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89" r:id="rId2"/>
    <p:sldId id="258" r:id="rId3"/>
    <p:sldId id="286" r:id="rId4"/>
    <p:sldId id="260" r:id="rId5"/>
    <p:sldId id="288" r:id="rId6"/>
    <p:sldId id="261" r:id="rId7"/>
    <p:sldId id="262" r:id="rId8"/>
    <p:sldId id="263" r:id="rId9"/>
    <p:sldId id="264" r:id="rId10"/>
    <p:sldId id="265" r:id="rId11"/>
    <p:sldId id="266" r:id="rId12"/>
    <p:sldId id="267" r:id="rId13"/>
    <p:sldId id="268" r:id="rId14"/>
    <p:sldId id="269" r:id="rId15"/>
    <p:sldId id="270" r:id="rId16"/>
    <p:sldId id="271" r:id="rId17"/>
    <p:sldId id="285" r:id="rId18"/>
  </p:sldIdLst>
  <p:sldSz cx="9144000" cy="6858000" type="screen4x3"/>
  <p:notesSz cx="6858000" cy="9144000"/>
  <p:custDataLst>
    <p:tags r:id="rId21"/>
  </p:custDataLst>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58D"/>
    <a:srgbClr val="808080"/>
    <a:srgbClr val="FCFCFC"/>
    <a:srgbClr val="E8E8E8"/>
    <a:srgbClr val="FFD84B"/>
    <a:srgbClr val="FFFFFF"/>
    <a:srgbClr val="CC3300"/>
    <a:srgbClr val="FFC3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p:scale>
          <a:sx n="77" d="100"/>
          <a:sy n="77" d="100"/>
        </p:scale>
        <p:origin x="-1146" y="-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9AF2DBE-83F2-428B-89BA-BF0123E32038}" type="slidenum">
              <a:rPr lang="en-US"/>
              <a:pPr/>
              <a:t>‹#›</a:t>
            </a:fld>
            <a:endParaRPr lang="en-US"/>
          </a:p>
        </p:txBody>
      </p:sp>
    </p:spTree>
    <p:extLst>
      <p:ext uri="{BB962C8B-B14F-4D97-AF65-F5344CB8AC3E}">
        <p14:creationId xmlns:p14="http://schemas.microsoft.com/office/powerpoint/2010/main" val="2217171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687DE78-418C-4018-A945-B51831F6966A}" type="slidenum">
              <a:rPr lang="en-US"/>
              <a:pPr/>
              <a:t>‹#›</a:t>
            </a:fld>
            <a:endParaRPr lang="en-US"/>
          </a:p>
        </p:txBody>
      </p:sp>
    </p:spTree>
    <p:extLst>
      <p:ext uri="{BB962C8B-B14F-4D97-AF65-F5344CB8AC3E}">
        <p14:creationId xmlns:p14="http://schemas.microsoft.com/office/powerpoint/2010/main" val="17678689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9A2C73-2B58-405A-8037-7774540B9BBF}" type="slidenum">
              <a:rPr lang="en-US"/>
              <a:pPr/>
              <a:t>4</a:t>
            </a:fld>
            <a:endParaRPr lang="en-US"/>
          </a:p>
        </p:txBody>
      </p:sp>
      <p:sp>
        <p:nvSpPr>
          <p:cNvPr id="61442" name="Rectangle 2"/>
          <p:cNvSpPr>
            <a:spLocks noGrp="1" noRot="1" noChangeAspect="1" noChangeArrowheads="1" noTextEdit="1"/>
          </p:cNvSpPr>
          <p:nvPr>
            <p:ph type="sldImg"/>
          </p:nvPr>
        </p:nvSpPr>
        <p:spPr>
          <a:xfrm>
            <a:off x="1144588" y="685800"/>
            <a:ext cx="4572000" cy="3429000"/>
          </a:xfrm>
          <a:ln/>
        </p:spPr>
      </p:sp>
      <p:sp>
        <p:nvSpPr>
          <p:cNvPr id="61443" name="Rectangle 3"/>
          <p:cNvSpPr>
            <a:spLocks noGrp="1" noChangeArrowheads="1"/>
          </p:cNvSpPr>
          <p:nvPr>
            <p:ph type="body" idx="1"/>
          </p:nvPr>
        </p:nvSpPr>
        <p:spPr/>
        <p:txBody>
          <a:bodyPr/>
          <a:lstStyle/>
          <a:p>
            <a:r>
              <a:rPr lang="en-US"/>
              <a:t>Content Layouts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112" name="Freeform 40"/>
          <p:cNvSpPr>
            <a:spLocks/>
          </p:cNvSpPr>
          <p:nvPr/>
        </p:nvSpPr>
        <p:spPr bwMode="gray">
          <a:xfrm>
            <a:off x="0" y="6048375"/>
            <a:ext cx="2762250" cy="809625"/>
          </a:xfrm>
          <a:custGeom>
            <a:avLst/>
            <a:gdLst/>
            <a:ahLst/>
            <a:cxnLst>
              <a:cxn ang="0">
                <a:pos x="0" y="0"/>
              </a:cxn>
              <a:cxn ang="0">
                <a:pos x="0" y="510"/>
              </a:cxn>
              <a:cxn ang="0">
                <a:pos x="1740" y="510"/>
              </a:cxn>
              <a:cxn ang="0">
                <a:pos x="1595" y="30"/>
              </a:cxn>
              <a:cxn ang="0">
                <a:pos x="0" y="0"/>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w="9525">
            <a:noFill/>
            <a:round/>
            <a:headEnd/>
            <a:tailEnd/>
          </a:ln>
          <a:effectLst/>
        </p:spPr>
        <p:txBody>
          <a:bodyPr/>
          <a:lstStyle/>
          <a:p>
            <a:endParaRPr lang="en-US"/>
          </a:p>
        </p:txBody>
      </p:sp>
      <p:sp>
        <p:nvSpPr>
          <p:cNvPr id="3113" name="Freeform 41"/>
          <p:cNvSpPr>
            <a:spLocks/>
          </p:cNvSpPr>
          <p:nvPr/>
        </p:nvSpPr>
        <p:spPr bwMode="gray">
          <a:xfrm>
            <a:off x="2590800" y="4705350"/>
            <a:ext cx="6400800" cy="2152650"/>
          </a:xfrm>
          <a:custGeom>
            <a:avLst/>
            <a:gdLst/>
            <a:ahLst/>
            <a:cxnLst>
              <a:cxn ang="0">
                <a:pos x="1116" y="0"/>
              </a:cxn>
              <a:cxn ang="0">
                <a:pos x="3840" y="636"/>
              </a:cxn>
              <a:cxn ang="0">
                <a:pos x="4032" y="1356"/>
              </a:cxn>
              <a:cxn ang="0">
                <a:pos x="288" y="1356"/>
              </a:cxn>
              <a:cxn ang="0">
                <a:pos x="0" y="828"/>
              </a:cxn>
              <a:cxn ang="0">
                <a:pos x="1116" y="0"/>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w="9525">
            <a:noFill/>
            <a:round/>
            <a:headEnd/>
            <a:tailEnd/>
          </a:ln>
          <a:effectLst/>
        </p:spPr>
        <p:txBody>
          <a:bodyPr/>
          <a:lstStyle/>
          <a:p>
            <a:endParaRPr lang="en-US"/>
          </a:p>
        </p:txBody>
      </p:sp>
      <p:sp>
        <p:nvSpPr>
          <p:cNvPr id="3114" name="Freeform 42"/>
          <p:cNvSpPr>
            <a:spLocks/>
          </p:cNvSpPr>
          <p:nvPr/>
        </p:nvSpPr>
        <p:spPr bwMode="gray">
          <a:xfrm>
            <a:off x="4400550" y="781050"/>
            <a:ext cx="4743450" cy="5048250"/>
          </a:xfrm>
          <a:custGeom>
            <a:avLst/>
            <a:gdLst/>
            <a:ahLst/>
            <a:cxnLst>
              <a:cxn ang="0">
                <a:pos x="510" y="1098"/>
              </a:cxn>
              <a:cxn ang="0">
                <a:pos x="2280" y="0"/>
              </a:cxn>
              <a:cxn ang="0">
                <a:pos x="2988" y="342"/>
              </a:cxn>
              <a:cxn ang="0">
                <a:pos x="2988" y="2772"/>
              </a:cxn>
              <a:cxn ang="0">
                <a:pos x="1452" y="3060"/>
              </a:cxn>
              <a:cxn ang="0">
                <a:pos x="0" y="2406"/>
              </a:cxn>
              <a:cxn ang="0">
                <a:pos x="510" y="1098"/>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w="9525">
            <a:noFill/>
            <a:round/>
            <a:headEnd/>
            <a:tailEnd/>
          </a:ln>
          <a:effectLst/>
        </p:spPr>
        <p:txBody>
          <a:bodyPr/>
          <a:lstStyle/>
          <a:p>
            <a:endParaRPr lang="en-US"/>
          </a:p>
        </p:txBody>
      </p:sp>
      <p:sp>
        <p:nvSpPr>
          <p:cNvPr id="3115" name="Freeform 43"/>
          <p:cNvSpPr>
            <a:spLocks/>
          </p:cNvSpPr>
          <p:nvPr/>
        </p:nvSpPr>
        <p:spPr bwMode="gray">
          <a:xfrm>
            <a:off x="4800600" y="0"/>
            <a:ext cx="3276600" cy="2409825"/>
          </a:xfrm>
          <a:custGeom>
            <a:avLst/>
            <a:gdLst/>
            <a:ahLst/>
            <a:cxnLst>
              <a:cxn ang="0">
                <a:pos x="0" y="0"/>
              </a:cxn>
              <a:cxn ang="0">
                <a:pos x="276" y="1518"/>
              </a:cxn>
              <a:cxn ang="0">
                <a:pos x="2064" y="0"/>
              </a:cxn>
              <a:cxn ang="0">
                <a:pos x="0" y="0"/>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w="9525">
            <a:noFill/>
            <a:round/>
            <a:headEnd/>
            <a:tailEnd/>
          </a:ln>
          <a:effectLst/>
        </p:spPr>
        <p:txBody>
          <a:bodyPr/>
          <a:lstStyle/>
          <a:p>
            <a:endParaRPr lang="en-US"/>
          </a:p>
        </p:txBody>
      </p:sp>
      <p:sp>
        <p:nvSpPr>
          <p:cNvPr id="3151" name="Freeform 79"/>
          <p:cNvSpPr>
            <a:spLocks/>
          </p:cNvSpPr>
          <p:nvPr/>
        </p:nvSpPr>
        <p:spPr bwMode="gray">
          <a:xfrm>
            <a:off x="0" y="0"/>
            <a:ext cx="6583363" cy="7267575"/>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w="9525">
            <a:noFill/>
            <a:round/>
            <a:headEnd/>
            <a:tailEnd/>
          </a:ln>
          <a:effectLst/>
        </p:spPr>
        <p:txBody>
          <a:bodyPr/>
          <a:lstStyle/>
          <a:p>
            <a:endParaRPr lang="en-US"/>
          </a:p>
        </p:txBody>
      </p:sp>
      <p:sp>
        <p:nvSpPr>
          <p:cNvPr id="3117" name="Freeform 45"/>
          <p:cNvSpPr>
            <a:spLocks/>
          </p:cNvSpPr>
          <p:nvPr/>
        </p:nvSpPr>
        <p:spPr bwMode="gray">
          <a:xfrm>
            <a:off x="0" y="0"/>
            <a:ext cx="6372225" cy="7072313"/>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w="9525">
            <a:noFill/>
            <a:round/>
            <a:headEnd/>
            <a:tailEnd/>
          </a:ln>
          <a:effectLst/>
        </p:spPr>
        <p:txBody>
          <a:bodyPr/>
          <a:lstStyle/>
          <a:p>
            <a:endParaRPr lang="en-US"/>
          </a:p>
        </p:txBody>
      </p:sp>
      <p:sp>
        <p:nvSpPr>
          <p:cNvPr id="3119" name="Line 47"/>
          <p:cNvSpPr>
            <a:spLocks noChangeShapeType="1"/>
          </p:cNvSpPr>
          <p:nvPr/>
        </p:nvSpPr>
        <p:spPr bwMode="gray">
          <a:xfrm>
            <a:off x="250825" y="1588"/>
            <a:ext cx="0" cy="601503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0" name="Line 48"/>
          <p:cNvSpPr>
            <a:spLocks noChangeShapeType="1"/>
          </p:cNvSpPr>
          <p:nvPr/>
        </p:nvSpPr>
        <p:spPr bwMode="gray">
          <a:xfrm>
            <a:off x="1293813" y="1588"/>
            <a:ext cx="0" cy="62071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1" name="Line 49"/>
          <p:cNvSpPr>
            <a:spLocks noChangeShapeType="1"/>
          </p:cNvSpPr>
          <p:nvPr/>
        </p:nvSpPr>
        <p:spPr bwMode="gray">
          <a:xfrm>
            <a:off x="2338388" y="1588"/>
            <a:ext cx="0" cy="6183312"/>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2" name="Line 50"/>
          <p:cNvSpPr>
            <a:spLocks noChangeShapeType="1"/>
          </p:cNvSpPr>
          <p:nvPr/>
        </p:nvSpPr>
        <p:spPr bwMode="gray">
          <a:xfrm>
            <a:off x="3382963" y="1588"/>
            <a:ext cx="0" cy="59721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3" name="Line 51"/>
          <p:cNvSpPr>
            <a:spLocks noChangeShapeType="1"/>
          </p:cNvSpPr>
          <p:nvPr/>
        </p:nvSpPr>
        <p:spPr bwMode="gray">
          <a:xfrm>
            <a:off x="4427538" y="1588"/>
            <a:ext cx="0" cy="544988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5" name="Line 53"/>
          <p:cNvSpPr>
            <a:spLocks noChangeShapeType="1"/>
          </p:cNvSpPr>
          <p:nvPr/>
        </p:nvSpPr>
        <p:spPr bwMode="gray">
          <a:xfrm rot="5400000">
            <a:off x="2913063" y="-2654300"/>
            <a:ext cx="0" cy="58134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6" name="Line 54"/>
          <p:cNvSpPr>
            <a:spLocks noChangeShapeType="1"/>
          </p:cNvSpPr>
          <p:nvPr/>
        </p:nvSpPr>
        <p:spPr bwMode="gray">
          <a:xfrm rot="5400000">
            <a:off x="3006725" y="-1682750"/>
            <a:ext cx="0" cy="6000750"/>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7" name="Line 55"/>
          <p:cNvSpPr>
            <a:spLocks noChangeShapeType="1"/>
          </p:cNvSpPr>
          <p:nvPr/>
        </p:nvSpPr>
        <p:spPr bwMode="gray">
          <a:xfrm rot="5400000">
            <a:off x="3011488" y="-622300"/>
            <a:ext cx="0" cy="60102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8" name="Line 56"/>
          <p:cNvSpPr>
            <a:spLocks noChangeShapeType="1"/>
          </p:cNvSpPr>
          <p:nvPr/>
        </p:nvSpPr>
        <p:spPr bwMode="gray">
          <a:xfrm rot="5400000">
            <a:off x="2907507" y="548481"/>
            <a:ext cx="0" cy="58023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9" name="Line 57"/>
          <p:cNvSpPr>
            <a:spLocks noChangeShapeType="1"/>
          </p:cNvSpPr>
          <p:nvPr/>
        </p:nvSpPr>
        <p:spPr bwMode="gray">
          <a:xfrm rot="5400000">
            <a:off x="2666207" y="1854993"/>
            <a:ext cx="0" cy="53197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0" name="Line 58"/>
          <p:cNvSpPr>
            <a:spLocks noChangeShapeType="1"/>
          </p:cNvSpPr>
          <p:nvPr/>
        </p:nvSpPr>
        <p:spPr bwMode="gray">
          <a:xfrm rot="5400000">
            <a:off x="2115344" y="3472656"/>
            <a:ext cx="0" cy="4217988"/>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1" name="Rectangle 59"/>
          <p:cNvSpPr>
            <a:spLocks noChangeArrowheads="1"/>
          </p:cNvSpPr>
          <p:nvPr/>
        </p:nvSpPr>
        <p:spPr bwMode="gray">
          <a:xfrm>
            <a:off x="2362200" y="277813"/>
            <a:ext cx="1012825" cy="1025525"/>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2" name="Rectangle 60"/>
          <p:cNvSpPr>
            <a:spLocks noChangeArrowheads="1"/>
          </p:cNvSpPr>
          <p:nvPr/>
        </p:nvSpPr>
        <p:spPr bwMode="gray">
          <a:xfrm>
            <a:off x="285750" y="2427288"/>
            <a:ext cx="1012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3" name="Rectangle 61"/>
          <p:cNvSpPr>
            <a:spLocks noChangeArrowheads="1"/>
          </p:cNvSpPr>
          <p:nvPr/>
        </p:nvSpPr>
        <p:spPr bwMode="gray">
          <a:xfrm>
            <a:off x="0" y="271463"/>
            <a:ext cx="250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4" name="Rectangle 62"/>
          <p:cNvSpPr>
            <a:spLocks noChangeArrowheads="1"/>
          </p:cNvSpPr>
          <p:nvPr/>
        </p:nvSpPr>
        <p:spPr bwMode="gray">
          <a:xfrm>
            <a:off x="1331913" y="1588"/>
            <a:ext cx="1012825" cy="23495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6" name="Freeform 64"/>
          <p:cNvSpPr>
            <a:spLocks/>
          </p:cNvSpPr>
          <p:nvPr/>
        </p:nvSpPr>
        <p:spPr bwMode="gray">
          <a:xfrm>
            <a:off x="2365375" y="4541838"/>
            <a:ext cx="1009650" cy="1033462"/>
          </a:xfrm>
          <a:custGeom>
            <a:avLst/>
            <a:gdLst/>
            <a:ahLst/>
            <a:cxnLst>
              <a:cxn ang="0">
                <a:pos x="0" y="0"/>
              </a:cxn>
              <a:cxn ang="0">
                <a:pos x="0" y="645"/>
              </a:cxn>
              <a:cxn ang="0">
                <a:pos x="636" y="651"/>
              </a:cxn>
              <a:cxn ang="0">
                <a:pos x="632" y="0"/>
              </a:cxn>
              <a:cxn ang="0">
                <a:pos x="0" y="0"/>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w="9525">
            <a:noFill/>
            <a:round/>
            <a:headEnd/>
            <a:tailEnd/>
          </a:ln>
          <a:effectLst/>
        </p:spPr>
        <p:txBody>
          <a:bodyPr/>
          <a:lstStyle/>
          <a:p>
            <a:endParaRPr lang="en-US"/>
          </a:p>
        </p:txBody>
      </p:sp>
      <p:sp>
        <p:nvSpPr>
          <p:cNvPr id="3103" name="Rectangle 31"/>
          <p:cNvSpPr>
            <a:spLocks noChangeArrowheads="1"/>
          </p:cNvSpPr>
          <p:nvPr/>
        </p:nvSpPr>
        <p:spPr bwMode="gray">
          <a:xfrm>
            <a:off x="285750" y="243522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5" name="Rectangle 3"/>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itchFamily="18" charset="0"/>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407150"/>
            <a:ext cx="2133600" cy="314325"/>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407150"/>
            <a:ext cx="2895600" cy="314325"/>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407150"/>
            <a:ext cx="2133600" cy="314325"/>
          </a:xfrm>
        </p:spPr>
        <p:txBody>
          <a:bodyPr/>
          <a:lstStyle>
            <a:lvl1pPr>
              <a:defRPr/>
            </a:lvl1pPr>
          </a:lstStyle>
          <a:p>
            <a:fld id="{2CE6F728-32AA-4EF6-93B8-3DE64EEA1E28}" type="slidenum">
              <a:rPr lang="en-US"/>
              <a:pPr/>
              <a:t>‹#›</a:t>
            </a:fld>
            <a:endParaRPr lang="en-US"/>
          </a:p>
        </p:txBody>
      </p:sp>
      <p:grpSp>
        <p:nvGrpSpPr>
          <p:cNvPr id="3143" name="Group 71"/>
          <p:cNvGrpSpPr>
            <a:grpSpLocks/>
          </p:cNvGrpSpPr>
          <p:nvPr/>
        </p:nvGrpSpPr>
        <p:grpSpPr bwMode="auto">
          <a:xfrm>
            <a:off x="8077200" y="0"/>
            <a:ext cx="1076325" cy="6858000"/>
            <a:chOff x="5088" y="0"/>
            <a:chExt cx="678" cy="4320"/>
          </a:xfrm>
        </p:grpSpPr>
        <p:sp>
          <p:nvSpPr>
            <p:cNvPr id="3138" name="Freeform 66"/>
            <p:cNvSpPr>
              <a:spLocks/>
            </p:cNvSpPr>
            <p:nvPr userDrawn="1"/>
          </p:nvSpPr>
          <p:spPr bwMode="gray">
            <a:xfrm>
              <a:off x="5088" y="0"/>
              <a:ext cx="672" cy="702"/>
            </a:xfrm>
            <a:custGeom>
              <a:avLst/>
              <a:gdLst/>
              <a:ahLst/>
              <a:cxnLst>
                <a:cxn ang="0">
                  <a:pos x="0" y="432"/>
                </a:cxn>
                <a:cxn ang="0">
                  <a:pos x="288" y="0"/>
                </a:cxn>
                <a:cxn ang="0">
                  <a:pos x="672" y="0"/>
                </a:cxn>
                <a:cxn ang="0">
                  <a:pos x="672" y="720"/>
                </a:cxn>
                <a:cxn ang="0">
                  <a:pos x="0" y="432"/>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w="9525">
              <a:noFill/>
              <a:round/>
              <a:headEnd/>
              <a:tailEnd/>
            </a:ln>
            <a:effectLst/>
          </p:spPr>
          <p:txBody>
            <a:bodyPr/>
            <a:lstStyle/>
            <a:p>
              <a:endParaRPr lang="en-US"/>
            </a:p>
          </p:txBody>
        </p:sp>
        <p:sp>
          <p:nvSpPr>
            <p:cNvPr id="3139" name="Freeform 67"/>
            <p:cNvSpPr>
              <a:spLocks/>
            </p:cNvSpPr>
            <p:nvPr userDrawn="1"/>
          </p:nvSpPr>
          <p:spPr bwMode="gray">
            <a:xfrm>
              <a:off x="5602" y="3496"/>
              <a:ext cx="164" cy="824"/>
            </a:xfrm>
            <a:custGeom>
              <a:avLst/>
              <a:gdLst/>
              <a:ahLst/>
              <a:cxnLst>
                <a:cxn ang="0">
                  <a:pos x="206" y="0"/>
                </a:cxn>
                <a:cxn ang="0">
                  <a:pos x="0" y="82"/>
                </a:cxn>
                <a:cxn ang="0">
                  <a:pos x="168" y="824"/>
                </a:cxn>
                <a:cxn ang="0">
                  <a:pos x="212" y="822"/>
                </a:cxn>
                <a:cxn ang="0">
                  <a:pos x="206" y="0"/>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w="9525">
              <a:noFill/>
              <a:round/>
              <a:headEnd/>
              <a:tailEnd/>
            </a:ln>
            <a:effectLst/>
          </p:spPr>
          <p:txBody>
            <a:bodyPr/>
            <a:lstStyle/>
            <a:p>
              <a:endParaRPr lang="en-US"/>
            </a:p>
          </p:txBody>
        </p:sp>
      </p:grpSp>
      <p:sp>
        <p:nvSpPr>
          <p:cNvPr id="3152" name="Rectangle 80"/>
          <p:cNvSpPr>
            <a:spLocks noChangeArrowheads="1"/>
          </p:cNvSpPr>
          <p:nvPr/>
        </p:nvSpPr>
        <p:spPr bwMode="gray">
          <a:xfrm>
            <a:off x="5495925" y="1333500"/>
            <a:ext cx="660400"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53" name="Line 81"/>
          <p:cNvSpPr>
            <a:spLocks noChangeShapeType="1"/>
          </p:cNvSpPr>
          <p:nvPr/>
        </p:nvSpPr>
        <p:spPr bwMode="gray">
          <a:xfrm>
            <a:off x="5480050" y="1588"/>
            <a:ext cx="0" cy="42386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54" name="Rectangle 82"/>
          <p:cNvSpPr>
            <a:spLocks noChangeArrowheads="1"/>
          </p:cNvSpPr>
          <p:nvPr/>
        </p:nvSpPr>
        <p:spPr bwMode="gray">
          <a:xfrm>
            <a:off x="4457700" y="349567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4" name="Rectangle 2"/>
          <p:cNvSpPr>
            <a:spLocks noGrp="1" noChangeArrowheads="1"/>
          </p:cNvSpPr>
          <p:nvPr>
            <p:ph type="ctrTitle"/>
          </p:nvPr>
        </p:nvSpPr>
        <p:spPr bwMode="gray">
          <a:xfrm>
            <a:off x="333375" y="1884363"/>
            <a:ext cx="8229600" cy="1470025"/>
          </a:xfrm>
          <a:effectLst/>
        </p:spPr>
        <p:txBody>
          <a:bodyPr/>
          <a:lstStyle>
            <a:lvl1pPr>
              <a:defRPr sz="4800"/>
            </a:lvl1pPr>
          </a:lstStyle>
          <a:p>
            <a:r>
              <a:rPr lang="en-US" smtClean="0"/>
              <a:t>Click to edit Master title style</a:t>
            </a:r>
            <a:endParaRPr lang="en-US"/>
          </a:p>
        </p:txBody>
      </p:sp>
      <p:pic>
        <p:nvPicPr>
          <p:cNvPr id="3155" name="Picture 83" descr="water"/>
          <p:cNvPicPr>
            <a:picLocks noChangeAspect="1" noChangeArrowheads="1"/>
          </p:cNvPicPr>
          <p:nvPr/>
        </p:nvPicPr>
        <p:blipFill>
          <a:blip r:embed="rId2"/>
          <a:srcRect l="22409" t="16374" b="27486"/>
          <a:stretch>
            <a:fillRect/>
          </a:stretch>
        </p:blipFill>
        <p:spPr bwMode="gray">
          <a:xfrm rot="393398">
            <a:off x="2667000" y="609600"/>
            <a:ext cx="2663825" cy="2197100"/>
          </a:xfrm>
          <a:prstGeom prst="rect">
            <a:avLst/>
          </a:prstGeom>
          <a:noFill/>
        </p:spPr>
      </p:pic>
      <p:sp>
        <p:nvSpPr>
          <p:cNvPr id="38" name="TextBox 37"/>
          <p:cNvSpPr txBox="1"/>
          <p:nvPr userDrawn="1"/>
        </p:nvSpPr>
        <p:spPr>
          <a:xfrm>
            <a:off x="7452510" y="6627168"/>
            <a:ext cx="1691490" cy="230832"/>
          </a:xfrm>
          <a:prstGeom prst="rect">
            <a:avLst/>
          </a:prstGeom>
          <a:noFill/>
        </p:spPr>
        <p:txBody>
          <a:bodyPr wrap="none" rtlCol="0">
            <a:spAutoFit/>
          </a:bodyPr>
          <a:lstStyle/>
          <a:p>
            <a:pPr algn="r"/>
            <a:r>
              <a:rPr lang="en-US" sz="900" kern="1200" smtClean="0">
                <a:solidFill>
                  <a:schemeClr val="tx1"/>
                </a:solidFill>
                <a:latin typeface="Arial" charset="0"/>
                <a:ea typeface="+mn-ea"/>
                <a:cs typeface="+mn-cs"/>
              </a:rPr>
              <a:t>http://dichvudanhvanban.com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115"/>
                                        </p:tgtEl>
                                        <p:attrNameLst>
                                          <p:attrName>style.visibility</p:attrName>
                                        </p:attrNameLst>
                                      </p:cBhvr>
                                      <p:to>
                                        <p:strVal val="visible"/>
                                      </p:to>
                                    </p:set>
                                    <p:animEffect transition="in" filter="fade">
                                      <p:cBhvr>
                                        <p:cTn id="7" dur="1000"/>
                                        <p:tgtEl>
                                          <p:spTgt spid="3115"/>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3114"/>
                                        </p:tgtEl>
                                        <p:attrNameLst>
                                          <p:attrName>style.visibility</p:attrName>
                                        </p:attrNameLst>
                                      </p:cBhvr>
                                      <p:to>
                                        <p:strVal val="visible"/>
                                      </p:to>
                                    </p:set>
                                    <p:animEffect transition="in" filter="fade">
                                      <p:cBhvr>
                                        <p:cTn id="10" dur="1000"/>
                                        <p:tgtEl>
                                          <p:spTgt spid="3114"/>
                                        </p:tgtEl>
                                      </p:cBhvr>
                                    </p:animEffect>
                                  </p:childTnLst>
                                </p:cTn>
                              </p:par>
                              <p:par>
                                <p:cTn id="11" presetID="10" presetClass="entr" presetSubtype="0" fill="hold" grpId="0" nodeType="withEffect">
                                  <p:stCondLst>
                                    <p:cond delay="1300"/>
                                  </p:stCondLst>
                                  <p:childTnLst>
                                    <p:set>
                                      <p:cBhvr>
                                        <p:cTn id="12" dur="1" fill="hold">
                                          <p:stCondLst>
                                            <p:cond delay="0"/>
                                          </p:stCondLst>
                                        </p:cTn>
                                        <p:tgtEl>
                                          <p:spTgt spid="3113"/>
                                        </p:tgtEl>
                                        <p:attrNameLst>
                                          <p:attrName>style.visibility</p:attrName>
                                        </p:attrNameLst>
                                      </p:cBhvr>
                                      <p:to>
                                        <p:strVal val="visible"/>
                                      </p:to>
                                    </p:set>
                                    <p:animEffect transition="in" filter="fade">
                                      <p:cBhvr>
                                        <p:cTn id="13" dur="1000"/>
                                        <p:tgtEl>
                                          <p:spTgt spid="3113"/>
                                        </p:tgtEl>
                                      </p:cBhvr>
                                    </p:animEffect>
                                  </p:childTnLst>
                                </p:cTn>
                              </p:par>
                              <p:par>
                                <p:cTn id="14" presetID="10" presetClass="entr" presetSubtype="0" fill="hold" grpId="0" nodeType="withEffect">
                                  <p:stCondLst>
                                    <p:cond delay="2000"/>
                                  </p:stCondLst>
                                  <p:childTnLst>
                                    <p:set>
                                      <p:cBhvr>
                                        <p:cTn id="15" dur="1" fill="hold">
                                          <p:stCondLst>
                                            <p:cond delay="0"/>
                                          </p:stCondLst>
                                        </p:cTn>
                                        <p:tgtEl>
                                          <p:spTgt spid="3112"/>
                                        </p:tgtEl>
                                        <p:attrNameLst>
                                          <p:attrName>style.visibility</p:attrName>
                                        </p:attrNameLst>
                                      </p:cBhvr>
                                      <p:to>
                                        <p:strVal val="visible"/>
                                      </p:to>
                                    </p:set>
                                    <p:animEffect transition="in" filter="fade">
                                      <p:cBhvr>
                                        <p:cTn id="16" dur="1000"/>
                                        <p:tgtEl>
                                          <p:spTgt spid="3112"/>
                                        </p:tgtEl>
                                      </p:cBhvr>
                                    </p:animEffect>
                                  </p:childTnLst>
                                </p:cTn>
                              </p:par>
                            </p:childTnLst>
                          </p:cTn>
                        </p:par>
                        <p:par>
                          <p:cTn id="17" fill="hold">
                            <p:stCondLst>
                              <p:cond delay="3000"/>
                            </p:stCondLst>
                            <p:childTnLst>
                              <p:par>
                                <p:cTn id="18" presetID="26" presetClass="emph" presetSubtype="0" fill="hold" grpId="1" nodeType="afterEffect">
                                  <p:stCondLst>
                                    <p:cond delay="0"/>
                                  </p:stCondLst>
                                  <p:childTnLst>
                                    <p:animEffect transition="out" filter="fade">
                                      <p:cBhvr>
                                        <p:cTn id="19" dur="2000" tmFilter="0, 0; .2, .5; .8, .5; 1, 0"/>
                                        <p:tgtEl>
                                          <p:spTgt spid="3115"/>
                                        </p:tgtEl>
                                      </p:cBhvr>
                                    </p:animEffect>
                                    <p:animScale>
                                      <p:cBhvr>
                                        <p:cTn id="20" dur="1000" autoRev="1" fill="hold"/>
                                        <p:tgtEl>
                                          <p:spTgt spid="3115"/>
                                        </p:tgtEl>
                                      </p:cBhvr>
                                      <p:by x="105000" y="105000"/>
                                    </p:animScale>
                                  </p:childTnLst>
                                </p:cTn>
                              </p:par>
                              <p:par>
                                <p:cTn id="21" presetID="26" presetClass="emph" presetSubtype="0" fill="hold" grpId="1" nodeType="withEffect">
                                  <p:stCondLst>
                                    <p:cond delay="500"/>
                                  </p:stCondLst>
                                  <p:childTnLst>
                                    <p:animEffect transition="out" filter="fade">
                                      <p:cBhvr>
                                        <p:cTn id="22" dur="2000" tmFilter="0, 0; .2, .5; .8, .5; 1, 0"/>
                                        <p:tgtEl>
                                          <p:spTgt spid="3114"/>
                                        </p:tgtEl>
                                      </p:cBhvr>
                                    </p:animEffect>
                                    <p:animScale>
                                      <p:cBhvr>
                                        <p:cTn id="23" dur="1000" autoRev="1" fill="hold"/>
                                        <p:tgtEl>
                                          <p:spTgt spid="3114"/>
                                        </p:tgtEl>
                                      </p:cBhvr>
                                      <p:by x="105000" y="105000"/>
                                    </p:animScale>
                                  </p:childTnLst>
                                </p:cTn>
                              </p:par>
                              <p:par>
                                <p:cTn id="24" presetID="26" presetClass="emph" presetSubtype="0" fill="hold" grpId="1" nodeType="withEffect">
                                  <p:stCondLst>
                                    <p:cond delay="1000"/>
                                  </p:stCondLst>
                                  <p:childTnLst>
                                    <p:animEffect transition="out" filter="fade">
                                      <p:cBhvr>
                                        <p:cTn id="25" dur="2000" tmFilter="0, 0; .2, .5; .8, .5; 1, 0"/>
                                        <p:tgtEl>
                                          <p:spTgt spid="3113"/>
                                        </p:tgtEl>
                                      </p:cBhvr>
                                    </p:animEffect>
                                    <p:animScale>
                                      <p:cBhvr>
                                        <p:cTn id="26" dur="1000" autoRev="1" fill="hold"/>
                                        <p:tgtEl>
                                          <p:spTgt spid="3113"/>
                                        </p:tgtEl>
                                      </p:cBhvr>
                                      <p:by x="105000" y="105000"/>
                                    </p:animScale>
                                  </p:childTnLst>
                                </p:cTn>
                              </p:par>
                              <p:par>
                                <p:cTn id="27" presetID="26" presetClass="emph" presetSubtype="0" fill="hold" grpId="1" nodeType="withEffect">
                                  <p:stCondLst>
                                    <p:cond delay="1600"/>
                                  </p:stCondLst>
                                  <p:childTnLst>
                                    <p:animEffect transition="out" filter="fade">
                                      <p:cBhvr>
                                        <p:cTn id="28" dur="2000" tmFilter="0, 0; .2, .5; .8, .5; 1, 0"/>
                                        <p:tgtEl>
                                          <p:spTgt spid="3112"/>
                                        </p:tgtEl>
                                      </p:cBhvr>
                                    </p:animEffect>
                                    <p:animScale>
                                      <p:cBhvr>
                                        <p:cTn id="29" dur="1000" autoRev="1" fill="hold"/>
                                        <p:tgtEl>
                                          <p:spTgt spid="3112"/>
                                        </p:tgtEl>
                                      </p:cBhvr>
                                      <p:by x="105000" y="105000"/>
                                    </p:animScale>
                                  </p:childTnLst>
                                </p:cTn>
                              </p:par>
                            </p:childTnLst>
                          </p:cTn>
                        </p:par>
                        <p:par>
                          <p:cTn id="30" fill="hold">
                            <p:stCondLst>
                              <p:cond delay="6600"/>
                            </p:stCondLst>
                            <p:childTnLst>
                              <p:par>
                                <p:cTn id="31" presetID="19" presetClass="emph" presetSubtype="0" fill="hold" grpId="2" nodeType="afterEffect">
                                  <p:stCondLst>
                                    <p:cond delay="0"/>
                                  </p:stCondLst>
                                  <p:childTnLst>
                                    <p:animClr clrSpc="rgb" dir="cw">
                                      <p:cBhvr override="childStyle">
                                        <p:cTn id="32" dur="1000" fill="hold"/>
                                        <p:tgtEl>
                                          <p:spTgt spid="3115"/>
                                        </p:tgtEl>
                                        <p:attrNameLst>
                                          <p:attrName>style.color</p:attrName>
                                        </p:attrNameLst>
                                      </p:cBhvr>
                                      <p:to>
                                        <a:schemeClr val="hlink"/>
                                      </p:to>
                                    </p:animClr>
                                    <p:animClr clrSpc="rgb" dir="cw">
                                      <p:cBhvr>
                                        <p:cTn id="33" dur="1000" fill="hold"/>
                                        <p:tgtEl>
                                          <p:spTgt spid="3115"/>
                                        </p:tgtEl>
                                        <p:attrNameLst>
                                          <p:attrName>fillcolor</p:attrName>
                                        </p:attrNameLst>
                                      </p:cBhvr>
                                      <p:to>
                                        <a:schemeClr val="hlink"/>
                                      </p:to>
                                    </p:animClr>
                                    <p:set>
                                      <p:cBhvr>
                                        <p:cTn id="34" dur="1000" fill="hold"/>
                                        <p:tgtEl>
                                          <p:spTgt spid="3115"/>
                                        </p:tgtEl>
                                        <p:attrNameLst>
                                          <p:attrName>fill.type</p:attrName>
                                        </p:attrNameLst>
                                      </p:cBhvr>
                                      <p:to>
                                        <p:strVal val="solid"/>
                                      </p:to>
                                    </p:set>
                                    <p:set>
                                      <p:cBhvr>
                                        <p:cTn id="35" dur="1000" fill="hold"/>
                                        <p:tgtEl>
                                          <p:spTgt spid="3115"/>
                                        </p:tgtEl>
                                        <p:attrNameLst>
                                          <p:attrName>fill.on</p:attrName>
                                        </p:attrNameLst>
                                      </p:cBhvr>
                                      <p:to>
                                        <p:strVal val="true"/>
                                      </p:to>
                                    </p:set>
                                  </p:childTnLst>
                                </p:cTn>
                              </p:par>
                              <p:par>
                                <p:cTn id="36" presetID="19" presetClass="emph" presetSubtype="0" fill="hold" grpId="2" nodeType="withEffect">
                                  <p:stCondLst>
                                    <p:cond delay="500"/>
                                  </p:stCondLst>
                                  <p:childTnLst>
                                    <p:animClr clrSpc="rgb" dir="cw">
                                      <p:cBhvr override="childStyle">
                                        <p:cTn id="37" dur="1000" fill="hold"/>
                                        <p:tgtEl>
                                          <p:spTgt spid="3114"/>
                                        </p:tgtEl>
                                        <p:attrNameLst>
                                          <p:attrName>style.color</p:attrName>
                                        </p:attrNameLst>
                                      </p:cBhvr>
                                      <p:to>
                                        <a:schemeClr val="folHlink"/>
                                      </p:to>
                                    </p:animClr>
                                    <p:animClr clrSpc="rgb" dir="cw">
                                      <p:cBhvr>
                                        <p:cTn id="38" dur="1000" fill="hold"/>
                                        <p:tgtEl>
                                          <p:spTgt spid="3114"/>
                                        </p:tgtEl>
                                        <p:attrNameLst>
                                          <p:attrName>fillcolor</p:attrName>
                                        </p:attrNameLst>
                                      </p:cBhvr>
                                      <p:to>
                                        <a:schemeClr val="folHlink"/>
                                      </p:to>
                                    </p:animClr>
                                    <p:set>
                                      <p:cBhvr>
                                        <p:cTn id="39" dur="1000" fill="hold"/>
                                        <p:tgtEl>
                                          <p:spTgt spid="3114"/>
                                        </p:tgtEl>
                                        <p:attrNameLst>
                                          <p:attrName>fill.type</p:attrName>
                                        </p:attrNameLst>
                                      </p:cBhvr>
                                      <p:to>
                                        <p:strVal val="solid"/>
                                      </p:to>
                                    </p:set>
                                    <p:set>
                                      <p:cBhvr>
                                        <p:cTn id="40" dur="1000" fill="hold"/>
                                        <p:tgtEl>
                                          <p:spTgt spid="3114"/>
                                        </p:tgtEl>
                                        <p:attrNameLst>
                                          <p:attrName>fill.on</p:attrName>
                                        </p:attrNameLst>
                                      </p:cBhvr>
                                      <p:to>
                                        <p:strVal val="true"/>
                                      </p:to>
                                    </p:set>
                                  </p:childTnLst>
                                </p:cTn>
                              </p:par>
                              <p:par>
                                <p:cTn id="41" presetID="19" presetClass="emph" presetSubtype="0" fill="hold" grpId="2" nodeType="withEffect">
                                  <p:stCondLst>
                                    <p:cond delay="900"/>
                                  </p:stCondLst>
                                  <p:childTnLst>
                                    <p:animClr clrSpc="rgb" dir="cw">
                                      <p:cBhvr override="childStyle">
                                        <p:cTn id="42" dur="1000" fill="hold"/>
                                        <p:tgtEl>
                                          <p:spTgt spid="3113"/>
                                        </p:tgtEl>
                                        <p:attrNameLst>
                                          <p:attrName>style.color</p:attrName>
                                        </p:attrNameLst>
                                      </p:cBhvr>
                                      <p:to>
                                        <a:schemeClr val="accent1"/>
                                      </p:to>
                                    </p:animClr>
                                    <p:animClr clrSpc="rgb" dir="cw">
                                      <p:cBhvr>
                                        <p:cTn id="43" dur="1000" fill="hold"/>
                                        <p:tgtEl>
                                          <p:spTgt spid="3113"/>
                                        </p:tgtEl>
                                        <p:attrNameLst>
                                          <p:attrName>fillcolor</p:attrName>
                                        </p:attrNameLst>
                                      </p:cBhvr>
                                      <p:to>
                                        <a:schemeClr val="accent1"/>
                                      </p:to>
                                    </p:animClr>
                                    <p:set>
                                      <p:cBhvr>
                                        <p:cTn id="44" dur="1000" fill="hold"/>
                                        <p:tgtEl>
                                          <p:spTgt spid="3113"/>
                                        </p:tgtEl>
                                        <p:attrNameLst>
                                          <p:attrName>fill.type</p:attrName>
                                        </p:attrNameLst>
                                      </p:cBhvr>
                                      <p:to>
                                        <p:strVal val="solid"/>
                                      </p:to>
                                    </p:set>
                                    <p:set>
                                      <p:cBhvr>
                                        <p:cTn id="45" dur="1000" fill="hold"/>
                                        <p:tgtEl>
                                          <p:spTgt spid="3113"/>
                                        </p:tgtEl>
                                        <p:attrNameLst>
                                          <p:attrName>fill.on</p:attrName>
                                        </p:attrNameLst>
                                      </p:cBhvr>
                                      <p:to>
                                        <p:strVal val="true"/>
                                      </p:to>
                                    </p:set>
                                  </p:childTnLst>
                                </p:cTn>
                              </p:par>
                              <p:par>
                                <p:cTn id="46" presetID="19" presetClass="emph" presetSubtype="0" fill="hold" grpId="2" nodeType="withEffect">
                                  <p:stCondLst>
                                    <p:cond delay="1400"/>
                                  </p:stCondLst>
                                  <p:childTnLst>
                                    <p:animClr clrSpc="rgb" dir="cw">
                                      <p:cBhvr override="childStyle">
                                        <p:cTn id="47" dur="1000" fill="hold"/>
                                        <p:tgtEl>
                                          <p:spTgt spid="3112"/>
                                        </p:tgtEl>
                                        <p:attrNameLst>
                                          <p:attrName>style.color</p:attrName>
                                        </p:attrNameLst>
                                      </p:cBhvr>
                                      <p:to>
                                        <a:schemeClr val="accent2"/>
                                      </p:to>
                                    </p:animClr>
                                    <p:animClr clrSpc="rgb" dir="cw">
                                      <p:cBhvr>
                                        <p:cTn id="48" dur="1000" fill="hold"/>
                                        <p:tgtEl>
                                          <p:spTgt spid="3112"/>
                                        </p:tgtEl>
                                        <p:attrNameLst>
                                          <p:attrName>fillcolor</p:attrName>
                                        </p:attrNameLst>
                                      </p:cBhvr>
                                      <p:to>
                                        <a:schemeClr val="accent2"/>
                                      </p:to>
                                    </p:animClr>
                                    <p:set>
                                      <p:cBhvr>
                                        <p:cTn id="49" dur="1000" fill="hold"/>
                                        <p:tgtEl>
                                          <p:spTgt spid="3112"/>
                                        </p:tgtEl>
                                        <p:attrNameLst>
                                          <p:attrName>fill.type</p:attrName>
                                        </p:attrNameLst>
                                      </p:cBhvr>
                                      <p:to>
                                        <p:strVal val="solid"/>
                                      </p:to>
                                    </p:set>
                                    <p:set>
                                      <p:cBhvr>
                                        <p:cTn id="50" dur="1000" fill="hold"/>
                                        <p:tgtEl>
                                          <p:spTgt spid="3112"/>
                                        </p:tgtEl>
                                        <p:attrNameLst>
                                          <p:attrName>fill.on</p:attrName>
                                        </p:attrNameLst>
                                      </p:cBhvr>
                                      <p:to>
                                        <p:strVal val="true"/>
                                      </p:to>
                                    </p:set>
                                  </p:childTnLst>
                                </p:cTn>
                              </p:par>
                            </p:childTnLst>
                          </p:cTn>
                        </p:par>
                        <p:par>
                          <p:cTn id="51" fill="hold">
                            <p:stCondLst>
                              <p:cond delay="9000"/>
                            </p:stCondLst>
                            <p:childTnLst>
                              <p:par>
                                <p:cTn id="52" presetID="19" presetClass="emph" presetSubtype="0" fill="hold" grpId="3" nodeType="afterEffect">
                                  <p:stCondLst>
                                    <p:cond delay="0"/>
                                  </p:stCondLst>
                                  <p:childTnLst>
                                    <p:animClr clrSpc="rgb" dir="cw">
                                      <p:cBhvr override="childStyle">
                                        <p:cTn id="53" dur="1000" fill="hold"/>
                                        <p:tgtEl>
                                          <p:spTgt spid="3115"/>
                                        </p:tgtEl>
                                        <p:attrNameLst>
                                          <p:attrName>style.color</p:attrName>
                                        </p:attrNameLst>
                                      </p:cBhvr>
                                      <p:to>
                                        <a:schemeClr val="folHlink"/>
                                      </p:to>
                                    </p:animClr>
                                    <p:animClr clrSpc="rgb" dir="cw">
                                      <p:cBhvr>
                                        <p:cTn id="54" dur="1000" fill="hold"/>
                                        <p:tgtEl>
                                          <p:spTgt spid="3115"/>
                                        </p:tgtEl>
                                        <p:attrNameLst>
                                          <p:attrName>fillcolor</p:attrName>
                                        </p:attrNameLst>
                                      </p:cBhvr>
                                      <p:to>
                                        <a:schemeClr val="folHlink"/>
                                      </p:to>
                                    </p:animClr>
                                    <p:set>
                                      <p:cBhvr>
                                        <p:cTn id="55" dur="1000" fill="hold"/>
                                        <p:tgtEl>
                                          <p:spTgt spid="3115"/>
                                        </p:tgtEl>
                                        <p:attrNameLst>
                                          <p:attrName>fill.type</p:attrName>
                                        </p:attrNameLst>
                                      </p:cBhvr>
                                      <p:to>
                                        <p:strVal val="solid"/>
                                      </p:to>
                                    </p:set>
                                    <p:set>
                                      <p:cBhvr>
                                        <p:cTn id="56" dur="1000" fill="hold"/>
                                        <p:tgtEl>
                                          <p:spTgt spid="3115"/>
                                        </p:tgtEl>
                                        <p:attrNameLst>
                                          <p:attrName>fill.on</p:attrName>
                                        </p:attrNameLst>
                                      </p:cBhvr>
                                      <p:to>
                                        <p:strVal val="true"/>
                                      </p:to>
                                    </p:set>
                                  </p:childTnLst>
                                </p:cTn>
                              </p:par>
                              <p:par>
                                <p:cTn id="57" presetID="19" presetClass="emph" presetSubtype="0" fill="hold" grpId="3" nodeType="withEffect">
                                  <p:stCondLst>
                                    <p:cond delay="700"/>
                                  </p:stCondLst>
                                  <p:childTnLst>
                                    <p:animClr clrSpc="rgb" dir="cw">
                                      <p:cBhvr override="childStyle">
                                        <p:cTn id="58" dur="1000" fill="hold"/>
                                        <p:tgtEl>
                                          <p:spTgt spid="3114"/>
                                        </p:tgtEl>
                                        <p:attrNameLst>
                                          <p:attrName>style.color</p:attrName>
                                        </p:attrNameLst>
                                      </p:cBhvr>
                                      <p:to>
                                        <a:schemeClr val="accent1"/>
                                      </p:to>
                                    </p:animClr>
                                    <p:animClr clrSpc="rgb" dir="cw">
                                      <p:cBhvr>
                                        <p:cTn id="59" dur="1000" fill="hold"/>
                                        <p:tgtEl>
                                          <p:spTgt spid="3114"/>
                                        </p:tgtEl>
                                        <p:attrNameLst>
                                          <p:attrName>fillcolor</p:attrName>
                                        </p:attrNameLst>
                                      </p:cBhvr>
                                      <p:to>
                                        <a:schemeClr val="accent1"/>
                                      </p:to>
                                    </p:animClr>
                                    <p:set>
                                      <p:cBhvr>
                                        <p:cTn id="60" dur="1000" fill="hold"/>
                                        <p:tgtEl>
                                          <p:spTgt spid="3114"/>
                                        </p:tgtEl>
                                        <p:attrNameLst>
                                          <p:attrName>fill.type</p:attrName>
                                        </p:attrNameLst>
                                      </p:cBhvr>
                                      <p:to>
                                        <p:strVal val="solid"/>
                                      </p:to>
                                    </p:set>
                                    <p:set>
                                      <p:cBhvr>
                                        <p:cTn id="61" dur="1000" fill="hold"/>
                                        <p:tgtEl>
                                          <p:spTgt spid="3114"/>
                                        </p:tgtEl>
                                        <p:attrNameLst>
                                          <p:attrName>fill.on</p:attrName>
                                        </p:attrNameLst>
                                      </p:cBhvr>
                                      <p:to>
                                        <p:strVal val="true"/>
                                      </p:to>
                                    </p:set>
                                  </p:childTnLst>
                                </p:cTn>
                              </p:par>
                              <p:par>
                                <p:cTn id="62" presetID="19" presetClass="emph" presetSubtype="0" fill="hold" grpId="3" nodeType="withEffect">
                                  <p:stCondLst>
                                    <p:cond delay="0"/>
                                  </p:stCondLst>
                                  <p:childTnLst>
                                    <p:animClr clrSpc="rgb" dir="cw">
                                      <p:cBhvr override="childStyle">
                                        <p:cTn id="63" dur="1000" fill="hold"/>
                                        <p:tgtEl>
                                          <p:spTgt spid="3113"/>
                                        </p:tgtEl>
                                        <p:attrNameLst>
                                          <p:attrName>style.color</p:attrName>
                                        </p:attrNameLst>
                                      </p:cBhvr>
                                      <p:to>
                                        <a:schemeClr val="accent2"/>
                                      </p:to>
                                    </p:animClr>
                                    <p:animClr clrSpc="rgb" dir="cw">
                                      <p:cBhvr>
                                        <p:cTn id="64" dur="1000" fill="hold"/>
                                        <p:tgtEl>
                                          <p:spTgt spid="3113"/>
                                        </p:tgtEl>
                                        <p:attrNameLst>
                                          <p:attrName>fillcolor</p:attrName>
                                        </p:attrNameLst>
                                      </p:cBhvr>
                                      <p:to>
                                        <a:schemeClr val="accent2"/>
                                      </p:to>
                                    </p:animClr>
                                    <p:set>
                                      <p:cBhvr>
                                        <p:cTn id="65" dur="1000" fill="hold"/>
                                        <p:tgtEl>
                                          <p:spTgt spid="3113"/>
                                        </p:tgtEl>
                                        <p:attrNameLst>
                                          <p:attrName>fill.type</p:attrName>
                                        </p:attrNameLst>
                                      </p:cBhvr>
                                      <p:to>
                                        <p:strVal val="solid"/>
                                      </p:to>
                                    </p:set>
                                    <p:set>
                                      <p:cBhvr>
                                        <p:cTn id="66" dur="1000" fill="hold"/>
                                        <p:tgtEl>
                                          <p:spTgt spid="3113"/>
                                        </p:tgtEl>
                                        <p:attrNameLst>
                                          <p:attrName>fill.on</p:attrName>
                                        </p:attrNameLst>
                                      </p:cBhvr>
                                      <p:to>
                                        <p:strVal val="true"/>
                                      </p:to>
                                    </p:set>
                                  </p:childTnLst>
                                </p:cTn>
                              </p:par>
                              <p:par>
                                <p:cTn id="67" presetID="19" presetClass="emph" presetSubtype="0" fill="hold" grpId="3" nodeType="withEffect">
                                  <p:stCondLst>
                                    <p:cond delay="700"/>
                                  </p:stCondLst>
                                  <p:childTnLst>
                                    <p:animClr clrSpc="rgb" dir="cw">
                                      <p:cBhvr override="childStyle">
                                        <p:cTn id="68" dur="1000" fill="hold"/>
                                        <p:tgtEl>
                                          <p:spTgt spid="3112"/>
                                        </p:tgtEl>
                                        <p:attrNameLst>
                                          <p:attrName>style.color</p:attrName>
                                        </p:attrNameLst>
                                      </p:cBhvr>
                                      <p:to>
                                        <a:schemeClr val="hlink"/>
                                      </p:to>
                                    </p:animClr>
                                    <p:animClr clrSpc="rgb" dir="cw">
                                      <p:cBhvr>
                                        <p:cTn id="69" dur="1000" fill="hold"/>
                                        <p:tgtEl>
                                          <p:spTgt spid="3112"/>
                                        </p:tgtEl>
                                        <p:attrNameLst>
                                          <p:attrName>fillcolor</p:attrName>
                                        </p:attrNameLst>
                                      </p:cBhvr>
                                      <p:to>
                                        <a:schemeClr val="hlink"/>
                                      </p:to>
                                    </p:animClr>
                                    <p:set>
                                      <p:cBhvr>
                                        <p:cTn id="70" dur="1000" fill="hold"/>
                                        <p:tgtEl>
                                          <p:spTgt spid="3112"/>
                                        </p:tgtEl>
                                        <p:attrNameLst>
                                          <p:attrName>fill.type</p:attrName>
                                        </p:attrNameLst>
                                      </p:cBhvr>
                                      <p:to>
                                        <p:strVal val="solid"/>
                                      </p:to>
                                    </p:set>
                                    <p:set>
                                      <p:cBhvr>
                                        <p:cTn id="71" dur="1000" fill="hold"/>
                                        <p:tgtEl>
                                          <p:spTgt spid="3112"/>
                                        </p:tgtEl>
                                        <p:attrNameLst>
                                          <p:attrName>fill.on</p:attrName>
                                        </p:attrNameLst>
                                      </p:cBhvr>
                                      <p:to>
                                        <p:strVal val="true"/>
                                      </p:to>
                                    </p:set>
                                  </p:childTnLst>
                                </p:cTn>
                              </p:par>
                              <p:par>
                                <p:cTn id="72" presetID="10" presetClass="entr" presetSubtype="0" fill="hold" nodeType="withEffect">
                                  <p:stCondLst>
                                    <p:cond delay="0"/>
                                  </p:stCondLst>
                                  <p:childTnLst>
                                    <p:set>
                                      <p:cBhvr>
                                        <p:cTn id="73" dur="1" fill="hold">
                                          <p:stCondLst>
                                            <p:cond delay="0"/>
                                          </p:stCondLst>
                                        </p:cTn>
                                        <p:tgtEl>
                                          <p:spTgt spid="3143"/>
                                        </p:tgtEl>
                                        <p:attrNameLst>
                                          <p:attrName>style.visibility</p:attrName>
                                        </p:attrNameLst>
                                      </p:cBhvr>
                                      <p:to>
                                        <p:strVal val="visible"/>
                                      </p:to>
                                    </p:set>
                                    <p:animEffect transition="in" filter="fade">
                                      <p:cBhvr>
                                        <p:cTn id="74" dur="1000"/>
                                        <p:tgtEl>
                                          <p:spTgt spid="3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 grpId="0" animBg="1"/>
      <p:bldP spid="3112" grpId="1" animBg="1"/>
      <p:bldP spid="3112" grpId="2" animBg="1"/>
      <p:bldP spid="3112" grpId="3" animBg="1"/>
      <p:bldP spid="3113" grpId="0" animBg="1"/>
      <p:bldP spid="3113" grpId="1" animBg="1"/>
      <p:bldP spid="3113" grpId="2" animBg="1"/>
      <p:bldP spid="3113" grpId="3" animBg="1"/>
      <p:bldP spid="3114" grpId="0" animBg="1"/>
      <p:bldP spid="3114" grpId="1" animBg="1"/>
      <p:bldP spid="3114" grpId="2" animBg="1"/>
      <p:bldP spid="3114" grpId="3" animBg="1"/>
      <p:bldP spid="3115" grpId="0" animBg="1"/>
      <p:bldP spid="3115" grpId="1" animBg="1"/>
      <p:bldP spid="3115" grpId="2" animBg="1"/>
      <p:bldP spid="3115" grpId="3"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0349D5-4C77-49B2-8D0E-495B1BC2B1A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25438"/>
            <a:ext cx="2057400" cy="5800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25438"/>
            <a:ext cx="6019800" cy="5800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E7538C-CFE1-4C0D-B4C7-63BC106278E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904F374-3DFA-47CA-8750-309731BDE8B0}"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CAB4BE0B-D383-4A1F-81E7-7A5564E3322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r>
              <a:rPr lang="en-US" smtClean="0"/>
              <a:t>Click icon to add table</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9377EDF-F593-4D00-8699-AE2A1C17BB92}"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5D087EA5-3766-47D7-BEB6-EE8B25924BE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4ECDD2D-6B9B-4A41-84BC-BA8D0DF2A2D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F77401-3994-4159-B21B-74697D81102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2DF7F57-09A2-49FF-8DD3-E8DB4A0EEC3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072E7D-E05D-45F6-867F-023AEE8A4EE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84B98A-ACA0-4A85-A2B1-69D7DB440F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556873E-FBCD-4F2F-B3A8-F8119306A4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3EAFFDF-56F3-4300-B515-1942D5D97AC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CCB7AB-EF55-4E1B-B3AB-9BB8054DF70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47BE1D-5980-4BFB-A52E-761F377EA6D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Freeform 7"/>
          <p:cNvSpPr>
            <a:spLocks/>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headEnd/>
            <a:tailEnd/>
          </a:ln>
          <a:effectLst/>
        </p:spPr>
        <p:txBody>
          <a:bodyPr/>
          <a:lstStyle/>
          <a:p>
            <a:endParaRPr lang="en-US"/>
          </a:p>
        </p:txBody>
      </p:sp>
      <p:sp>
        <p:nvSpPr>
          <p:cNvPr id="1033" name="Freeform 9"/>
          <p:cNvSpPr>
            <a:spLocks/>
          </p:cNvSpPr>
          <p:nvPr/>
        </p:nvSpPr>
        <p:spPr bwMode="gray">
          <a:xfrm>
            <a:off x="-4763" y="5500688"/>
            <a:ext cx="1441451" cy="1358900"/>
          </a:xfrm>
          <a:custGeom>
            <a:avLst/>
            <a:gdLst/>
            <a:ahLst/>
            <a:cxnLst>
              <a:cxn ang="0">
                <a:pos x="0" y="0"/>
              </a:cxn>
              <a:cxn ang="0">
                <a:pos x="0" y="1100"/>
              </a:cxn>
              <a:cxn ang="0">
                <a:pos x="1089" y="1100"/>
              </a:cxn>
              <a:cxn ang="0">
                <a:pos x="0" y="0"/>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w="9525">
            <a:noFill/>
            <a:round/>
            <a:headEnd/>
            <a:tailEnd/>
          </a:ln>
          <a:effectLst/>
        </p:spPr>
        <p:txBody>
          <a:bodyPr/>
          <a:lstStyle/>
          <a:p>
            <a:endParaRPr lang="en-US" b="0" i="0" u="none"/>
          </a:p>
        </p:txBody>
      </p:sp>
      <p:sp>
        <p:nvSpPr>
          <p:cNvPr id="1037" name="Line 13"/>
          <p:cNvSpPr>
            <a:spLocks noChangeShapeType="1"/>
          </p:cNvSpPr>
          <p:nvPr/>
        </p:nvSpPr>
        <p:spPr bwMode="gray">
          <a:xfrm>
            <a:off x="527050" y="0"/>
            <a:ext cx="0" cy="59102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8" name="Line 14"/>
          <p:cNvSpPr>
            <a:spLocks noChangeShapeType="1"/>
          </p:cNvSpPr>
          <p:nvPr/>
        </p:nvSpPr>
        <p:spPr bwMode="gray">
          <a:xfrm>
            <a:off x="1677988" y="0"/>
            <a:ext cx="0" cy="68326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9" name="Line 15"/>
          <p:cNvSpPr>
            <a:spLocks noChangeShapeType="1"/>
          </p:cNvSpPr>
          <p:nvPr/>
        </p:nvSpPr>
        <p:spPr bwMode="gray">
          <a:xfrm>
            <a:off x="2830513" y="0"/>
            <a:ext cx="0" cy="68611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0" name="Line 16"/>
          <p:cNvSpPr>
            <a:spLocks noChangeShapeType="1"/>
          </p:cNvSpPr>
          <p:nvPr/>
        </p:nvSpPr>
        <p:spPr bwMode="gray">
          <a:xfrm>
            <a:off x="3983038" y="0"/>
            <a:ext cx="0" cy="68754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1" name="Line 17"/>
          <p:cNvSpPr>
            <a:spLocks noChangeShapeType="1"/>
          </p:cNvSpPr>
          <p:nvPr/>
        </p:nvSpPr>
        <p:spPr bwMode="gray">
          <a:xfrm>
            <a:off x="5133975" y="388938"/>
            <a:ext cx="0" cy="6486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2" name="Line 18"/>
          <p:cNvSpPr>
            <a:spLocks noChangeShapeType="1"/>
          </p:cNvSpPr>
          <p:nvPr/>
        </p:nvSpPr>
        <p:spPr bwMode="gray">
          <a:xfrm>
            <a:off x="6286500" y="619125"/>
            <a:ext cx="0" cy="625633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3" name="Line 19"/>
          <p:cNvSpPr>
            <a:spLocks noChangeShapeType="1"/>
          </p:cNvSpPr>
          <p:nvPr/>
        </p:nvSpPr>
        <p:spPr bwMode="gray">
          <a:xfrm>
            <a:off x="7439025" y="773113"/>
            <a:ext cx="0" cy="6102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4" name="Line 20"/>
          <p:cNvSpPr>
            <a:spLocks noChangeShapeType="1"/>
          </p:cNvSpPr>
          <p:nvPr/>
        </p:nvSpPr>
        <p:spPr bwMode="gray">
          <a:xfrm>
            <a:off x="8591550" y="900113"/>
            <a:ext cx="0" cy="5975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6" name="Line 22"/>
          <p:cNvSpPr>
            <a:spLocks noChangeShapeType="1"/>
          </p:cNvSpPr>
          <p:nvPr/>
        </p:nvSpPr>
        <p:spPr bwMode="gray">
          <a:xfrm rot="5400000">
            <a:off x="2595563" y="-2176463"/>
            <a:ext cx="0" cy="51911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7" name="Line 23"/>
          <p:cNvSpPr>
            <a:spLocks noChangeShapeType="1"/>
          </p:cNvSpPr>
          <p:nvPr/>
        </p:nvSpPr>
        <p:spPr bwMode="gray">
          <a:xfrm rot="5400000">
            <a:off x="4578350" y="-303688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8" name="Line 24"/>
          <p:cNvSpPr>
            <a:spLocks noChangeShapeType="1"/>
          </p:cNvSpPr>
          <p:nvPr/>
        </p:nvSpPr>
        <p:spPr bwMode="gray">
          <a:xfrm rot="5400000">
            <a:off x="4578350" y="-191293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9" name="Line 25"/>
          <p:cNvSpPr>
            <a:spLocks noChangeShapeType="1"/>
          </p:cNvSpPr>
          <p:nvPr/>
        </p:nvSpPr>
        <p:spPr bwMode="gray">
          <a:xfrm rot="5400000">
            <a:off x="4579938" y="-788988"/>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0" name="Line 26"/>
          <p:cNvSpPr>
            <a:spLocks noChangeShapeType="1"/>
          </p:cNvSpPr>
          <p:nvPr/>
        </p:nvSpPr>
        <p:spPr bwMode="gray">
          <a:xfrm rot="5400000">
            <a:off x="4579938" y="334962"/>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1" name="Line 27"/>
          <p:cNvSpPr>
            <a:spLocks noChangeShapeType="1"/>
          </p:cNvSpPr>
          <p:nvPr/>
        </p:nvSpPr>
        <p:spPr bwMode="gray">
          <a:xfrm rot="5400000">
            <a:off x="4905376" y="1824037"/>
            <a:ext cx="0" cy="84232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2" name="Rectangle 28"/>
          <p:cNvSpPr>
            <a:spLocks noChangeArrowheads="1"/>
          </p:cNvSpPr>
          <p:nvPr/>
        </p:nvSpPr>
        <p:spPr bwMode="gray">
          <a:xfrm>
            <a:off x="4005263" y="2692400"/>
            <a:ext cx="1128712" cy="1079500"/>
          </a:xfrm>
          <a:prstGeom prst="rect">
            <a:avLst/>
          </a:prstGeom>
          <a:solidFill>
            <a:srgbClr val="FFFFFF">
              <a:alpha val="25000"/>
            </a:srgbClr>
          </a:solidFill>
          <a:ln w="9525">
            <a:noFill/>
            <a:miter lim="800000"/>
            <a:headEnd/>
            <a:tailEnd/>
          </a:ln>
          <a:effectLst/>
        </p:spPr>
        <p:txBody>
          <a:bodyPr wrap="none" anchor="ctr"/>
          <a:lstStyle/>
          <a:p>
            <a:endParaRPr lang="en-US"/>
          </a:p>
        </p:txBody>
      </p:sp>
      <p:sp>
        <p:nvSpPr>
          <p:cNvPr id="1053" name="Rectangle 29"/>
          <p:cNvSpPr>
            <a:spLocks noChangeArrowheads="1"/>
          </p:cNvSpPr>
          <p:nvPr/>
        </p:nvSpPr>
        <p:spPr bwMode="gray">
          <a:xfrm>
            <a:off x="7459663" y="4937125"/>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4" name="Rectangle 30"/>
          <p:cNvSpPr>
            <a:spLocks noChangeArrowheads="1"/>
          </p:cNvSpPr>
          <p:nvPr/>
        </p:nvSpPr>
        <p:spPr bwMode="gray">
          <a:xfrm>
            <a:off x="549275" y="3808413"/>
            <a:ext cx="1128713" cy="1079500"/>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5" name="Rectangle 31"/>
          <p:cNvSpPr>
            <a:spLocks noChangeArrowheads="1"/>
          </p:cNvSpPr>
          <p:nvPr/>
        </p:nvSpPr>
        <p:spPr bwMode="gray">
          <a:xfrm>
            <a:off x="6307138" y="6064250"/>
            <a:ext cx="1128712" cy="796925"/>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6" name="Rectangle 32"/>
          <p:cNvSpPr>
            <a:spLocks noChangeArrowheads="1"/>
          </p:cNvSpPr>
          <p:nvPr/>
        </p:nvSpPr>
        <p:spPr bwMode="gray">
          <a:xfrm>
            <a:off x="2846388" y="0"/>
            <a:ext cx="1128712" cy="404813"/>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1057" name="Rectangle 33"/>
          <p:cNvSpPr>
            <a:spLocks noChangeArrowheads="1"/>
          </p:cNvSpPr>
          <p:nvPr/>
        </p:nvSpPr>
        <p:spPr bwMode="gray">
          <a:xfrm>
            <a:off x="2852738" y="493871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8" name="Rectangle 34"/>
          <p:cNvSpPr>
            <a:spLocks noChangeArrowheads="1"/>
          </p:cNvSpPr>
          <p:nvPr/>
        </p:nvSpPr>
        <p:spPr bwMode="gray">
          <a:xfrm>
            <a:off x="6300788" y="156686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gray">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gray">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gray">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F5EFDFF-03B4-4015-8D28-4E9385D8A021}" type="slidenum">
              <a:rPr lang="en-US"/>
              <a:pPr/>
              <a:t>‹#›</a:t>
            </a:fld>
            <a:endParaRPr lang="en-US"/>
          </a:p>
        </p:txBody>
      </p:sp>
      <p:sp>
        <p:nvSpPr>
          <p:cNvPr id="1060" name="Freeform 36"/>
          <p:cNvSpPr>
            <a:spLocks/>
          </p:cNvSpPr>
          <p:nvPr/>
        </p:nvSpPr>
        <p:spPr bwMode="gray">
          <a:xfrm>
            <a:off x="4041775" y="0"/>
            <a:ext cx="5105400" cy="739775"/>
          </a:xfrm>
          <a:custGeom>
            <a:avLst/>
            <a:gdLst/>
            <a:ahLst/>
            <a:cxnLst>
              <a:cxn ang="0">
                <a:pos x="3130" y="453"/>
              </a:cxn>
              <a:cxn ang="0">
                <a:pos x="3130" y="0"/>
              </a:cxn>
              <a:cxn ang="0">
                <a:pos x="0" y="0"/>
              </a:cxn>
              <a:cxn ang="0">
                <a:pos x="3130" y="453"/>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w="9525">
            <a:noFill/>
            <a:round/>
            <a:headEnd/>
            <a:tailEnd/>
          </a:ln>
          <a:effectLst/>
        </p:spPr>
        <p:txBody>
          <a:bodyPr/>
          <a:lstStyle/>
          <a:p>
            <a:endParaRPr lang="en-US"/>
          </a:p>
        </p:txBody>
      </p:sp>
      <p:sp>
        <p:nvSpPr>
          <p:cNvPr id="1026" name="Rectangle 2"/>
          <p:cNvSpPr>
            <a:spLocks noGrp="1" noChangeArrowheads="1"/>
          </p:cNvSpPr>
          <p:nvPr>
            <p:ph type="title"/>
          </p:nvPr>
        </p:nvSpPr>
        <p:spPr bwMode="black">
          <a:xfrm>
            <a:off x="457200" y="325438"/>
            <a:ext cx="8229600" cy="927100"/>
          </a:xfrm>
          <a:prstGeom prst="rect">
            <a:avLst/>
          </a:prstGeom>
          <a:noFill/>
          <a:ln w="9525">
            <a:noFill/>
            <a:miter lim="800000"/>
            <a:headEnd/>
            <a:tailEnd/>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61" name="Picture 37" descr="water"/>
          <p:cNvPicPr>
            <a:picLocks noChangeAspect="1" noChangeArrowheads="1"/>
          </p:cNvPicPr>
          <p:nvPr/>
        </p:nvPicPr>
        <p:blipFill>
          <a:blip r:embed="rId18"/>
          <a:srcRect l="22409" t="16374" b="27486"/>
          <a:stretch>
            <a:fillRect/>
          </a:stretch>
        </p:blipFill>
        <p:spPr bwMode="gray">
          <a:xfrm rot="786797">
            <a:off x="6629400" y="-381000"/>
            <a:ext cx="2417763" cy="1995488"/>
          </a:xfrm>
          <a:prstGeom prst="rect">
            <a:avLst/>
          </a:prstGeom>
          <a:noFill/>
        </p:spPr>
      </p:pic>
      <p:pic>
        <p:nvPicPr>
          <p:cNvPr id="1062" name="Picture 38" descr="3"/>
          <p:cNvPicPr>
            <a:picLocks noChangeAspect="1" noChangeArrowheads="1"/>
          </p:cNvPicPr>
          <p:nvPr/>
        </p:nvPicPr>
        <p:blipFill>
          <a:blip r:embed="rId19"/>
          <a:srcRect/>
          <a:stretch>
            <a:fillRect/>
          </a:stretch>
        </p:blipFill>
        <p:spPr bwMode="gray">
          <a:xfrm rot="20740733" flipH="1">
            <a:off x="49213" y="5726113"/>
            <a:ext cx="1223962" cy="1371600"/>
          </a:xfrm>
          <a:prstGeom prst="rect">
            <a:avLst/>
          </a:prstGeom>
          <a:noFill/>
        </p:spPr>
      </p:pic>
      <p:sp>
        <p:nvSpPr>
          <p:cNvPr id="33" name="TextBox 32"/>
          <p:cNvSpPr txBox="1"/>
          <p:nvPr/>
        </p:nvSpPr>
        <p:spPr>
          <a:xfrm>
            <a:off x="7452510" y="6627168"/>
            <a:ext cx="1691490" cy="230832"/>
          </a:xfrm>
          <a:prstGeom prst="rect">
            <a:avLst/>
          </a:prstGeom>
          <a:noFill/>
        </p:spPr>
        <p:txBody>
          <a:bodyPr wrap="none" rtlCol="0">
            <a:spAutoFit/>
          </a:bodyPr>
          <a:lstStyle/>
          <a:p>
            <a:pPr algn="r"/>
            <a:r>
              <a:rPr lang="en-US" sz="900" kern="1200" smtClean="0">
                <a:solidFill>
                  <a:schemeClr val="tx1"/>
                </a:solidFill>
                <a:latin typeface="Arial" charset="0"/>
                <a:ea typeface="+mn-ea"/>
                <a:cs typeface="+mn-cs"/>
              </a:rPr>
              <a:t>http://dichvudanhvanban.com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ppt_x-.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500"/>
                                        <p:tgtEl>
                                          <p:spTgt spid="1026"/>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060"/>
                                        </p:tgtEl>
                                        <p:attrNameLst>
                                          <p:attrName>style.visibility</p:attrName>
                                        </p:attrNameLst>
                                      </p:cBhvr>
                                      <p:to>
                                        <p:strVal val="visible"/>
                                      </p:to>
                                    </p:set>
                                    <p:animEffect transition="in" filter="fade">
                                      <p:cBhvr>
                                        <p:cTn id="13" dur="1000"/>
                                        <p:tgtEl>
                                          <p:spTgt spid="1060"/>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1033"/>
                                        </p:tgtEl>
                                        <p:attrNameLst>
                                          <p:attrName>style.visibility</p:attrName>
                                        </p:attrNameLst>
                                      </p:cBhvr>
                                      <p:to>
                                        <p:strVal val="visible"/>
                                      </p:to>
                                    </p:set>
                                    <p:animEffect transition="in" filter="fade">
                                      <p:cBhvr>
                                        <p:cTn id="16" dur="1000"/>
                                        <p:tgtEl>
                                          <p:spTgt spid="1033"/>
                                        </p:tgtEl>
                                      </p:cBhvr>
                                    </p:animEffect>
                                  </p:childTnLst>
                                </p:cTn>
                              </p:par>
                            </p:childTnLst>
                          </p:cTn>
                        </p:par>
                        <p:par>
                          <p:cTn id="17" fill="hold">
                            <p:stCondLst>
                              <p:cond delay="2000"/>
                            </p:stCondLst>
                            <p:childTnLst>
                              <p:par>
                                <p:cTn id="18" presetID="1" presetClass="emph" presetSubtype="2" fill="hold" nodeType="afterEffect">
                                  <p:stCondLst>
                                    <p:cond delay="0"/>
                                  </p:stCondLst>
                                  <p:childTnLst>
                                    <p:animClr clrSpc="rgb" dir="cw">
                                      <p:cBhvr>
                                        <p:cTn id="19" dur="1000" fill="hold"/>
                                        <p:tgtEl>
                                          <p:spTgt spid="1060"/>
                                        </p:tgtEl>
                                        <p:attrNameLst>
                                          <p:attrName>fillcolor</p:attrName>
                                        </p:attrNameLst>
                                      </p:cBhvr>
                                      <p:to>
                                        <a:schemeClr val="folHlink"/>
                                      </p:to>
                                    </p:animClr>
                                    <p:set>
                                      <p:cBhvr>
                                        <p:cTn id="20" dur="1000" fill="hold"/>
                                        <p:tgtEl>
                                          <p:spTgt spid="1060"/>
                                        </p:tgtEl>
                                        <p:attrNameLst>
                                          <p:attrName>fill.type</p:attrName>
                                        </p:attrNameLst>
                                      </p:cBhvr>
                                      <p:to>
                                        <p:strVal val="solid"/>
                                      </p:to>
                                    </p:set>
                                    <p:set>
                                      <p:cBhvr>
                                        <p:cTn id="21" dur="1000" fill="hold"/>
                                        <p:tgtEl>
                                          <p:spTgt spid="1060"/>
                                        </p:tgtEl>
                                        <p:attrNameLst>
                                          <p:attrName>fill.on</p:attrName>
                                        </p:attrNameLst>
                                      </p:cBhvr>
                                      <p:to>
                                        <p:strVal val="true"/>
                                      </p:to>
                                    </p:set>
                                  </p:childTnLst>
                                </p:cTn>
                              </p:par>
                              <p:par>
                                <p:cTn id="22" presetID="1" presetClass="emph" presetSubtype="2" fill="hold" nodeType="withEffect">
                                  <p:stCondLst>
                                    <p:cond delay="700"/>
                                  </p:stCondLst>
                                  <p:childTnLst>
                                    <p:animClr clrSpc="rgb" dir="cw">
                                      <p:cBhvr>
                                        <p:cTn id="23" dur="1000" fill="hold"/>
                                        <p:tgtEl>
                                          <p:spTgt spid="1033"/>
                                        </p:tgtEl>
                                        <p:attrNameLst>
                                          <p:attrName>fillcolor</p:attrName>
                                        </p:attrNameLst>
                                      </p:cBhvr>
                                      <p:to>
                                        <a:schemeClr val="accent1"/>
                                      </p:to>
                                    </p:animClr>
                                    <p:set>
                                      <p:cBhvr>
                                        <p:cTn id="24" dur="1000" fill="hold"/>
                                        <p:tgtEl>
                                          <p:spTgt spid="1033"/>
                                        </p:tgtEl>
                                        <p:attrNameLst>
                                          <p:attrName>fill.type</p:attrName>
                                        </p:attrNameLst>
                                      </p:cBhvr>
                                      <p:to>
                                        <p:strVal val="solid"/>
                                      </p:to>
                                    </p:set>
                                    <p:set>
                                      <p:cBhvr>
                                        <p:cTn id="25" dur="1000" fill="hold"/>
                                        <p:tgtEl>
                                          <p:spTgt spid="103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animBg="1"/>
      <p:bldP spid="1060" grpId="0" animBg="1"/>
      <p:bldP spid="1026" grpId="0"/>
    </p:bldLst>
  </p:timing>
  <p:txStyles>
    <p:titleStyle>
      <a:lvl1pPr algn="l" rtl="0" eaLnBrk="1" fontAlgn="base" hangingPunct="1">
        <a:spcBef>
          <a:spcPct val="0"/>
        </a:spcBef>
        <a:spcAft>
          <a:spcPct val="0"/>
        </a:spcAft>
        <a:defRPr sz="4400" b="1" i="0" u="none">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2"/>
          </p:nvPr>
        </p:nvSpPr>
        <p:spPr>
          <a:noFill/>
        </p:spPr>
        <p:txBody>
          <a:bodyPr/>
          <a:lstStyle>
            <a:lvl1pPr>
              <a:defRPr sz="3200">
                <a:solidFill>
                  <a:schemeClr val="tx1"/>
                </a:solidFill>
                <a:latin typeface="Arial" charset="0"/>
                <a:cs typeface="Arial" charset="0"/>
              </a:defRPr>
            </a:lvl1pPr>
            <a:lvl2pPr marL="742950" indent="-285750">
              <a:defRPr sz="3200">
                <a:solidFill>
                  <a:schemeClr val="tx1"/>
                </a:solidFill>
                <a:latin typeface="Arial" charset="0"/>
                <a:cs typeface="Arial" charset="0"/>
              </a:defRPr>
            </a:lvl2pPr>
            <a:lvl3pPr marL="1143000" indent="-228600">
              <a:defRPr sz="3200">
                <a:solidFill>
                  <a:schemeClr val="tx1"/>
                </a:solidFill>
                <a:latin typeface="Arial" charset="0"/>
                <a:cs typeface="Arial" charset="0"/>
              </a:defRPr>
            </a:lvl3pPr>
            <a:lvl4pPr marL="1600200" indent="-228600">
              <a:defRPr sz="3200">
                <a:solidFill>
                  <a:schemeClr val="tx1"/>
                </a:solidFill>
                <a:latin typeface="Arial" charset="0"/>
                <a:cs typeface="Arial" charset="0"/>
              </a:defRPr>
            </a:lvl4pPr>
            <a:lvl5pPr marL="2057400" indent="-228600">
              <a:defRPr sz="3200">
                <a:solidFill>
                  <a:schemeClr val="tx1"/>
                </a:solidFill>
                <a:latin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cs typeface="Arial" charset="0"/>
              </a:defRPr>
            </a:lvl9pPr>
          </a:lstStyle>
          <a:p>
            <a:fld id="{CF726D30-92A4-4620-AFC1-AAA34B4CBD44}" type="slidenum">
              <a:rPr lang="en-US" sz="1400" smtClean="0"/>
              <a:pPr/>
              <a:t>1</a:t>
            </a:fld>
            <a:endParaRPr lang="en-US" sz="1400" smtClean="0"/>
          </a:p>
        </p:txBody>
      </p:sp>
      <p:pic>
        <p:nvPicPr>
          <p:cNvPr id="2051" name="Picture 2" descr="FIREWRK5"/>
          <p:cNvPicPr>
            <a:picLocks noGrp="1" noChangeAspect="1" noChangeArrowheads="1"/>
          </p:cNvPicPr>
          <p:nvPr>
            <p:ph sz="quarter" idx="4294967295"/>
          </p:nvPr>
        </p:nvPicPr>
        <p:blipFill>
          <a:blip r:embed="rId2" cstate="print">
            <a:extLst>
              <a:ext uri="{28A0092B-C50C-407E-A947-70E740481C1C}">
                <a14:useLocalDpi xmlns:a14="http://schemas.microsoft.com/office/drawing/2010/main" val="0"/>
              </a:ext>
            </a:extLst>
          </a:blip>
          <a:srcRect/>
          <a:stretch>
            <a:fillRect/>
          </a:stretch>
        </p:blipFill>
        <p:spPr>
          <a:xfrm>
            <a:off x="36513" y="5149850"/>
            <a:ext cx="3073400" cy="1754188"/>
          </a:xfrm>
        </p:spPr>
      </p:pic>
      <p:pic>
        <p:nvPicPr>
          <p:cNvPr id="2052" name="Picture 3" descr="1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49613" y="173038"/>
            <a:ext cx="2286000"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4"/>
          <p:cNvSpPr>
            <a:spLocks noChangeArrowheads="1"/>
          </p:cNvSpPr>
          <p:nvPr/>
        </p:nvSpPr>
        <p:spPr bwMode="auto">
          <a:xfrm rot="10800000">
            <a:off x="-53975" y="-52388"/>
            <a:ext cx="9144000" cy="1341438"/>
          </a:xfrm>
          <a:prstGeom prst="rect">
            <a:avLst/>
          </a:prstGeom>
          <a:gradFill rotWithShape="1">
            <a:gsLst>
              <a:gs pos="0">
                <a:srgbClr val="FFFFFF">
                  <a:alpha val="0"/>
                </a:srgbClr>
              </a:gs>
              <a:gs pos="100000">
                <a:srgbClr val="0099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p>
            <a:pPr algn="ctr"/>
            <a:endParaRPr lang="uk-UA" sz="1800">
              <a:latin typeface=".VnTime" pitchFamily="34" charset="0"/>
            </a:endParaRPr>
          </a:p>
        </p:txBody>
      </p:sp>
      <p:pic>
        <p:nvPicPr>
          <p:cNvPr id="2054" name="Picture 5" descr="POINSET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49225"/>
            <a:ext cx="2514600"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6"/>
          <p:cNvSpPr>
            <a:spLocks noChangeArrowheads="1"/>
          </p:cNvSpPr>
          <p:nvPr/>
        </p:nvSpPr>
        <p:spPr bwMode="auto">
          <a:xfrm>
            <a:off x="0" y="5403850"/>
            <a:ext cx="9144000" cy="1855788"/>
          </a:xfrm>
          <a:prstGeom prst="rect">
            <a:avLst/>
          </a:prstGeom>
          <a:gradFill rotWithShape="1">
            <a:gsLst>
              <a:gs pos="0">
                <a:srgbClr val="FFFFFF">
                  <a:alpha val="0"/>
                </a:srgbClr>
              </a:gs>
              <a:gs pos="100000">
                <a:srgbClr val="0099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uk-UA" sz="1800">
              <a:latin typeface=".VnTime" pitchFamily="34" charset="0"/>
            </a:endParaRPr>
          </a:p>
        </p:txBody>
      </p:sp>
      <p:pic>
        <p:nvPicPr>
          <p:cNvPr id="2056" name="Picture 7" descr="POINSET3"/>
          <p:cNvPicPr>
            <a:picLocks noGrp="1" noChangeAspect="1" noChangeArrowheads="1"/>
          </p:cNvPicPr>
          <p:nvPr>
            <p:ph sz="quarter" idx="4294967295"/>
          </p:nvPr>
        </p:nvPicPr>
        <p:blipFill>
          <a:blip r:embed="rId5" cstate="print">
            <a:extLst>
              <a:ext uri="{28A0092B-C50C-407E-A947-70E740481C1C}">
                <a14:useLocalDpi xmlns:a14="http://schemas.microsoft.com/office/drawing/2010/main" val="0"/>
              </a:ext>
            </a:extLst>
          </a:blip>
          <a:srcRect/>
          <a:stretch>
            <a:fillRect/>
          </a:stretch>
        </p:blipFill>
        <p:spPr>
          <a:xfrm>
            <a:off x="5924550" y="3830638"/>
            <a:ext cx="3219450" cy="3027362"/>
          </a:xfrm>
        </p:spPr>
      </p:pic>
      <p:sp>
        <p:nvSpPr>
          <p:cNvPr id="17416" name="WordArt 8"/>
          <p:cNvSpPr>
            <a:spLocks noChangeArrowheads="1" noChangeShapeType="1" noTextEdit="1"/>
          </p:cNvSpPr>
          <p:nvPr/>
        </p:nvSpPr>
        <p:spPr bwMode="auto">
          <a:xfrm>
            <a:off x="900113" y="2708275"/>
            <a:ext cx="7343775" cy="1657350"/>
          </a:xfrm>
          <a:prstGeom prst="rect">
            <a:avLst/>
          </a:prstGeom>
        </p:spPr>
        <p:txBody>
          <a:bodyPr wrap="none" fromWordArt="1">
            <a:prstTxWarp prst="textPlain">
              <a:avLst>
                <a:gd name="adj" fmla="val 50000"/>
              </a:avLst>
            </a:prstTxWarp>
          </a:bodyPr>
          <a:lstStyle/>
          <a:p>
            <a:pPr algn="ctr"/>
            <a:endParaRPr lang="en-US" sz="3600" b="1" kern="10">
              <a:ln w="12700">
                <a:solidFill>
                  <a:srgbClr val="FF0000"/>
                </a:solid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5400000" scaled="1"/>
              </a:gradFill>
              <a:effectLst>
                <a:outerShdw dist="35921" dir="2700000" sy="50000" kx="2115830" algn="bl" rotWithShape="0">
                  <a:srgbClr val="C0C0C0"/>
                </a:outerShdw>
              </a:effectLst>
              <a:latin typeface="Times New Roman"/>
              <a:cs typeface="Times New Roman"/>
            </a:endParaRPr>
          </a:p>
        </p:txBody>
      </p:sp>
      <p:sp>
        <p:nvSpPr>
          <p:cNvPr id="17417" name="Rectangle 9"/>
          <p:cNvSpPr>
            <a:spLocks noChangeArrowheads="1"/>
          </p:cNvSpPr>
          <p:nvPr/>
        </p:nvSpPr>
        <p:spPr bwMode="auto">
          <a:xfrm>
            <a:off x="-255588" y="4313238"/>
            <a:ext cx="922020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800" b="1" i="1">
                <a:solidFill>
                  <a:srgbClr val="FF3300"/>
                </a:solidFill>
                <a:cs typeface="Times New Roman" pitchFamily="18" charset="0"/>
              </a:rPr>
              <a:t>             </a:t>
            </a:r>
          </a:p>
          <a:p>
            <a:pPr algn="ctr"/>
            <a:endParaRPr lang="en-US" b="1">
              <a:solidFill>
                <a:srgbClr val="FF6600"/>
              </a:solidFill>
              <a:cs typeface="Times New Roman" pitchFamily="18" charset="0"/>
            </a:endParaRPr>
          </a:p>
          <a:p>
            <a:pPr algn="ctr"/>
            <a:endParaRPr lang="en-US" sz="1800" b="1">
              <a:solidFill>
                <a:srgbClr val="0000CC"/>
              </a:solidFill>
              <a:latin typeface=".VnTimeH" pitchFamily="34" charset="0"/>
            </a:endParaRPr>
          </a:p>
        </p:txBody>
      </p:sp>
      <p:sp>
        <p:nvSpPr>
          <p:cNvPr id="10" name="WordArt 10"/>
          <p:cNvSpPr>
            <a:spLocks noChangeArrowheads="1" noChangeShapeType="1" noTextEdit="1"/>
          </p:cNvSpPr>
          <p:nvPr/>
        </p:nvSpPr>
        <p:spPr bwMode="auto">
          <a:xfrm>
            <a:off x="1979613" y="1125538"/>
            <a:ext cx="5715000" cy="947737"/>
          </a:xfrm>
          <a:prstGeom prst="rect">
            <a:avLst/>
          </a:prstGeom>
        </p:spPr>
        <p:txBody>
          <a:bodyPr wrap="none" fromWordArt="1">
            <a:prstTxWarp prst="textPlain">
              <a:avLst>
                <a:gd name="adj" fmla="val 50000"/>
              </a:avLst>
            </a:prstTxWarp>
          </a:bodyPr>
          <a:lstStyle/>
          <a:p>
            <a:pPr algn="ctr"/>
            <a:r>
              <a:rPr lang="vi-VN" sz="3600" b="1" kern="10">
                <a:ln w="12700">
                  <a:solidFill>
                    <a:srgbClr val="0000FF"/>
                  </a:solid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5400000" scaled="1"/>
                </a:gradFill>
                <a:effectLst>
                  <a:outerShdw dist="35921" dir="2700000" sy="50000" kx="2115830" algn="bl" rotWithShape="0">
                    <a:srgbClr val="C0C0C0"/>
                  </a:outerShdw>
                </a:effectLst>
                <a:latin typeface="Times New Roman"/>
                <a:cs typeface="Times New Roman"/>
              </a:rPr>
              <a:t>Trường THCS Đô </a:t>
            </a:r>
            <a:r>
              <a:rPr lang="en-US" sz="3600" b="1" kern="10" smtClean="0">
                <a:ln w="12700">
                  <a:solidFill>
                    <a:srgbClr val="0000FF"/>
                  </a:solid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5400000" scaled="1"/>
                </a:gradFill>
                <a:effectLst>
                  <a:outerShdw dist="35921" dir="2700000" sy="50000" kx="2115830" algn="bl" rotWithShape="0">
                    <a:srgbClr val="C0C0C0"/>
                  </a:outerShdw>
                </a:effectLst>
                <a:latin typeface="Times New Roman"/>
                <a:cs typeface="Times New Roman"/>
              </a:rPr>
              <a:t>	T</a:t>
            </a:r>
            <a:r>
              <a:rPr lang="vi-VN" sz="3600" b="1" kern="10" smtClean="0">
                <a:ln w="12700">
                  <a:solidFill>
                    <a:srgbClr val="0000FF"/>
                  </a:solid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5400000" scaled="1"/>
                </a:gradFill>
                <a:effectLst>
                  <a:outerShdw dist="35921" dir="2700000" sy="50000" kx="2115830" algn="bl" rotWithShape="0">
                    <a:srgbClr val="C0C0C0"/>
                  </a:outerShdw>
                </a:effectLst>
                <a:latin typeface="Times New Roman"/>
                <a:cs typeface="Times New Roman"/>
              </a:rPr>
              <a:t>hị </a:t>
            </a:r>
            <a:r>
              <a:rPr lang="vi-VN" sz="3600" b="1" kern="10">
                <a:ln w="12700">
                  <a:solidFill>
                    <a:srgbClr val="0000FF"/>
                  </a:solid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5400000" scaled="1"/>
                </a:gradFill>
                <a:effectLst>
                  <a:outerShdw dist="35921" dir="2700000" sy="50000" kx="2115830" algn="bl" rotWithShape="0">
                    <a:srgbClr val="C0C0C0"/>
                  </a:outerShdw>
                </a:effectLst>
                <a:latin typeface="Times New Roman"/>
                <a:cs typeface="Times New Roman"/>
              </a:rPr>
              <a:t>Việt Hưng</a:t>
            </a:r>
            <a:endParaRPr lang="en-US" sz="3600" b="1" kern="10">
              <a:ln w="12700">
                <a:solidFill>
                  <a:srgbClr val="0000FF"/>
                </a:solid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5400000" scaled="1"/>
              </a:gradFill>
              <a:effectLst>
                <a:outerShdw dist="35921" dir="2700000" sy="50000" kx="2115830" algn="bl" rotWithShape="0">
                  <a:srgbClr val="C0C0C0"/>
                </a:outerShdw>
              </a:effectLst>
              <a:latin typeface="Times New Roman"/>
              <a:cs typeface="Times New Roman"/>
            </a:endParaRPr>
          </a:p>
        </p:txBody>
      </p:sp>
      <p:sp>
        <p:nvSpPr>
          <p:cNvPr id="2" name="Rectangle 1"/>
          <p:cNvSpPr/>
          <p:nvPr/>
        </p:nvSpPr>
        <p:spPr>
          <a:xfrm>
            <a:off x="685800" y="2438401"/>
            <a:ext cx="8153400" cy="1938992"/>
          </a:xfrm>
          <a:prstGeom prst="rect">
            <a:avLst/>
          </a:prstGeom>
        </p:spPr>
        <p:txBody>
          <a:bodyPr wrap="square">
            <a:spAutoFit/>
          </a:bodyPr>
          <a:lstStyle/>
          <a:p>
            <a:pPr algn="l"/>
            <a:r>
              <a:rPr lang="en-US" altLang="vi-VN" sz="2400" b="1">
                <a:latin typeface="Times New Roman" pitchFamily="18" charset="0"/>
                <a:cs typeface="Times New Roman" pitchFamily="18" charset="0"/>
              </a:rPr>
              <a:t>Tiết </a:t>
            </a:r>
            <a:r>
              <a:rPr lang="en-US" altLang="vi-VN" sz="2400" b="1" smtClean="0">
                <a:latin typeface="Times New Roman" pitchFamily="18" charset="0"/>
                <a:cs typeface="Times New Roman" pitchFamily="18" charset="0"/>
              </a:rPr>
              <a:t>89,90:</a:t>
            </a:r>
            <a:endParaRPr lang="en-US" altLang="vi-VN" sz="2400" b="1" smtClean="0">
              <a:latin typeface="Times New Roman" pitchFamily="18" charset="0"/>
              <a:cs typeface="Times New Roman" pitchFamily="18" charset="0"/>
            </a:endParaRPr>
          </a:p>
          <a:p>
            <a:pPr algn="l"/>
            <a:endParaRPr lang="en-US" altLang="vi-VN" sz="2400" b="1">
              <a:latin typeface="Times New Roman" pitchFamily="18" charset="0"/>
              <a:cs typeface="Times New Roman" pitchFamily="18" charset="0"/>
            </a:endParaRPr>
          </a:p>
          <a:p>
            <a:r>
              <a:rPr lang="en-US" altLang="vi-VN" sz="2400" b="1">
                <a:latin typeface="Times New Roman" pitchFamily="18" charset="0"/>
                <a:cs typeface="Times New Roman" pitchFamily="18" charset="0"/>
              </a:rPr>
              <a:t>CHUYỂN  ĐỔI CÂU CHỦ ĐỘNG THÀNH CÂU BỊ </a:t>
            </a:r>
            <a:r>
              <a:rPr lang="en-US" altLang="vi-VN" sz="2400" b="1" smtClean="0">
                <a:latin typeface="Times New Roman" pitchFamily="18" charset="0"/>
                <a:cs typeface="Times New Roman" pitchFamily="18" charset="0"/>
              </a:rPr>
              <a:t>ĐỘNG</a:t>
            </a:r>
          </a:p>
          <a:p>
            <a:endParaRPr lang="en-US" altLang="vi-VN" sz="2400" b="1" smtClean="0">
              <a:latin typeface="Times New Roman" pitchFamily="18" charset="0"/>
              <a:cs typeface="Times New Roman" pitchFamily="18" charset="0"/>
            </a:endParaRPr>
          </a:p>
          <a:p>
            <a:endParaRPr lang="en-US" altLang="vi-VN"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1778979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17416"/>
                                        </p:tgtEl>
                                        <p:attrNameLst>
                                          <p:attrName>style.visibility</p:attrName>
                                        </p:attrNameLst>
                                      </p:cBhvr>
                                      <p:to>
                                        <p:strVal val="visible"/>
                                      </p:to>
                                    </p:set>
                                    <p:anim calcmode="lin" valueType="num">
                                      <p:cBhvr>
                                        <p:cTn id="7" dur="1000" fill="hold"/>
                                        <p:tgtEl>
                                          <p:spTgt spid="17416"/>
                                        </p:tgtEl>
                                        <p:attrNameLst>
                                          <p:attrName>ppt_w</p:attrName>
                                        </p:attrNameLst>
                                      </p:cBhvr>
                                      <p:tavLst>
                                        <p:tav tm="0">
                                          <p:val>
                                            <p:fltVal val="0"/>
                                          </p:val>
                                        </p:tav>
                                        <p:tav tm="100000">
                                          <p:val>
                                            <p:strVal val="#ppt_w"/>
                                          </p:val>
                                        </p:tav>
                                      </p:tavLst>
                                    </p:anim>
                                    <p:anim calcmode="lin" valueType="num">
                                      <p:cBhvr>
                                        <p:cTn id="8" dur="1000" fill="hold"/>
                                        <p:tgtEl>
                                          <p:spTgt spid="17416"/>
                                        </p:tgtEl>
                                        <p:attrNameLst>
                                          <p:attrName>ppt_h</p:attrName>
                                        </p:attrNameLst>
                                      </p:cBhvr>
                                      <p:tavLst>
                                        <p:tav tm="0">
                                          <p:val>
                                            <p:fltVal val="0"/>
                                          </p:val>
                                        </p:tav>
                                        <p:tav tm="100000">
                                          <p:val>
                                            <p:strVal val="#ppt_h"/>
                                          </p:val>
                                        </p:tav>
                                      </p:tavLst>
                                    </p:anim>
                                    <p:animEffect transition="in" filter="fade">
                                      <p:cBhvr>
                                        <p:cTn id="9" dur="1000"/>
                                        <p:tgtEl>
                                          <p:spTgt spid="17416"/>
                                        </p:tgtEl>
                                      </p:cBhvr>
                                    </p:animEffect>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17417"/>
                                        </p:tgtEl>
                                        <p:attrNameLst>
                                          <p:attrName>style.visibility</p:attrName>
                                        </p:attrNameLst>
                                      </p:cBhvr>
                                      <p:to>
                                        <p:strVal val="visible"/>
                                      </p:to>
                                    </p:set>
                                    <p:anim calcmode="lin" valueType="num">
                                      <p:cBhvr>
                                        <p:cTn id="12" dur="500" fill="hold"/>
                                        <p:tgtEl>
                                          <p:spTgt spid="17417"/>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7417"/>
                                        </p:tgtEl>
                                        <p:attrNameLst>
                                          <p:attrName>ppt_y</p:attrName>
                                        </p:attrNameLst>
                                      </p:cBhvr>
                                      <p:tavLst>
                                        <p:tav tm="0">
                                          <p:val>
                                            <p:strVal val="#ppt_y"/>
                                          </p:val>
                                        </p:tav>
                                        <p:tav tm="100000">
                                          <p:val>
                                            <p:strVal val="#ppt_y"/>
                                          </p:val>
                                        </p:tav>
                                      </p:tavLst>
                                    </p:anim>
                                    <p:anim calcmode="lin" valueType="num">
                                      <p:cBhvr>
                                        <p:cTn id="14" dur="500" fill="hold"/>
                                        <p:tgtEl>
                                          <p:spTgt spid="17417"/>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7417"/>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7417"/>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down)">
                                      <p:cBhvr>
                                        <p:cTn id="21" dur="580">
                                          <p:stCondLst>
                                            <p:cond delay="0"/>
                                          </p:stCondLst>
                                        </p:cTn>
                                        <p:tgtEl>
                                          <p:spTgt spid="10"/>
                                        </p:tgtEl>
                                      </p:cBhvr>
                                    </p:animEffect>
                                    <p:anim calcmode="lin" valueType="num">
                                      <p:cBhvr>
                                        <p:cTn id="2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7" dur="26">
                                          <p:stCondLst>
                                            <p:cond delay="650"/>
                                          </p:stCondLst>
                                        </p:cTn>
                                        <p:tgtEl>
                                          <p:spTgt spid="10"/>
                                        </p:tgtEl>
                                      </p:cBhvr>
                                      <p:to x="100000" y="60000"/>
                                    </p:animScale>
                                    <p:animScale>
                                      <p:cBhvr>
                                        <p:cTn id="28" dur="166" decel="50000">
                                          <p:stCondLst>
                                            <p:cond delay="676"/>
                                          </p:stCondLst>
                                        </p:cTn>
                                        <p:tgtEl>
                                          <p:spTgt spid="10"/>
                                        </p:tgtEl>
                                      </p:cBhvr>
                                      <p:to x="100000" y="100000"/>
                                    </p:animScale>
                                    <p:animScale>
                                      <p:cBhvr>
                                        <p:cTn id="29" dur="26">
                                          <p:stCondLst>
                                            <p:cond delay="1312"/>
                                          </p:stCondLst>
                                        </p:cTn>
                                        <p:tgtEl>
                                          <p:spTgt spid="10"/>
                                        </p:tgtEl>
                                      </p:cBhvr>
                                      <p:to x="100000" y="80000"/>
                                    </p:animScale>
                                    <p:animScale>
                                      <p:cBhvr>
                                        <p:cTn id="30" dur="166" decel="50000">
                                          <p:stCondLst>
                                            <p:cond delay="1338"/>
                                          </p:stCondLst>
                                        </p:cTn>
                                        <p:tgtEl>
                                          <p:spTgt spid="10"/>
                                        </p:tgtEl>
                                      </p:cBhvr>
                                      <p:to x="100000" y="100000"/>
                                    </p:animScale>
                                    <p:animScale>
                                      <p:cBhvr>
                                        <p:cTn id="31" dur="26">
                                          <p:stCondLst>
                                            <p:cond delay="1642"/>
                                          </p:stCondLst>
                                        </p:cTn>
                                        <p:tgtEl>
                                          <p:spTgt spid="10"/>
                                        </p:tgtEl>
                                      </p:cBhvr>
                                      <p:to x="100000" y="90000"/>
                                    </p:animScale>
                                    <p:animScale>
                                      <p:cBhvr>
                                        <p:cTn id="32" dur="166" decel="50000">
                                          <p:stCondLst>
                                            <p:cond delay="1668"/>
                                          </p:stCondLst>
                                        </p:cTn>
                                        <p:tgtEl>
                                          <p:spTgt spid="10"/>
                                        </p:tgtEl>
                                      </p:cBhvr>
                                      <p:to x="100000" y="100000"/>
                                    </p:animScale>
                                    <p:animScale>
                                      <p:cBhvr>
                                        <p:cTn id="33" dur="26">
                                          <p:stCondLst>
                                            <p:cond delay="1808"/>
                                          </p:stCondLst>
                                        </p:cTn>
                                        <p:tgtEl>
                                          <p:spTgt spid="10"/>
                                        </p:tgtEl>
                                      </p:cBhvr>
                                      <p:to x="100000" y="95000"/>
                                    </p:animScale>
                                    <p:animScale>
                                      <p:cBhvr>
                                        <p:cTn id="34" dur="166" decel="50000">
                                          <p:stCondLst>
                                            <p:cond delay="1834"/>
                                          </p:stCondLst>
                                        </p:cTn>
                                        <p:tgtEl>
                                          <p:spTgt spid="10"/>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p:bldP spid="10"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9144000" cy="6100131"/>
          </a:xfrm>
          <a:prstGeom prst="rect">
            <a:avLst/>
          </a:prstGeom>
        </p:spPr>
        <p:txBody>
          <a:bodyPr wrap="square">
            <a:spAutoFit/>
          </a:bodyPr>
          <a:lstStyle/>
          <a:p>
            <a:pPr marL="0" indent="0" algn="just" eaLnBrk="1" hangingPunct="1">
              <a:buFontTx/>
              <a:buNone/>
              <a:defRPr/>
            </a:pPr>
            <a:r>
              <a:rPr lang="en-US" sz="3200" b="1" dirty="0">
                <a:solidFill>
                  <a:srgbClr val="FF0000"/>
                </a:solidFill>
                <a:latin typeface="Times New Roman" pitchFamily="18" charset="0"/>
                <a:cs typeface="Times New Roman" pitchFamily="18" charset="0"/>
              </a:rPr>
              <a:t>III- </a:t>
            </a:r>
            <a:r>
              <a:rPr lang="en-US" sz="3200" b="1" dirty="0" err="1">
                <a:solidFill>
                  <a:srgbClr val="FF0000"/>
                </a:solidFill>
                <a:latin typeface="Times New Roman" pitchFamily="18" charset="0"/>
                <a:cs typeface="Times New Roman" pitchFamily="18" charset="0"/>
              </a:rPr>
              <a:t>Luyện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tập</a:t>
            </a:r>
            <a:endParaRPr lang="en-US" sz="3200" b="1" dirty="0">
              <a:solidFill>
                <a:srgbClr val="FF0000"/>
              </a:solidFill>
              <a:latin typeface="Times New Roman" pitchFamily="18" charset="0"/>
              <a:cs typeface="Times New Roman" pitchFamily="18" charset="0"/>
            </a:endParaRPr>
          </a:p>
          <a:p>
            <a:pPr marL="0" indent="0" algn="just" eaLnBrk="1" hangingPunct="1">
              <a:buFontTx/>
              <a:buNone/>
              <a:defRPr/>
            </a:pPr>
            <a:r>
              <a:rPr lang="en-US" sz="2800" b="1" u="sng" dirty="0" err="1">
                <a:latin typeface="Times New Roman" pitchFamily="18" charset="0"/>
                <a:cs typeface="Times New Roman" pitchFamily="18" charset="0"/>
              </a:rPr>
              <a:t>Bài</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tập</a:t>
            </a:r>
            <a:r>
              <a:rPr lang="en-US" sz="2800" b="1" u="sng" dirty="0">
                <a:latin typeface="Times New Roman" pitchFamily="18" charset="0"/>
                <a:cs typeface="Times New Roman" pitchFamily="18" charset="0"/>
              </a:rPr>
              <a:t> 1</a:t>
            </a:r>
          </a:p>
          <a:p>
            <a:pPr marL="0" indent="0" algn="just" eaLnBrk="1" hangingPunct="1">
              <a:buFontTx/>
              <a:buNone/>
              <a:defRPr/>
            </a:pPr>
            <a:r>
              <a:rPr lang="vi-VN" sz="2800" b="1" dirty="0">
                <a:latin typeface="Times New Roman" pitchFamily="18" charset="0"/>
                <a:cs typeface="Times New Roman" pitchFamily="18" charset="0"/>
              </a:rPr>
              <a:t>*Chuyển đổi mỗi câu chủ động dưới đây thành</a:t>
            </a:r>
            <a:r>
              <a:rPr lang="en-US" sz="2800" b="1" dirty="0">
                <a:latin typeface="Times New Roman" pitchFamily="18" charset="0"/>
                <a:cs typeface="Times New Roman" pitchFamily="18" charset="0"/>
              </a:rPr>
              <a:t> </a:t>
            </a:r>
            <a:r>
              <a:rPr lang="vi-VN" sz="2800" b="1" dirty="0">
                <a:latin typeface="Times New Roman" pitchFamily="18" charset="0"/>
                <a:cs typeface="Times New Roman" pitchFamily="18" charset="0"/>
              </a:rPr>
              <a:t>hai câu bị động theo hai kiểu khác nhau.</a:t>
            </a:r>
          </a:p>
          <a:p>
            <a:pPr marL="0" indent="0" algn="just" eaLnBrk="1" hangingPunct="1">
              <a:buFontTx/>
              <a:buNone/>
              <a:defRPr/>
            </a:pPr>
            <a:r>
              <a:rPr lang="vi-VN" sz="2800" dirty="0">
                <a:latin typeface="Times New Roman" pitchFamily="18" charset="0"/>
                <a:cs typeface="Times New Roman" pitchFamily="18" charset="0"/>
              </a:rPr>
              <a:t>a. Một nhà sư vô danh đã xây ngôi chùa ấy từ thế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r>
              <a:rPr lang="en-US" sz="2400" dirty="0">
                <a:latin typeface="Times New Roman" pitchFamily="18" charset="0"/>
                <a:cs typeface="Times New Roman" pitchFamily="18" charset="0"/>
              </a:rPr>
              <a:t>.</a:t>
            </a:r>
          </a:p>
          <a:p>
            <a:pPr marL="0" indent="0" algn="just" eaLnBrk="1" hangingPunct="1">
              <a:buFontTx/>
              <a:buNone/>
              <a:defRPr/>
            </a:pPr>
            <a:r>
              <a:rPr lang="vi-VN" sz="2400" dirty="0">
                <a:latin typeface="Times New Roman" pitchFamily="18" charset="0"/>
                <a:cs typeface="Times New Roman" pitchFamily="18" charset="0"/>
              </a:rPr>
              <a:t>          </a:t>
            </a:r>
            <a:r>
              <a:rPr lang="vi-VN" sz="2800" dirty="0">
                <a:solidFill>
                  <a:srgbClr val="C00000"/>
                </a:solidFill>
                <a:latin typeface="Times New Roman" pitchFamily="18" charset="0"/>
                <a:cs typeface="Times New Roman" pitchFamily="18" charset="0"/>
              </a:rPr>
              <a:t>(Chủ thể)             (HĐ)    (Đối tượng của HĐ)</a:t>
            </a:r>
            <a:endParaRPr lang="en-US" sz="2800" dirty="0">
              <a:solidFill>
                <a:srgbClr val="C00000"/>
              </a:solidFill>
              <a:latin typeface="Times New Roman" pitchFamily="18" charset="0"/>
              <a:cs typeface="Times New Roman" pitchFamily="18" charset="0"/>
            </a:endParaRPr>
          </a:p>
          <a:p>
            <a:pPr marL="0" indent="0" algn="just" eaLnBrk="1" hangingPunct="1">
              <a:buFontTx/>
              <a:buNone/>
              <a:defRPr/>
            </a:pPr>
            <a:r>
              <a:rPr lang="en-US" sz="2400" dirty="0">
                <a:latin typeface="Times New Roman" pitchFamily="18" charset="0"/>
                <a:cs typeface="Times New Roman" pitchFamily="18" charset="0"/>
              </a:rPr>
              <a:t> </a:t>
            </a:r>
            <a:r>
              <a:rPr lang="vi-VN" sz="2800" dirty="0">
                <a:latin typeface="Times New Roman" pitchFamily="18" charset="0"/>
                <a:cs typeface="Times New Roman" pitchFamily="18" charset="0"/>
              </a:rPr>
              <a:t>- Ngôi chùa ấy </a:t>
            </a:r>
            <a:r>
              <a:rPr lang="vi-VN" sz="2800" b="1" dirty="0">
                <a:solidFill>
                  <a:srgbClr val="FF0000"/>
                </a:solidFill>
                <a:latin typeface="Times New Roman" pitchFamily="18" charset="0"/>
                <a:cs typeface="Times New Roman" pitchFamily="18" charset="0"/>
              </a:rPr>
              <a:t>được</a:t>
            </a:r>
            <a:r>
              <a:rPr lang="vi-VN" sz="2800" dirty="0">
                <a:latin typeface="Times New Roman" pitchFamily="18" charset="0"/>
                <a:cs typeface="Times New Roman" pitchFamily="18" charset="0"/>
              </a:rPr>
              <a:t> (một nhà sư vô danh) xây 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p>
          <a:p>
            <a:pPr marL="0" indent="0" algn="just" eaLnBrk="1" hangingPunct="1">
              <a:buFontTx/>
              <a:buNone/>
              <a:defRP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chùa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p>
          <a:p>
            <a:pPr marL="0" indent="0" algn="just" eaLnBrk="1" hangingPunct="1">
              <a:buFontTx/>
              <a:buNone/>
              <a:defRPr/>
            </a:pPr>
            <a:r>
              <a:rPr lang="vi-VN" sz="2800" dirty="0">
                <a:latin typeface="Times New Roman" pitchFamily="18" charset="0"/>
                <a:cs typeface="Times New Roman" pitchFamily="18" charset="0"/>
              </a:rPr>
              <a:t>b. Người ta dựng một lá cờ đại ở giữa sân.</a:t>
            </a:r>
          </a:p>
          <a:p>
            <a:pPr marL="0" indent="0" algn="just" eaLnBrk="1" hangingPunct="1">
              <a:buFontTx/>
              <a:buNone/>
              <a:defRPr/>
            </a:pPr>
            <a:r>
              <a:rPr lang="vi-VN" sz="2800" dirty="0">
                <a:latin typeface="Times New Roman" pitchFamily="18" charset="0"/>
                <a:cs typeface="Times New Roman" pitchFamily="18" charset="0"/>
              </a:rPr>
              <a:t>  </a:t>
            </a:r>
            <a:r>
              <a:rPr lang="vi-VN" sz="2800" dirty="0">
                <a:solidFill>
                  <a:srgbClr val="C00000"/>
                </a:solidFill>
                <a:latin typeface="Times New Roman" pitchFamily="18" charset="0"/>
                <a:cs typeface="Times New Roman" pitchFamily="18" charset="0"/>
              </a:rPr>
              <a:t>(Chủ thể)   (HĐ)    (Đối tượng của hoạt động)    </a:t>
            </a:r>
          </a:p>
          <a:p>
            <a:pPr marL="0" indent="0" algn="just" eaLnBrk="1" hangingPunct="1">
              <a:buFontTx/>
              <a:buNone/>
              <a:defRPr/>
            </a:pPr>
            <a:r>
              <a:rPr lang="vi-VN" sz="2800" dirty="0">
                <a:latin typeface="Times New Roman" pitchFamily="18" charset="0"/>
                <a:cs typeface="Times New Roman" pitchFamily="18" charset="0"/>
              </a:rPr>
              <a:t>- Một lá cờ đại </a:t>
            </a:r>
            <a:r>
              <a:rPr lang="vi-VN" sz="2800" b="1" dirty="0">
                <a:solidFill>
                  <a:srgbClr val="FF0000"/>
                </a:solidFill>
                <a:latin typeface="Times New Roman" pitchFamily="18" charset="0"/>
                <a:cs typeface="Times New Roman" pitchFamily="18" charset="0"/>
              </a:rPr>
              <a:t>được</a:t>
            </a:r>
            <a:r>
              <a:rPr lang="vi-VN" sz="2800" dirty="0">
                <a:latin typeface="Times New Roman" pitchFamily="18" charset="0"/>
                <a:cs typeface="Times New Roman" pitchFamily="18" charset="0"/>
              </a:rPr>
              <a:t> (người ta) dựng ở giữa sân.</a:t>
            </a:r>
          </a:p>
          <a:p>
            <a:pPr marL="0" indent="0" algn="just" eaLnBrk="1" hangingPunct="1">
              <a:buFontTx/>
              <a:buNone/>
              <a:defRPr/>
            </a:pPr>
            <a:r>
              <a:rPr lang="vi-VN" sz="2800" dirty="0" smtClean="0">
                <a:latin typeface="Times New Roman" pitchFamily="18" charset="0"/>
                <a:cs typeface="Times New Roman" pitchFamily="18" charset="0"/>
              </a:rPr>
              <a:t>- Một </a:t>
            </a:r>
            <a:r>
              <a:rPr lang="vi-VN" sz="2800" dirty="0">
                <a:latin typeface="Times New Roman" pitchFamily="18" charset="0"/>
                <a:cs typeface="Times New Roman" pitchFamily="18" charset="0"/>
              </a:rPr>
              <a:t>lá cờ đại dựng ở giữa sân.</a:t>
            </a:r>
          </a:p>
          <a:p>
            <a:pPr marL="533400" indent="-533400" algn="just" eaLnBrk="1" hangingPunct="1">
              <a:lnSpc>
                <a:spcPct val="90000"/>
              </a:lnSpc>
              <a:buFontTx/>
              <a:buNone/>
              <a:defRPr/>
            </a:pPr>
            <a:endParaRPr lang="en-US" sz="2800" dirty="0">
              <a:solidFill>
                <a:srgbClr val="000099"/>
              </a:solidFill>
              <a:latin typeface="Times New Roman" panose="02020603050405020304" pitchFamily="18" charset="0"/>
              <a:cs typeface="Times New Roman" panose="02020603050405020304" pitchFamily="18" charset="0"/>
            </a:endParaRPr>
          </a:p>
          <a:p>
            <a:pPr marL="533400" indent="-533400" algn="just" eaLnBrk="1" hangingPunct="1">
              <a:lnSpc>
                <a:spcPct val="90000"/>
              </a:lnSpc>
              <a:buFontTx/>
              <a:buNone/>
              <a:defRPr/>
            </a:pPr>
            <a:r>
              <a:rPr lang="en-US" sz="2800" dirty="0">
                <a:latin typeface="Times New Roman" panose="02020603050405020304" pitchFamily="18" charset="0"/>
                <a:cs typeface="Times New Roman" panose="02020603050405020304"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down)">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down)">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arn(inVertical)">
                                      <p:cBhvr>
                                        <p:cTn id="46" dur="5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wipe(down)">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wipe(down)">
                                      <p:cBhvr>
                                        <p:cTn id="56" dur="500"/>
                                        <p:tgtEl>
                                          <p:spTgt spid="3">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barn(inVertical)">
                                      <p:cBhvr>
                                        <p:cTn id="6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11" y="27857"/>
            <a:ext cx="9144000" cy="8309967"/>
          </a:xfrm>
          <a:prstGeom prst="rect">
            <a:avLst/>
          </a:prstGeom>
        </p:spPr>
        <p:txBody>
          <a:bodyPr wrap="square">
            <a:spAutoFit/>
          </a:bodyPr>
          <a:lstStyle/>
          <a:p>
            <a:pPr marL="0" indent="0" algn="just" eaLnBrk="1" hangingPunct="1">
              <a:buFontTx/>
              <a:buNone/>
              <a:defRPr/>
            </a:pPr>
            <a:r>
              <a:rPr lang="en-US" sz="3200" b="1" u="sng" dirty="0" err="1">
                <a:solidFill>
                  <a:srgbClr val="FF0000"/>
                </a:solidFill>
                <a:latin typeface="Times New Roman" pitchFamily="18" charset="0"/>
                <a:cs typeface="Times New Roman" pitchFamily="18" charset="0"/>
              </a:rPr>
              <a:t>Bài</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tập</a:t>
            </a:r>
            <a:r>
              <a:rPr lang="en-US" sz="3200" b="1" u="sng" dirty="0">
                <a:solidFill>
                  <a:srgbClr val="FF0000"/>
                </a:solidFill>
                <a:latin typeface="Times New Roman" pitchFamily="18" charset="0"/>
                <a:cs typeface="Times New Roman" pitchFamily="18" charset="0"/>
              </a:rPr>
              <a:t> 2</a:t>
            </a:r>
            <a:r>
              <a:rPr lang="en-US" sz="3200" dirty="0">
                <a:solidFill>
                  <a:schemeClr val="tx2"/>
                </a:solidFill>
                <a:latin typeface="Times New Roman" pitchFamily="18" charset="0"/>
                <a:cs typeface="Times New Roman" pitchFamily="18" charset="0"/>
              </a:rPr>
              <a:t>: </a:t>
            </a:r>
            <a:r>
              <a:rPr lang="vi-VN" sz="3200" dirty="0">
                <a:latin typeface="Times New Roman" pitchFamily="18" charset="0"/>
                <a:cs typeface="Times New Roman" pitchFamily="18" charset="0"/>
              </a:rPr>
              <a:t>Chuyển đổi mỗi câu chủ động thành hai câu bị động - một câu dùng từ </a:t>
            </a:r>
            <a:r>
              <a:rPr lang="vi-VN" sz="3200" b="1" dirty="0">
                <a:solidFill>
                  <a:srgbClr val="FF0000"/>
                </a:solidFill>
                <a:latin typeface="Times New Roman" pitchFamily="18" charset="0"/>
                <a:cs typeface="Times New Roman" pitchFamily="18" charset="0"/>
              </a:rPr>
              <a:t>được</a:t>
            </a:r>
            <a:r>
              <a:rPr lang="vi-VN" sz="3200" dirty="0">
                <a:latin typeface="Times New Roman" pitchFamily="18" charset="0"/>
                <a:cs typeface="Times New Roman" pitchFamily="18" charset="0"/>
              </a:rPr>
              <a:t>, một câu dùng từ </a:t>
            </a:r>
            <a:r>
              <a:rPr lang="vi-VN" sz="3200" b="1" dirty="0">
                <a:solidFill>
                  <a:srgbClr val="FF0000"/>
                </a:solidFill>
                <a:latin typeface="Times New Roman" pitchFamily="18" charset="0"/>
                <a:cs typeface="Times New Roman" pitchFamily="18" charset="0"/>
              </a:rPr>
              <a:t>bị</a:t>
            </a:r>
            <a:r>
              <a:rPr lang="vi-VN" sz="3200" dirty="0">
                <a:solidFill>
                  <a:srgbClr val="FF0000"/>
                </a:solidFill>
                <a:latin typeface="Times New Roman" pitchFamily="18" charset="0"/>
                <a:cs typeface="Times New Roman" pitchFamily="18" charset="0"/>
              </a:rPr>
              <a:t>.</a:t>
            </a:r>
            <a:r>
              <a:rPr lang="en-US" sz="3200" dirty="0">
                <a:latin typeface="Times New Roman" pitchFamily="18" charset="0"/>
                <a:cs typeface="Times New Roman" pitchFamily="18" charset="0"/>
              </a:rPr>
              <a:t> Cho </a:t>
            </a:r>
            <a:r>
              <a:rPr lang="en-US" sz="3200" dirty="0" err="1">
                <a:latin typeface="Times New Roman" pitchFamily="18" charset="0"/>
                <a:cs typeface="Times New Roman" pitchFamily="18" charset="0"/>
              </a:rPr>
              <a:t>biết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sắc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mỗi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ấy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gì</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nhau</a:t>
            </a:r>
            <a:r>
              <a:rPr lang="en-US" sz="3200" dirty="0">
                <a:latin typeface="Times New Roman" pitchFamily="18" charset="0"/>
                <a:cs typeface="Times New Roman" pitchFamily="18" charset="0"/>
              </a:rPr>
              <a:t>?</a:t>
            </a:r>
          </a:p>
          <a:p>
            <a:pPr marL="0" indent="0" algn="just" eaLnBrk="1" hangingPunct="1">
              <a:buFontTx/>
              <a:buNone/>
              <a:defRPr/>
            </a:pPr>
            <a:r>
              <a:rPr lang="en-US" sz="3200" b="1" dirty="0">
                <a:solidFill>
                  <a:srgbClr val="002060"/>
                </a:solidFill>
                <a:latin typeface="Times New Roman" pitchFamily="18" charset="0"/>
                <a:cs typeface="Times New Roman" pitchFamily="18" charset="0"/>
              </a:rPr>
              <a:t>a. </a:t>
            </a:r>
            <a:r>
              <a:rPr lang="en-US" sz="3200" b="1" dirty="0" err="1">
                <a:solidFill>
                  <a:srgbClr val="002060"/>
                </a:solidFill>
                <a:latin typeface="Times New Roman" pitchFamily="18" charset="0"/>
                <a:cs typeface="Times New Roman" pitchFamily="18" charset="0"/>
              </a:rPr>
              <a:t>Thầy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giáo</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phê</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bình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em</a:t>
            </a:r>
            <a:r>
              <a:rPr lang="en-US" sz="3200" b="1" dirty="0">
                <a:solidFill>
                  <a:srgbClr val="002060"/>
                </a:solidFill>
                <a:latin typeface="Times New Roman" pitchFamily="18" charset="0"/>
                <a:cs typeface="Times New Roman" pitchFamily="18" charset="0"/>
              </a:rPr>
              <a:t>.</a:t>
            </a:r>
          </a:p>
          <a:p>
            <a:pPr marL="0" indent="0" algn="just" eaLnBrk="1" hangingPunct="1">
              <a:buFontTx/>
              <a:buNone/>
              <a:defRPr/>
            </a:pPr>
            <a:r>
              <a:rPr lang="en-US" sz="3200" i="1" dirty="0">
                <a:solidFill>
                  <a:schemeClr val="tx2"/>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Em</a:t>
            </a:r>
            <a:r>
              <a:rPr lang="en-US" sz="3200" i="1" dirty="0">
                <a:solidFill>
                  <a:schemeClr val="tx2"/>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bị</a:t>
            </a:r>
            <a:r>
              <a:rPr lang="en-US" sz="3200" i="1" dirty="0">
                <a:solidFill>
                  <a:srgbClr val="FF0000"/>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thầy</a:t>
            </a:r>
            <a:r>
              <a:rPr lang="en-US" sz="3200" i="1" dirty="0">
                <a:solidFill>
                  <a:schemeClr val="tx2"/>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giáo</a:t>
            </a:r>
            <a:r>
              <a:rPr lang="en-US" sz="3200" i="1" dirty="0">
                <a:solidFill>
                  <a:schemeClr val="tx2"/>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phê</a:t>
            </a:r>
            <a:r>
              <a:rPr lang="en-US" sz="3200" i="1" dirty="0">
                <a:solidFill>
                  <a:schemeClr val="tx2"/>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bình</a:t>
            </a:r>
            <a:r>
              <a:rPr lang="en-US" sz="3200" i="1" dirty="0">
                <a:solidFill>
                  <a:schemeClr val="tx2"/>
                </a:solidFill>
                <a:latin typeface="Times New Roman" pitchFamily="18" charset="0"/>
                <a:cs typeface="Times New Roman" pitchFamily="18" charset="0"/>
              </a:rPr>
              <a:t>. </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Em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không</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muốn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nhận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khuyết</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điểm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em</a:t>
            </a:r>
            <a:r>
              <a:rPr lang="en-US" sz="3200" i="1" dirty="0">
                <a:solidFill>
                  <a:schemeClr val="tx2"/>
                </a:solidFill>
                <a:latin typeface="Times New Roman" pitchFamily="18" charset="0"/>
                <a:cs typeface="Times New Roman" pitchFamily="18" charset="0"/>
                <a:sym typeface="Wingdings" pitchFamily="2" charset="2"/>
              </a:rPr>
              <a:t> </a:t>
            </a:r>
            <a:r>
              <a:rPr lang="en-US" sz="3200" i="1" err="1">
                <a:solidFill>
                  <a:schemeClr val="tx2"/>
                </a:solidFill>
                <a:latin typeface="Times New Roman" pitchFamily="18" charset="0"/>
                <a:cs typeface="Times New Roman" pitchFamily="18" charset="0"/>
                <a:sym typeface="Wingdings" pitchFamily="2" charset="2"/>
              </a:rPr>
              <a:t>thấy</a:t>
            </a:r>
            <a:r>
              <a:rPr lang="en-US" sz="3200" i="1">
                <a:solidFill>
                  <a:schemeClr val="tx2"/>
                </a:solidFill>
                <a:latin typeface="Times New Roman" pitchFamily="18" charset="0"/>
                <a:cs typeface="Times New Roman" pitchFamily="18" charset="0"/>
                <a:sym typeface="Wingdings" pitchFamily="2" charset="2"/>
              </a:rPr>
              <a:t> </a:t>
            </a:r>
            <a:r>
              <a:rPr lang="en-US" sz="3200" i="1" smtClean="0">
                <a:solidFill>
                  <a:schemeClr val="tx2"/>
                </a:solidFill>
                <a:latin typeface="Times New Roman" pitchFamily="18" charset="0"/>
                <a:cs typeface="Times New Roman" pitchFamily="18" charset="0"/>
                <a:sym typeface="Wingdings" pitchFamily="2" charset="2"/>
              </a:rPr>
              <a:t>không vui khi </a:t>
            </a:r>
            <a:r>
              <a:rPr lang="en-US" sz="3200" i="1" dirty="0" err="1">
                <a:solidFill>
                  <a:schemeClr val="tx2"/>
                </a:solidFill>
                <a:latin typeface="Times New Roman" pitchFamily="18" charset="0"/>
                <a:cs typeface="Times New Roman" pitchFamily="18" charset="0"/>
                <a:sym typeface="Wingdings" pitchFamily="2" charset="2"/>
              </a:rPr>
              <a:t>thầy</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giáo</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phê</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bình</a:t>
            </a:r>
            <a:r>
              <a:rPr lang="en-US" sz="3200" i="1" dirty="0">
                <a:solidFill>
                  <a:schemeClr val="tx2"/>
                </a:solidFill>
                <a:latin typeface="Times New Roman" pitchFamily="18" charset="0"/>
                <a:cs typeface="Times New Roman" pitchFamily="18" charset="0"/>
                <a:sym typeface="Wingdings" pitchFamily="2" charset="2"/>
              </a:rPr>
              <a:t>.</a:t>
            </a:r>
            <a:endParaRPr lang="en-US" sz="3200" i="1" dirty="0">
              <a:solidFill>
                <a:schemeClr val="tx2"/>
              </a:solidFill>
              <a:latin typeface="Times New Roman" pitchFamily="18" charset="0"/>
              <a:cs typeface="Times New Roman" pitchFamily="18" charset="0"/>
            </a:endParaRPr>
          </a:p>
          <a:p>
            <a:pPr algn="just" eaLnBrk="1" hangingPunct="1">
              <a:buFontTx/>
              <a:buChar char="-"/>
              <a:defRPr/>
            </a:pPr>
            <a:r>
              <a:rPr lang="vi-VN" sz="3200" i="1" dirty="0">
                <a:solidFill>
                  <a:schemeClr val="tx2"/>
                </a:solidFill>
                <a:latin typeface="Times New Roman" pitchFamily="18" charset="0"/>
                <a:cs typeface="Times New Roman" pitchFamily="18" charset="0"/>
              </a:rPr>
              <a:t>Em </a:t>
            </a:r>
            <a:r>
              <a:rPr lang="vi-VN" sz="3200" b="1" i="1" dirty="0">
                <a:solidFill>
                  <a:srgbClr val="FF0000"/>
                </a:solidFill>
                <a:latin typeface="Times New Roman" pitchFamily="18" charset="0"/>
                <a:cs typeface="Times New Roman" pitchFamily="18" charset="0"/>
              </a:rPr>
              <a:t>được</a:t>
            </a:r>
            <a:r>
              <a:rPr lang="vi-VN" sz="3200" i="1" dirty="0">
                <a:solidFill>
                  <a:schemeClr val="tx2"/>
                </a:solidFill>
                <a:latin typeface="Times New Roman" pitchFamily="18" charset="0"/>
                <a:cs typeface="Times New Roman" pitchFamily="18" charset="0"/>
              </a:rPr>
              <a:t> thầy giáo phê bình.</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Em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nhận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ra</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khuyết</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điểm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khi</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thầy</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giáo</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phê</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bình</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em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là</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người</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mong</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muốn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tiến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bộ</a:t>
            </a:r>
            <a:r>
              <a:rPr lang="en-US" sz="3200" i="1" dirty="0">
                <a:solidFill>
                  <a:schemeClr val="tx2"/>
                </a:solidFill>
                <a:latin typeface="Times New Roman" pitchFamily="18" charset="0"/>
                <a:cs typeface="Times New Roman" pitchFamily="18" charset="0"/>
                <a:sym typeface="Wingdings" pitchFamily="2" charset="2"/>
              </a:rPr>
              <a:t>.</a:t>
            </a:r>
          </a:p>
          <a:p>
            <a:pPr marL="0" indent="0" algn="just" eaLnBrk="1" hangingPunct="1">
              <a:buFontTx/>
              <a:buNone/>
              <a:defRPr/>
            </a:pPr>
            <a:r>
              <a:rPr lang="vi-VN" sz="3200" b="1" dirty="0">
                <a:solidFill>
                  <a:srgbClr val="002060"/>
                </a:solidFill>
                <a:latin typeface="Times New Roman" pitchFamily="18" charset="0"/>
                <a:cs typeface="Times New Roman" pitchFamily="18" charset="0"/>
              </a:rPr>
              <a:t>b. Người ta đã phá ngôi nhà ấy đi.</a:t>
            </a:r>
          </a:p>
          <a:p>
            <a:pPr marL="0" indent="0" algn="just" eaLnBrk="1" hangingPunct="1">
              <a:buFontTx/>
              <a:buNone/>
              <a:defRPr/>
            </a:pPr>
            <a:r>
              <a:rPr lang="vi-VN" sz="3200" i="1" dirty="0">
                <a:latin typeface="Times New Roman" pitchFamily="18" charset="0"/>
                <a:cs typeface="Times New Roman" pitchFamily="18" charset="0"/>
              </a:rPr>
              <a:t>- Ngôi nhà ấy đã </a:t>
            </a:r>
            <a:r>
              <a:rPr lang="vi-VN" sz="3200" i="1" dirty="0">
                <a:solidFill>
                  <a:srgbClr val="FF0000"/>
                </a:solidFill>
                <a:latin typeface="Times New Roman" pitchFamily="18" charset="0"/>
                <a:cs typeface="Times New Roman" pitchFamily="18" charset="0"/>
              </a:rPr>
              <a:t>bị</a:t>
            </a:r>
            <a:r>
              <a:rPr lang="vi-VN" sz="3200" i="1" dirty="0">
                <a:latin typeface="Times New Roman" pitchFamily="18" charset="0"/>
                <a:cs typeface="Times New Roman" pitchFamily="18" charset="0"/>
              </a:rPr>
              <a:t> người ta phá đi.</a:t>
            </a:r>
          </a:p>
          <a:p>
            <a:pPr marL="0" indent="0" algn="just" eaLnBrk="1" hangingPunct="1">
              <a:buFontTx/>
              <a:buNone/>
              <a:defRPr/>
            </a:pPr>
            <a:r>
              <a:rPr lang="vi-VN" sz="3200" i="1" dirty="0">
                <a:latin typeface="Times New Roman" pitchFamily="18" charset="0"/>
                <a:cs typeface="Times New Roman" pitchFamily="18" charset="0"/>
              </a:rPr>
              <a:t>- Ngôi nhà ấy đã </a:t>
            </a:r>
            <a:r>
              <a:rPr lang="vi-VN" sz="3200" i="1" dirty="0">
                <a:solidFill>
                  <a:srgbClr val="FF0000"/>
                </a:solidFill>
                <a:latin typeface="Times New Roman" pitchFamily="18" charset="0"/>
                <a:cs typeface="Times New Roman" pitchFamily="18" charset="0"/>
              </a:rPr>
              <a:t>được</a:t>
            </a:r>
            <a:r>
              <a:rPr lang="vi-VN" sz="3200" i="1" dirty="0">
                <a:latin typeface="Times New Roman" pitchFamily="18" charset="0"/>
                <a:cs typeface="Times New Roman" pitchFamily="18" charset="0"/>
              </a:rPr>
              <a:t> người ta phá đi.</a:t>
            </a:r>
          </a:p>
          <a:p>
            <a:pPr marL="533400" indent="-533400" algn="just" eaLnBrk="1" hangingPunct="1">
              <a:buFontTx/>
              <a:buNone/>
              <a:defRPr/>
            </a:pPr>
            <a:r>
              <a:rPr lang="en-US" sz="3200" dirty="0">
                <a:latin typeface="Times New Roman" pitchFamily="18" charset="0"/>
                <a:cs typeface="Times New Roman" pitchFamily="18" charset="0"/>
              </a:rPr>
              <a:t>                  </a:t>
            </a:r>
          </a:p>
          <a:p>
            <a:pPr marL="0" indent="0" algn="just" eaLnBrk="1" hangingPunct="1">
              <a:buFontTx/>
              <a:buNone/>
              <a:defRPr/>
            </a:pPr>
            <a:endParaRPr lang="en-US" sz="3200" dirty="0">
              <a:solidFill>
                <a:schemeClr val="tx2"/>
              </a:solidFill>
              <a:latin typeface="Times New Roman" pitchFamily="18" charset="0"/>
              <a:cs typeface="Times New Roman" pitchFamily="18" charset="0"/>
            </a:endParaRPr>
          </a:p>
          <a:p>
            <a:pPr marL="533400" indent="-533400" algn="just" eaLnBrk="1" hangingPunct="1">
              <a:lnSpc>
                <a:spcPct val="90000"/>
              </a:lnSpc>
              <a:buFontTx/>
              <a:buNone/>
              <a:defRPr/>
            </a:pPr>
            <a:endParaRPr lang="en-US" sz="2000" dirty="0">
              <a:latin typeface=".VnTime" pitchFamily="34" charset="0"/>
            </a:endParaRPr>
          </a:p>
          <a:p>
            <a:pPr marL="533400" indent="-533400" algn="just" eaLnBrk="1" hangingPunct="1">
              <a:lnSpc>
                <a:spcPct val="90000"/>
              </a:lnSpc>
              <a:buFontTx/>
              <a:buNone/>
              <a:defRPr/>
            </a:pPr>
            <a:endParaRPr lang="en-US" sz="2000" dirty="0">
              <a:latin typeface=".VnTime" pitchFamily="34" charset="0"/>
            </a:endParaRPr>
          </a:p>
          <a:p>
            <a:pPr marL="533400" indent="-533400" algn="just" eaLnBrk="1" hangingPunct="1">
              <a:lnSpc>
                <a:spcPct val="90000"/>
              </a:lnSpc>
              <a:buFontTx/>
              <a:buNone/>
              <a:defRPr/>
            </a:pPr>
            <a:r>
              <a:rPr lang="en-US" sz="2000" dirty="0">
                <a:latin typeface=".VnTime"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1484313"/>
            <a:ext cx="4679950"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6"/>
          <p:cNvSpPr txBox="1">
            <a:spLocks noChangeArrowheads="1"/>
          </p:cNvSpPr>
          <p:nvPr/>
        </p:nvSpPr>
        <p:spPr bwMode="auto">
          <a:xfrm>
            <a:off x="4932363" y="1484313"/>
            <a:ext cx="4419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Ông</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lão</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đang</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bắt</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cá</a:t>
            </a:r>
            <a:r>
              <a:rPr lang="en-US" altLang="vi-VN" sz="2800" b="1" dirty="0">
                <a:solidFill>
                  <a:srgbClr val="6600FF"/>
                </a:solidFill>
                <a:cs typeface="Times New Roman" pitchFamily="18" charset="0"/>
              </a:rPr>
              <a:t>.</a:t>
            </a:r>
          </a:p>
          <a:p>
            <a:pPr eaLnBrk="1" hangingPunct="1">
              <a:spcBef>
                <a:spcPct val="50000"/>
              </a:spcBef>
            </a:pPr>
            <a:r>
              <a:rPr lang="en-US" altLang="vi-VN" sz="2800" b="1" dirty="0" smtClean="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chủ</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17" name="Text Box 8"/>
          <p:cNvSpPr txBox="1">
            <a:spLocks noChangeArrowheads="1"/>
          </p:cNvSpPr>
          <p:nvPr/>
        </p:nvSpPr>
        <p:spPr bwMode="auto">
          <a:xfrm>
            <a:off x="4859338" y="2565400"/>
            <a:ext cx="44196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Cá</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vàng</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bị</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ông</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lão</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bắt</a:t>
            </a:r>
            <a:r>
              <a:rPr lang="en-US" altLang="vi-VN" sz="2800" b="1" dirty="0">
                <a:solidFill>
                  <a:srgbClr val="6600FF"/>
                </a:solidFill>
                <a:cs typeface="Times New Roman" pitchFamily="18" charset="0"/>
              </a:rPr>
              <a:t>.</a:t>
            </a:r>
          </a:p>
          <a:p>
            <a:pPr eaLnBrk="1" hangingPunct="1">
              <a:spcBef>
                <a:spcPct val="50000"/>
              </a:spcBef>
            </a:pP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bị</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18" name="Rectangle 9"/>
          <p:cNvSpPr>
            <a:spLocks noChangeArrowheads="1"/>
          </p:cNvSpPr>
          <p:nvPr/>
        </p:nvSpPr>
        <p:spPr bwMode="auto">
          <a:xfrm>
            <a:off x="533400" y="0"/>
            <a:ext cx="8305800" cy="1125538"/>
          </a:xfrm>
          <a:prstGeom prst="rect">
            <a:avLst/>
          </a:prstGeom>
          <a:noFill/>
          <a:ln w="57150" cmpd="thinThick">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b="1" u="sng">
                <a:cs typeface="Times New Roman" pitchFamily="18" charset="0"/>
              </a:rPr>
              <a:t>BÀI TẬP THÊM</a:t>
            </a:r>
            <a:r>
              <a:rPr lang="en-US" altLang="vi-VN" sz="2400" b="1">
                <a:solidFill>
                  <a:srgbClr val="FF3300"/>
                </a:solidFill>
                <a:cs typeface="Times New Roman" pitchFamily="18" charset="0"/>
              </a:rPr>
              <a:t> </a:t>
            </a:r>
            <a:endParaRPr lang="en-US" altLang="vi-VN" sz="2400" b="1">
              <a:cs typeface="Times New Roman" pitchFamily="18" charset="0"/>
            </a:endParaRPr>
          </a:p>
          <a:p>
            <a:pPr eaLnBrk="1" hangingPunct="1"/>
            <a:r>
              <a:rPr lang="en-US" altLang="vi-VN" sz="2400" b="1">
                <a:solidFill>
                  <a:srgbClr val="FF0000"/>
                </a:solidFill>
                <a:cs typeface="Times New Roman" pitchFamily="18" charset="0"/>
              </a:rPr>
              <a:t>Xem tranh và đặt câu chủ động rồi chuyển thành bị động </a:t>
            </a:r>
            <a:r>
              <a:rPr lang="en-US" altLang="vi-VN" b="1">
                <a:solidFill>
                  <a:srgbClr val="FF0000"/>
                </a:solidFill>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ppt_x"/>
                                          </p:val>
                                        </p:tav>
                                        <p:tav tm="100000">
                                          <p:val>
                                            <p:strVal val="#ppt_x"/>
                                          </p:val>
                                        </p:tav>
                                      </p:tavLst>
                                    </p:anim>
                                    <p:anim calcmode="lin" valueType="num">
                                      <p:cBhvr additive="base">
                                        <p:cTn id="1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ppt_x"/>
                                          </p:val>
                                        </p:tav>
                                        <p:tav tm="100000">
                                          <p:val>
                                            <p:strVal val="#ppt_x"/>
                                          </p:val>
                                        </p:tav>
                                      </p:tavLst>
                                    </p:anim>
                                    <p:anim calcmode="lin" valueType="num">
                                      <p:cBhvr additive="base">
                                        <p:cTn id="2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ppt_x"/>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 y="381000"/>
            <a:ext cx="4751388"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 Box 6"/>
          <p:cNvSpPr txBox="1">
            <a:spLocks noChangeArrowheads="1"/>
          </p:cNvSpPr>
          <p:nvPr/>
        </p:nvSpPr>
        <p:spPr bwMode="auto">
          <a:xfrm>
            <a:off x="4776788" y="1619250"/>
            <a:ext cx="4419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-Hai </a:t>
            </a:r>
            <a:r>
              <a:rPr lang="en-US" altLang="vi-VN" sz="2800" b="1" dirty="0" err="1">
                <a:solidFill>
                  <a:srgbClr val="6600FF"/>
                </a:solidFill>
                <a:cs typeface="Times New Roman" pitchFamily="18" charset="0"/>
              </a:rPr>
              <a:t>anh</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em</a:t>
            </a:r>
            <a:r>
              <a:rPr lang="en-US" altLang="vi-VN" sz="2800" b="1" dirty="0">
                <a:solidFill>
                  <a:srgbClr val="6600FF"/>
                </a:solidFill>
                <a:cs typeface="Times New Roman" pitchFamily="18" charset="0"/>
              </a:rPr>
              <a:t> chia </a:t>
            </a:r>
            <a:r>
              <a:rPr lang="en-US" altLang="vi-VN" sz="2800" b="1" dirty="0" err="1">
                <a:solidFill>
                  <a:srgbClr val="6600FF"/>
                </a:solidFill>
                <a:cs typeface="Times New Roman" pitchFamily="18" charset="0"/>
              </a:rPr>
              <a:t>đồ</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chơi</a:t>
            </a:r>
            <a:r>
              <a:rPr lang="en-US" altLang="vi-VN" sz="2800" b="1" dirty="0">
                <a:solidFill>
                  <a:srgbClr val="7030A0"/>
                </a:solidFill>
                <a:cs typeface="Times New Roman" pitchFamily="18" charset="0"/>
              </a:rPr>
              <a:t>.  </a:t>
            </a: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chủ</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32" name="Text Box 7"/>
          <p:cNvSpPr txBox="1">
            <a:spLocks noChangeArrowheads="1"/>
          </p:cNvSpPr>
          <p:nvPr/>
        </p:nvSpPr>
        <p:spPr bwMode="auto">
          <a:xfrm>
            <a:off x="4932363" y="4149725"/>
            <a:ext cx="40322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Đồ</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chơi</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được</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hai</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anh</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em</a:t>
            </a:r>
            <a:r>
              <a:rPr lang="en-US" altLang="vi-VN" sz="2800" b="1" dirty="0">
                <a:solidFill>
                  <a:srgbClr val="6600FF"/>
                </a:solidFill>
                <a:cs typeface="Times New Roman" pitchFamily="18" charset="0"/>
              </a:rPr>
              <a:t> chia</a:t>
            </a:r>
            <a:r>
              <a:rPr lang="en-US" altLang="vi-VN" sz="2800" b="1" dirty="0">
                <a:solidFill>
                  <a:srgbClr val="7030A0"/>
                </a:solidFill>
                <a:cs typeface="Times New Roman" pitchFamily="18" charset="0"/>
              </a:rPr>
              <a:t>.  </a:t>
            </a: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bị</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additive="base">
                                        <p:cTn id="13" dur="500" fill="hold"/>
                                        <p:tgtEl>
                                          <p:spTgt spid="31"/>
                                        </p:tgtEl>
                                        <p:attrNameLst>
                                          <p:attrName>ppt_x</p:attrName>
                                        </p:attrNameLst>
                                      </p:cBhvr>
                                      <p:tavLst>
                                        <p:tav tm="0">
                                          <p:val>
                                            <p:strVal val="#ppt_x"/>
                                          </p:val>
                                        </p:tav>
                                        <p:tav tm="100000">
                                          <p:val>
                                            <p:strVal val="#ppt_x"/>
                                          </p:val>
                                        </p:tav>
                                      </p:tavLst>
                                    </p:anim>
                                    <p:anim calcmode="lin" valueType="num">
                                      <p:cBhvr additive="base">
                                        <p:cTn id="1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88" y="76201"/>
            <a:ext cx="4608512" cy="678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Box 6"/>
          <p:cNvSpPr txBox="1">
            <a:spLocks noChangeArrowheads="1"/>
          </p:cNvSpPr>
          <p:nvPr/>
        </p:nvSpPr>
        <p:spPr bwMode="auto">
          <a:xfrm>
            <a:off x="4724400" y="1989138"/>
            <a:ext cx="4419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Mẹ</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dắt</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em</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tới</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trường</a:t>
            </a:r>
            <a:r>
              <a:rPr lang="en-US" altLang="vi-VN" sz="2800" b="1" dirty="0">
                <a:solidFill>
                  <a:srgbClr val="6600FF"/>
                </a:solidFill>
                <a:cs typeface="Times New Roman" pitchFamily="18" charset="0"/>
              </a:rPr>
              <a:t>.</a:t>
            </a:r>
          </a:p>
          <a:p>
            <a:pPr eaLnBrk="1" hangingPunct="1">
              <a:spcBef>
                <a:spcPct val="50000"/>
              </a:spcBef>
            </a:pPr>
            <a:r>
              <a:rPr lang="en-US" altLang="vi-VN" sz="2800" b="1" dirty="0" smtClean="0">
                <a:solidFill>
                  <a:srgbClr val="FF3300"/>
                </a:solidFill>
                <a:cs typeface="Times New Roman" pitchFamily="18" charset="0"/>
              </a:rPr>
              <a:t>=&gt;</a:t>
            </a:r>
            <a:r>
              <a:rPr lang="en-US" altLang="vi-VN" sz="2800" b="1" dirty="0">
                <a:solidFill>
                  <a:srgbClr val="FF3300"/>
                </a:solidFill>
                <a:cs typeface="Times New Roman" pitchFamily="18" charset="0"/>
              </a:rPr>
              <a:t> </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chủ</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22" name="Text Box 7"/>
          <p:cNvSpPr txBox="1">
            <a:spLocks noChangeArrowheads="1"/>
          </p:cNvSpPr>
          <p:nvPr/>
        </p:nvSpPr>
        <p:spPr bwMode="auto">
          <a:xfrm>
            <a:off x="4724400" y="3589338"/>
            <a:ext cx="44196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Em</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được</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mẹ</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dắt</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tới</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trường</a:t>
            </a:r>
            <a:r>
              <a:rPr lang="en-US" altLang="vi-VN" sz="2800" b="1" dirty="0">
                <a:solidFill>
                  <a:srgbClr val="6600FF"/>
                </a:solidFill>
                <a:cs typeface="Times New Roman" pitchFamily="18" charset="0"/>
              </a:rPr>
              <a:t>.</a:t>
            </a:r>
          </a:p>
          <a:p>
            <a:pPr eaLnBrk="1" hangingPunct="1">
              <a:spcBef>
                <a:spcPct val="50000"/>
              </a:spcBef>
            </a:pP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bị</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1000"/>
                                        <p:tgtEl>
                                          <p:spTgt spid="21"/>
                                        </p:tgtEl>
                                      </p:cBhvr>
                                    </p:animEffect>
                                    <p:anim calcmode="lin" valueType="num">
                                      <p:cBhvr>
                                        <p:cTn id="14" dur="1000" fill="hold"/>
                                        <p:tgtEl>
                                          <p:spTgt spid="21"/>
                                        </p:tgtEl>
                                        <p:attrNameLst>
                                          <p:attrName>ppt_x</p:attrName>
                                        </p:attrNameLst>
                                      </p:cBhvr>
                                      <p:tavLst>
                                        <p:tav tm="0">
                                          <p:val>
                                            <p:strVal val="#ppt_x"/>
                                          </p:val>
                                        </p:tav>
                                        <p:tav tm="100000">
                                          <p:val>
                                            <p:strVal val="#ppt_x"/>
                                          </p:val>
                                        </p:tav>
                                      </p:tavLst>
                                    </p:anim>
                                    <p:anim calcmode="lin" valueType="num">
                                      <p:cBhvr>
                                        <p:cTn id="1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 calcmode="lin" valueType="num">
                                      <p:cBhvr additive="base">
                                        <p:cTn id="20" dur="500" fill="hold"/>
                                        <p:tgtEl>
                                          <p:spTgt spid="22"/>
                                        </p:tgtEl>
                                        <p:attrNameLst>
                                          <p:attrName>ppt_x</p:attrName>
                                        </p:attrNameLst>
                                      </p:cBhvr>
                                      <p:tavLst>
                                        <p:tav tm="0">
                                          <p:val>
                                            <p:strVal val="#ppt_x"/>
                                          </p:val>
                                        </p:tav>
                                        <p:tav tm="100000">
                                          <p:val>
                                            <p:strVal val="#ppt_x"/>
                                          </p:val>
                                        </p:tav>
                                      </p:tavLst>
                                    </p:anim>
                                    <p:anim calcmode="lin" valueType="num">
                                      <p:cBhvr additive="base">
                                        <p:cTn id="2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250"/>
            <a:ext cx="48006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6"/>
          <p:cNvSpPr txBox="1">
            <a:spLocks noChangeArrowheads="1"/>
          </p:cNvSpPr>
          <p:nvPr/>
        </p:nvSpPr>
        <p:spPr bwMode="auto">
          <a:xfrm>
            <a:off x="4677974" y="1268413"/>
            <a:ext cx="4215201"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-Con </a:t>
            </a:r>
            <a:r>
              <a:rPr lang="en-US" altLang="vi-VN" sz="2800" b="1" dirty="0" err="1">
                <a:solidFill>
                  <a:srgbClr val="6600FF"/>
                </a:solidFill>
                <a:cs typeface="Times New Roman" pitchFamily="18" charset="0"/>
              </a:rPr>
              <a:t>mèo</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vồ</a:t>
            </a:r>
            <a:r>
              <a:rPr lang="en-US" altLang="vi-VN" sz="2800" b="1" dirty="0">
                <a:solidFill>
                  <a:srgbClr val="6600FF"/>
                </a:solidFill>
                <a:cs typeface="Times New Roman" pitchFamily="18" charset="0"/>
              </a:rPr>
              <a:t> con </a:t>
            </a:r>
            <a:r>
              <a:rPr lang="en-US" altLang="vi-VN" sz="2800" b="1" dirty="0" err="1">
                <a:solidFill>
                  <a:srgbClr val="6600FF"/>
                </a:solidFill>
                <a:cs typeface="Times New Roman" pitchFamily="18" charset="0"/>
              </a:rPr>
              <a:t>chuột</a:t>
            </a:r>
            <a:r>
              <a:rPr lang="en-US" altLang="vi-VN" sz="2800" b="1" dirty="0">
                <a:solidFill>
                  <a:srgbClr val="6600FF"/>
                </a:solidFill>
                <a:cs typeface="Times New Roman" pitchFamily="18" charset="0"/>
              </a:rPr>
              <a:t>.</a:t>
            </a:r>
          </a:p>
          <a:p>
            <a:pPr eaLnBrk="1" hangingPunct="1">
              <a:spcBef>
                <a:spcPct val="50000"/>
              </a:spcBef>
            </a:pP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chủ</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28" name="Text Box 7"/>
          <p:cNvSpPr txBox="1">
            <a:spLocks noChangeArrowheads="1"/>
          </p:cNvSpPr>
          <p:nvPr/>
        </p:nvSpPr>
        <p:spPr bwMode="auto">
          <a:xfrm>
            <a:off x="4667519" y="3492500"/>
            <a:ext cx="4476481"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-Con </a:t>
            </a:r>
            <a:r>
              <a:rPr lang="en-US" altLang="vi-VN" sz="2800" b="1" dirty="0" err="1">
                <a:solidFill>
                  <a:srgbClr val="6600FF"/>
                </a:solidFill>
                <a:cs typeface="Times New Roman" pitchFamily="18" charset="0"/>
              </a:rPr>
              <a:t>chuột</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bị</a:t>
            </a:r>
            <a:r>
              <a:rPr lang="en-US" altLang="vi-VN" sz="2800" b="1" dirty="0">
                <a:solidFill>
                  <a:srgbClr val="6600FF"/>
                </a:solidFill>
                <a:cs typeface="Times New Roman" pitchFamily="18" charset="0"/>
              </a:rPr>
              <a:t> con </a:t>
            </a:r>
            <a:r>
              <a:rPr lang="en-US" altLang="vi-VN" sz="2800" b="1" dirty="0" err="1">
                <a:solidFill>
                  <a:srgbClr val="6600FF"/>
                </a:solidFill>
                <a:cs typeface="Times New Roman" pitchFamily="18" charset="0"/>
              </a:rPr>
              <a:t>mèo</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vồ</a:t>
            </a:r>
            <a:r>
              <a:rPr lang="en-US" altLang="vi-VN" sz="2800" b="1" dirty="0">
                <a:solidFill>
                  <a:srgbClr val="6600FF"/>
                </a:solidFill>
                <a:cs typeface="Times New Roman" pitchFamily="18" charset="0"/>
              </a:rPr>
              <a:t>.</a:t>
            </a:r>
          </a:p>
          <a:p>
            <a:pPr eaLnBrk="1" hangingPunct="1">
              <a:spcBef>
                <a:spcPct val="50000"/>
              </a:spcBef>
            </a:pP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bị</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ppt_x"/>
                                          </p:val>
                                        </p:tav>
                                        <p:tav tm="100000">
                                          <p:val>
                                            <p:strVal val="#ppt_x"/>
                                          </p:val>
                                        </p:tav>
                                      </p:tavLst>
                                    </p:anim>
                                    <p:anim calcmode="lin" valueType="num">
                                      <p:cBhvr additive="base">
                                        <p:cTn id="2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WordArt 4"/>
          <p:cNvSpPr>
            <a:spLocks noChangeArrowheads="1" noChangeShapeType="1" noTextEdit="1"/>
          </p:cNvSpPr>
          <p:nvPr/>
        </p:nvSpPr>
        <p:spPr bwMode="auto">
          <a:xfrm>
            <a:off x="457200" y="304800"/>
            <a:ext cx="8229600" cy="1143000"/>
          </a:xfrm>
          <a:prstGeom prst="rect">
            <a:avLst/>
          </a:prstGeom>
        </p:spPr>
        <p:txBody>
          <a:bodyPr wrap="none" fromWordArt="1">
            <a:prstTxWarp prst="textPlain">
              <a:avLst>
                <a:gd name="adj" fmla="val 50000"/>
              </a:avLst>
            </a:prstTxWarp>
          </a:bodyPr>
          <a:lstStyle/>
          <a:p>
            <a:pPr algn="ctr">
              <a:defRPr/>
            </a:pPr>
            <a:r>
              <a:rPr lang="vi-VN" sz="3600" kern="10">
                <a:ln w="12700">
                  <a:solidFill>
                    <a:srgbClr val="EAEAEA"/>
                  </a:solidFill>
                  <a:round/>
                  <a:headEnd/>
                  <a:tailEnd/>
                </a:ln>
                <a:solidFill>
                  <a:srgbClr val="0000FF"/>
                </a:solidFill>
                <a:latin typeface="Times New Roman"/>
                <a:cs typeface="Times New Roman"/>
              </a:rPr>
              <a:t>Hướng dẫn học tập</a:t>
            </a:r>
            <a:r>
              <a:rPr lang="vi-VN"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Times New Roman"/>
                <a:cs typeface="Times New Roman"/>
              </a:rPr>
              <a:t>:</a:t>
            </a:r>
          </a:p>
        </p:txBody>
      </p:sp>
      <p:sp>
        <p:nvSpPr>
          <p:cNvPr id="32" name="Rectangle 5"/>
          <p:cNvSpPr>
            <a:spLocks noChangeArrowheads="1"/>
          </p:cNvSpPr>
          <p:nvPr/>
        </p:nvSpPr>
        <p:spPr bwMode="auto">
          <a:xfrm>
            <a:off x="453082" y="2244622"/>
            <a:ext cx="82295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3200" i="1">
                <a:cs typeface="Times New Roman" pitchFamily="18" charset="0"/>
              </a:rPr>
              <a:t>- </a:t>
            </a:r>
            <a:r>
              <a:rPr lang="en-US" altLang="vi-VN" sz="3200">
                <a:cs typeface="Times New Roman" pitchFamily="18" charset="0"/>
              </a:rPr>
              <a:t>Nắm nội dung bài học, học thuộc các ghi nhớ.</a:t>
            </a:r>
          </a:p>
        </p:txBody>
      </p:sp>
      <p:sp>
        <p:nvSpPr>
          <p:cNvPr id="33" name="Rectangle 6"/>
          <p:cNvSpPr>
            <a:spLocks noChangeArrowheads="1"/>
          </p:cNvSpPr>
          <p:nvPr/>
        </p:nvSpPr>
        <p:spPr bwMode="auto">
          <a:xfrm>
            <a:off x="479425" y="2903538"/>
            <a:ext cx="7810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l" eaLnBrk="1" hangingPunct="1"/>
            <a:r>
              <a:rPr lang="en-US" altLang="vi-VN" sz="3200" dirty="0">
                <a:cs typeface="Times New Roman" pitchFamily="18" charset="0"/>
              </a:rPr>
              <a:t>- </a:t>
            </a:r>
            <a:r>
              <a:rPr lang="en-US" altLang="vi-VN" sz="3200" dirty="0" err="1">
                <a:cs typeface="Times New Roman" pitchFamily="18" charset="0"/>
              </a:rPr>
              <a:t>Hoàn</a:t>
            </a:r>
            <a:r>
              <a:rPr lang="en-US" altLang="vi-VN" sz="3200" dirty="0">
                <a:cs typeface="Times New Roman" pitchFamily="18" charset="0"/>
              </a:rPr>
              <a:t> </a:t>
            </a:r>
            <a:r>
              <a:rPr lang="en-US" altLang="vi-VN" sz="3200" dirty="0" err="1">
                <a:cs typeface="Times New Roman" pitchFamily="18" charset="0"/>
              </a:rPr>
              <a:t>thành</a:t>
            </a:r>
            <a:r>
              <a:rPr lang="en-US" altLang="vi-VN" sz="3200" dirty="0">
                <a:cs typeface="Times New Roman" pitchFamily="18" charset="0"/>
              </a:rPr>
              <a:t> </a:t>
            </a:r>
            <a:r>
              <a:rPr lang="en-US" altLang="vi-VN" sz="3200" dirty="0" err="1">
                <a:cs typeface="Times New Roman" pitchFamily="18" charset="0"/>
              </a:rPr>
              <a:t>bài</a:t>
            </a:r>
            <a:r>
              <a:rPr lang="en-US" altLang="vi-VN" sz="3200" dirty="0">
                <a:cs typeface="Times New Roman" pitchFamily="18" charset="0"/>
              </a:rPr>
              <a:t> </a:t>
            </a:r>
            <a:r>
              <a:rPr lang="en-US" altLang="vi-VN" sz="3200" dirty="0" err="1">
                <a:cs typeface="Times New Roman" pitchFamily="18" charset="0"/>
              </a:rPr>
              <a:t>tập</a:t>
            </a:r>
            <a:r>
              <a:rPr lang="en-US" altLang="vi-VN" sz="3200" dirty="0">
                <a:cs typeface="Times New Roman" pitchFamily="18" charset="0"/>
              </a:rPr>
              <a:t> 3 (</a:t>
            </a:r>
            <a:r>
              <a:rPr lang="en-US" altLang="vi-VN" sz="3200" dirty="0" err="1">
                <a:cs typeface="Times New Roman" pitchFamily="18" charset="0"/>
              </a:rPr>
              <a:t>Sgk</a:t>
            </a:r>
            <a:r>
              <a:rPr lang="en-US" altLang="vi-VN" sz="3200" dirty="0">
                <a:cs typeface="Times New Roman" pitchFamily="18" charset="0"/>
              </a:rPr>
              <a:t> 65) </a:t>
            </a:r>
          </a:p>
        </p:txBody>
      </p:sp>
      <p:sp>
        <p:nvSpPr>
          <p:cNvPr id="34" name="Rectangle 7"/>
          <p:cNvSpPr>
            <a:spLocks noChangeArrowheads="1"/>
          </p:cNvSpPr>
          <p:nvPr/>
        </p:nvSpPr>
        <p:spPr bwMode="auto">
          <a:xfrm>
            <a:off x="479425" y="3621903"/>
            <a:ext cx="548909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l" eaLnBrk="1" hangingPunct="1"/>
            <a:r>
              <a:rPr lang="en-US" altLang="vi-VN" sz="3200">
                <a:cs typeface="Times New Roman" pitchFamily="18" charset="0"/>
              </a:rPr>
              <a:t>- Soạn </a:t>
            </a:r>
            <a:r>
              <a:rPr lang="en-US" altLang="vi-VN" sz="3200" smtClean="0">
                <a:cs typeface="Times New Roman" pitchFamily="18" charset="0"/>
              </a:rPr>
              <a:t>bài tiếp theo.</a:t>
            </a:r>
            <a:endParaRPr lang="en-US" altLang="vi-VN" sz="3200">
              <a:cs typeface="Times New Roman" pitchFamily="18" charset="0"/>
            </a:endParaRPr>
          </a:p>
        </p:txBody>
      </p:sp>
      <p:pic>
        <p:nvPicPr>
          <p:cNvPr id="35" name="Picture 8" descr="J039571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94375" y="5176838"/>
            <a:ext cx="2495550" cy="14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amond(in)">
                                      <p:cBhvr>
                                        <p:cTn id="7" dur="20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linds(horizontal)">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blinds(horizontal)">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linds(horizontal)">
                                      <p:cBhvr>
                                        <p:cTn id="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ctrTitle"/>
          </p:nvPr>
        </p:nvSpPr>
        <p:spPr>
          <a:xfrm>
            <a:off x="152400" y="1143000"/>
            <a:ext cx="8229600" cy="3221037"/>
          </a:xfrm>
        </p:spPr>
        <p:txBody>
          <a:bodyPr/>
          <a:lstStyle/>
          <a:p>
            <a:r>
              <a:rPr lang="en-US" sz="6000" dirty="0">
                <a:latin typeface="Times New Roman" panose="02020603050405020304" pitchFamily="18" charset="0"/>
                <a:cs typeface="Times New Roman" panose="02020603050405020304" pitchFamily="18" charset="0"/>
              </a:rPr>
              <a:t>Thank You</a:t>
            </a:r>
            <a:r>
              <a:rPr lang="en-US" sz="6000" dirty="0" smtClean="0">
                <a:latin typeface="Times New Roman" panose="02020603050405020304" pitchFamily="18" charset="0"/>
                <a:cs typeface="Times New Roman" panose="02020603050405020304" pitchFamily="18" charset="0"/>
              </a:rPr>
              <a:t>!</a:t>
            </a:r>
            <a:br>
              <a:rPr lang="en-US" sz="6000" dirty="0" smtClean="0">
                <a:latin typeface="Times New Roman" panose="02020603050405020304" pitchFamily="18" charset="0"/>
                <a:cs typeface="Times New Roman" panose="02020603050405020304" pitchFamily="18" charset="0"/>
              </a:rPr>
            </a:br>
            <a:r>
              <a:rPr lang="en-US" sz="5400" dirty="0" err="1" smtClean="0">
                <a:latin typeface="Times New Roman" panose="02020603050405020304" pitchFamily="18" charset="0"/>
                <a:cs typeface="Times New Roman" panose="02020603050405020304" pitchFamily="18" charset="0"/>
              </a:rPr>
              <a:t>Chúc</a:t>
            </a:r>
            <a:r>
              <a:rPr lang="en-US" sz="5400" dirty="0" smtClean="0">
                <a:latin typeface="Times New Roman" panose="02020603050405020304" pitchFamily="18" charset="0"/>
                <a:cs typeface="Times New Roman" panose="02020603050405020304" pitchFamily="18" charset="0"/>
              </a:rPr>
              <a:t> </a:t>
            </a:r>
            <a:r>
              <a:rPr lang="en-US" sz="5400" dirty="0" err="1" smtClean="0">
                <a:latin typeface="Times New Roman" panose="02020603050405020304" pitchFamily="18" charset="0"/>
                <a:cs typeface="Times New Roman" panose="02020603050405020304" pitchFamily="18" charset="0"/>
              </a:rPr>
              <a:t>các</a:t>
            </a:r>
            <a:r>
              <a:rPr lang="en-US" sz="5400" dirty="0" smtClean="0">
                <a:latin typeface="Times New Roman" panose="02020603050405020304" pitchFamily="18" charset="0"/>
                <a:cs typeface="Times New Roman" panose="02020603050405020304" pitchFamily="18" charset="0"/>
              </a:rPr>
              <a:t> con </a:t>
            </a:r>
            <a:r>
              <a:rPr lang="en-US" sz="5400" dirty="0" err="1" smtClean="0">
                <a:latin typeface="Times New Roman" panose="02020603050405020304" pitchFamily="18" charset="0"/>
                <a:cs typeface="Times New Roman" panose="02020603050405020304" pitchFamily="18" charset="0"/>
              </a:rPr>
              <a:t>học</a:t>
            </a:r>
            <a:r>
              <a:rPr lang="en-US" sz="5400" dirty="0" smtClean="0">
                <a:latin typeface="Times New Roman" panose="02020603050405020304" pitchFamily="18" charset="0"/>
                <a:cs typeface="Times New Roman" panose="02020603050405020304" pitchFamily="18" charset="0"/>
              </a:rPr>
              <a:t> </a:t>
            </a:r>
            <a:r>
              <a:rPr lang="en-US" sz="5400" dirty="0" err="1" smtClean="0">
                <a:latin typeface="Times New Roman" panose="02020603050405020304" pitchFamily="18" charset="0"/>
                <a:cs typeface="Times New Roman" panose="02020603050405020304" pitchFamily="18" charset="0"/>
              </a:rPr>
              <a:t>tập</a:t>
            </a:r>
            <a:r>
              <a:rPr lang="en-US" sz="5400" dirty="0" smtClean="0">
                <a:latin typeface="Times New Roman" panose="02020603050405020304" pitchFamily="18" charset="0"/>
                <a:cs typeface="Times New Roman" panose="02020603050405020304" pitchFamily="18" charset="0"/>
              </a:rPr>
              <a:t> </a:t>
            </a:r>
            <a:r>
              <a:rPr lang="en-US" sz="5400" dirty="0" err="1" smtClean="0">
                <a:latin typeface="Times New Roman" panose="02020603050405020304" pitchFamily="18" charset="0"/>
                <a:cs typeface="Times New Roman" panose="02020603050405020304" pitchFamily="18" charset="0"/>
              </a:rPr>
              <a:t>tốt</a:t>
            </a:r>
            <a:r>
              <a:rPr lang="en-US" sz="5400" dirty="0" smtClean="0">
                <a:latin typeface="Times New Roman" panose="02020603050405020304" pitchFamily="18" charset="0"/>
                <a:cs typeface="Times New Roman" panose="02020603050405020304" pitchFamily="18" charset="0"/>
              </a:rPr>
              <a:t>!</a:t>
            </a:r>
            <a:endParaRPr lang="en-US" sz="5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sz="quarter" idx="4294967295"/>
          </p:nvPr>
        </p:nvSpPr>
        <p:spPr>
          <a:xfrm>
            <a:off x="0" y="765175"/>
            <a:ext cx="4787900" cy="519113"/>
          </a:xfrm>
        </p:spPr>
        <p:txBody>
          <a:bodyPr/>
          <a:lstStyle/>
          <a:p>
            <a:pPr>
              <a:lnSpc>
                <a:spcPct val="90000"/>
              </a:lnSpc>
              <a:buFontTx/>
              <a:buNone/>
            </a:pPr>
            <a:r>
              <a:rPr lang="en-US" altLang="vi-VN" smtClean="0">
                <a:solidFill>
                  <a:srgbClr val="0000FF"/>
                </a:solidFill>
                <a:latin typeface="Times New Roman" panose="02020603050405020304" pitchFamily="18" charset="0"/>
                <a:cs typeface="Times New Roman" pitchFamily="18" charset="0"/>
              </a:rPr>
              <a:t>   </a:t>
            </a:r>
            <a:r>
              <a:rPr lang="en-US" altLang="vi-VN" sz="2800" smtClean="0">
                <a:solidFill>
                  <a:srgbClr val="FF0000"/>
                </a:solidFill>
                <a:latin typeface="Times New Roman" pitchFamily="18" charset="0"/>
                <a:cs typeface="Times New Roman" pitchFamily="18" charset="0"/>
              </a:rPr>
              <a:t>    </a:t>
            </a:r>
            <a:r>
              <a:rPr lang="en-US" altLang="vi-VN" b="1" smtClean="0">
                <a:latin typeface="Times New Roman" pitchFamily="18" charset="0"/>
                <a:cs typeface="Times New Roman" pitchFamily="18" charset="0"/>
              </a:rPr>
              <a:t> 1.</a:t>
            </a:r>
            <a:r>
              <a:rPr lang="en-US" altLang="vi-VN" b="1" u="sng" smtClean="0">
                <a:latin typeface="Times New Roman" pitchFamily="18" charset="0"/>
                <a:cs typeface="Times New Roman" pitchFamily="18" charset="0"/>
              </a:rPr>
              <a:t>Ví dụ/sgk 57:</a:t>
            </a:r>
            <a:r>
              <a:rPr lang="en-US" altLang="vi-VN" sz="2800" smtClean="0">
                <a:solidFill>
                  <a:srgbClr val="FF0000"/>
                </a:solidFill>
                <a:latin typeface="Times New Roman" pitchFamily="18" charset="0"/>
                <a:cs typeface="Times New Roman" pitchFamily="18" charset="0"/>
              </a:rPr>
              <a:t>          </a:t>
            </a:r>
            <a:r>
              <a:rPr lang="en-US" altLang="vi-VN" sz="2800" smtClean="0">
                <a:solidFill>
                  <a:srgbClr val="0000FF"/>
                </a:solidFill>
                <a:latin typeface="Times New Roman" pitchFamily="18" charset="0"/>
                <a:cs typeface="Times New Roman" pitchFamily="18" charset="0"/>
              </a:rPr>
              <a:t>   </a:t>
            </a:r>
            <a:endParaRPr lang="en-US" altLang="vi-VN" sz="2800" smtClean="0">
              <a:solidFill>
                <a:srgbClr val="6600FF"/>
              </a:solidFill>
              <a:latin typeface="Times New Roman" pitchFamily="18" charset="0"/>
              <a:cs typeface="Times New Roman" pitchFamily="18" charset="0"/>
            </a:endParaRPr>
          </a:p>
        </p:txBody>
      </p:sp>
      <p:sp>
        <p:nvSpPr>
          <p:cNvPr id="7" name="Rectangle 4"/>
          <p:cNvSpPr>
            <a:spLocks noChangeArrowheads="1"/>
          </p:cNvSpPr>
          <p:nvPr/>
        </p:nvSpPr>
        <p:spPr bwMode="auto">
          <a:xfrm>
            <a:off x="0" y="-9525"/>
            <a:ext cx="9144000" cy="476250"/>
          </a:xfrm>
          <a:prstGeom prst="rect">
            <a:avLst/>
          </a:prstGeom>
          <a:solidFill>
            <a:srgbClr val="CCFFCC"/>
          </a:solidFill>
          <a:ln w="57150" cmpd="thinThick">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20000"/>
              </a:spcBef>
            </a:pPr>
            <a:r>
              <a:rPr lang="en-US" altLang="vi-VN" sz="2800" b="1" dirty="0">
                <a:solidFill>
                  <a:srgbClr val="FF0000"/>
                </a:solidFill>
                <a:cs typeface="Times New Roman" panose="02020603050405020304" pitchFamily="18" charset="0"/>
              </a:rPr>
              <a:t>I -  CÂU CHỦ ĐỘNG VÀ CÂU BỊ ĐỘNG</a:t>
            </a:r>
          </a:p>
        </p:txBody>
      </p:sp>
      <p:sp>
        <p:nvSpPr>
          <p:cNvPr id="8" name="Line 14"/>
          <p:cNvSpPr>
            <a:spLocks noChangeShapeType="1"/>
          </p:cNvSpPr>
          <p:nvPr/>
        </p:nvSpPr>
        <p:spPr bwMode="auto">
          <a:xfrm>
            <a:off x="5003800" y="762000"/>
            <a:ext cx="0" cy="6096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9" name="Text Box 33"/>
          <p:cNvSpPr txBox="1">
            <a:spLocks noChangeArrowheads="1"/>
          </p:cNvSpPr>
          <p:nvPr/>
        </p:nvSpPr>
        <p:spPr bwMode="auto">
          <a:xfrm>
            <a:off x="5076825" y="22764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endParaRPr lang="en-US" altLang="vi-VN">
              <a:cs typeface="Times New Roman" panose="02020603050405020304" pitchFamily="18" charset="0"/>
            </a:endParaRPr>
          </a:p>
        </p:txBody>
      </p:sp>
      <p:sp>
        <p:nvSpPr>
          <p:cNvPr id="10" name="Text Box 34"/>
          <p:cNvSpPr txBox="1">
            <a:spLocks noChangeArrowheads="1"/>
          </p:cNvSpPr>
          <p:nvPr/>
        </p:nvSpPr>
        <p:spPr bwMode="auto">
          <a:xfrm>
            <a:off x="5003800" y="2636838"/>
            <a:ext cx="4140200" cy="1200150"/>
          </a:xfrm>
          <a:prstGeom prst="rect">
            <a:avLst/>
          </a:prstGeom>
          <a:noFill/>
          <a:ln>
            <a:noFill/>
          </a:ln>
          <a:effectLst/>
        </p:spPr>
        <p:txBody>
          <a:bodyPr>
            <a:spAutoFit/>
          </a:bodyPr>
          <a:lstStyle/>
          <a:p>
            <a:pPr>
              <a:defRPr/>
            </a:pPr>
            <a:r>
              <a:rPr lang="vi-VN" altLang="vi-VN" dirty="0">
                <a:solidFill>
                  <a:srgbClr val="3333C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-&gt;</a:t>
            </a:r>
            <a:r>
              <a:rPr lang="vi-VN" altLang="vi-VN" dirty="0">
                <a:solidFill>
                  <a:srgbClr val="3333CC"/>
                </a:solidFill>
                <a:latin typeface="Times New Roman" panose="02020603050405020304" pitchFamily="18" charset="0"/>
                <a:cs typeface="Times New Roman" panose="02020603050405020304" pitchFamily="18" charset="0"/>
              </a:rPr>
              <a:t> </a:t>
            </a:r>
            <a:r>
              <a:rPr lang="vi-VN" altLang="vi-VN" sz="2400" dirty="0">
                <a:solidFill>
                  <a:srgbClr val="FF0000"/>
                </a:solidFill>
                <a:latin typeface="Times New Roman" panose="02020603050405020304" pitchFamily="18" charset="0"/>
                <a:cs typeface="Times New Roman" panose="02020603050405020304" pitchFamily="18" charset="0"/>
              </a:rPr>
              <a:t>CN</a:t>
            </a:r>
            <a:r>
              <a:rPr lang="vi-VN" altLang="vi-VN" sz="2400" dirty="0">
                <a:solidFill>
                  <a:srgbClr val="3333CC"/>
                </a:solidFill>
                <a:latin typeface="Times New Roman" panose="02020603050405020304" pitchFamily="18" charset="0"/>
                <a:cs typeface="Times New Roman" panose="02020603050405020304" pitchFamily="18" charset="0"/>
              </a:rPr>
              <a:t> là “mọi người”, </a:t>
            </a:r>
            <a:r>
              <a:rPr lang="vi-VN" altLang="vi-VN" sz="2400" dirty="0">
                <a:solidFill>
                  <a:srgbClr val="FF0000"/>
                </a:solidFill>
                <a:latin typeface="Times New Roman" panose="02020603050405020304" pitchFamily="18" charset="0"/>
                <a:cs typeface="Times New Roman" panose="02020603050405020304" pitchFamily="18" charset="0"/>
              </a:rPr>
              <a:t>thực hiện 1 hành động </a:t>
            </a:r>
            <a:r>
              <a:rPr lang="vi-VN" altLang="vi-VN" sz="2400" dirty="0">
                <a:solidFill>
                  <a:srgbClr val="3333CC"/>
                </a:solidFill>
                <a:latin typeface="Times New Roman" panose="02020603050405020304" pitchFamily="18" charset="0"/>
                <a:cs typeface="Times New Roman" panose="02020603050405020304" pitchFamily="18" charset="0"/>
              </a:rPr>
              <a:t>“yêu mến” </a:t>
            </a:r>
            <a:r>
              <a:rPr lang="vi-VN" altLang="vi-VN" sz="2400" dirty="0">
                <a:solidFill>
                  <a:srgbClr val="FF0000"/>
                </a:solidFill>
                <a:latin typeface="Times New Roman" panose="02020603050405020304" pitchFamily="18" charset="0"/>
                <a:cs typeface="Times New Roman" panose="02020603050405020304" pitchFamily="18" charset="0"/>
              </a:rPr>
              <a:t>hướng vào</a:t>
            </a:r>
            <a:r>
              <a:rPr lang="vi-VN" altLang="vi-VN" sz="2400" dirty="0">
                <a:solidFill>
                  <a:srgbClr val="3333CC"/>
                </a:solidFill>
                <a:latin typeface="Times New Roman" panose="02020603050405020304" pitchFamily="18" charset="0"/>
                <a:cs typeface="Times New Roman" panose="02020603050405020304" pitchFamily="18" charset="0"/>
              </a:rPr>
              <a:t> “em”</a:t>
            </a:r>
          </a:p>
        </p:txBody>
      </p:sp>
      <p:sp>
        <p:nvSpPr>
          <p:cNvPr id="11" name="Text Box 35"/>
          <p:cNvSpPr txBox="1">
            <a:spLocks noChangeArrowheads="1"/>
          </p:cNvSpPr>
          <p:nvPr/>
        </p:nvSpPr>
        <p:spPr bwMode="auto">
          <a:xfrm>
            <a:off x="5043488" y="4868863"/>
            <a:ext cx="39925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a:solidFill>
                  <a:srgbClr val="3333CC"/>
                </a:solidFill>
                <a:cs typeface="Times New Roman" panose="02020603050405020304" pitchFamily="18" charset="0"/>
              </a:rPr>
              <a:t>-</a:t>
            </a:r>
            <a:r>
              <a:rPr lang="en-US" altLang="vi-VN" sz="2400">
                <a:solidFill>
                  <a:srgbClr val="FF0000"/>
                </a:solidFill>
                <a:cs typeface="Times New Roman" panose="02020603050405020304" pitchFamily="18" charset="0"/>
              </a:rPr>
              <a:t>CN</a:t>
            </a:r>
            <a:r>
              <a:rPr lang="en-US" altLang="vi-VN" sz="2400">
                <a:solidFill>
                  <a:srgbClr val="3333CC"/>
                </a:solidFill>
                <a:cs typeface="Times New Roman" panose="02020603050405020304" pitchFamily="18" charset="0"/>
              </a:rPr>
              <a:t> là”em”:</a:t>
            </a:r>
            <a:r>
              <a:rPr lang="en-US" altLang="vi-VN" sz="2400">
                <a:solidFill>
                  <a:srgbClr val="FF0000"/>
                </a:solidFill>
                <a:cs typeface="Times New Roman" panose="02020603050405020304" pitchFamily="18" charset="0"/>
              </a:rPr>
              <a:t>nhận hành động </a:t>
            </a:r>
            <a:r>
              <a:rPr lang="en-US" altLang="vi-VN" sz="2400">
                <a:solidFill>
                  <a:srgbClr val="3333CC"/>
                </a:solidFill>
                <a:cs typeface="Times New Roman" panose="02020603050405020304" pitchFamily="18" charset="0"/>
              </a:rPr>
              <a:t>“yêu mến”  </a:t>
            </a:r>
            <a:r>
              <a:rPr lang="en-US" altLang="vi-VN" sz="2400">
                <a:solidFill>
                  <a:srgbClr val="FF0000"/>
                </a:solidFill>
                <a:cs typeface="Times New Roman" panose="02020603050405020304" pitchFamily="18" charset="0"/>
              </a:rPr>
              <a:t>từ</a:t>
            </a:r>
            <a:r>
              <a:rPr lang="en-US" altLang="vi-VN" sz="2400">
                <a:solidFill>
                  <a:srgbClr val="3333CC"/>
                </a:solidFill>
                <a:cs typeface="Times New Roman" panose="02020603050405020304" pitchFamily="18" charset="0"/>
              </a:rPr>
              <a:t> “mọi người</a:t>
            </a:r>
            <a:r>
              <a:rPr lang="vi-VN" altLang="vi-VN" sz="2400">
                <a:solidFill>
                  <a:srgbClr val="3333CC"/>
                </a:solidFill>
                <a:cs typeface="Times New Roman" panose="02020603050405020304" pitchFamily="18" charset="0"/>
              </a:rPr>
              <a:t>”.</a:t>
            </a:r>
          </a:p>
        </p:txBody>
      </p:sp>
      <p:sp>
        <p:nvSpPr>
          <p:cNvPr id="12" name="Text Box 36"/>
          <p:cNvSpPr txBox="1">
            <a:spLocks noChangeArrowheads="1"/>
          </p:cNvSpPr>
          <p:nvPr/>
        </p:nvSpPr>
        <p:spPr bwMode="auto">
          <a:xfrm>
            <a:off x="5292725" y="3789363"/>
            <a:ext cx="2366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vi-VN" altLang="vi-VN" sz="2400" b="1">
                <a:solidFill>
                  <a:srgbClr val="FF3300"/>
                </a:solidFill>
                <a:cs typeface="Times New Roman" panose="02020603050405020304" pitchFamily="18" charset="0"/>
              </a:rPr>
              <a:t>=&gt;Câu chủ động</a:t>
            </a:r>
          </a:p>
        </p:txBody>
      </p:sp>
      <p:sp>
        <p:nvSpPr>
          <p:cNvPr id="13" name="Text Box 37"/>
          <p:cNvSpPr txBox="1">
            <a:spLocks noChangeArrowheads="1"/>
          </p:cNvSpPr>
          <p:nvPr/>
        </p:nvSpPr>
        <p:spPr bwMode="auto">
          <a:xfrm>
            <a:off x="5292725" y="5797550"/>
            <a:ext cx="2143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vi-VN" altLang="vi-VN" sz="2400" b="1">
                <a:solidFill>
                  <a:srgbClr val="FF3300"/>
                </a:solidFill>
                <a:cs typeface="Times New Roman" panose="02020603050405020304" pitchFamily="18" charset="0"/>
              </a:rPr>
              <a:t>=&gt;Câu bị động</a:t>
            </a:r>
          </a:p>
        </p:txBody>
      </p:sp>
      <p:sp>
        <p:nvSpPr>
          <p:cNvPr id="14" name="Text Box 39"/>
          <p:cNvSpPr txBox="1">
            <a:spLocks noChangeArrowheads="1"/>
          </p:cNvSpPr>
          <p:nvPr/>
        </p:nvSpPr>
        <p:spPr bwMode="auto">
          <a:xfrm>
            <a:off x="5318125" y="6259513"/>
            <a:ext cx="2416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b="1" u="sng">
                <a:cs typeface="Times New Roman" panose="02020603050405020304" pitchFamily="18" charset="0"/>
              </a:rPr>
              <a:t>3.Ghi nhớ/sgk 57</a:t>
            </a:r>
            <a:endParaRPr lang="vi-VN" altLang="vi-VN" sz="2400" b="1" u="sng">
              <a:cs typeface="Times New Roman" panose="02020603050405020304" pitchFamily="18" charset="0"/>
            </a:endParaRPr>
          </a:p>
        </p:txBody>
      </p:sp>
      <p:sp>
        <p:nvSpPr>
          <p:cNvPr id="15" name="AutoShape 40"/>
          <p:cNvSpPr>
            <a:spLocks noChangeArrowheads="1"/>
          </p:cNvSpPr>
          <p:nvPr/>
        </p:nvSpPr>
        <p:spPr bwMode="auto">
          <a:xfrm>
            <a:off x="0" y="3860800"/>
            <a:ext cx="4176713" cy="1800225"/>
          </a:xfrm>
          <a:prstGeom prst="cloudCallout">
            <a:avLst>
              <a:gd name="adj1" fmla="val 45667"/>
              <a:gd name="adj2" fmla="val 46472"/>
            </a:avLst>
          </a:prstGeom>
          <a:gradFill rotWithShape="0">
            <a:gsLst>
              <a:gs pos="0">
                <a:schemeClr val="bg1"/>
              </a:gs>
              <a:gs pos="100000">
                <a:srgbClr val="6699FF"/>
              </a:gs>
            </a:gsLst>
            <a:lin ang="5400000" scaled="1"/>
          </a:gradFill>
          <a:ln w="9525">
            <a:solidFill>
              <a:schemeClr val="tx1"/>
            </a:solidFill>
            <a:round/>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vi-VN" altLang="vi-VN" sz="2400" b="1">
                <a:cs typeface="Times New Roman" panose="02020603050405020304" pitchFamily="18" charset="0"/>
              </a:rPr>
              <a:t>Em hiểu thế nào là câu chủ động, câu bị động?</a:t>
            </a:r>
          </a:p>
        </p:txBody>
      </p:sp>
      <p:sp>
        <p:nvSpPr>
          <p:cNvPr id="16" name="Text Box 42"/>
          <p:cNvSpPr txBox="1">
            <a:spLocks noChangeArrowheads="1"/>
          </p:cNvSpPr>
          <p:nvPr/>
        </p:nvSpPr>
        <p:spPr bwMode="auto">
          <a:xfrm>
            <a:off x="5326063" y="762000"/>
            <a:ext cx="18430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800" b="1" u="sng">
                <a:cs typeface="Times New Roman" panose="02020603050405020304" pitchFamily="18" charset="0"/>
              </a:rPr>
              <a:t>2.Nhận xét</a:t>
            </a:r>
            <a:endParaRPr lang="vi-VN" altLang="vi-VN" sz="2800" b="1" u="sng">
              <a:cs typeface="Times New Roman" panose="02020603050405020304" pitchFamily="18" charset="0"/>
            </a:endParaRPr>
          </a:p>
        </p:txBody>
      </p:sp>
      <p:sp>
        <p:nvSpPr>
          <p:cNvPr id="17" name="AutoShape 50"/>
          <p:cNvSpPr>
            <a:spLocks noChangeArrowheads="1"/>
          </p:cNvSpPr>
          <p:nvPr/>
        </p:nvSpPr>
        <p:spPr bwMode="auto">
          <a:xfrm>
            <a:off x="33725" y="3573463"/>
            <a:ext cx="4932363" cy="1584325"/>
          </a:xfrm>
          <a:prstGeom prst="wedgeRoundRectCallout">
            <a:avLst>
              <a:gd name="adj1" fmla="val -28338"/>
              <a:gd name="adj2" fmla="val 102806"/>
              <a:gd name="adj3" fmla="val 16667"/>
            </a:avLst>
          </a:prstGeom>
          <a:solidFill>
            <a:schemeClr val="accent1"/>
          </a:solidFill>
          <a:ln w="9525">
            <a:solidFill>
              <a:schemeClr val="tx1"/>
            </a:solidFill>
            <a:miter lim="800000"/>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r>
              <a:rPr lang="en-US" altLang="vi-VN" sz="2400" b="1">
                <a:cs typeface="Times New Roman" panose="02020603050405020304" pitchFamily="18" charset="0"/>
              </a:rPr>
              <a:t>Xác định CN câu a, cho biết </a:t>
            </a:r>
            <a:r>
              <a:rPr lang="pt-BR" altLang="vi-VN" sz="2400" b="1">
                <a:cs typeface="Times New Roman" panose="02020603050405020304" pitchFamily="18" charset="0"/>
              </a:rPr>
              <a:t>CN câu a là ai? Thực hiện hoạt động gì? Hướng về ai?</a:t>
            </a:r>
            <a:endParaRPr lang="en-US" altLang="vi-VN" sz="2400" b="1">
              <a:cs typeface="Times New Roman" panose="02020603050405020304" pitchFamily="18" charset="0"/>
            </a:endParaRPr>
          </a:p>
          <a:p>
            <a:pPr algn="ctr" eaLnBrk="1" hangingPunct="1"/>
            <a:endParaRPr lang="vi-VN" altLang="vi-VN">
              <a:cs typeface="Times New Roman" panose="02020603050405020304" pitchFamily="18" charset="0"/>
            </a:endParaRPr>
          </a:p>
        </p:txBody>
      </p:sp>
      <p:sp>
        <p:nvSpPr>
          <p:cNvPr id="18" name="Line 51"/>
          <p:cNvSpPr>
            <a:spLocks noChangeShapeType="1"/>
          </p:cNvSpPr>
          <p:nvPr/>
        </p:nvSpPr>
        <p:spPr bwMode="auto">
          <a:xfrm>
            <a:off x="909638" y="1989138"/>
            <a:ext cx="137636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19" name="Line 53"/>
          <p:cNvSpPr>
            <a:spLocks noChangeShapeType="1"/>
          </p:cNvSpPr>
          <p:nvPr/>
        </p:nvSpPr>
        <p:spPr bwMode="auto">
          <a:xfrm flipV="1">
            <a:off x="2484438" y="1974850"/>
            <a:ext cx="2163762" cy="14288"/>
          </a:xfrm>
          <a:prstGeom prst="line">
            <a:avLst/>
          </a:prstGeom>
          <a:noFill/>
          <a:ln w="38100">
            <a:solidFill>
              <a:srgbClr val="3333CC"/>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20" name="Text Box 58"/>
          <p:cNvSpPr txBox="1">
            <a:spLocks noChangeArrowheads="1"/>
          </p:cNvSpPr>
          <p:nvPr/>
        </p:nvSpPr>
        <p:spPr bwMode="auto">
          <a:xfrm>
            <a:off x="1403350" y="1989138"/>
            <a:ext cx="503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a:solidFill>
                  <a:srgbClr val="FF0000"/>
                </a:solidFill>
                <a:cs typeface="Times New Roman" panose="02020603050405020304" pitchFamily="18" charset="0"/>
              </a:rPr>
              <a:t>C</a:t>
            </a:r>
            <a:endParaRPr lang="vi-VN" altLang="vi-VN" sz="2800" b="1">
              <a:solidFill>
                <a:srgbClr val="FF0000"/>
              </a:solidFill>
              <a:cs typeface="Times New Roman" panose="02020603050405020304" pitchFamily="18" charset="0"/>
            </a:endParaRPr>
          </a:p>
        </p:txBody>
      </p:sp>
      <p:sp>
        <p:nvSpPr>
          <p:cNvPr id="21" name="Text Box 59"/>
          <p:cNvSpPr txBox="1">
            <a:spLocks noChangeArrowheads="1"/>
          </p:cNvSpPr>
          <p:nvPr/>
        </p:nvSpPr>
        <p:spPr bwMode="auto">
          <a:xfrm>
            <a:off x="3094038" y="1974850"/>
            <a:ext cx="5032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a:solidFill>
                  <a:srgbClr val="3333CC"/>
                </a:solidFill>
                <a:cs typeface="Times New Roman" panose="02020603050405020304" pitchFamily="18" charset="0"/>
              </a:rPr>
              <a:t>V</a:t>
            </a:r>
            <a:endParaRPr lang="vi-VN" altLang="vi-VN" sz="2800" b="1">
              <a:solidFill>
                <a:srgbClr val="3333CC"/>
              </a:solidFill>
              <a:cs typeface="Times New Roman" panose="02020603050405020304" pitchFamily="18" charset="0"/>
            </a:endParaRPr>
          </a:p>
        </p:txBody>
      </p:sp>
      <p:sp>
        <p:nvSpPr>
          <p:cNvPr id="22" name="AutoShape 60"/>
          <p:cNvSpPr>
            <a:spLocks noChangeArrowheads="1"/>
          </p:cNvSpPr>
          <p:nvPr/>
        </p:nvSpPr>
        <p:spPr bwMode="auto">
          <a:xfrm>
            <a:off x="109538" y="3795713"/>
            <a:ext cx="4751387" cy="1800225"/>
          </a:xfrm>
          <a:prstGeom prst="wedgeRoundRectCallout">
            <a:avLst>
              <a:gd name="adj1" fmla="val -17426"/>
              <a:gd name="adj2" fmla="val 62259"/>
              <a:gd name="adj3" fmla="val 16667"/>
            </a:avLst>
          </a:prstGeom>
          <a:solidFill>
            <a:schemeClr val="accent1"/>
          </a:solidFill>
          <a:ln w="9525">
            <a:solidFill>
              <a:schemeClr val="tx1"/>
            </a:solidFill>
            <a:miter lim="800000"/>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b="1">
                <a:cs typeface="Times New Roman" panose="02020603050405020304" pitchFamily="18" charset="0"/>
              </a:rPr>
              <a:t>Xác định CN câu b, cho biết </a:t>
            </a:r>
            <a:r>
              <a:rPr lang="vi-VN" altLang="vi-VN" sz="2400" b="1">
                <a:cs typeface="Times New Roman" panose="02020603050405020304" pitchFamily="18" charset="0"/>
              </a:rPr>
              <a:t>CN câu b là ai? </a:t>
            </a:r>
          </a:p>
          <a:p>
            <a:pPr eaLnBrk="1" hangingPunct="1"/>
            <a:r>
              <a:rPr lang="vi-VN" altLang="vi-VN" sz="2400" b="1">
                <a:cs typeface="Times New Roman" panose="02020603050405020304" pitchFamily="18" charset="0"/>
              </a:rPr>
              <a:t>Nhận hành động gì? Từ đâu?</a:t>
            </a:r>
            <a:endParaRPr lang="en-US" altLang="vi-VN" sz="2400" b="1">
              <a:cs typeface="Times New Roman" panose="02020603050405020304" pitchFamily="18" charset="0"/>
            </a:endParaRPr>
          </a:p>
          <a:p>
            <a:pPr algn="ctr" eaLnBrk="1" hangingPunct="1"/>
            <a:endParaRPr lang="vi-VN" altLang="vi-VN" sz="2400">
              <a:cs typeface="Times New Roman" panose="02020603050405020304" pitchFamily="18" charset="0"/>
            </a:endParaRPr>
          </a:p>
        </p:txBody>
      </p:sp>
      <p:sp>
        <p:nvSpPr>
          <p:cNvPr id="23" name="Line 62"/>
          <p:cNvSpPr>
            <a:spLocks noChangeShapeType="1"/>
          </p:cNvSpPr>
          <p:nvPr/>
        </p:nvSpPr>
        <p:spPr bwMode="auto">
          <a:xfrm>
            <a:off x="1476375" y="3068638"/>
            <a:ext cx="2951163" cy="0"/>
          </a:xfrm>
          <a:prstGeom prst="line">
            <a:avLst/>
          </a:prstGeom>
          <a:noFill/>
          <a:ln w="38100">
            <a:solidFill>
              <a:srgbClr val="3333CC"/>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24" name="AutoShape 64"/>
          <p:cNvSpPr>
            <a:spLocks noChangeArrowheads="1"/>
          </p:cNvSpPr>
          <p:nvPr/>
        </p:nvSpPr>
        <p:spPr bwMode="auto">
          <a:xfrm>
            <a:off x="-34925" y="4402138"/>
            <a:ext cx="4895850" cy="1511300"/>
          </a:xfrm>
          <a:prstGeom prst="wedgeRoundRectCallout">
            <a:avLst>
              <a:gd name="adj1" fmla="val -37648"/>
              <a:gd name="adj2" fmla="val 79306"/>
              <a:gd name="adj3" fmla="val 16667"/>
            </a:avLst>
          </a:prstGeom>
          <a:solidFill>
            <a:schemeClr val="accent1"/>
          </a:solidFill>
          <a:ln w="9525">
            <a:solidFill>
              <a:schemeClr val="tx1"/>
            </a:solidFill>
            <a:miter lim="800000"/>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r>
              <a:rPr lang="pt-BR" altLang="vi-VN" sz="2000" b="1" dirty="0">
                <a:cs typeface="Times New Roman" panose="02020603050405020304" pitchFamily="18" charset="0"/>
              </a:rPr>
              <a:t>C</a:t>
            </a:r>
            <a:r>
              <a:rPr lang="vi-VN" altLang="vi-VN" sz="2000" b="1" dirty="0">
                <a:cs typeface="Times New Roman" panose="02020603050405020304" pitchFamily="18" charset="0"/>
              </a:rPr>
              <a:t>âu có c</a:t>
            </a:r>
            <a:r>
              <a:rPr lang="pt-BR" altLang="vi-VN" sz="2000" b="1" dirty="0">
                <a:cs typeface="Times New Roman" panose="02020603050405020304" pitchFamily="18" charset="0"/>
              </a:rPr>
              <a:t>hủ ngữ </a:t>
            </a:r>
            <a:r>
              <a:rPr lang="vi-VN" altLang="vi-VN" sz="2000" b="1" dirty="0">
                <a:cs typeface="Times New Roman" panose="02020603050405020304" pitchFamily="18" charset="0"/>
              </a:rPr>
              <a:t>t</a:t>
            </a:r>
            <a:r>
              <a:rPr lang="pt-BR" altLang="vi-VN" sz="2000" b="1" dirty="0">
                <a:cs typeface="Times New Roman" panose="02020603050405020304" pitchFamily="18" charset="0"/>
              </a:rPr>
              <a:t>hực hiện hoạt động </a:t>
            </a:r>
            <a:r>
              <a:rPr lang="vi-VN" altLang="vi-VN" sz="2000" b="1" dirty="0">
                <a:cs typeface="Times New Roman" panose="02020603050405020304" pitchFamily="18" charset="0"/>
              </a:rPr>
              <a:t>hướng vào người khác gọi là câu gì?</a:t>
            </a:r>
          </a:p>
        </p:txBody>
      </p:sp>
      <p:sp>
        <p:nvSpPr>
          <p:cNvPr id="25" name="Text Box 66"/>
          <p:cNvSpPr txBox="1">
            <a:spLocks noChangeArrowheads="1"/>
          </p:cNvSpPr>
          <p:nvPr/>
        </p:nvSpPr>
        <p:spPr bwMode="auto">
          <a:xfrm>
            <a:off x="823913" y="3082925"/>
            <a:ext cx="5032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a:solidFill>
                  <a:srgbClr val="FF0000"/>
                </a:solidFill>
                <a:cs typeface="Times New Roman" panose="02020603050405020304" pitchFamily="18" charset="0"/>
              </a:rPr>
              <a:t>C</a:t>
            </a:r>
            <a:endParaRPr lang="vi-VN" altLang="vi-VN" sz="2800" b="1">
              <a:solidFill>
                <a:srgbClr val="FF0000"/>
              </a:solidFill>
              <a:cs typeface="Times New Roman" panose="02020603050405020304" pitchFamily="18" charset="0"/>
            </a:endParaRPr>
          </a:p>
        </p:txBody>
      </p:sp>
      <p:sp>
        <p:nvSpPr>
          <p:cNvPr id="26" name="Text Box 67"/>
          <p:cNvSpPr txBox="1">
            <a:spLocks noChangeArrowheads="1"/>
          </p:cNvSpPr>
          <p:nvPr/>
        </p:nvSpPr>
        <p:spPr bwMode="auto">
          <a:xfrm>
            <a:off x="2843213" y="3141663"/>
            <a:ext cx="5032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a:solidFill>
                  <a:srgbClr val="3333CC"/>
                </a:solidFill>
                <a:cs typeface="Times New Roman" panose="02020603050405020304" pitchFamily="18" charset="0"/>
              </a:rPr>
              <a:t>V</a:t>
            </a:r>
            <a:endParaRPr lang="vi-VN" altLang="vi-VN" sz="2800" b="1">
              <a:solidFill>
                <a:srgbClr val="3333CC"/>
              </a:solidFill>
              <a:cs typeface="Times New Roman" panose="02020603050405020304" pitchFamily="18" charset="0"/>
            </a:endParaRPr>
          </a:p>
        </p:txBody>
      </p:sp>
      <p:sp>
        <p:nvSpPr>
          <p:cNvPr id="27" name="AutoShape 72"/>
          <p:cNvSpPr>
            <a:spLocks noChangeArrowheads="1"/>
          </p:cNvSpPr>
          <p:nvPr/>
        </p:nvSpPr>
        <p:spPr bwMode="auto">
          <a:xfrm>
            <a:off x="109538" y="4875213"/>
            <a:ext cx="4752975" cy="1441450"/>
          </a:xfrm>
          <a:prstGeom prst="wedgeRoundRectCallout">
            <a:avLst>
              <a:gd name="adj1" fmla="val -57417"/>
              <a:gd name="adj2" fmla="val -16190"/>
              <a:gd name="adj3" fmla="val 16667"/>
            </a:avLst>
          </a:prstGeom>
          <a:solidFill>
            <a:schemeClr val="accent1"/>
          </a:solidFill>
          <a:ln w="9525">
            <a:solidFill>
              <a:schemeClr val="tx1"/>
            </a:solidFill>
            <a:miter lim="800000"/>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b="1">
                <a:cs typeface="Times New Roman" panose="02020603050405020304" pitchFamily="18" charset="0"/>
              </a:rPr>
              <a:t>Câu có CN được hoạt động của</a:t>
            </a:r>
          </a:p>
          <a:p>
            <a:pPr eaLnBrk="1" hangingPunct="1"/>
            <a:r>
              <a:rPr lang="en-US" altLang="vi-VN" sz="2400" b="1">
                <a:cs typeface="Times New Roman" panose="02020603050405020304" pitchFamily="18" charset="0"/>
              </a:rPr>
              <a:t> người khác hướng vào gọi là câu gì?</a:t>
            </a:r>
            <a:endParaRPr lang="vi-VN" altLang="vi-VN" sz="2400" b="1">
              <a:cs typeface="Times New Roman" panose="02020603050405020304" pitchFamily="18" charset="0"/>
            </a:endParaRPr>
          </a:p>
          <a:p>
            <a:pPr algn="ctr" eaLnBrk="1" hangingPunct="1"/>
            <a:endParaRPr lang="vi-VN" altLang="vi-VN" sz="2400" b="1">
              <a:cs typeface="Times New Roman" panose="02020603050405020304" pitchFamily="18" charset="0"/>
            </a:endParaRPr>
          </a:p>
        </p:txBody>
      </p:sp>
      <p:sp>
        <p:nvSpPr>
          <p:cNvPr id="28" name="Text Box 73"/>
          <p:cNvSpPr txBox="1">
            <a:spLocks noChangeArrowheads="1"/>
          </p:cNvSpPr>
          <p:nvPr/>
        </p:nvSpPr>
        <p:spPr bwMode="auto">
          <a:xfrm>
            <a:off x="4930775" y="4133850"/>
            <a:ext cx="47466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dirty="0">
                <a:cs typeface="Times New Roman" panose="02020603050405020304" pitchFamily="18" charset="0"/>
              </a:rPr>
              <a:t>b, </a:t>
            </a:r>
            <a:r>
              <a:rPr lang="en-US" altLang="vi-VN" sz="2400" dirty="0" err="1">
                <a:cs typeface="Times New Roman" panose="02020603050405020304" pitchFamily="18" charset="0"/>
              </a:rPr>
              <a:t>Em</a:t>
            </a:r>
            <a:r>
              <a:rPr lang="en-US" altLang="vi-VN" sz="2400" dirty="0">
                <a:cs typeface="Times New Roman" panose="02020603050405020304" pitchFamily="18" charset="0"/>
              </a:rPr>
              <a:t>/</a:t>
            </a:r>
            <a:r>
              <a:rPr lang="en-US" altLang="vi-VN" sz="2400" dirty="0" err="1">
                <a:cs typeface="Times New Roman" panose="02020603050405020304" pitchFamily="18" charset="0"/>
              </a:rPr>
              <a:t>được</a:t>
            </a:r>
            <a:r>
              <a:rPr lang="en-US" altLang="vi-VN" sz="2400" dirty="0">
                <a:cs typeface="Times New Roman" panose="02020603050405020304" pitchFamily="18" charset="0"/>
              </a:rPr>
              <a:t> </a:t>
            </a:r>
            <a:r>
              <a:rPr lang="en-US" altLang="vi-VN" sz="2400" dirty="0" err="1">
                <a:cs typeface="Times New Roman" panose="02020603050405020304" pitchFamily="18" charset="0"/>
              </a:rPr>
              <a:t>mọi</a:t>
            </a:r>
            <a:r>
              <a:rPr lang="en-US" altLang="vi-VN" sz="2400" dirty="0">
                <a:cs typeface="Times New Roman" panose="02020603050405020304" pitchFamily="18" charset="0"/>
              </a:rPr>
              <a:t> </a:t>
            </a:r>
            <a:r>
              <a:rPr lang="en-US" altLang="vi-VN" sz="2400" dirty="0" err="1">
                <a:cs typeface="Times New Roman" panose="02020603050405020304" pitchFamily="18" charset="0"/>
              </a:rPr>
              <a:t>người</a:t>
            </a:r>
            <a:r>
              <a:rPr lang="en-US" altLang="vi-VN" sz="2400" dirty="0">
                <a:cs typeface="Times New Roman" panose="02020603050405020304" pitchFamily="18" charset="0"/>
              </a:rPr>
              <a:t> </a:t>
            </a:r>
            <a:r>
              <a:rPr lang="en-US" altLang="vi-VN" sz="2400" dirty="0" err="1">
                <a:cs typeface="Times New Roman" panose="02020603050405020304" pitchFamily="18" charset="0"/>
              </a:rPr>
              <a:t>yêu</a:t>
            </a:r>
            <a:r>
              <a:rPr lang="en-US" altLang="vi-VN" sz="2400" dirty="0">
                <a:cs typeface="Times New Roman" panose="02020603050405020304" pitchFamily="18" charset="0"/>
              </a:rPr>
              <a:t> </a:t>
            </a:r>
            <a:r>
              <a:rPr lang="en-US" altLang="vi-VN" sz="2400" dirty="0" err="1">
                <a:cs typeface="Times New Roman" panose="02020603050405020304" pitchFamily="18" charset="0"/>
              </a:rPr>
              <a:t>mến</a:t>
            </a:r>
            <a:r>
              <a:rPr lang="en-US" altLang="vi-VN" sz="2400" dirty="0">
                <a:cs typeface="Times New Roman" panose="02020603050405020304" pitchFamily="18" charset="0"/>
              </a:rPr>
              <a:t>.</a:t>
            </a:r>
          </a:p>
          <a:p>
            <a:pPr eaLnBrk="1" hangingPunct="1"/>
            <a:r>
              <a:rPr lang="en-US" altLang="vi-VN" sz="2400" dirty="0">
                <a:cs typeface="Times New Roman" panose="02020603050405020304" pitchFamily="18" charset="0"/>
              </a:rPr>
              <a:t>        C                    V</a:t>
            </a:r>
            <a:endParaRPr lang="vi-VN" altLang="vi-VN" sz="2400" dirty="0">
              <a:cs typeface="Times New Roman" panose="02020603050405020304" pitchFamily="18" charset="0"/>
            </a:endParaRPr>
          </a:p>
        </p:txBody>
      </p:sp>
      <p:sp>
        <p:nvSpPr>
          <p:cNvPr id="29" name="Rectangle 1"/>
          <p:cNvSpPr>
            <a:spLocks noChangeArrowheads="1"/>
          </p:cNvSpPr>
          <p:nvPr/>
        </p:nvSpPr>
        <p:spPr bwMode="auto">
          <a:xfrm>
            <a:off x="339812" y="1321358"/>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pt-BR" altLang="vi-VN" sz="3200" dirty="0">
                <a:solidFill>
                  <a:srgbClr val="002060"/>
                </a:solidFill>
                <a:cs typeface="Times New Roman" panose="02020603050405020304" pitchFamily="18" charset="0"/>
              </a:rPr>
              <a:t>a, Mọi người yêu mến em.</a:t>
            </a:r>
          </a:p>
        </p:txBody>
      </p:sp>
      <p:sp>
        <p:nvSpPr>
          <p:cNvPr id="30" name="TextBox 2"/>
          <p:cNvSpPr txBox="1">
            <a:spLocks noChangeArrowheads="1"/>
          </p:cNvSpPr>
          <p:nvPr/>
        </p:nvSpPr>
        <p:spPr bwMode="auto">
          <a:xfrm>
            <a:off x="292100" y="2546350"/>
            <a:ext cx="474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800" dirty="0">
                <a:solidFill>
                  <a:srgbClr val="002060"/>
                </a:solidFill>
                <a:cs typeface="Times New Roman" panose="02020603050405020304" pitchFamily="18" charset="0"/>
              </a:rPr>
              <a:t>b, </a:t>
            </a:r>
            <a:r>
              <a:rPr lang="en-US" altLang="vi-VN" sz="2800" dirty="0" err="1">
                <a:solidFill>
                  <a:srgbClr val="002060"/>
                </a:solidFill>
                <a:cs typeface="Times New Roman" panose="02020603050405020304" pitchFamily="18" charset="0"/>
              </a:rPr>
              <a:t>Em</a:t>
            </a:r>
            <a:r>
              <a:rPr lang="en-US" altLang="vi-VN" sz="2800" dirty="0">
                <a:solidFill>
                  <a:srgbClr val="002060"/>
                </a:solidFill>
                <a:cs typeface="Times New Roman" panose="02020603050405020304" pitchFamily="18" charset="0"/>
              </a:rPr>
              <a:t> đ</a:t>
            </a:r>
            <a:r>
              <a:rPr lang="vi-VN" altLang="vi-VN" sz="2800" dirty="0">
                <a:solidFill>
                  <a:srgbClr val="002060"/>
                </a:solidFill>
                <a:cs typeface="Times New Roman" panose="02020603050405020304" pitchFamily="18" charset="0"/>
              </a:rPr>
              <a:t>ược mọi người yêu mến</a:t>
            </a:r>
          </a:p>
        </p:txBody>
      </p:sp>
      <p:sp>
        <p:nvSpPr>
          <p:cNvPr id="31" name="Line 51"/>
          <p:cNvSpPr>
            <a:spLocks noChangeShapeType="1"/>
          </p:cNvSpPr>
          <p:nvPr/>
        </p:nvSpPr>
        <p:spPr bwMode="auto">
          <a:xfrm>
            <a:off x="790575" y="3068638"/>
            <a:ext cx="614363"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32" name="Rectangle 33"/>
          <p:cNvSpPr>
            <a:spLocks noChangeArrowheads="1"/>
          </p:cNvSpPr>
          <p:nvPr/>
        </p:nvSpPr>
        <p:spPr bwMode="auto">
          <a:xfrm>
            <a:off x="5113338" y="1804988"/>
            <a:ext cx="3451225" cy="7381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pt-BR" altLang="vi-VN" sz="2400" dirty="0">
                <a:solidFill>
                  <a:srgbClr val="002060"/>
                </a:solidFill>
                <a:cs typeface="Times New Roman" panose="02020603050405020304" pitchFamily="18" charset="0"/>
              </a:rPr>
              <a:t>a, Mọi người</a:t>
            </a:r>
            <a:r>
              <a:rPr lang="pt-BR" altLang="vi-VN" sz="2400" b="1" dirty="0">
                <a:solidFill>
                  <a:srgbClr val="002060"/>
                </a:solidFill>
                <a:cs typeface="Times New Roman" panose="02020603050405020304" pitchFamily="18" charset="0"/>
              </a:rPr>
              <a:t>/</a:t>
            </a:r>
            <a:r>
              <a:rPr lang="pt-BR" altLang="vi-VN" sz="2400" dirty="0">
                <a:solidFill>
                  <a:srgbClr val="002060"/>
                </a:solidFill>
                <a:cs typeface="Times New Roman" panose="02020603050405020304" pitchFamily="18" charset="0"/>
              </a:rPr>
              <a:t>yêu mến em.</a:t>
            </a:r>
          </a:p>
          <a:p>
            <a:pPr eaLnBrk="1" hangingPunct="1"/>
            <a:r>
              <a:rPr lang="pt-BR" altLang="vi-VN" dirty="0">
                <a:cs typeface="Times New Roman" panose="02020603050405020304" pitchFamily="18" charset="0"/>
              </a:rPr>
              <a:t>         C                    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lide(fromBottom)">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slide(fromBottom)">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slide(fromBottom)">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slide(fromBottom)">
                                      <p:cBhvr>
                                        <p:cTn id="22" dur="500"/>
                                        <p:tgtEl>
                                          <p:spTgt spid="2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slide(fromBottom)">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slide(fromBottom)">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down)">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slide(fromBottom)">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xit" presetSubtype="4" fill="hold" grpId="1" nodeType="clickEffect">
                                  <p:stCondLst>
                                    <p:cond delay="0"/>
                                  </p:stCondLst>
                                  <p:childTnLst>
                                    <p:anim calcmode="lin" valueType="num">
                                      <p:cBhvr additive="base">
                                        <p:cTn id="46" dur="500"/>
                                        <p:tgtEl>
                                          <p:spTgt spid="17"/>
                                        </p:tgtEl>
                                        <p:attrNameLst>
                                          <p:attrName>ppt_x</p:attrName>
                                        </p:attrNameLst>
                                      </p:cBhvr>
                                      <p:tavLst>
                                        <p:tav tm="0">
                                          <p:val>
                                            <p:strVal val="ppt_x"/>
                                          </p:val>
                                        </p:tav>
                                        <p:tav tm="100000">
                                          <p:val>
                                            <p:strVal val="ppt_x"/>
                                          </p:val>
                                        </p:tav>
                                      </p:tavLst>
                                    </p:anim>
                                    <p:anim calcmode="lin" valueType="num">
                                      <p:cBhvr additive="base">
                                        <p:cTn id="47" dur="500"/>
                                        <p:tgtEl>
                                          <p:spTgt spid="17"/>
                                        </p:tgtEl>
                                        <p:attrNameLst>
                                          <p:attrName>ppt_y</p:attrName>
                                        </p:attrNameLst>
                                      </p:cBhvr>
                                      <p:tavLst>
                                        <p:tav tm="0">
                                          <p:val>
                                            <p:strVal val="ppt_y"/>
                                          </p:val>
                                        </p:tav>
                                        <p:tav tm="100000">
                                          <p:val>
                                            <p:strVal val="1+ppt_h/2"/>
                                          </p:val>
                                        </p:tav>
                                      </p:tavLst>
                                    </p:anim>
                                    <p:set>
                                      <p:cBhvr>
                                        <p:cTn id="48" dur="1" fill="hold">
                                          <p:stCondLst>
                                            <p:cond delay="499"/>
                                          </p:stCondLst>
                                        </p:cTn>
                                        <p:tgtEl>
                                          <p:spTgt spid="17"/>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additive="base">
                                        <p:cTn id="53" dur="500" fill="hold"/>
                                        <p:tgtEl>
                                          <p:spTgt spid="24"/>
                                        </p:tgtEl>
                                        <p:attrNameLst>
                                          <p:attrName>ppt_x</p:attrName>
                                        </p:attrNameLst>
                                      </p:cBhvr>
                                      <p:tavLst>
                                        <p:tav tm="0">
                                          <p:val>
                                            <p:strVal val="#ppt_x"/>
                                          </p:val>
                                        </p:tav>
                                        <p:tav tm="100000">
                                          <p:val>
                                            <p:strVal val="#ppt_x"/>
                                          </p:val>
                                        </p:tav>
                                      </p:tavLst>
                                    </p:anim>
                                    <p:anim calcmode="lin" valueType="num">
                                      <p:cBhvr additive="base">
                                        <p:cTn id="5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2">
                                            <p:txEl>
                                              <p:pRg st="0" end="0"/>
                                            </p:txEl>
                                          </p:spTgt>
                                        </p:tgtEl>
                                        <p:attrNameLst>
                                          <p:attrName>style.visibility</p:attrName>
                                        </p:attrNameLst>
                                      </p:cBhvr>
                                      <p:to>
                                        <p:strVal val="visible"/>
                                      </p:to>
                                    </p:set>
                                    <p:anim calcmode="lin" valueType="num">
                                      <p:cBhvr additive="base">
                                        <p:cTn id="5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xit" presetSubtype="4" fill="hold" grpId="1" nodeType="clickEffect">
                                  <p:stCondLst>
                                    <p:cond delay="0"/>
                                  </p:stCondLst>
                                  <p:childTnLst>
                                    <p:anim calcmode="lin" valueType="num">
                                      <p:cBhvr additive="base">
                                        <p:cTn id="64" dur="500"/>
                                        <p:tgtEl>
                                          <p:spTgt spid="24"/>
                                        </p:tgtEl>
                                        <p:attrNameLst>
                                          <p:attrName>ppt_x</p:attrName>
                                        </p:attrNameLst>
                                      </p:cBhvr>
                                      <p:tavLst>
                                        <p:tav tm="0">
                                          <p:val>
                                            <p:strVal val="ppt_x"/>
                                          </p:val>
                                        </p:tav>
                                        <p:tav tm="100000">
                                          <p:val>
                                            <p:strVal val="ppt_x"/>
                                          </p:val>
                                        </p:tav>
                                      </p:tavLst>
                                    </p:anim>
                                    <p:anim calcmode="lin" valueType="num">
                                      <p:cBhvr additive="base">
                                        <p:cTn id="65" dur="500"/>
                                        <p:tgtEl>
                                          <p:spTgt spid="24"/>
                                        </p:tgtEl>
                                        <p:attrNameLst>
                                          <p:attrName>ppt_y</p:attrName>
                                        </p:attrNameLst>
                                      </p:cBhvr>
                                      <p:tavLst>
                                        <p:tav tm="0">
                                          <p:val>
                                            <p:strVal val="ppt_y"/>
                                          </p:val>
                                        </p:tav>
                                        <p:tav tm="100000">
                                          <p:val>
                                            <p:strVal val="1+ppt_h/2"/>
                                          </p:val>
                                        </p:tav>
                                      </p:tavLst>
                                    </p:anim>
                                    <p:set>
                                      <p:cBhvr>
                                        <p:cTn id="66" dur="1" fill="hold">
                                          <p:stCondLst>
                                            <p:cond delay="499"/>
                                          </p:stCondLst>
                                        </p:cTn>
                                        <p:tgtEl>
                                          <p:spTgt spid="24"/>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slide(fromBottom)">
                                      <p:cBhvr>
                                        <p:cTn id="71" dur="500"/>
                                        <p:tgtEl>
                                          <p:spTgt spid="22"/>
                                        </p:tgtEl>
                                      </p:cBhvr>
                                    </p:animEffec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 calcmode="lin" valueType="num">
                                      <p:cBhvr additive="base">
                                        <p:cTn id="76" dur="500" fill="hold"/>
                                        <p:tgtEl>
                                          <p:spTgt spid="23"/>
                                        </p:tgtEl>
                                        <p:attrNameLst>
                                          <p:attrName>ppt_x</p:attrName>
                                        </p:attrNameLst>
                                      </p:cBhvr>
                                      <p:tavLst>
                                        <p:tav tm="0">
                                          <p:val>
                                            <p:strVal val="#ppt_x"/>
                                          </p:val>
                                        </p:tav>
                                        <p:tav tm="100000">
                                          <p:val>
                                            <p:strVal val="#ppt_x"/>
                                          </p:val>
                                        </p:tav>
                                      </p:tavLst>
                                    </p:anim>
                                    <p:anim calcmode="lin" valueType="num">
                                      <p:cBhvr additive="base">
                                        <p:cTn id="7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2" presetClass="entr" presetSubtype="4"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slide(fromBottom)">
                                      <p:cBhvr>
                                        <p:cTn id="82" dur="500"/>
                                        <p:tgtEl>
                                          <p:spTgt spid="25"/>
                                        </p:tgtEl>
                                      </p:cBhvr>
                                    </p:animEffect>
                                  </p:childTnLst>
                                </p:cTn>
                              </p:par>
                            </p:childTnLst>
                          </p:cTn>
                        </p:par>
                      </p:childTnLst>
                    </p:cTn>
                  </p:par>
                  <p:par>
                    <p:cTn id="83" fill="hold">
                      <p:stCondLst>
                        <p:cond delay="indefinite"/>
                      </p:stCondLst>
                      <p:childTnLst>
                        <p:par>
                          <p:cTn id="84" fill="hold">
                            <p:stCondLst>
                              <p:cond delay="0"/>
                            </p:stCondLst>
                            <p:childTnLst>
                              <p:par>
                                <p:cTn id="85" presetID="12" presetClass="entr" presetSubtype="4"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slide(fromBottom)">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12" presetClass="entr" presetSubtype="4" fill="hold" grpId="0" nodeType="click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slide(fromBottom)">
                                      <p:cBhvr>
                                        <p:cTn id="92" dur="500"/>
                                        <p:tgtEl>
                                          <p:spTgt spid="28"/>
                                        </p:tgtEl>
                                      </p:cBhvr>
                                    </p:animEffect>
                                  </p:childTnLst>
                                </p:cTn>
                              </p:par>
                            </p:childTnLst>
                          </p:cTn>
                        </p:par>
                      </p:childTnLst>
                    </p:cTn>
                  </p:par>
                  <p:par>
                    <p:cTn id="93" fill="hold">
                      <p:stCondLst>
                        <p:cond delay="indefinite"/>
                      </p:stCondLst>
                      <p:childTnLst>
                        <p:par>
                          <p:cTn id="94" fill="hold">
                            <p:stCondLst>
                              <p:cond delay="0"/>
                            </p:stCondLst>
                            <p:childTnLst>
                              <p:par>
                                <p:cTn id="95" presetID="12" presetClass="entr" presetSubtype="4"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Effect transition="in" filter="slide(fromBottom)">
                                      <p:cBhvr>
                                        <p:cTn id="97" dur="500"/>
                                        <p:tgtEl>
                                          <p:spTgt spid="11"/>
                                        </p:tgtEl>
                                      </p:cBhvr>
                                    </p:animEffect>
                                  </p:childTnLst>
                                </p:cTn>
                              </p:par>
                            </p:childTnLst>
                          </p:cTn>
                        </p:par>
                      </p:childTnLst>
                    </p:cTn>
                  </p:par>
                  <p:par>
                    <p:cTn id="98" fill="hold">
                      <p:stCondLst>
                        <p:cond delay="indefinite"/>
                      </p:stCondLst>
                      <p:childTnLst>
                        <p:par>
                          <p:cTn id="99" fill="hold">
                            <p:stCondLst>
                              <p:cond delay="0"/>
                            </p:stCondLst>
                            <p:childTnLst>
                              <p:par>
                                <p:cTn id="100" presetID="12" presetClass="exit" presetSubtype="4" fill="hold" grpId="1" nodeType="clickEffect">
                                  <p:stCondLst>
                                    <p:cond delay="0"/>
                                  </p:stCondLst>
                                  <p:childTnLst>
                                    <p:animEffect transition="out" filter="slide(fromBottom)">
                                      <p:cBhvr>
                                        <p:cTn id="101" dur="500"/>
                                        <p:tgtEl>
                                          <p:spTgt spid="22"/>
                                        </p:tgtEl>
                                      </p:cBhvr>
                                    </p:animEffect>
                                    <p:set>
                                      <p:cBhvr>
                                        <p:cTn id="102" dur="1" fill="hold">
                                          <p:stCondLst>
                                            <p:cond delay="499"/>
                                          </p:stCondLst>
                                        </p:cTn>
                                        <p:tgtEl>
                                          <p:spTgt spid="22"/>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2" presetClass="entr" presetSubtype="4" fill="hold" grpId="0" nodeType="click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slide(fromBottom)">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12" presetClass="entr" presetSubtype="4" fill="hold" nodeType="clickEffect">
                                  <p:stCondLst>
                                    <p:cond delay="0"/>
                                  </p:stCondLst>
                                  <p:childTnLst>
                                    <p:set>
                                      <p:cBhvr>
                                        <p:cTn id="111" dur="1" fill="hold">
                                          <p:stCondLst>
                                            <p:cond delay="0"/>
                                          </p:stCondLst>
                                        </p:cTn>
                                        <p:tgtEl>
                                          <p:spTgt spid="13">
                                            <p:txEl>
                                              <p:pRg st="0" end="0"/>
                                            </p:txEl>
                                          </p:spTgt>
                                        </p:tgtEl>
                                        <p:attrNameLst>
                                          <p:attrName>style.visibility</p:attrName>
                                        </p:attrNameLst>
                                      </p:cBhvr>
                                      <p:to>
                                        <p:strVal val="visible"/>
                                      </p:to>
                                    </p:set>
                                    <p:animEffect transition="in" filter="slide(fromBottom)">
                                      <p:cBhvr>
                                        <p:cTn id="112" dur="500"/>
                                        <p:tgtEl>
                                          <p:spTgt spid="13">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 presetClass="exit" presetSubtype="4" fill="hold" grpId="1" nodeType="clickEffect">
                                  <p:stCondLst>
                                    <p:cond delay="0"/>
                                  </p:stCondLst>
                                  <p:childTnLst>
                                    <p:anim calcmode="lin" valueType="num">
                                      <p:cBhvr additive="base">
                                        <p:cTn id="116" dur="500"/>
                                        <p:tgtEl>
                                          <p:spTgt spid="27"/>
                                        </p:tgtEl>
                                        <p:attrNameLst>
                                          <p:attrName>ppt_x</p:attrName>
                                        </p:attrNameLst>
                                      </p:cBhvr>
                                      <p:tavLst>
                                        <p:tav tm="0">
                                          <p:val>
                                            <p:strVal val="ppt_x"/>
                                          </p:val>
                                        </p:tav>
                                        <p:tav tm="100000">
                                          <p:val>
                                            <p:strVal val="ppt_x"/>
                                          </p:val>
                                        </p:tav>
                                      </p:tavLst>
                                    </p:anim>
                                    <p:anim calcmode="lin" valueType="num">
                                      <p:cBhvr additive="base">
                                        <p:cTn id="117" dur="500"/>
                                        <p:tgtEl>
                                          <p:spTgt spid="27"/>
                                        </p:tgtEl>
                                        <p:attrNameLst>
                                          <p:attrName>ppt_y</p:attrName>
                                        </p:attrNameLst>
                                      </p:cBhvr>
                                      <p:tavLst>
                                        <p:tav tm="0">
                                          <p:val>
                                            <p:strVal val="ppt_y"/>
                                          </p:val>
                                        </p:tav>
                                        <p:tav tm="100000">
                                          <p:val>
                                            <p:strVal val="1+ppt_h/2"/>
                                          </p:val>
                                        </p:tav>
                                      </p:tavLst>
                                    </p:anim>
                                    <p:set>
                                      <p:cBhvr>
                                        <p:cTn id="118" dur="1" fill="hold">
                                          <p:stCondLst>
                                            <p:cond delay="499"/>
                                          </p:stCondLst>
                                        </p:cTn>
                                        <p:tgtEl>
                                          <p:spTgt spid="27"/>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2" presetClass="entr" presetSubtype="4" fill="hold" grpId="0" nodeType="clickEffect">
                                  <p:stCondLst>
                                    <p:cond delay="0"/>
                                  </p:stCondLst>
                                  <p:childTnLst>
                                    <p:set>
                                      <p:cBhvr>
                                        <p:cTn id="122" dur="1" fill="hold">
                                          <p:stCondLst>
                                            <p:cond delay="0"/>
                                          </p:stCondLst>
                                        </p:cTn>
                                        <p:tgtEl>
                                          <p:spTgt spid="15"/>
                                        </p:tgtEl>
                                        <p:attrNameLst>
                                          <p:attrName>style.visibility</p:attrName>
                                        </p:attrNameLst>
                                      </p:cBhvr>
                                      <p:to>
                                        <p:strVal val="visible"/>
                                      </p:to>
                                    </p:set>
                                    <p:animEffect transition="in" filter="slide(fromBottom)">
                                      <p:cBhvr>
                                        <p:cTn id="123" dur="500"/>
                                        <p:tgtEl>
                                          <p:spTgt spid="15"/>
                                        </p:tgtEl>
                                      </p:cBhvr>
                                    </p:animEffect>
                                  </p:childTnLst>
                                </p:cTn>
                              </p:par>
                            </p:childTnLst>
                          </p:cTn>
                        </p:par>
                      </p:childTnLst>
                    </p:cTn>
                  </p:par>
                  <p:par>
                    <p:cTn id="124" fill="hold">
                      <p:stCondLst>
                        <p:cond delay="indefinite"/>
                      </p:stCondLst>
                      <p:childTnLst>
                        <p:par>
                          <p:cTn id="125" fill="hold">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14"/>
                                        </p:tgtEl>
                                        <p:attrNameLst>
                                          <p:attrName>style.visibility</p:attrName>
                                        </p:attrNameLst>
                                      </p:cBhvr>
                                      <p:to>
                                        <p:strVal val="visible"/>
                                      </p:to>
                                    </p:set>
                                    <p:animEffect transition="in" filter="slide(fromBottom)">
                                      <p:cBhvr>
                                        <p:cTn id="128" dur="500"/>
                                        <p:tgtEl>
                                          <p:spTgt spid="14"/>
                                        </p:tgtEl>
                                      </p:cBhvr>
                                    </p:animEffect>
                                  </p:childTnLst>
                                </p:cTn>
                              </p:par>
                            </p:childTnLst>
                          </p:cTn>
                        </p:par>
                      </p:childTnLst>
                    </p:cTn>
                  </p:par>
                  <p:par>
                    <p:cTn id="129" fill="hold">
                      <p:stCondLst>
                        <p:cond delay="indefinite"/>
                      </p:stCondLst>
                      <p:childTnLst>
                        <p:par>
                          <p:cTn id="130" fill="hold">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31"/>
                                        </p:tgtEl>
                                        <p:attrNameLst>
                                          <p:attrName>style.visibility</p:attrName>
                                        </p:attrNameLst>
                                      </p:cBhvr>
                                      <p:to>
                                        <p:strVal val="visible"/>
                                      </p:to>
                                    </p:set>
                                    <p:animEffect transition="in" filter="slide(fromBottom)">
                                      <p:cBhvr>
                                        <p:cTn id="13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P spid="15" grpId="0" animBg="1"/>
      <p:bldP spid="16" grpId="0"/>
      <p:bldP spid="17" grpId="0" animBg="1"/>
      <p:bldP spid="17" grpId="1" animBg="1"/>
      <p:bldP spid="18" grpId="0" animBg="1"/>
      <p:bldP spid="19" grpId="0" animBg="1"/>
      <p:bldP spid="21" grpId="0"/>
      <p:bldP spid="22" grpId="0" animBg="1"/>
      <p:bldP spid="22" grpId="1" animBg="1"/>
      <p:bldP spid="23" grpId="0" animBg="1"/>
      <p:bldP spid="24" grpId="0" animBg="1"/>
      <p:bldP spid="24" grpId="1" animBg="1"/>
      <p:bldP spid="25" grpId="0"/>
      <p:bldP spid="26" grpId="0"/>
      <p:bldP spid="27" grpId="0" animBg="1"/>
      <p:bldP spid="27" grpId="1" animBg="1"/>
      <p:bldP spid="28" grpId="0"/>
      <p:bldP spid="31" grpId="0" animBg="1"/>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832" y="869390"/>
            <a:ext cx="9067800" cy="4770537"/>
          </a:xfrm>
          <a:prstGeom prst="rect">
            <a:avLst/>
          </a:prstGeom>
        </p:spPr>
        <p:txBody>
          <a:bodyPr wrap="square">
            <a:spAutoFit/>
          </a:bodyPr>
          <a:lstStyle/>
          <a:p>
            <a:pPr eaLnBrk="1" hangingPunct="1">
              <a:spcBef>
                <a:spcPct val="50000"/>
              </a:spcBef>
            </a:pPr>
            <a:r>
              <a:rPr lang="en-US" altLang="vi-VN" sz="3200" b="1" u="sng" dirty="0" smtClean="0">
                <a:latin typeface="Times New Roman" panose="02020603050405020304" pitchFamily="18" charset="0"/>
                <a:cs typeface="Times New Roman" panose="02020603050405020304" pitchFamily="18" charset="0"/>
                <a:sym typeface="Wingdings" pitchFamily="2" charset="2"/>
              </a:rPr>
              <a:t>3</a:t>
            </a:r>
            <a:r>
              <a:rPr lang="en-US" altLang="vi-VN" sz="3200" b="1" u="sng" dirty="0">
                <a:latin typeface="Times New Roman" panose="02020603050405020304" pitchFamily="18" charset="0"/>
                <a:cs typeface="Times New Roman" panose="02020603050405020304" pitchFamily="18" charset="0"/>
                <a:sym typeface="Wingdings" pitchFamily="2" charset="2"/>
              </a:rPr>
              <a:t>. </a:t>
            </a:r>
            <a:r>
              <a:rPr lang="en-US" altLang="vi-VN" sz="3200" b="1" u="sng" dirty="0" err="1">
                <a:latin typeface="Times New Roman" panose="02020603050405020304" pitchFamily="18" charset="0"/>
                <a:cs typeface="Times New Roman" panose="02020603050405020304" pitchFamily="18" charset="0"/>
                <a:sym typeface="Wingdings" pitchFamily="2" charset="2"/>
              </a:rPr>
              <a:t>Kết</a:t>
            </a:r>
            <a:r>
              <a:rPr lang="en-US" altLang="vi-VN" sz="3200" b="1" u="sng" dirty="0">
                <a:latin typeface="Times New Roman" panose="02020603050405020304" pitchFamily="18" charset="0"/>
                <a:cs typeface="Times New Roman" panose="02020603050405020304" pitchFamily="18" charset="0"/>
                <a:sym typeface="Wingdings" pitchFamily="2" charset="2"/>
              </a:rPr>
              <a:t> </a:t>
            </a:r>
            <a:r>
              <a:rPr lang="en-US" altLang="vi-VN" sz="3200" b="1" u="sng" dirty="0" err="1">
                <a:latin typeface="Times New Roman" panose="02020603050405020304" pitchFamily="18" charset="0"/>
                <a:cs typeface="Times New Roman" panose="02020603050405020304" pitchFamily="18" charset="0"/>
                <a:sym typeface="Wingdings" pitchFamily="2" charset="2"/>
              </a:rPr>
              <a:t>luận</a:t>
            </a:r>
            <a:r>
              <a:rPr lang="en-US" altLang="vi-VN" sz="3200" b="1" u="sng" dirty="0">
                <a:latin typeface="Times New Roman" panose="02020603050405020304" pitchFamily="18" charset="0"/>
                <a:cs typeface="Times New Roman" panose="02020603050405020304" pitchFamily="18" charset="0"/>
                <a:sym typeface="Wingdings" pitchFamily="2" charset="2"/>
              </a:rPr>
              <a:t> – </a:t>
            </a:r>
            <a:r>
              <a:rPr lang="en-US" altLang="vi-VN" sz="3200" b="1" u="sng" dirty="0" err="1">
                <a:latin typeface="Times New Roman" panose="02020603050405020304" pitchFamily="18" charset="0"/>
                <a:cs typeface="Times New Roman" panose="02020603050405020304" pitchFamily="18" charset="0"/>
                <a:sym typeface="Wingdings" pitchFamily="2" charset="2"/>
              </a:rPr>
              <a:t>ghi</a:t>
            </a:r>
            <a:r>
              <a:rPr lang="en-US" altLang="vi-VN" sz="3200" b="1" u="sng" dirty="0">
                <a:latin typeface="Times New Roman" panose="02020603050405020304" pitchFamily="18" charset="0"/>
                <a:cs typeface="Times New Roman" panose="02020603050405020304" pitchFamily="18" charset="0"/>
                <a:sym typeface="Wingdings" pitchFamily="2" charset="2"/>
              </a:rPr>
              <a:t> </a:t>
            </a:r>
            <a:r>
              <a:rPr lang="en-US" altLang="vi-VN" sz="3200" b="1" u="sng" dirty="0" err="1">
                <a:latin typeface="Times New Roman" panose="02020603050405020304" pitchFamily="18" charset="0"/>
                <a:cs typeface="Times New Roman" panose="02020603050405020304" pitchFamily="18" charset="0"/>
                <a:sym typeface="Wingdings" pitchFamily="2" charset="2"/>
              </a:rPr>
              <a:t>nhớ</a:t>
            </a:r>
            <a:r>
              <a:rPr lang="en-US" altLang="vi-VN" sz="3200" b="1" u="sng" dirty="0">
                <a:latin typeface="Times New Roman" panose="02020603050405020304" pitchFamily="18" charset="0"/>
                <a:cs typeface="Times New Roman" panose="02020603050405020304" pitchFamily="18" charset="0"/>
                <a:sym typeface="Wingdings" pitchFamily="2" charset="2"/>
              </a:rPr>
              <a:t> 1 </a:t>
            </a:r>
            <a:r>
              <a:rPr lang="en-US" altLang="vi-VN" sz="3200" b="1" dirty="0">
                <a:latin typeface="Times New Roman" panose="02020603050405020304" pitchFamily="18" charset="0"/>
                <a:cs typeface="Times New Roman" panose="02020603050405020304" pitchFamily="18" charset="0"/>
                <a:sym typeface="Wingdings" pitchFamily="2" charset="2"/>
              </a:rPr>
              <a:t>(</a:t>
            </a:r>
            <a:r>
              <a:rPr lang="en-US" altLang="vi-VN" sz="3200" b="1" dirty="0" err="1">
                <a:latin typeface="Times New Roman" panose="02020603050405020304" pitchFamily="18" charset="0"/>
                <a:cs typeface="Times New Roman" panose="02020603050405020304" pitchFamily="18" charset="0"/>
                <a:sym typeface="Wingdings" pitchFamily="2" charset="2"/>
              </a:rPr>
              <a:t>sgk</a:t>
            </a:r>
            <a:r>
              <a:rPr lang="en-US" altLang="vi-VN" sz="3200" b="1" dirty="0">
                <a:latin typeface="Times New Roman" panose="02020603050405020304" pitchFamily="18" charset="0"/>
                <a:cs typeface="Times New Roman" panose="02020603050405020304" pitchFamily="18" charset="0"/>
                <a:sym typeface="Wingdings" pitchFamily="2" charset="2"/>
              </a:rPr>
              <a:t> 57)</a:t>
            </a:r>
          </a:p>
          <a:p>
            <a:pPr algn="just" eaLnBrk="1" hangingPunct="1">
              <a:spcBef>
                <a:spcPct val="50000"/>
              </a:spcBef>
            </a:pP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Câu</a:t>
            </a:r>
            <a:r>
              <a:rPr lang="en-US" altLang="vi-VN" sz="3200" b="1" i="1" dirty="0">
                <a:solidFill>
                  <a:srgbClr val="FF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chủ</a:t>
            </a:r>
            <a:r>
              <a:rPr lang="en-US" altLang="vi-VN" sz="3200" b="1" i="1" dirty="0">
                <a:solidFill>
                  <a:srgbClr val="FF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là</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câu</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có</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chủ</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ngữ</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chỉ</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người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vật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thực</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hiện</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một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hoạt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hướng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vào</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người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vật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khác</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chỉ</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chủ</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thể</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của</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hoạt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a:t>
            </a:r>
          </a:p>
          <a:p>
            <a:pPr algn="just" eaLnBrk="1" hangingPunct="1">
              <a:spcBef>
                <a:spcPct val="50000"/>
              </a:spcBef>
            </a:pP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Câu</a:t>
            </a:r>
            <a:r>
              <a:rPr lang="en-US" altLang="vi-VN" sz="3200" b="1" i="1" dirty="0">
                <a:solidFill>
                  <a:srgbClr val="FF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bị</a:t>
            </a:r>
            <a:r>
              <a:rPr lang="en-US" altLang="vi-VN" sz="3200" b="1" i="1" dirty="0">
                <a:solidFill>
                  <a:srgbClr val="FF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là</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câu</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có</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chủ</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ngữ</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chỉ</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người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vật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được</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hoạt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của</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người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vật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khác</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hướng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vào</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chỉ</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đối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tượng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của</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hoạt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a:t>
            </a:r>
          </a:p>
          <a:p>
            <a:pPr algn="just" eaLnBrk="1" hangingPunct="1">
              <a:spcBef>
                <a:spcPct val="50000"/>
              </a:spcBef>
            </a:pPr>
            <a:r>
              <a:rPr lang="en-US" altLang="vi-VN" sz="3200" dirty="0">
                <a:latin typeface="Times New Roman" panose="02020603050405020304" pitchFamily="18" charset="0"/>
                <a:cs typeface="Times New Roman" panose="02020603050405020304" pitchFamily="18" charset="0"/>
                <a:sym typeface="Wingdings" pitchFamily="2" charset="2"/>
              </a:rPr>
              <a:t>     </a:t>
            </a:r>
          </a:p>
        </p:txBody>
      </p:sp>
    </p:spTree>
    <p:extLst>
      <p:ext uri="{BB962C8B-B14F-4D97-AF65-F5344CB8AC3E}">
        <p14:creationId xmlns:p14="http://schemas.microsoft.com/office/powerpoint/2010/main" val="3466261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idx="1"/>
          </p:nvPr>
        </p:nvSpPr>
        <p:spPr>
          <a:xfrm>
            <a:off x="323850" y="228600"/>
            <a:ext cx="8610600" cy="6096000"/>
          </a:xfrm>
        </p:spPr>
        <p:txBody>
          <a:bodyPr/>
          <a:lstStyle/>
          <a:p>
            <a:pPr algn="ctr" eaLnBrk="1" hangingPunct="1">
              <a:buFontTx/>
              <a:buNone/>
            </a:pPr>
            <a:r>
              <a:rPr lang="en-US" altLang="vi-VN" b="1" u="sng" dirty="0" err="1" smtClean="0">
                <a:solidFill>
                  <a:srgbClr val="FF0000"/>
                </a:solidFill>
                <a:latin typeface="Times New Roman" panose="02020603050405020304" pitchFamily="18" charset="0"/>
                <a:cs typeface="Times New Roman" panose="02020603050405020304" pitchFamily="18" charset="0"/>
              </a:rPr>
              <a:t>Bài</a:t>
            </a:r>
            <a:r>
              <a:rPr lang="en-US" altLang="vi-VN" b="1" u="sng" dirty="0" smtClean="0">
                <a:solidFill>
                  <a:srgbClr val="FF0000"/>
                </a:solidFill>
                <a:latin typeface="Times New Roman" pitchFamily="18" charset="0"/>
                <a:cs typeface="Times New Roman" panose="02020603050405020304" pitchFamily="18" charset="0"/>
              </a:rPr>
              <a:t> </a:t>
            </a:r>
            <a:r>
              <a:rPr lang="en-US" altLang="vi-VN" b="1" u="sng" dirty="0" err="1" smtClean="0">
                <a:solidFill>
                  <a:srgbClr val="FF0000"/>
                </a:solidFill>
                <a:latin typeface="Times New Roman" pitchFamily="18" charset="0"/>
                <a:cs typeface="Times New Roman" panose="02020603050405020304" pitchFamily="18" charset="0"/>
              </a:rPr>
              <a:t>tập</a:t>
            </a:r>
            <a:r>
              <a:rPr lang="en-US" altLang="vi-VN" b="1" u="sng" dirty="0" smtClean="0">
                <a:solidFill>
                  <a:srgbClr val="FF0000"/>
                </a:solidFill>
                <a:latin typeface="Times New Roman" pitchFamily="18" charset="0"/>
                <a:cs typeface="Times New Roman" panose="02020603050405020304" pitchFamily="18" charset="0"/>
              </a:rPr>
              <a:t> </a:t>
            </a:r>
            <a:r>
              <a:rPr lang="en-US" altLang="vi-VN" b="1" u="sng" dirty="0" err="1" smtClean="0">
                <a:solidFill>
                  <a:srgbClr val="FF0000"/>
                </a:solidFill>
                <a:latin typeface="Times New Roman" pitchFamily="18" charset="0"/>
                <a:cs typeface="Times New Roman" panose="02020603050405020304" pitchFamily="18" charset="0"/>
              </a:rPr>
              <a:t>nhanh</a:t>
            </a:r>
            <a:endParaRPr lang="en-US" altLang="vi-VN" b="1" u="sng" dirty="0" smtClean="0">
              <a:solidFill>
                <a:srgbClr val="FF0000"/>
              </a:solidFill>
              <a:latin typeface="Times New Roman" pitchFamily="18" charset="0"/>
              <a:cs typeface="Times New Roman" panose="02020603050405020304" pitchFamily="18" charset="0"/>
            </a:endParaRPr>
          </a:p>
          <a:p>
            <a:pPr eaLnBrk="1" hangingPunct="1">
              <a:buFontTx/>
              <a:buNone/>
            </a:pPr>
            <a:r>
              <a:rPr lang="en-US" altLang="vi-VN" sz="2800" b="1" u="sng" dirty="0" err="1" smtClean="0">
                <a:solidFill>
                  <a:srgbClr val="FF0000"/>
                </a:solidFill>
                <a:latin typeface="Times New Roman" pitchFamily="18" charset="0"/>
                <a:cs typeface="Times New Roman" panose="02020603050405020304" pitchFamily="18" charset="0"/>
              </a:rPr>
              <a:t>Câu</a:t>
            </a:r>
            <a:r>
              <a:rPr lang="en-US" altLang="vi-VN" sz="2800" b="1" u="sng" dirty="0" smtClean="0">
                <a:solidFill>
                  <a:srgbClr val="FF0000"/>
                </a:solidFill>
                <a:latin typeface="Times New Roman" pitchFamily="18" charset="0"/>
                <a:cs typeface="Times New Roman" panose="02020603050405020304" pitchFamily="18" charset="0"/>
              </a:rPr>
              <a:t> 1:</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Trong</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các</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sau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nào</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là</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chủ</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động</a:t>
            </a:r>
            <a:r>
              <a:rPr lang="en-US" altLang="vi-VN" sz="2800" b="1" i="1" dirty="0" smtClean="0">
                <a:solidFill>
                  <a:srgbClr val="002060"/>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A.   </a:t>
            </a:r>
            <a:r>
              <a:rPr lang="en-US" altLang="vi-VN" sz="2800" b="1" dirty="0" err="1" smtClean="0">
                <a:solidFill>
                  <a:srgbClr val="0000FF"/>
                </a:solidFill>
                <a:latin typeface="Times New Roman" pitchFamily="18" charset="0"/>
                <a:cs typeface="Times New Roman" panose="02020603050405020304" pitchFamily="18" charset="0"/>
              </a:rPr>
              <a:t>Nhà</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vua</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truyền</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ngôi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cho</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cậu</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bé</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B.   Lan </a:t>
            </a:r>
            <a:r>
              <a:rPr lang="en-US" altLang="vi-VN" sz="2800" b="1" dirty="0" err="1" smtClean="0">
                <a:solidFill>
                  <a:srgbClr val="0000FF"/>
                </a:solidFill>
                <a:latin typeface="Times New Roman" pitchFamily="18" charset="0"/>
                <a:cs typeface="Times New Roman" panose="02020603050405020304" pitchFamily="18" charset="0"/>
              </a:rPr>
              <a:t>được</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mẹ</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tặng</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chiếc</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cặp</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sách</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mới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nhân</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ngày</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khai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trường</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C.   </a:t>
            </a:r>
            <a:r>
              <a:rPr lang="en-US" altLang="vi-VN" sz="2800" b="1" dirty="0" err="1" smtClean="0">
                <a:solidFill>
                  <a:srgbClr val="0000FF"/>
                </a:solidFill>
                <a:latin typeface="Times New Roman" pitchFamily="18" charset="0"/>
                <a:cs typeface="Times New Roman" panose="02020603050405020304" pitchFamily="18" charset="0"/>
              </a:rPr>
              <a:t>Thuyền</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bị</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gió</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làm</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lật</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D.   </a:t>
            </a:r>
            <a:r>
              <a:rPr lang="en-US" altLang="vi-VN" sz="2800" b="1" dirty="0" err="1" smtClean="0">
                <a:solidFill>
                  <a:srgbClr val="0000FF"/>
                </a:solidFill>
                <a:latin typeface="Times New Roman" pitchFamily="18" charset="0"/>
                <a:cs typeface="Times New Roman" panose="02020603050405020304" pitchFamily="18" charset="0"/>
              </a:rPr>
              <a:t>Ngôi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nhà</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đã</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bị</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ai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đó</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phá</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u="sng" dirty="0" err="1" smtClean="0">
                <a:solidFill>
                  <a:srgbClr val="FF0000"/>
                </a:solidFill>
                <a:latin typeface="Times New Roman" pitchFamily="18" charset="0"/>
                <a:cs typeface="Times New Roman" panose="02020603050405020304" pitchFamily="18" charset="0"/>
              </a:rPr>
              <a:t>Câu</a:t>
            </a:r>
            <a:r>
              <a:rPr lang="en-US" altLang="vi-VN" sz="2800" b="1" u="sng" dirty="0" smtClean="0">
                <a:solidFill>
                  <a:srgbClr val="FF0000"/>
                </a:solidFill>
                <a:latin typeface="Times New Roman" pitchFamily="18" charset="0"/>
                <a:cs typeface="Times New Roman" panose="02020603050405020304" pitchFamily="18" charset="0"/>
              </a:rPr>
              <a:t> 2:</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Trong</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các</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sau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nào</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là</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bị</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động</a:t>
            </a:r>
            <a:r>
              <a:rPr lang="en-US" altLang="vi-VN" sz="2800" b="1" i="1" dirty="0" smtClean="0">
                <a:solidFill>
                  <a:srgbClr val="002060"/>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A.   </a:t>
            </a:r>
            <a:r>
              <a:rPr lang="en-US" altLang="vi-VN" sz="2800" b="1" dirty="0" err="1" smtClean="0">
                <a:solidFill>
                  <a:srgbClr val="0000FF"/>
                </a:solidFill>
                <a:latin typeface="Times New Roman" pitchFamily="18" charset="0"/>
                <a:cs typeface="Times New Roman" panose="02020603050405020304" pitchFamily="18" charset="0"/>
              </a:rPr>
              <a:t>Mẹ</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đang</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nấu</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cơm</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B.   Lan </a:t>
            </a:r>
            <a:r>
              <a:rPr lang="en-US" altLang="vi-VN" sz="2800" b="1" dirty="0" err="1" smtClean="0">
                <a:solidFill>
                  <a:srgbClr val="0000FF"/>
                </a:solidFill>
                <a:latin typeface="Times New Roman" pitchFamily="18" charset="0"/>
                <a:cs typeface="Times New Roman" panose="02020603050405020304" pitchFamily="18" charset="0"/>
              </a:rPr>
              <a:t>được</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thầy</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giáo</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khen</a:t>
            </a:r>
            <a:endParaRPr lang="en-US" altLang="vi-VN" sz="2800" b="1" dirty="0" smtClean="0">
              <a:solidFill>
                <a:srgbClr val="0000FF"/>
              </a:solidFill>
              <a:latin typeface="Times New Roman" pitchFamily="18" charset="0"/>
              <a:cs typeface="Times New Roman" panose="02020603050405020304" pitchFamily="18" charset="0"/>
            </a:endParaRP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C.   </a:t>
            </a:r>
            <a:r>
              <a:rPr lang="en-US" altLang="vi-VN" sz="2800" b="1" dirty="0" err="1" smtClean="0">
                <a:solidFill>
                  <a:srgbClr val="0000FF"/>
                </a:solidFill>
                <a:latin typeface="Times New Roman" pitchFamily="18" charset="0"/>
                <a:cs typeface="Times New Roman" panose="02020603050405020304" pitchFamily="18" charset="0"/>
              </a:rPr>
              <a:t>Trời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mưa</a:t>
            </a:r>
            <a:r>
              <a:rPr lang="en-US" altLang="vi-VN" sz="2800" b="1" dirty="0" smtClean="0">
                <a:solidFill>
                  <a:srgbClr val="0000FF"/>
                </a:solidFill>
                <a:latin typeface="Times New Roman" pitchFamily="18" charset="0"/>
                <a:cs typeface="Times New Roman" panose="02020603050405020304" pitchFamily="18" charset="0"/>
              </a:rPr>
              <a:t> to.</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D.   </a:t>
            </a:r>
            <a:r>
              <a:rPr lang="en-US" altLang="vi-VN" sz="2800" b="1" dirty="0" err="1" smtClean="0">
                <a:solidFill>
                  <a:srgbClr val="0000FF"/>
                </a:solidFill>
                <a:latin typeface="Times New Roman" pitchFamily="18" charset="0"/>
                <a:cs typeface="Times New Roman" panose="02020603050405020304" pitchFamily="18" charset="0"/>
              </a:rPr>
              <a:t>Trăng</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tròn</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endParaRPr lang="en-US" altLang="vi-VN" b="1" dirty="0" smtClean="0">
              <a:solidFill>
                <a:srgbClr val="0000FF"/>
              </a:solidFill>
              <a:latin typeface="Times New Roman" pitchFamily="18" charset="0"/>
              <a:cs typeface="Times New Roman" panose="02020603050405020304" pitchFamily="18" charset="0"/>
            </a:endParaRPr>
          </a:p>
        </p:txBody>
      </p:sp>
      <p:sp>
        <p:nvSpPr>
          <p:cNvPr id="15" name="Oval 3"/>
          <p:cNvSpPr>
            <a:spLocks noChangeArrowheads="1"/>
          </p:cNvSpPr>
          <p:nvPr/>
        </p:nvSpPr>
        <p:spPr bwMode="auto">
          <a:xfrm>
            <a:off x="309563" y="1371600"/>
            <a:ext cx="533400" cy="4572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endParaRPr lang="vi-VN" altLang="vi-VN">
              <a:cs typeface="Times New Roman" panose="02020603050405020304" pitchFamily="18" charset="0"/>
            </a:endParaRPr>
          </a:p>
        </p:txBody>
      </p:sp>
      <p:sp>
        <p:nvSpPr>
          <p:cNvPr id="16" name="Oval 4"/>
          <p:cNvSpPr>
            <a:spLocks noChangeArrowheads="1"/>
          </p:cNvSpPr>
          <p:nvPr/>
        </p:nvSpPr>
        <p:spPr bwMode="auto">
          <a:xfrm flipV="1">
            <a:off x="309563" y="4800600"/>
            <a:ext cx="533400" cy="5334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endParaRPr lang="vi-VN" altLang="vi-VN">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xEl>
                                              <p:pRg st="4" end="4"/>
                                            </p:txEl>
                                          </p:spTgt>
                                        </p:tgtEl>
                                        <p:attrNameLst>
                                          <p:attrName>style.visibility</p:attrName>
                                        </p:attrNameLst>
                                      </p:cBhvr>
                                      <p:to>
                                        <p:strVal val="visible"/>
                                      </p:to>
                                    </p:set>
                                    <p:anim calcmode="lin" valueType="num">
                                      <p:cBhvr additive="base">
                                        <p:cTn id="3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 calcmode="lin" valueType="num">
                                      <p:cBhvr additive="base">
                                        <p:cTn id="37"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xEl>
                                              <p:pRg st="6" end="6"/>
                                            </p:txEl>
                                          </p:spTgt>
                                        </p:tgtEl>
                                        <p:attrNameLst>
                                          <p:attrName>style.visibility</p:attrName>
                                        </p:attrNameLst>
                                      </p:cBhvr>
                                      <p:to>
                                        <p:strVal val="visible"/>
                                      </p:to>
                                    </p:set>
                                    <p:anim calcmode="lin" valueType="num">
                                      <p:cBhvr additive="base">
                                        <p:cTn id="43" dur="500" fill="hold"/>
                                        <p:tgtEl>
                                          <p:spTgt spid="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xEl>
                                              <p:pRg st="7" end="7"/>
                                            </p:txEl>
                                          </p:spTgt>
                                        </p:tgtEl>
                                        <p:attrNameLst>
                                          <p:attrName>style.visibility</p:attrName>
                                        </p:attrNameLst>
                                      </p:cBhvr>
                                      <p:to>
                                        <p:strVal val="visible"/>
                                      </p:to>
                                    </p:set>
                                    <p:anim calcmode="lin" valueType="num">
                                      <p:cBhvr additive="base">
                                        <p:cTn id="49"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xEl>
                                              <p:pRg st="8" end="8"/>
                                            </p:txEl>
                                          </p:spTgt>
                                        </p:tgtEl>
                                        <p:attrNameLst>
                                          <p:attrName>style.visibility</p:attrName>
                                        </p:attrNameLst>
                                      </p:cBhvr>
                                      <p:to>
                                        <p:strVal val="visible"/>
                                      </p:to>
                                    </p:set>
                                    <p:anim calcmode="lin" valueType="num">
                                      <p:cBhvr additive="base">
                                        <p:cTn id="55" dur="500" fill="hold"/>
                                        <p:tgtEl>
                                          <p:spTgt spid="1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xEl>
                                              <p:pRg st="9" end="9"/>
                                            </p:txEl>
                                          </p:spTgt>
                                        </p:tgtEl>
                                        <p:attrNameLst>
                                          <p:attrName>style.visibility</p:attrName>
                                        </p:attrNameLst>
                                      </p:cBhvr>
                                      <p:to>
                                        <p:strVal val="visible"/>
                                      </p:to>
                                    </p:set>
                                    <p:anim calcmode="lin" valueType="num">
                                      <p:cBhvr additive="base">
                                        <p:cTn id="61" dur="500" fill="hold"/>
                                        <p:tgtEl>
                                          <p:spTgt spid="1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xEl>
                                              <p:pRg st="10" end="10"/>
                                            </p:txEl>
                                          </p:spTgt>
                                        </p:tgtEl>
                                        <p:attrNameLst>
                                          <p:attrName>style.visibility</p:attrName>
                                        </p:attrNameLst>
                                      </p:cBhvr>
                                      <p:to>
                                        <p:strVal val="visible"/>
                                      </p:to>
                                    </p:set>
                                    <p:anim calcmode="lin" valueType="num">
                                      <p:cBhvr additive="base">
                                        <p:cTn id="67" dur="500" fill="hold"/>
                                        <p:tgtEl>
                                          <p:spTgt spid="1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1000"/>
                                        <p:tgtEl>
                                          <p:spTgt spid="16"/>
                                        </p:tgtEl>
                                      </p:cBhvr>
                                    </p:animEffect>
                                    <p:anim calcmode="lin" valueType="num">
                                      <p:cBhvr>
                                        <p:cTn id="80" dur="1000" fill="hold"/>
                                        <p:tgtEl>
                                          <p:spTgt spid="16"/>
                                        </p:tgtEl>
                                        <p:attrNameLst>
                                          <p:attrName>ppt_x</p:attrName>
                                        </p:attrNameLst>
                                      </p:cBhvr>
                                      <p:tavLst>
                                        <p:tav tm="0">
                                          <p:val>
                                            <p:strVal val="#ppt_x"/>
                                          </p:val>
                                        </p:tav>
                                        <p:tav tm="100000">
                                          <p:val>
                                            <p:strVal val="#ppt_x"/>
                                          </p:val>
                                        </p:tav>
                                      </p:tavLst>
                                    </p:anim>
                                    <p:anim calcmode="lin" valueType="num">
                                      <p:cBhvr>
                                        <p:cTn id="8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
          <p:cNvSpPr>
            <a:spLocks noChangeArrowheads="1"/>
          </p:cNvSpPr>
          <p:nvPr/>
        </p:nvSpPr>
        <p:spPr bwMode="auto">
          <a:xfrm>
            <a:off x="-4119" y="172995"/>
            <a:ext cx="9144000" cy="476250"/>
          </a:xfrm>
          <a:prstGeom prst="rect">
            <a:avLst/>
          </a:prstGeom>
          <a:solidFill>
            <a:srgbClr val="CCFFCC"/>
          </a:solidFill>
          <a:ln w="57150" cmpd="thinThick">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l" eaLnBrk="1" hangingPunct="1">
              <a:defRPr/>
            </a:pPr>
            <a:r>
              <a:rPr lang="en-US" sz="2300" b="1" dirty="0">
                <a:solidFill>
                  <a:srgbClr val="FF0000"/>
                </a:solidFill>
                <a:cs typeface="Times New Roman" panose="02020603050405020304" pitchFamily="18" charset="0"/>
              </a:rPr>
              <a:t>II. </a:t>
            </a:r>
            <a:r>
              <a:rPr lang="vi-VN" sz="2300" b="1" dirty="0">
                <a:solidFill>
                  <a:srgbClr val="FF0000"/>
                </a:solidFill>
                <a:cs typeface="Times New Roman" panose="02020603050405020304" pitchFamily="18" charset="0"/>
              </a:rPr>
              <a:t>CÁCH CHUYỂN ĐỔI CÂU CHỦ ĐỘNG </a:t>
            </a:r>
            <a:r>
              <a:rPr lang="vi-VN" sz="2300" b="1" dirty="0" smtClean="0">
                <a:solidFill>
                  <a:srgbClr val="FF0000"/>
                </a:solidFill>
                <a:cs typeface="Times New Roman" panose="02020603050405020304" pitchFamily="18" charset="0"/>
              </a:rPr>
              <a:t>THÀNH </a:t>
            </a:r>
            <a:r>
              <a:rPr lang="vi-VN" sz="2300" b="1" dirty="0">
                <a:solidFill>
                  <a:srgbClr val="FF0000"/>
                </a:solidFill>
                <a:cs typeface="Times New Roman" panose="02020603050405020304" pitchFamily="18" charset="0"/>
              </a:rPr>
              <a:t>CÂU BỊ ĐỘNG:</a:t>
            </a:r>
          </a:p>
        </p:txBody>
      </p:sp>
      <p:sp>
        <p:nvSpPr>
          <p:cNvPr id="11" name="TextBox 10"/>
          <p:cNvSpPr txBox="1"/>
          <p:nvPr/>
        </p:nvSpPr>
        <p:spPr>
          <a:xfrm>
            <a:off x="228600" y="914400"/>
            <a:ext cx="8763000" cy="3970318"/>
          </a:xfrm>
          <a:prstGeom prst="rect">
            <a:avLst/>
          </a:prstGeom>
          <a:noFill/>
        </p:spPr>
        <p:txBody>
          <a:bodyPr wrap="square" rtlCol="0">
            <a:spAutoFit/>
          </a:bodyPr>
          <a:lstStyle/>
          <a:p>
            <a:pPr marL="342900" indent="-342900" algn="just">
              <a:buAutoNum type="arabicPeriod"/>
            </a:pPr>
            <a:r>
              <a:rPr lang="en-US" sz="3600" dirty="0" err="1" smtClean="0">
                <a:latin typeface="Times New Roman" panose="02020603050405020304" pitchFamily="18" charset="0"/>
                <a:cs typeface="Times New Roman" panose="02020603050405020304" pitchFamily="18" charset="0"/>
              </a:rPr>
              <a:t>Ví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dụ</a:t>
            </a:r>
            <a:r>
              <a:rPr lang="en-US" sz="3600" dirty="0" smtClean="0">
                <a:latin typeface="Times New Roman" panose="02020603050405020304" pitchFamily="18" charset="0"/>
                <a:cs typeface="Times New Roman" panose="02020603050405020304" pitchFamily="18" charset="0"/>
              </a:rPr>
              <a:t> : Hai </a:t>
            </a:r>
            <a:r>
              <a:rPr lang="en-US" sz="3600" dirty="0" err="1" smtClean="0">
                <a:latin typeface="Times New Roman" panose="02020603050405020304" pitchFamily="18" charset="0"/>
                <a:cs typeface="Times New Roman" panose="02020603050405020304" pitchFamily="18" charset="0"/>
              </a:rPr>
              <a:t>câu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sau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gì</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giống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nhau</a:t>
            </a:r>
            <a:r>
              <a:rPr lang="en-US" sz="3600" dirty="0" smtClean="0">
                <a:latin typeface="Times New Roman" panose="02020603050405020304" pitchFamily="18" charset="0"/>
                <a:cs typeface="Times New Roman" panose="02020603050405020304" pitchFamily="18" charset="0"/>
              </a:rPr>
              <a:t>?</a:t>
            </a:r>
          </a:p>
          <a:p>
            <a:pPr marL="342900" indent="-342900" algn="just">
              <a:buAutoNum type="arabicPeriod"/>
            </a:pPr>
            <a:endParaRPr lang="en-US" sz="3600" dirty="0">
              <a:latin typeface="Times New Roman" panose="02020603050405020304" pitchFamily="18" charset="0"/>
              <a:cs typeface="Times New Roman" panose="02020603050405020304" pitchFamily="18" charset="0"/>
            </a:endParaRPr>
          </a:p>
          <a:p>
            <a:pPr marL="342900" indent="-342900" algn="just">
              <a:buAutoNum type="alphaLcPeriod"/>
            </a:pPr>
            <a:r>
              <a:rPr lang="en-US" sz="3600" dirty="0" err="1" smtClean="0">
                <a:latin typeface="Times New Roman" panose="02020603050405020304" pitchFamily="18" charset="0"/>
                <a:cs typeface="Times New Roman" panose="02020603050405020304" pitchFamily="18" charset="0"/>
              </a:rPr>
              <a:t>Cánh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điều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treo</a:t>
            </a:r>
            <a:r>
              <a:rPr lang="en-US" sz="3600" dirty="0" smtClean="0">
                <a:latin typeface="Times New Roman" panose="02020603050405020304" pitchFamily="18" charset="0"/>
                <a:cs typeface="Times New Roman" panose="02020603050405020304" pitchFamily="18" charset="0"/>
              </a:rPr>
              <a:t> ở </a:t>
            </a:r>
            <a:r>
              <a:rPr lang="en-US" sz="3600" dirty="0" err="1" smtClean="0">
                <a:latin typeface="Times New Roman" panose="02020603050405020304" pitchFamily="18" charset="0"/>
                <a:cs typeface="Times New Roman" panose="02020603050405020304" pitchFamily="18" charset="0"/>
              </a:rPr>
              <a:t>đầu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thờ</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đã</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được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hạ</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xuống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hôm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hóa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vàng</a:t>
            </a:r>
            <a:r>
              <a:rPr lang="en-US" sz="3600" dirty="0" smtClean="0">
                <a:latin typeface="Times New Roman" panose="02020603050405020304" pitchFamily="18" charset="0"/>
                <a:cs typeface="Times New Roman" panose="02020603050405020304" pitchFamily="18" charset="0"/>
              </a:rPr>
              <a:t>”</a:t>
            </a:r>
          </a:p>
          <a:p>
            <a:pPr marL="342900" indent="-342900" algn="just">
              <a:buAutoNum type="alphaLcPeriod"/>
            </a:pPr>
            <a:r>
              <a:rPr lang="en-US" sz="3600" dirty="0" err="1" smtClean="0">
                <a:latin typeface="Times New Roman" panose="02020603050405020304" pitchFamily="18" charset="0"/>
                <a:cs typeface="Times New Roman" panose="02020603050405020304" pitchFamily="18" charset="0"/>
              </a:rPr>
              <a:t>Cánh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điều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treo</a:t>
            </a:r>
            <a:r>
              <a:rPr lang="en-US" sz="3600" dirty="0" smtClean="0">
                <a:latin typeface="Times New Roman" panose="02020603050405020304" pitchFamily="18" charset="0"/>
                <a:cs typeface="Times New Roman" panose="02020603050405020304" pitchFamily="18" charset="0"/>
              </a:rPr>
              <a:t> ở </a:t>
            </a:r>
            <a:r>
              <a:rPr lang="en-US" sz="3600" dirty="0" err="1" smtClean="0">
                <a:latin typeface="Times New Roman" panose="02020603050405020304" pitchFamily="18" charset="0"/>
                <a:cs typeface="Times New Roman" panose="02020603050405020304" pitchFamily="18" charset="0"/>
              </a:rPr>
              <a:t>đầu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thờ</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đã</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hạ</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xuống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hôm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hóa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vàng</a:t>
            </a:r>
            <a:r>
              <a:rPr lang="en-US" sz="3600" dirty="0" smtClean="0">
                <a:latin typeface="Times New Roman" panose="02020603050405020304" pitchFamily="18" charset="0"/>
                <a:cs typeface="Times New Roman" panose="02020603050405020304" pitchFamily="18" charset="0"/>
              </a:rPr>
              <a:t>” </a:t>
            </a:r>
            <a:endParaRPr lang="vi-V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900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 Box 4"/>
          <p:cNvSpPr txBox="1">
            <a:spLocks noChangeArrowheads="1"/>
          </p:cNvSpPr>
          <p:nvPr/>
        </p:nvSpPr>
        <p:spPr bwMode="auto">
          <a:xfrm>
            <a:off x="0" y="228600"/>
            <a:ext cx="929640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lnSpc>
                <a:spcPct val="150000"/>
              </a:lnSpc>
            </a:pPr>
            <a:endParaRPr lang="en-US" b="1" dirty="0">
              <a:solidFill>
                <a:srgbClr val="FF0000"/>
              </a:solidFill>
            </a:endParaRPr>
          </a:p>
          <a:p>
            <a:pPr algn="just" eaLnBrk="1" hangingPunct="1">
              <a:lnSpc>
                <a:spcPct val="150000"/>
              </a:lnSpc>
            </a:pPr>
            <a:r>
              <a:rPr lang="en-US" b="1" dirty="0" smtClean="0">
                <a:solidFill>
                  <a:srgbClr val="FF0000"/>
                </a:solidFill>
                <a:cs typeface="Times New Roman" panose="02020603050405020304" pitchFamily="18" charset="0"/>
              </a:rPr>
              <a:t>1. </a:t>
            </a:r>
            <a:r>
              <a:rPr lang="en-US" b="1" dirty="0" err="1" smtClean="0">
                <a:solidFill>
                  <a:srgbClr val="FF0000"/>
                </a:solidFill>
                <a:cs typeface="Times New Roman" panose="02020603050405020304" pitchFamily="18" charset="0"/>
              </a:rPr>
              <a:t>Ví</a:t>
            </a:r>
            <a:r>
              <a:rPr lang="en-US" b="1" dirty="0" smtClean="0">
                <a:solidFill>
                  <a:srgbClr val="FF0000"/>
                </a:solidFill>
                <a:cs typeface="Times New Roman" panose="02020603050405020304" pitchFamily="18" charset="0"/>
              </a:rPr>
              <a:t> </a:t>
            </a:r>
            <a:r>
              <a:rPr lang="en-US" b="1" dirty="0" err="1">
                <a:solidFill>
                  <a:srgbClr val="FF0000"/>
                </a:solidFill>
                <a:cs typeface="Times New Roman" panose="02020603050405020304" pitchFamily="18" charset="0"/>
              </a:rPr>
              <a:t>dụ</a:t>
            </a:r>
            <a:r>
              <a:rPr lang="en-US" b="1" dirty="0">
                <a:cs typeface="Times New Roman" panose="02020603050405020304" pitchFamily="18" charset="0"/>
              </a:rPr>
              <a:t>: </a:t>
            </a:r>
            <a:r>
              <a:rPr lang="en-US" b="1" dirty="0" err="1">
                <a:cs typeface="Times New Roman" panose="02020603050405020304" pitchFamily="18" charset="0"/>
              </a:rPr>
              <a:t>sgk</a:t>
            </a:r>
            <a:r>
              <a:rPr lang="en-US" b="1" dirty="0">
                <a:cs typeface="Times New Roman" panose="02020603050405020304" pitchFamily="18" charset="0"/>
              </a:rPr>
              <a:t> /</a:t>
            </a:r>
            <a:r>
              <a:rPr lang="en-US" b="1" dirty="0" err="1">
                <a:cs typeface="Times New Roman" panose="02020603050405020304" pitchFamily="18" charset="0"/>
              </a:rPr>
              <a:t>trang</a:t>
            </a:r>
            <a:r>
              <a:rPr lang="en-US" b="1" dirty="0">
                <a:cs typeface="Times New Roman" panose="02020603050405020304" pitchFamily="18" charset="0"/>
              </a:rPr>
              <a:t> 64 : Hai </a:t>
            </a:r>
            <a:r>
              <a:rPr lang="en-US" b="1" dirty="0" err="1">
                <a:cs typeface="Times New Roman" panose="02020603050405020304" pitchFamily="18" charset="0"/>
              </a:rPr>
              <a:t>câu</a:t>
            </a:r>
            <a:r>
              <a:rPr lang="en-US" b="1" dirty="0">
                <a:cs typeface="Times New Roman" panose="02020603050405020304" pitchFamily="18" charset="0"/>
              </a:rPr>
              <a:t> </a:t>
            </a:r>
            <a:r>
              <a:rPr lang="en-US" b="1" dirty="0" err="1">
                <a:cs typeface="Times New Roman" panose="02020603050405020304" pitchFamily="18" charset="0"/>
              </a:rPr>
              <a:t>sau</a:t>
            </a:r>
            <a:r>
              <a:rPr lang="en-US" b="1" dirty="0">
                <a:cs typeface="Times New Roman" panose="02020603050405020304" pitchFamily="18" charset="0"/>
              </a:rPr>
              <a:t> </a:t>
            </a:r>
            <a:r>
              <a:rPr lang="en-US" b="1" dirty="0" err="1">
                <a:cs typeface="Times New Roman" panose="02020603050405020304" pitchFamily="18" charset="0"/>
              </a:rPr>
              <a:t>có</a:t>
            </a:r>
            <a:r>
              <a:rPr lang="en-US" b="1" dirty="0">
                <a:cs typeface="Times New Roman" panose="02020603050405020304" pitchFamily="18" charset="0"/>
              </a:rPr>
              <a:t> </a:t>
            </a:r>
            <a:r>
              <a:rPr lang="en-US" b="1" dirty="0" err="1">
                <a:cs typeface="Times New Roman" panose="02020603050405020304" pitchFamily="18" charset="0"/>
              </a:rPr>
              <a:t>gì</a:t>
            </a:r>
            <a:r>
              <a:rPr lang="en-US" b="1" dirty="0">
                <a:cs typeface="Times New Roman" panose="02020603050405020304" pitchFamily="18" charset="0"/>
              </a:rPr>
              <a:t> </a:t>
            </a:r>
            <a:r>
              <a:rPr lang="en-US" b="1" dirty="0" err="1">
                <a:cs typeface="Times New Roman" panose="02020603050405020304" pitchFamily="18" charset="0"/>
              </a:rPr>
              <a:t>giống</a:t>
            </a:r>
            <a:r>
              <a:rPr lang="en-US" b="1" dirty="0">
                <a:cs typeface="Times New Roman" panose="02020603050405020304" pitchFamily="18" charset="0"/>
              </a:rPr>
              <a:t> </a:t>
            </a:r>
            <a:r>
              <a:rPr lang="en-US" b="1" dirty="0" err="1">
                <a:cs typeface="Times New Roman" panose="02020603050405020304" pitchFamily="18" charset="0"/>
              </a:rPr>
              <a:t>nhau</a:t>
            </a:r>
            <a:r>
              <a:rPr lang="en-US" b="1" dirty="0">
                <a:cs typeface="Times New Roman" panose="02020603050405020304" pitchFamily="18" charset="0"/>
              </a:rPr>
              <a:t> </a:t>
            </a:r>
            <a:r>
              <a:rPr lang="en-US" b="1" dirty="0" err="1">
                <a:cs typeface="Times New Roman" panose="02020603050405020304" pitchFamily="18" charset="0"/>
              </a:rPr>
              <a:t>và</a:t>
            </a:r>
            <a:r>
              <a:rPr lang="en-US" b="1" dirty="0">
                <a:cs typeface="Times New Roman" panose="02020603050405020304" pitchFamily="18" charset="0"/>
              </a:rPr>
              <a:t> </a:t>
            </a:r>
            <a:r>
              <a:rPr lang="en-US" b="1" dirty="0" err="1">
                <a:cs typeface="Times New Roman" panose="02020603050405020304" pitchFamily="18" charset="0"/>
              </a:rPr>
              <a:t>có</a:t>
            </a:r>
            <a:r>
              <a:rPr lang="en-US" b="1" dirty="0">
                <a:cs typeface="Times New Roman" panose="02020603050405020304" pitchFamily="18" charset="0"/>
              </a:rPr>
              <a:t> </a:t>
            </a:r>
            <a:r>
              <a:rPr lang="en-US" b="1" dirty="0" err="1">
                <a:cs typeface="Times New Roman" panose="02020603050405020304" pitchFamily="18" charset="0"/>
              </a:rPr>
              <a:t>gì</a:t>
            </a:r>
            <a:r>
              <a:rPr lang="en-US" b="1" dirty="0">
                <a:cs typeface="Times New Roman" panose="02020603050405020304" pitchFamily="18" charset="0"/>
              </a:rPr>
              <a:t> </a:t>
            </a:r>
            <a:r>
              <a:rPr lang="en-US" b="1" dirty="0" err="1">
                <a:cs typeface="Times New Roman" panose="02020603050405020304" pitchFamily="18" charset="0"/>
              </a:rPr>
              <a:t>khác</a:t>
            </a:r>
            <a:r>
              <a:rPr lang="en-US" b="1" dirty="0">
                <a:cs typeface="Times New Roman" panose="02020603050405020304" pitchFamily="18" charset="0"/>
              </a:rPr>
              <a:t> </a:t>
            </a:r>
            <a:r>
              <a:rPr lang="en-US" b="1" dirty="0" err="1" smtClean="0">
                <a:cs typeface="Times New Roman" panose="02020603050405020304" pitchFamily="18" charset="0"/>
              </a:rPr>
              <a:t>nhau</a:t>
            </a:r>
            <a:r>
              <a:rPr lang="en-US" b="1" dirty="0" smtClean="0">
                <a:cs typeface="Times New Roman" panose="02020603050405020304" pitchFamily="18" charset="0"/>
              </a:rPr>
              <a:t>?</a:t>
            </a:r>
            <a:endParaRPr lang="en-US" altLang="vi-VN" b="1" dirty="0">
              <a:solidFill>
                <a:srgbClr val="FF0000"/>
              </a:solidFill>
            </a:endParaRPr>
          </a:p>
          <a:p>
            <a:pPr eaLnBrk="1" hangingPunct="1">
              <a:lnSpc>
                <a:spcPct val="150000"/>
              </a:lnSpc>
            </a:pPr>
            <a:r>
              <a:rPr lang="en-US" altLang="vi-VN" b="1" dirty="0" smtClean="0">
                <a:solidFill>
                  <a:srgbClr val="FF0000"/>
                </a:solidFill>
              </a:rPr>
              <a:t> </a:t>
            </a:r>
          </a:p>
          <a:p>
            <a:pPr eaLnBrk="1" hangingPunct="1">
              <a:lnSpc>
                <a:spcPct val="150000"/>
              </a:lnSpc>
            </a:pPr>
            <a:r>
              <a:rPr lang="en-US" altLang="vi-VN" b="1" dirty="0" err="1" smtClean="0"/>
              <a:t>a.Cánh</a:t>
            </a:r>
            <a:r>
              <a:rPr lang="en-US" altLang="vi-VN" b="1" dirty="0" smtClean="0"/>
              <a:t> </a:t>
            </a:r>
            <a:r>
              <a:rPr lang="en-US" altLang="vi-VN" b="1" dirty="0" err="1"/>
              <a:t>màn</a:t>
            </a:r>
            <a:r>
              <a:rPr lang="en-US" altLang="vi-VN" b="1" dirty="0"/>
              <a:t> </a:t>
            </a:r>
            <a:r>
              <a:rPr lang="en-US" altLang="vi-VN" b="1" dirty="0" err="1"/>
              <a:t>điều</a:t>
            </a:r>
            <a:r>
              <a:rPr lang="en-US" altLang="vi-VN" b="1" dirty="0"/>
              <a:t> </a:t>
            </a:r>
            <a:r>
              <a:rPr lang="vi-VN" altLang="vi-VN" b="1" dirty="0">
                <a:cs typeface="Times New Roman" pitchFamily="18" charset="0"/>
              </a:rPr>
              <a:t>treo ở đầu bàn</a:t>
            </a:r>
            <a:r>
              <a:rPr lang="en-US" altLang="vi-VN" b="1" dirty="0">
                <a:cs typeface="Times New Roman" pitchFamily="18" charset="0"/>
              </a:rPr>
              <a:t> </a:t>
            </a:r>
            <a:r>
              <a:rPr lang="en-US" altLang="vi-VN" b="1" dirty="0" err="1">
                <a:cs typeface="Times New Roman" pitchFamily="18" charset="0"/>
              </a:rPr>
              <a:t>thờ</a:t>
            </a:r>
            <a:r>
              <a:rPr lang="en-US" altLang="vi-VN" b="1" dirty="0">
                <a:cs typeface="Times New Roman" pitchFamily="18" charset="0"/>
              </a:rPr>
              <a:t> </a:t>
            </a:r>
            <a:r>
              <a:rPr lang="en-US" altLang="vi-VN" b="1" dirty="0" err="1">
                <a:cs typeface="Times New Roman" pitchFamily="18" charset="0"/>
              </a:rPr>
              <a:t>ông</a:t>
            </a:r>
            <a:r>
              <a:rPr lang="en-US" altLang="vi-VN" b="1" dirty="0">
                <a:cs typeface="Times New Roman" pitchFamily="18" charset="0"/>
              </a:rPr>
              <a:t> </a:t>
            </a:r>
            <a:r>
              <a:rPr lang="en-US" altLang="vi-VN" b="1" dirty="0" err="1">
                <a:cs typeface="Times New Roman" pitchFamily="18" charset="0"/>
              </a:rPr>
              <a:t>vải</a:t>
            </a:r>
            <a:r>
              <a:rPr lang="en-US" altLang="vi-VN" b="1" dirty="0">
                <a:cs typeface="Times New Roman" pitchFamily="18" charset="0"/>
              </a:rPr>
              <a:t> </a:t>
            </a:r>
            <a:r>
              <a:rPr lang="en-US" altLang="vi-VN" b="1" dirty="0" err="1">
                <a:cs typeface="Times New Roman" pitchFamily="18" charset="0"/>
              </a:rPr>
              <a:t>đã</a:t>
            </a:r>
            <a:r>
              <a:rPr lang="en-US" altLang="vi-VN" b="1" dirty="0">
                <a:cs typeface="Times New Roman" pitchFamily="18" charset="0"/>
              </a:rPr>
              <a:t> </a:t>
            </a:r>
            <a:r>
              <a:rPr lang="en-US" altLang="vi-VN" b="1" dirty="0" err="1">
                <a:cs typeface="Times New Roman" pitchFamily="18" charset="0"/>
              </a:rPr>
              <a:t>được</a:t>
            </a:r>
            <a:r>
              <a:rPr lang="en-US" altLang="vi-VN" b="1" dirty="0">
                <a:cs typeface="Times New Roman" pitchFamily="18" charset="0"/>
              </a:rPr>
              <a:t> </a:t>
            </a:r>
            <a:r>
              <a:rPr lang="en-US" altLang="vi-VN" b="1" dirty="0" err="1">
                <a:cs typeface="Times New Roman" pitchFamily="18" charset="0"/>
              </a:rPr>
              <a:t>người</a:t>
            </a:r>
            <a:r>
              <a:rPr lang="en-US" altLang="vi-VN" b="1" dirty="0">
                <a:cs typeface="Times New Roman" pitchFamily="18" charset="0"/>
              </a:rPr>
              <a:t> ta </a:t>
            </a:r>
            <a:r>
              <a:rPr lang="en-US" altLang="vi-VN" b="1" dirty="0" err="1">
                <a:cs typeface="Times New Roman" pitchFamily="18" charset="0"/>
              </a:rPr>
              <a:t>hạ</a:t>
            </a:r>
            <a:r>
              <a:rPr lang="en-US" altLang="vi-VN" b="1" dirty="0">
                <a:cs typeface="Times New Roman" pitchFamily="18" charset="0"/>
              </a:rPr>
              <a:t> </a:t>
            </a:r>
            <a:r>
              <a:rPr lang="en-US" altLang="vi-VN" b="1" dirty="0" err="1">
                <a:cs typeface="Times New Roman" pitchFamily="18" charset="0"/>
              </a:rPr>
              <a:t>xuống</a:t>
            </a:r>
            <a:r>
              <a:rPr lang="en-US" altLang="vi-VN" b="1" dirty="0">
                <a:cs typeface="Times New Roman" pitchFamily="18" charset="0"/>
              </a:rPr>
              <a:t> </a:t>
            </a:r>
            <a:r>
              <a:rPr lang="en-US" altLang="vi-VN" b="1" dirty="0" err="1">
                <a:cs typeface="Times New Roman" pitchFamily="18" charset="0"/>
              </a:rPr>
              <a:t>từ</a:t>
            </a:r>
            <a:r>
              <a:rPr lang="en-US" altLang="vi-VN" b="1" dirty="0">
                <a:cs typeface="Times New Roman" pitchFamily="18" charset="0"/>
              </a:rPr>
              <a:t> </a:t>
            </a:r>
            <a:r>
              <a:rPr lang="en-US" altLang="vi-VN" b="1" dirty="0" err="1">
                <a:cs typeface="Times New Roman" pitchFamily="18" charset="0"/>
              </a:rPr>
              <a:t>hôm</a:t>
            </a:r>
            <a:r>
              <a:rPr lang="en-US" altLang="vi-VN" b="1" dirty="0">
                <a:cs typeface="Times New Roman" pitchFamily="18" charset="0"/>
              </a:rPr>
              <a:t> “</a:t>
            </a:r>
            <a:r>
              <a:rPr lang="en-US" altLang="vi-VN" b="1" dirty="0" err="1">
                <a:cs typeface="Times New Roman" pitchFamily="18" charset="0"/>
              </a:rPr>
              <a:t>hoá</a:t>
            </a:r>
            <a:r>
              <a:rPr lang="en-US" altLang="vi-VN" b="1" dirty="0">
                <a:cs typeface="Times New Roman" pitchFamily="18" charset="0"/>
              </a:rPr>
              <a:t> </a:t>
            </a:r>
            <a:r>
              <a:rPr lang="en-US" altLang="vi-VN" b="1" dirty="0" err="1">
                <a:cs typeface="Times New Roman" pitchFamily="18" charset="0"/>
              </a:rPr>
              <a:t>vàng</a:t>
            </a:r>
            <a:r>
              <a:rPr lang="en-US" altLang="vi-VN" b="1" dirty="0">
                <a:cs typeface="Times New Roman" pitchFamily="18" charset="0"/>
              </a:rPr>
              <a:t>”</a:t>
            </a:r>
            <a:r>
              <a:rPr lang="en-US" altLang="vi-VN" dirty="0">
                <a:cs typeface="Times New Roman" pitchFamily="18" charset="0"/>
              </a:rPr>
              <a:t>.</a:t>
            </a:r>
            <a:r>
              <a:rPr lang="en-US" altLang="vi-VN" b="1" dirty="0"/>
              <a:t> </a:t>
            </a:r>
          </a:p>
          <a:p>
            <a:pPr eaLnBrk="1" hangingPunct="1"/>
            <a:r>
              <a:rPr lang="en-US" altLang="vi-VN" b="1" dirty="0"/>
              <a:t>   </a:t>
            </a:r>
          </a:p>
          <a:p>
            <a:pPr eaLnBrk="1" hangingPunct="1"/>
            <a:endParaRPr lang="en-US" altLang="vi-VN" b="1" dirty="0"/>
          </a:p>
          <a:p>
            <a:pPr eaLnBrk="1" hangingPunct="1"/>
            <a:endParaRPr lang="en-US" altLang="vi-VN" b="1" dirty="0"/>
          </a:p>
          <a:p>
            <a:pPr eaLnBrk="1" hangingPunct="1"/>
            <a:endParaRPr lang="en-US" altLang="vi-VN" b="1" dirty="0"/>
          </a:p>
          <a:p>
            <a:pPr eaLnBrk="1" hangingPunct="1"/>
            <a:r>
              <a:rPr lang="en-US" altLang="vi-VN" b="1" dirty="0" smtClean="0">
                <a:solidFill>
                  <a:srgbClr val="FF0000"/>
                </a:solidFill>
              </a:rPr>
              <a:t>         </a:t>
            </a:r>
          </a:p>
          <a:p>
            <a:pPr algn="just" eaLnBrk="1" hangingPunct="1"/>
            <a:r>
              <a:rPr lang="en-US" altLang="vi-VN" b="1" dirty="0" smtClean="0"/>
              <a:t>b. </a:t>
            </a:r>
            <a:r>
              <a:rPr lang="en-US" altLang="vi-VN" b="1" dirty="0" err="1" smtClean="0"/>
              <a:t>Cánh</a:t>
            </a:r>
            <a:r>
              <a:rPr lang="en-US" altLang="vi-VN" b="1" dirty="0" smtClean="0"/>
              <a:t> </a:t>
            </a:r>
            <a:r>
              <a:rPr lang="en-US" altLang="vi-VN" b="1" dirty="0" err="1"/>
              <a:t>màn</a:t>
            </a:r>
            <a:r>
              <a:rPr lang="en-US" altLang="vi-VN" b="1" dirty="0"/>
              <a:t> </a:t>
            </a:r>
            <a:r>
              <a:rPr lang="en-US" altLang="vi-VN" b="1" dirty="0" err="1"/>
              <a:t>điều</a:t>
            </a:r>
            <a:r>
              <a:rPr lang="en-US" altLang="vi-VN" b="1" dirty="0"/>
              <a:t> </a:t>
            </a:r>
            <a:r>
              <a:rPr lang="vi-VN" altLang="vi-VN" b="1" dirty="0">
                <a:cs typeface="Times New Roman" pitchFamily="18" charset="0"/>
              </a:rPr>
              <a:t>treo ở đầu bàn</a:t>
            </a:r>
            <a:r>
              <a:rPr lang="en-US" altLang="vi-VN" b="1" dirty="0">
                <a:cs typeface="Times New Roman" pitchFamily="18" charset="0"/>
              </a:rPr>
              <a:t> </a:t>
            </a:r>
            <a:r>
              <a:rPr lang="en-US" altLang="vi-VN" b="1" dirty="0" err="1">
                <a:cs typeface="Times New Roman" pitchFamily="18" charset="0"/>
              </a:rPr>
              <a:t>thờ</a:t>
            </a:r>
            <a:r>
              <a:rPr lang="en-US" altLang="vi-VN" b="1" dirty="0">
                <a:cs typeface="Times New Roman" pitchFamily="18" charset="0"/>
              </a:rPr>
              <a:t> </a:t>
            </a:r>
            <a:r>
              <a:rPr lang="en-US" altLang="vi-VN" b="1" dirty="0" err="1">
                <a:cs typeface="Times New Roman" pitchFamily="18" charset="0"/>
              </a:rPr>
              <a:t>ông</a:t>
            </a:r>
            <a:r>
              <a:rPr lang="en-US" altLang="vi-VN" b="1" dirty="0">
                <a:cs typeface="Times New Roman" pitchFamily="18" charset="0"/>
              </a:rPr>
              <a:t> </a:t>
            </a:r>
            <a:r>
              <a:rPr lang="en-US" altLang="vi-VN" b="1" dirty="0" err="1">
                <a:cs typeface="Times New Roman" pitchFamily="18" charset="0"/>
              </a:rPr>
              <a:t>vải</a:t>
            </a:r>
            <a:r>
              <a:rPr lang="en-US" altLang="vi-VN" b="1" dirty="0">
                <a:cs typeface="Times New Roman" pitchFamily="18" charset="0"/>
              </a:rPr>
              <a:t> </a:t>
            </a:r>
            <a:r>
              <a:rPr lang="en-US" altLang="vi-VN" b="1" dirty="0" err="1">
                <a:cs typeface="Times New Roman" pitchFamily="18" charset="0"/>
              </a:rPr>
              <a:t>đã</a:t>
            </a:r>
            <a:r>
              <a:rPr lang="en-US" altLang="vi-VN" b="1" dirty="0">
                <a:cs typeface="Times New Roman" pitchFamily="18" charset="0"/>
              </a:rPr>
              <a:t> </a:t>
            </a:r>
            <a:r>
              <a:rPr lang="en-US" altLang="vi-VN" b="1" dirty="0" err="1">
                <a:cs typeface="Times New Roman" pitchFamily="18" charset="0"/>
              </a:rPr>
              <a:t>hạ</a:t>
            </a:r>
            <a:r>
              <a:rPr lang="en-US" altLang="vi-VN" b="1" dirty="0">
                <a:cs typeface="Times New Roman" pitchFamily="18" charset="0"/>
              </a:rPr>
              <a:t> </a:t>
            </a:r>
            <a:r>
              <a:rPr lang="en-US" altLang="vi-VN" b="1" dirty="0" err="1">
                <a:cs typeface="Times New Roman" pitchFamily="18" charset="0"/>
              </a:rPr>
              <a:t>xuống</a:t>
            </a:r>
            <a:r>
              <a:rPr lang="en-US" altLang="vi-VN" b="1" dirty="0">
                <a:cs typeface="Times New Roman" pitchFamily="18" charset="0"/>
              </a:rPr>
              <a:t> </a:t>
            </a:r>
            <a:r>
              <a:rPr lang="en-US" altLang="vi-VN" b="1" dirty="0" err="1">
                <a:cs typeface="Times New Roman" pitchFamily="18" charset="0"/>
              </a:rPr>
              <a:t>từ</a:t>
            </a:r>
            <a:r>
              <a:rPr lang="en-US" altLang="vi-VN" b="1" dirty="0">
                <a:cs typeface="Times New Roman" pitchFamily="18" charset="0"/>
              </a:rPr>
              <a:t> </a:t>
            </a:r>
            <a:r>
              <a:rPr lang="en-US" altLang="vi-VN" b="1" dirty="0" err="1">
                <a:cs typeface="Times New Roman" pitchFamily="18" charset="0"/>
              </a:rPr>
              <a:t>hôm</a:t>
            </a:r>
            <a:r>
              <a:rPr lang="en-US" altLang="vi-VN" b="1" dirty="0">
                <a:cs typeface="Times New Roman" pitchFamily="18" charset="0"/>
              </a:rPr>
              <a:t> “</a:t>
            </a:r>
            <a:r>
              <a:rPr lang="en-US" altLang="vi-VN" b="1" dirty="0" err="1">
                <a:cs typeface="Times New Roman" pitchFamily="18" charset="0"/>
              </a:rPr>
              <a:t>hoá</a:t>
            </a:r>
            <a:r>
              <a:rPr lang="en-US" altLang="vi-VN" b="1" dirty="0">
                <a:cs typeface="Times New Roman" pitchFamily="18" charset="0"/>
              </a:rPr>
              <a:t> </a:t>
            </a:r>
            <a:r>
              <a:rPr lang="en-US" altLang="vi-VN" b="1" dirty="0" err="1">
                <a:cs typeface="Times New Roman" pitchFamily="18" charset="0"/>
              </a:rPr>
              <a:t>vàng</a:t>
            </a:r>
            <a:r>
              <a:rPr lang="en-US" altLang="vi-VN" b="1" dirty="0">
                <a:cs typeface="Times New Roman" pitchFamily="18" charset="0"/>
              </a:rPr>
              <a:t>”</a:t>
            </a:r>
            <a:r>
              <a:rPr lang="en-US" altLang="vi-VN" dirty="0">
                <a:cs typeface="Times New Roman" pitchFamily="18" charset="0"/>
              </a:rPr>
              <a:t>.</a:t>
            </a:r>
            <a:r>
              <a:rPr lang="en-US" altLang="vi-VN" b="1" dirty="0"/>
              <a:t> </a:t>
            </a:r>
          </a:p>
          <a:p>
            <a:pPr eaLnBrk="1" hangingPunct="1">
              <a:lnSpc>
                <a:spcPct val="150000"/>
              </a:lnSpc>
            </a:pPr>
            <a:endParaRPr lang="en-US" altLang="vi-VN" b="1" dirty="0"/>
          </a:p>
          <a:p>
            <a:pPr eaLnBrk="1" hangingPunct="1">
              <a:lnSpc>
                <a:spcPct val="150000"/>
              </a:lnSpc>
            </a:pPr>
            <a:endParaRPr lang="en-US" altLang="vi-VN" sz="2600" b="1" dirty="0"/>
          </a:p>
        </p:txBody>
      </p:sp>
      <p:cxnSp>
        <p:nvCxnSpPr>
          <p:cNvPr id="191" name="Straight Connector 190"/>
          <p:cNvCxnSpPr/>
          <p:nvPr/>
        </p:nvCxnSpPr>
        <p:spPr>
          <a:xfrm>
            <a:off x="4729163" y="4264198"/>
            <a:ext cx="2360612" cy="0"/>
          </a:xfrm>
          <a:prstGeom prst="line">
            <a:avLst/>
          </a:prstGeom>
          <a:ln>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192" name="Straight Connector 191"/>
          <p:cNvCxnSpPr/>
          <p:nvPr/>
        </p:nvCxnSpPr>
        <p:spPr>
          <a:xfrm flipV="1">
            <a:off x="838200" y="2339975"/>
            <a:ext cx="2667000" cy="20638"/>
          </a:xfrm>
          <a:prstGeom prst="line">
            <a:avLst/>
          </a:prstGeom>
          <a:ln>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193" name="Straight Connector 192"/>
          <p:cNvCxnSpPr/>
          <p:nvPr/>
        </p:nvCxnSpPr>
        <p:spPr>
          <a:xfrm>
            <a:off x="533400" y="4264198"/>
            <a:ext cx="2971800" cy="0"/>
          </a:xfrm>
          <a:prstGeom prst="line">
            <a:avLst/>
          </a:prstGeom>
          <a:ln>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194" name="Straight Connector 193"/>
          <p:cNvCxnSpPr/>
          <p:nvPr/>
        </p:nvCxnSpPr>
        <p:spPr>
          <a:xfrm flipV="1">
            <a:off x="5300985" y="1790357"/>
            <a:ext cx="814387" cy="0"/>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cxnSp>
        <p:nvCxnSpPr>
          <p:cNvPr id="195" name="Straight Connector 194"/>
          <p:cNvCxnSpPr/>
          <p:nvPr/>
        </p:nvCxnSpPr>
        <p:spPr>
          <a:xfrm flipV="1">
            <a:off x="6145212" y="1819275"/>
            <a:ext cx="422275" cy="0"/>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cxnSp>
        <p:nvCxnSpPr>
          <p:cNvPr id="196" name="Straight Connector 195"/>
          <p:cNvCxnSpPr/>
          <p:nvPr/>
        </p:nvCxnSpPr>
        <p:spPr>
          <a:xfrm flipV="1">
            <a:off x="415454" y="3664122"/>
            <a:ext cx="3773487" cy="7937"/>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cxnSp>
        <p:nvCxnSpPr>
          <p:cNvPr id="197" name="Straight Connector 196"/>
          <p:cNvCxnSpPr/>
          <p:nvPr/>
        </p:nvCxnSpPr>
        <p:spPr>
          <a:xfrm>
            <a:off x="93663" y="1819275"/>
            <a:ext cx="4021137" cy="28575"/>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cxnSp>
        <p:nvCxnSpPr>
          <p:cNvPr id="198" name="Straight Connector 197"/>
          <p:cNvCxnSpPr/>
          <p:nvPr/>
        </p:nvCxnSpPr>
        <p:spPr>
          <a:xfrm>
            <a:off x="4773612" y="3664122"/>
            <a:ext cx="414337" cy="0"/>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sp>
        <p:nvSpPr>
          <p:cNvPr id="199" name="Text Box 23"/>
          <p:cNvSpPr txBox="1">
            <a:spLocks noChangeArrowheads="1"/>
          </p:cNvSpPr>
          <p:nvPr/>
        </p:nvSpPr>
        <p:spPr bwMode="auto">
          <a:xfrm>
            <a:off x="1198563" y="2574925"/>
            <a:ext cx="75644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000" b="1" dirty="0" smtClean="0">
                <a:solidFill>
                  <a:srgbClr val="990000"/>
                </a:solidFill>
              </a:rPr>
              <a:t>CN                                                                     </a:t>
            </a:r>
            <a:r>
              <a:rPr lang="en-US" altLang="vi-VN" sz="2000" b="1" dirty="0">
                <a:solidFill>
                  <a:srgbClr val="990000"/>
                </a:solidFill>
              </a:rPr>
              <a:t>VN</a:t>
            </a:r>
          </a:p>
        </p:txBody>
      </p:sp>
      <p:sp>
        <p:nvSpPr>
          <p:cNvPr id="200" name="Text Box 23"/>
          <p:cNvSpPr txBox="1">
            <a:spLocks noChangeArrowheads="1"/>
          </p:cNvSpPr>
          <p:nvPr/>
        </p:nvSpPr>
        <p:spPr bwMode="auto">
          <a:xfrm>
            <a:off x="440168" y="4287453"/>
            <a:ext cx="7764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000" b="1" dirty="0">
                <a:solidFill>
                  <a:srgbClr val="990000"/>
                </a:solidFill>
              </a:rPr>
              <a:t>      CN                                                      </a:t>
            </a:r>
            <a:r>
              <a:rPr lang="en-US" altLang="vi-VN" sz="2000" b="1" dirty="0" smtClean="0">
                <a:solidFill>
                  <a:srgbClr val="990000"/>
                </a:solidFill>
              </a:rPr>
              <a:t> </a:t>
            </a:r>
            <a:r>
              <a:rPr lang="en-US" altLang="vi-VN" sz="2000" b="1" dirty="0">
                <a:solidFill>
                  <a:srgbClr val="990000"/>
                </a:solidFill>
              </a:rPr>
              <a:t>VN</a:t>
            </a:r>
          </a:p>
        </p:txBody>
      </p:sp>
      <p:cxnSp>
        <p:nvCxnSpPr>
          <p:cNvPr id="201" name="Straight Connector 200"/>
          <p:cNvCxnSpPr/>
          <p:nvPr/>
        </p:nvCxnSpPr>
        <p:spPr>
          <a:xfrm flipV="1">
            <a:off x="5199063" y="2360613"/>
            <a:ext cx="3259137" cy="28575"/>
          </a:xfrm>
          <a:prstGeom prst="line">
            <a:avLst/>
          </a:prstGeom>
          <a:ln>
            <a:solidFill>
              <a:srgbClr val="FF3300"/>
            </a:solidFill>
          </a:ln>
        </p:spPr>
        <p:style>
          <a:lnRef idx="2">
            <a:schemeClr val="accent1"/>
          </a:lnRef>
          <a:fillRef idx="0">
            <a:schemeClr val="accent1"/>
          </a:fillRef>
          <a:effectRef idx="1">
            <a:schemeClr val="accent1"/>
          </a:effectRef>
          <a:fontRef idx="minor">
            <a:schemeClr val="tx1"/>
          </a:fontRef>
        </p:style>
      </p:cxnSp>
      <p:sp>
        <p:nvSpPr>
          <p:cNvPr id="202" name="TextBox 201"/>
          <p:cNvSpPr txBox="1">
            <a:spLocks noChangeArrowheads="1"/>
          </p:cNvSpPr>
          <p:nvPr/>
        </p:nvSpPr>
        <p:spPr bwMode="auto">
          <a:xfrm>
            <a:off x="4603750" y="1939925"/>
            <a:ext cx="1752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000" b="1">
                <a:solidFill>
                  <a:srgbClr val="000099"/>
                </a:solidFill>
                <a:cs typeface="Times New Roman" pitchFamily="18" charset="0"/>
              </a:rPr>
              <a:t>   (chủ thể  hđ)</a:t>
            </a:r>
          </a:p>
        </p:txBody>
      </p:sp>
      <p:sp>
        <p:nvSpPr>
          <p:cNvPr id="203" name="TextBox 202"/>
          <p:cNvSpPr txBox="1">
            <a:spLocks noChangeArrowheads="1"/>
          </p:cNvSpPr>
          <p:nvPr/>
        </p:nvSpPr>
        <p:spPr bwMode="auto">
          <a:xfrm>
            <a:off x="6356350" y="1939925"/>
            <a:ext cx="1468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000" b="1" dirty="0">
                <a:solidFill>
                  <a:srgbClr val="000099"/>
                </a:solidFill>
                <a:cs typeface="Times New Roman" pitchFamily="18" charset="0"/>
              </a:rPr>
              <a:t>(</a:t>
            </a:r>
            <a:r>
              <a:rPr lang="en-US" altLang="vi-VN" sz="2000" b="1" dirty="0" err="1">
                <a:solidFill>
                  <a:srgbClr val="000099"/>
                </a:solidFill>
                <a:cs typeface="Times New Roman" pitchFamily="18" charset="0"/>
              </a:rPr>
              <a:t>hoạt</a:t>
            </a:r>
            <a:r>
              <a:rPr lang="en-US" altLang="vi-VN" sz="2000" b="1" dirty="0">
                <a:solidFill>
                  <a:srgbClr val="000099"/>
                </a:solidFill>
                <a:cs typeface="Times New Roman" pitchFamily="18" charset="0"/>
              </a:rPr>
              <a:t> </a:t>
            </a:r>
            <a:r>
              <a:rPr lang="en-US" altLang="vi-VN" sz="2000" b="1" dirty="0" err="1">
                <a:solidFill>
                  <a:srgbClr val="000099"/>
                </a:solidFill>
                <a:cs typeface="Times New Roman" pitchFamily="18" charset="0"/>
              </a:rPr>
              <a:t>động</a:t>
            </a:r>
            <a:r>
              <a:rPr lang="en-US" altLang="vi-VN" sz="2000" b="1" dirty="0">
                <a:solidFill>
                  <a:srgbClr val="000099"/>
                </a:solidFill>
                <a:cs typeface="Times New Roman" pitchFamily="18" charset="0"/>
              </a:rPr>
              <a:t>)</a:t>
            </a:r>
          </a:p>
        </p:txBody>
      </p:sp>
      <p:sp>
        <p:nvSpPr>
          <p:cNvPr id="204" name="TextBox 203"/>
          <p:cNvSpPr txBox="1">
            <a:spLocks noChangeArrowheads="1"/>
          </p:cNvSpPr>
          <p:nvPr/>
        </p:nvSpPr>
        <p:spPr bwMode="auto">
          <a:xfrm>
            <a:off x="838200" y="1974850"/>
            <a:ext cx="19812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1900" b="1">
                <a:solidFill>
                  <a:srgbClr val="000099"/>
                </a:solidFill>
                <a:cs typeface="Times New Roman" pitchFamily="18" charset="0"/>
              </a:rPr>
              <a:t>(đối tượng hđ)</a:t>
            </a:r>
          </a:p>
        </p:txBody>
      </p:sp>
      <p:sp>
        <p:nvSpPr>
          <p:cNvPr id="205" name="TextBox 204"/>
          <p:cNvSpPr txBox="1">
            <a:spLocks noChangeArrowheads="1"/>
          </p:cNvSpPr>
          <p:nvPr/>
        </p:nvSpPr>
        <p:spPr bwMode="auto">
          <a:xfrm>
            <a:off x="4603750" y="3864148"/>
            <a:ext cx="16240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000" b="1" dirty="0">
                <a:solidFill>
                  <a:srgbClr val="000099"/>
                </a:solidFill>
                <a:cs typeface="Times New Roman" pitchFamily="18" charset="0"/>
              </a:rPr>
              <a:t>(</a:t>
            </a:r>
            <a:r>
              <a:rPr lang="en-US" altLang="vi-VN" sz="2000" b="1" dirty="0" err="1">
                <a:solidFill>
                  <a:srgbClr val="000099"/>
                </a:solidFill>
                <a:cs typeface="Times New Roman" pitchFamily="18" charset="0"/>
              </a:rPr>
              <a:t>hoạt</a:t>
            </a:r>
            <a:r>
              <a:rPr lang="en-US" altLang="vi-VN" sz="2000" b="1" dirty="0">
                <a:solidFill>
                  <a:srgbClr val="000099"/>
                </a:solidFill>
                <a:cs typeface="Times New Roman" pitchFamily="18" charset="0"/>
              </a:rPr>
              <a:t> </a:t>
            </a:r>
            <a:r>
              <a:rPr lang="en-US" altLang="vi-VN" sz="2000" b="1" dirty="0" err="1">
                <a:solidFill>
                  <a:srgbClr val="000099"/>
                </a:solidFill>
                <a:cs typeface="Times New Roman" pitchFamily="18" charset="0"/>
              </a:rPr>
              <a:t>động</a:t>
            </a:r>
            <a:r>
              <a:rPr lang="en-US" altLang="vi-VN" sz="2000" b="1" dirty="0">
                <a:solidFill>
                  <a:srgbClr val="000099"/>
                </a:solidFill>
                <a:cs typeface="Times New Roman" pitchFamily="18" charset="0"/>
              </a:rPr>
              <a:t>)</a:t>
            </a:r>
          </a:p>
        </p:txBody>
      </p:sp>
      <p:sp>
        <p:nvSpPr>
          <p:cNvPr id="206" name="TextBox 205"/>
          <p:cNvSpPr txBox="1">
            <a:spLocks noChangeArrowheads="1"/>
          </p:cNvSpPr>
          <p:nvPr/>
        </p:nvSpPr>
        <p:spPr bwMode="auto">
          <a:xfrm>
            <a:off x="1066800" y="3864148"/>
            <a:ext cx="19812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1900" b="1" dirty="0">
                <a:solidFill>
                  <a:srgbClr val="000099"/>
                </a:solidFill>
                <a:cs typeface="Times New Roman" pitchFamily="18" charset="0"/>
              </a:rPr>
              <a:t>(</a:t>
            </a:r>
            <a:r>
              <a:rPr lang="en-US" altLang="vi-VN" sz="1900" b="1" dirty="0" err="1">
                <a:solidFill>
                  <a:srgbClr val="000099"/>
                </a:solidFill>
                <a:cs typeface="Times New Roman" pitchFamily="18" charset="0"/>
              </a:rPr>
              <a:t>đối</a:t>
            </a:r>
            <a:r>
              <a:rPr lang="en-US" altLang="vi-VN" sz="1900" b="1" dirty="0">
                <a:solidFill>
                  <a:srgbClr val="000099"/>
                </a:solidFill>
                <a:cs typeface="Times New Roman" pitchFamily="18" charset="0"/>
              </a:rPr>
              <a:t> </a:t>
            </a:r>
            <a:r>
              <a:rPr lang="en-US" altLang="vi-VN" sz="1900" b="1" dirty="0" err="1">
                <a:solidFill>
                  <a:srgbClr val="000099"/>
                </a:solidFill>
                <a:cs typeface="Times New Roman" pitchFamily="18" charset="0"/>
              </a:rPr>
              <a:t>tượng</a:t>
            </a:r>
            <a:r>
              <a:rPr lang="en-US" altLang="vi-VN" sz="1900" b="1" dirty="0">
                <a:solidFill>
                  <a:srgbClr val="000099"/>
                </a:solidFill>
                <a:cs typeface="Times New Roman" pitchFamily="18" charset="0"/>
              </a:rPr>
              <a:t> </a:t>
            </a:r>
            <a:r>
              <a:rPr lang="en-US" altLang="vi-VN" sz="1900" b="1" dirty="0" err="1">
                <a:solidFill>
                  <a:srgbClr val="000099"/>
                </a:solidFill>
                <a:cs typeface="Times New Roman" pitchFamily="18" charset="0"/>
              </a:rPr>
              <a:t>hđ</a:t>
            </a:r>
            <a:r>
              <a:rPr lang="en-US" altLang="vi-VN" sz="1900" b="1" dirty="0">
                <a:solidFill>
                  <a:srgbClr val="000099"/>
                </a:solidFill>
                <a:cs typeface="Times New Roman" pitchFamily="18" charset="0"/>
              </a:rPr>
              <a:t>)</a:t>
            </a:r>
          </a:p>
        </p:txBody>
      </p:sp>
      <p:cxnSp>
        <p:nvCxnSpPr>
          <p:cNvPr id="207" name="Straight Connector 206"/>
          <p:cNvCxnSpPr/>
          <p:nvPr/>
        </p:nvCxnSpPr>
        <p:spPr>
          <a:xfrm flipH="1">
            <a:off x="4424737" y="1406525"/>
            <a:ext cx="173832" cy="568325"/>
          </a:xfrm>
          <a:prstGeom prst="line">
            <a:avLst/>
          </a:prstGeom>
        </p:spPr>
        <p:style>
          <a:lnRef idx="2">
            <a:schemeClr val="dk1"/>
          </a:lnRef>
          <a:fillRef idx="0">
            <a:schemeClr val="dk1"/>
          </a:fillRef>
          <a:effectRef idx="1">
            <a:schemeClr val="dk1"/>
          </a:effectRef>
          <a:fontRef idx="minor">
            <a:schemeClr val="tx1"/>
          </a:fontRef>
        </p:style>
      </p:cxnSp>
      <p:cxnSp>
        <p:nvCxnSpPr>
          <p:cNvPr id="208" name="Straight Connector 207"/>
          <p:cNvCxnSpPr/>
          <p:nvPr/>
        </p:nvCxnSpPr>
        <p:spPr>
          <a:xfrm flipH="1">
            <a:off x="4424737" y="3231506"/>
            <a:ext cx="121048" cy="449263"/>
          </a:xfrm>
          <a:prstGeom prst="line">
            <a:avLst/>
          </a:prstGeom>
        </p:spPr>
        <p:style>
          <a:lnRef idx="2">
            <a:schemeClr val="dk1"/>
          </a:lnRef>
          <a:fillRef idx="0">
            <a:schemeClr val="dk1"/>
          </a:fillRef>
          <a:effectRef idx="1">
            <a:schemeClr val="dk1"/>
          </a:effectRef>
          <a:fontRef idx="minor">
            <a:schemeClr val="tx1"/>
          </a:fontRef>
        </p:style>
      </p:cxnSp>
      <p:sp>
        <p:nvSpPr>
          <p:cNvPr id="217" name="Rectangle 4"/>
          <p:cNvSpPr>
            <a:spLocks noChangeArrowheads="1"/>
          </p:cNvSpPr>
          <p:nvPr/>
        </p:nvSpPr>
        <p:spPr bwMode="auto">
          <a:xfrm>
            <a:off x="0" y="-9525"/>
            <a:ext cx="9144000" cy="476250"/>
          </a:xfrm>
          <a:prstGeom prst="rect">
            <a:avLst/>
          </a:prstGeom>
          <a:solidFill>
            <a:srgbClr val="CCFFCC"/>
          </a:solidFill>
          <a:ln w="57150" cmpd="thinThick">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l" eaLnBrk="1" hangingPunct="1">
              <a:defRPr/>
            </a:pPr>
            <a:r>
              <a:rPr lang="en-US" sz="2300" b="1" dirty="0">
                <a:solidFill>
                  <a:srgbClr val="FF0000"/>
                </a:solidFill>
                <a:cs typeface="Times New Roman" panose="02020603050405020304" pitchFamily="18" charset="0"/>
              </a:rPr>
              <a:t>II. </a:t>
            </a:r>
            <a:r>
              <a:rPr lang="vi-VN" sz="2300" b="1" dirty="0">
                <a:solidFill>
                  <a:srgbClr val="FF0000"/>
                </a:solidFill>
                <a:cs typeface="Times New Roman" panose="02020603050405020304" pitchFamily="18" charset="0"/>
              </a:rPr>
              <a:t>CÁCH CHUYỂN ĐỔI CÂU CHỦ ĐỘNG </a:t>
            </a:r>
            <a:r>
              <a:rPr lang="vi-VN" sz="2300" b="1" dirty="0" smtClean="0">
                <a:solidFill>
                  <a:srgbClr val="FF0000"/>
                </a:solidFill>
                <a:cs typeface="Times New Roman" panose="02020603050405020304" pitchFamily="18" charset="0"/>
              </a:rPr>
              <a:t>THÀNH </a:t>
            </a:r>
            <a:r>
              <a:rPr lang="vi-VN" sz="2300" b="1" dirty="0">
                <a:solidFill>
                  <a:srgbClr val="FF0000"/>
                </a:solidFill>
                <a:cs typeface="Times New Roman" panose="02020603050405020304" pitchFamily="18" charset="0"/>
              </a:rPr>
              <a:t>CÂU BỊ ĐỘNG:</a:t>
            </a:r>
          </a:p>
        </p:txBody>
      </p:sp>
      <p:sp>
        <p:nvSpPr>
          <p:cNvPr id="11" name="TextBox 10"/>
          <p:cNvSpPr txBox="1"/>
          <p:nvPr/>
        </p:nvSpPr>
        <p:spPr>
          <a:xfrm>
            <a:off x="250964" y="5113845"/>
            <a:ext cx="8347546" cy="1631216"/>
          </a:xfrm>
          <a:prstGeom prst="rect">
            <a:avLst/>
          </a:prstGeom>
          <a:noFill/>
        </p:spPr>
        <p:txBody>
          <a:bodyPr wrap="square" rtlCol="0">
            <a:spAutoFit/>
          </a:bodyPr>
          <a:lstStyle/>
          <a:p>
            <a:pPr marL="342900" indent="-342900" algn="just">
              <a:buFont typeface="Symbol"/>
              <a:buChar char="Þ"/>
            </a:pPr>
            <a:r>
              <a:rPr lang="en-US" sz="2000" dirty="0" err="1" smtClean="0">
                <a:latin typeface="Times New Roman" panose="02020603050405020304" pitchFamily="18" charset="0"/>
                <a:cs typeface="Times New Roman" panose="02020603050405020304" pitchFamily="18" charset="0"/>
              </a:rPr>
              <a:t>Giống</a:t>
            </a:r>
            <a:r>
              <a:rPr lang="en-US" sz="2000" dirty="0" smtClean="0">
                <a:latin typeface="Times New Roman" panose="02020603050405020304" pitchFamily="18" charset="0"/>
                <a:cs typeface="Times New Roman" panose="02020603050405020304" pitchFamily="18" charset="0"/>
              </a:rPr>
              <a:t> : </a:t>
            </a:r>
            <a:r>
              <a:rPr lang="en-US" sz="2000" dirty="0" err="1" smtClean="0">
                <a:latin typeface="Times New Roman" panose="02020603050405020304" pitchFamily="18" charset="0"/>
                <a:cs typeface="Times New Roman" panose="02020603050405020304" pitchFamily="18" charset="0"/>
              </a:rPr>
              <a:t>Đều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câu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endParaRPr lang="en-US" sz="2000" dirty="0" smtClean="0">
              <a:latin typeface="Times New Roman" panose="02020603050405020304" pitchFamily="18" charset="0"/>
              <a:cs typeface="Times New Roman" panose="02020603050405020304" pitchFamily="18" charset="0"/>
            </a:endParaRPr>
          </a:p>
          <a:p>
            <a:pPr marL="342900" indent="-342900" algn="just">
              <a:buFont typeface="Symbol"/>
              <a:buChar char="Þ"/>
            </a:pPr>
            <a:r>
              <a:rPr lang="en-US" sz="2000" dirty="0" err="1" smtClean="0">
                <a:latin typeface="Times New Roman" panose="02020603050405020304" pitchFamily="18" charset="0"/>
                <a:cs typeface="Times New Roman" panose="02020603050405020304" pitchFamily="18" charset="0"/>
              </a:rPr>
              <a:t>Khác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nhau</a:t>
            </a:r>
            <a:r>
              <a:rPr lang="en-US" sz="2000" dirty="0" smtClean="0">
                <a:latin typeface="Times New Roman" panose="02020603050405020304" pitchFamily="18" charset="0"/>
                <a:cs typeface="Times New Roman" panose="02020603050405020304" pitchFamily="18" charset="0"/>
              </a:rPr>
              <a:t>:</a:t>
            </a:r>
          </a:p>
          <a:p>
            <a:pPr marL="342900" indent="-342900" algn="just">
              <a:buFontTx/>
              <a:buChar char="-"/>
            </a:pPr>
            <a:r>
              <a:rPr lang="en-US" sz="2000" dirty="0" err="1" smtClean="0">
                <a:latin typeface="Times New Roman" panose="02020603050405020304" pitchFamily="18" charset="0"/>
                <a:cs typeface="Times New Roman" panose="02020603050405020304" pitchFamily="18" charset="0"/>
              </a:rPr>
              <a:t>Câu</a:t>
            </a:r>
            <a:r>
              <a:rPr lang="en-US" sz="2000" dirty="0" smtClean="0">
                <a:latin typeface="Times New Roman" panose="02020603050405020304" pitchFamily="18" charset="0"/>
                <a:cs typeface="Times New Roman" panose="02020603050405020304" pitchFamily="18" charset="0"/>
              </a:rPr>
              <a:t> (a)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chủ</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ta”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được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đứng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sau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đối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tượng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màn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điều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treo</a:t>
            </a:r>
            <a:r>
              <a:rPr lang="en-US" sz="2000" dirty="0" smtClean="0">
                <a:latin typeface="Times New Roman" panose="02020603050405020304" pitchFamily="18" charset="0"/>
                <a:cs typeface="Times New Roman" panose="02020603050405020304" pitchFamily="18" charset="0"/>
              </a:rPr>
              <a:t> ở </a:t>
            </a:r>
            <a:r>
              <a:rPr lang="en-US" sz="2000" dirty="0" err="1" smtClean="0">
                <a:latin typeface="Times New Roman" panose="02020603050405020304" pitchFamily="18" charset="0"/>
                <a:cs typeface="Times New Roman" panose="02020603050405020304" pitchFamily="18" charset="0"/>
              </a:rPr>
              <a:t>đầu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bàn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thờ</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vải</a:t>
            </a:r>
            <a:r>
              <a:rPr lang="en-US" sz="2000" dirty="0" smtClean="0">
                <a:latin typeface="Times New Roman" panose="02020603050405020304" pitchFamily="18" charset="0"/>
                <a:cs typeface="Times New Roman" panose="02020603050405020304" pitchFamily="18" charset="0"/>
              </a:rPr>
              <a:t>?</a:t>
            </a:r>
          </a:p>
          <a:p>
            <a:pPr marL="342900" indent="-342900" algn="just">
              <a:buFontTx/>
              <a:buChar char="-"/>
            </a:pPr>
            <a:r>
              <a:rPr lang="en-US" sz="2000" dirty="0" err="1" smtClean="0">
                <a:latin typeface="Times New Roman" panose="02020603050405020304" pitchFamily="18" charset="0"/>
                <a:cs typeface="Times New Roman" panose="02020603050405020304" pitchFamily="18" charset="0"/>
              </a:rPr>
              <a:t>Câu</a:t>
            </a:r>
            <a:r>
              <a:rPr lang="en-US" sz="2000" dirty="0" smtClean="0">
                <a:latin typeface="Times New Roman" panose="02020603050405020304" pitchFamily="18" charset="0"/>
                <a:cs typeface="Times New Roman" panose="02020603050405020304" pitchFamily="18" charset="0"/>
              </a:rPr>
              <a:t> (b) </a:t>
            </a:r>
            <a:r>
              <a:rPr lang="en-US" sz="2000" dirty="0" err="1" smtClean="0">
                <a:latin typeface="Times New Roman" panose="02020603050405020304" pitchFamily="18" charset="0"/>
                <a:cs typeface="Times New Roman" panose="02020603050405020304" pitchFamily="18" charset="0"/>
              </a:rPr>
              <a:t>chỉ</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đối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tượng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238897" y="4684328"/>
            <a:ext cx="4419600" cy="400110"/>
          </a:xfrm>
          <a:prstGeom prst="rect">
            <a:avLst/>
          </a:prstGeom>
          <a:noFill/>
        </p:spPr>
        <p:txBody>
          <a:bodyPr wrap="square" rtlCol="0">
            <a:spAutoFit/>
          </a:bodyPr>
          <a:lstStyle/>
          <a:p>
            <a:pPr algn="just"/>
            <a:r>
              <a:rPr lang="en-US" sz="2000" b="1" dirty="0" smtClean="0">
                <a:solidFill>
                  <a:srgbClr val="FF0000"/>
                </a:solidFill>
                <a:latin typeface="Times New Roman" panose="02020603050405020304" pitchFamily="18" charset="0"/>
                <a:cs typeface="Times New Roman" panose="02020603050405020304" pitchFamily="18" charset="0"/>
              </a:rPr>
              <a:t>2. </a:t>
            </a:r>
            <a:r>
              <a:rPr lang="en-US" sz="2000" b="1" dirty="0" err="1" smtClean="0">
                <a:solidFill>
                  <a:srgbClr val="FF0000"/>
                </a:solidFill>
                <a:latin typeface="Times New Roman" panose="02020603050405020304" pitchFamily="18" charset="0"/>
                <a:cs typeface="Times New Roman" panose="02020603050405020304" pitchFamily="18" charset="0"/>
              </a:rPr>
              <a:t>Nhận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xét</a:t>
            </a:r>
            <a:endParaRPr lang="vi-VN" sz="2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0">
                                            <p:txEl>
                                              <p:pRg st="1" end="1"/>
                                            </p:txEl>
                                          </p:spTgt>
                                        </p:tgtEl>
                                        <p:attrNameLst>
                                          <p:attrName>style.visibility</p:attrName>
                                        </p:attrNameLst>
                                      </p:cBhvr>
                                      <p:to>
                                        <p:strVal val="visible"/>
                                      </p:to>
                                    </p:set>
                                    <p:animEffect transition="in" filter="circle(in)">
                                      <p:cBhvr>
                                        <p:cTn id="7" dur="2000"/>
                                        <p:tgtEl>
                                          <p:spTgt spid="19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90">
                                            <p:txEl>
                                              <p:pRg st="2" end="2"/>
                                            </p:txEl>
                                          </p:spTgt>
                                        </p:tgtEl>
                                        <p:attrNameLst>
                                          <p:attrName>style.visibility</p:attrName>
                                        </p:attrNameLst>
                                      </p:cBhvr>
                                      <p:to>
                                        <p:strVal val="visible"/>
                                      </p:to>
                                    </p:set>
                                    <p:animEffect transition="in" filter="circle(in)">
                                      <p:cBhvr>
                                        <p:cTn id="12" dur="2000"/>
                                        <p:tgtEl>
                                          <p:spTgt spid="19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90">
                                            <p:txEl>
                                              <p:pRg st="3" end="3"/>
                                            </p:txEl>
                                          </p:spTgt>
                                        </p:tgtEl>
                                        <p:attrNameLst>
                                          <p:attrName>style.visibility</p:attrName>
                                        </p:attrNameLst>
                                      </p:cBhvr>
                                      <p:to>
                                        <p:strVal val="visible"/>
                                      </p:to>
                                    </p:set>
                                    <p:animEffect transition="in" filter="circle(in)">
                                      <p:cBhvr>
                                        <p:cTn id="17" dur="2000"/>
                                        <p:tgtEl>
                                          <p:spTgt spid="19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90">
                                            <p:txEl>
                                              <p:pRg st="9" end="9"/>
                                            </p:txEl>
                                          </p:spTgt>
                                        </p:tgtEl>
                                        <p:attrNameLst>
                                          <p:attrName>style.visibility</p:attrName>
                                        </p:attrNameLst>
                                      </p:cBhvr>
                                      <p:to>
                                        <p:strVal val="visible"/>
                                      </p:to>
                                    </p:set>
                                    <p:animEffect transition="in" filter="circle(in)">
                                      <p:cBhvr>
                                        <p:cTn id="22" dur="2000"/>
                                        <p:tgtEl>
                                          <p:spTgt spid="190">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07"/>
                                        </p:tgtEl>
                                        <p:attrNameLst>
                                          <p:attrName>style.visibility</p:attrName>
                                        </p:attrNameLst>
                                      </p:cBhvr>
                                      <p:to>
                                        <p:strVal val="visible"/>
                                      </p:to>
                                    </p:set>
                                    <p:animEffect transition="in" filter="circle(in)">
                                      <p:cBhvr>
                                        <p:cTn id="27" dur="2000"/>
                                        <p:tgtEl>
                                          <p:spTgt spid="20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92"/>
                                        </p:tgtEl>
                                        <p:attrNameLst>
                                          <p:attrName>style.visibility</p:attrName>
                                        </p:attrNameLst>
                                      </p:cBhvr>
                                      <p:to>
                                        <p:strVal val="visible"/>
                                      </p:to>
                                    </p:set>
                                    <p:animEffect transition="in" filter="circle(in)">
                                      <p:cBhvr>
                                        <p:cTn id="32" dur="2000"/>
                                        <p:tgtEl>
                                          <p:spTgt spid="192"/>
                                        </p:tgtEl>
                                      </p:cBhvr>
                                    </p:animEffect>
                                  </p:childTnLst>
                                </p:cTn>
                              </p:par>
                              <p:par>
                                <p:cTn id="33" presetID="6" presetClass="entr" presetSubtype="16" fill="hold" nodeType="withEffect">
                                  <p:stCondLst>
                                    <p:cond delay="0"/>
                                  </p:stCondLst>
                                  <p:childTnLst>
                                    <p:set>
                                      <p:cBhvr>
                                        <p:cTn id="34" dur="1" fill="hold">
                                          <p:stCondLst>
                                            <p:cond delay="0"/>
                                          </p:stCondLst>
                                        </p:cTn>
                                        <p:tgtEl>
                                          <p:spTgt spid="201"/>
                                        </p:tgtEl>
                                        <p:attrNameLst>
                                          <p:attrName>style.visibility</p:attrName>
                                        </p:attrNameLst>
                                      </p:cBhvr>
                                      <p:to>
                                        <p:strVal val="visible"/>
                                      </p:to>
                                    </p:set>
                                    <p:animEffect transition="in" filter="circle(in)">
                                      <p:cBhvr>
                                        <p:cTn id="35" dur="2000"/>
                                        <p:tgtEl>
                                          <p:spTgt spid="201"/>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199"/>
                                        </p:tgtEl>
                                        <p:attrNameLst>
                                          <p:attrName>style.visibility</p:attrName>
                                        </p:attrNameLst>
                                      </p:cBhvr>
                                      <p:to>
                                        <p:strVal val="visible"/>
                                      </p:to>
                                    </p:set>
                                    <p:animEffect transition="in" filter="circle(in)">
                                      <p:cBhvr>
                                        <p:cTn id="38" dur="2000"/>
                                        <p:tgtEl>
                                          <p:spTgt spid="199"/>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190"/>
                                        </p:tgtEl>
                                        <p:attrNameLst>
                                          <p:attrName>style.visibility</p:attrName>
                                        </p:attrNameLst>
                                      </p:cBhvr>
                                      <p:to>
                                        <p:strVal val="visible"/>
                                      </p:to>
                                    </p:set>
                                    <p:animEffect transition="in" filter="circle(in)">
                                      <p:cBhvr>
                                        <p:cTn id="43" dur="2000"/>
                                        <p:tgtEl>
                                          <p:spTgt spid="190"/>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197"/>
                                        </p:tgtEl>
                                        <p:attrNameLst>
                                          <p:attrName>style.visibility</p:attrName>
                                        </p:attrNameLst>
                                      </p:cBhvr>
                                      <p:to>
                                        <p:strVal val="visible"/>
                                      </p:to>
                                    </p:set>
                                    <p:animEffect transition="in" filter="circle(in)">
                                      <p:cBhvr>
                                        <p:cTn id="48" dur="2000"/>
                                        <p:tgtEl>
                                          <p:spTgt spid="197"/>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204"/>
                                        </p:tgtEl>
                                        <p:attrNameLst>
                                          <p:attrName>style.visibility</p:attrName>
                                        </p:attrNameLst>
                                      </p:cBhvr>
                                      <p:to>
                                        <p:strVal val="visible"/>
                                      </p:to>
                                    </p:set>
                                    <p:animEffect transition="in" filter="circle(in)">
                                      <p:cBhvr>
                                        <p:cTn id="51" dur="2000"/>
                                        <p:tgtEl>
                                          <p:spTgt spid="204"/>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nodeType="clickEffect">
                                  <p:stCondLst>
                                    <p:cond delay="0"/>
                                  </p:stCondLst>
                                  <p:childTnLst>
                                    <p:set>
                                      <p:cBhvr>
                                        <p:cTn id="55" dur="1" fill="hold">
                                          <p:stCondLst>
                                            <p:cond delay="0"/>
                                          </p:stCondLst>
                                        </p:cTn>
                                        <p:tgtEl>
                                          <p:spTgt spid="194"/>
                                        </p:tgtEl>
                                        <p:attrNameLst>
                                          <p:attrName>style.visibility</p:attrName>
                                        </p:attrNameLst>
                                      </p:cBhvr>
                                      <p:to>
                                        <p:strVal val="visible"/>
                                      </p:to>
                                    </p:set>
                                    <p:animEffect transition="in" filter="circle(in)">
                                      <p:cBhvr>
                                        <p:cTn id="56" dur="2000"/>
                                        <p:tgtEl>
                                          <p:spTgt spid="194"/>
                                        </p:tgtEl>
                                      </p:cBhvr>
                                    </p:animEffect>
                                  </p:childTnLst>
                                </p:cTn>
                              </p:par>
                              <p:par>
                                <p:cTn id="57" presetID="6" presetClass="entr" presetSubtype="16" fill="hold" grpId="0" nodeType="withEffect">
                                  <p:stCondLst>
                                    <p:cond delay="0"/>
                                  </p:stCondLst>
                                  <p:childTnLst>
                                    <p:set>
                                      <p:cBhvr>
                                        <p:cTn id="58" dur="1" fill="hold">
                                          <p:stCondLst>
                                            <p:cond delay="0"/>
                                          </p:stCondLst>
                                        </p:cTn>
                                        <p:tgtEl>
                                          <p:spTgt spid="202"/>
                                        </p:tgtEl>
                                        <p:attrNameLst>
                                          <p:attrName>style.visibility</p:attrName>
                                        </p:attrNameLst>
                                      </p:cBhvr>
                                      <p:to>
                                        <p:strVal val="visible"/>
                                      </p:to>
                                    </p:set>
                                    <p:animEffect transition="in" filter="circle(in)">
                                      <p:cBhvr>
                                        <p:cTn id="59" dur="2000"/>
                                        <p:tgtEl>
                                          <p:spTgt spid="202"/>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nodeType="clickEffect">
                                  <p:stCondLst>
                                    <p:cond delay="0"/>
                                  </p:stCondLst>
                                  <p:childTnLst>
                                    <p:set>
                                      <p:cBhvr>
                                        <p:cTn id="63" dur="1" fill="hold">
                                          <p:stCondLst>
                                            <p:cond delay="0"/>
                                          </p:stCondLst>
                                        </p:cTn>
                                        <p:tgtEl>
                                          <p:spTgt spid="195"/>
                                        </p:tgtEl>
                                        <p:attrNameLst>
                                          <p:attrName>style.visibility</p:attrName>
                                        </p:attrNameLst>
                                      </p:cBhvr>
                                      <p:to>
                                        <p:strVal val="visible"/>
                                      </p:to>
                                    </p:set>
                                    <p:animEffect transition="in" filter="circle(in)">
                                      <p:cBhvr>
                                        <p:cTn id="64" dur="2000"/>
                                        <p:tgtEl>
                                          <p:spTgt spid="195"/>
                                        </p:tgtEl>
                                      </p:cBhvr>
                                    </p:animEffect>
                                  </p:childTnLst>
                                </p:cTn>
                              </p:par>
                              <p:par>
                                <p:cTn id="65" presetID="6" presetClass="entr" presetSubtype="16" fill="hold" grpId="0" nodeType="withEffect">
                                  <p:stCondLst>
                                    <p:cond delay="0"/>
                                  </p:stCondLst>
                                  <p:childTnLst>
                                    <p:set>
                                      <p:cBhvr>
                                        <p:cTn id="66" dur="1" fill="hold">
                                          <p:stCondLst>
                                            <p:cond delay="0"/>
                                          </p:stCondLst>
                                        </p:cTn>
                                        <p:tgtEl>
                                          <p:spTgt spid="203"/>
                                        </p:tgtEl>
                                        <p:attrNameLst>
                                          <p:attrName>style.visibility</p:attrName>
                                        </p:attrNameLst>
                                      </p:cBhvr>
                                      <p:to>
                                        <p:strVal val="visible"/>
                                      </p:to>
                                    </p:set>
                                    <p:animEffect transition="in" filter="circle(in)">
                                      <p:cBhvr>
                                        <p:cTn id="67" dur="2000"/>
                                        <p:tgtEl>
                                          <p:spTgt spid="203"/>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nodeType="clickEffect">
                                  <p:stCondLst>
                                    <p:cond delay="0"/>
                                  </p:stCondLst>
                                  <p:childTnLst>
                                    <p:set>
                                      <p:cBhvr>
                                        <p:cTn id="71" dur="1" fill="hold">
                                          <p:stCondLst>
                                            <p:cond delay="0"/>
                                          </p:stCondLst>
                                        </p:cTn>
                                        <p:tgtEl>
                                          <p:spTgt spid="190">
                                            <p:txEl>
                                              <p:pRg st="8" end="8"/>
                                            </p:txEl>
                                          </p:spTgt>
                                        </p:tgtEl>
                                        <p:attrNameLst>
                                          <p:attrName>style.visibility</p:attrName>
                                        </p:attrNameLst>
                                      </p:cBhvr>
                                      <p:to>
                                        <p:strVal val="visible"/>
                                      </p:to>
                                    </p:set>
                                    <p:animEffect transition="in" filter="circle(in)">
                                      <p:cBhvr>
                                        <p:cTn id="72" dur="2000"/>
                                        <p:tgtEl>
                                          <p:spTgt spid="190">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nodeType="clickEffect">
                                  <p:stCondLst>
                                    <p:cond delay="0"/>
                                  </p:stCondLst>
                                  <p:childTnLst>
                                    <p:set>
                                      <p:cBhvr>
                                        <p:cTn id="76" dur="1" fill="hold">
                                          <p:stCondLst>
                                            <p:cond delay="0"/>
                                          </p:stCondLst>
                                        </p:cTn>
                                        <p:tgtEl>
                                          <p:spTgt spid="208"/>
                                        </p:tgtEl>
                                        <p:attrNameLst>
                                          <p:attrName>style.visibility</p:attrName>
                                        </p:attrNameLst>
                                      </p:cBhvr>
                                      <p:to>
                                        <p:strVal val="visible"/>
                                      </p:to>
                                    </p:set>
                                    <p:animEffect transition="in" filter="circle(in)">
                                      <p:cBhvr>
                                        <p:cTn id="77" dur="2000"/>
                                        <p:tgtEl>
                                          <p:spTgt spid="208"/>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nodeType="clickEffect">
                                  <p:stCondLst>
                                    <p:cond delay="0"/>
                                  </p:stCondLst>
                                  <p:childTnLst>
                                    <p:set>
                                      <p:cBhvr>
                                        <p:cTn id="81" dur="1" fill="hold">
                                          <p:stCondLst>
                                            <p:cond delay="0"/>
                                          </p:stCondLst>
                                        </p:cTn>
                                        <p:tgtEl>
                                          <p:spTgt spid="193"/>
                                        </p:tgtEl>
                                        <p:attrNameLst>
                                          <p:attrName>style.visibility</p:attrName>
                                        </p:attrNameLst>
                                      </p:cBhvr>
                                      <p:to>
                                        <p:strVal val="visible"/>
                                      </p:to>
                                    </p:set>
                                    <p:animEffect transition="in" filter="circle(in)">
                                      <p:cBhvr>
                                        <p:cTn id="82" dur="2000"/>
                                        <p:tgtEl>
                                          <p:spTgt spid="193"/>
                                        </p:tgtEl>
                                      </p:cBhvr>
                                    </p:animEffect>
                                  </p:childTnLst>
                                </p:cTn>
                              </p:par>
                              <p:par>
                                <p:cTn id="83" presetID="6" presetClass="entr" presetSubtype="16" fill="hold" nodeType="withEffect">
                                  <p:stCondLst>
                                    <p:cond delay="0"/>
                                  </p:stCondLst>
                                  <p:childTnLst>
                                    <p:set>
                                      <p:cBhvr>
                                        <p:cTn id="84" dur="1" fill="hold">
                                          <p:stCondLst>
                                            <p:cond delay="0"/>
                                          </p:stCondLst>
                                        </p:cTn>
                                        <p:tgtEl>
                                          <p:spTgt spid="191"/>
                                        </p:tgtEl>
                                        <p:attrNameLst>
                                          <p:attrName>style.visibility</p:attrName>
                                        </p:attrNameLst>
                                      </p:cBhvr>
                                      <p:to>
                                        <p:strVal val="visible"/>
                                      </p:to>
                                    </p:set>
                                    <p:animEffect transition="in" filter="circle(in)">
                                      <p:cBhvr>
                                        <p:cTn id="85" dur="2000"/>
                                        <p:tgtEl>
                                          <p:spTgt spid="191"/>
                                        </p:tgtEl>
                                      </p:cBhvr>
                                    </p:animEffect>
                                  </p:childTnLst>
                                </p:cTn>
                              </p:par>
                              <p:par>
                                <p:cTn id="86" presetID="6" presetClass="entr" presetSubtype="16" fill="hold" grpId="0" nodeType="withEffect">
                                  <p:stCondLst>
                                    <p:cond delay="0"/>
                                  </p:stCondLst>
                                  <p:childTnLst>
                                    <p:set>
                                      <p:cBhvr>
                                        <p:cTn id="87" dur="1" fill="hold">
                                          <p:stCondLst>
                                            <p:cond delay="0"/>
                                          </p:stCondLst>
                                        </p:cTn>
                                        <p:tgtEl>
                                          <p:spTgt spid="200"/>
                                        </p:tgtEl>
                                        <p:attrNameLst>
                                          <p:attrName>style.visibility</p:attrName>
                                        </p:attrNameLst>
                                      </p:cBhvr>
                                      <p:to>
                                        <p:strVal val="visible"/>
                                      </p:to>
                                    </p:set>
                                    <p:animEffect transition="in" filter="circle(in)">
                                      <p:cBhvr>
                                        <p:cTn id="88" dur="2000"/>
                                        <p:tgtEl>
                                          <p:spTgt spid="200"/>
                                        </p:tgtEl>
                                      </p:cBhvr>
                                    </p:animEffect>
                                  </p:childTnLst>
                                </p:cTn>
                              </p:par>
                            </p:childTnLst>
                          </p:cTn>
                        </p:par>
                      </p:childTnLst>
                    </p:cTn>
                  </p:par>
                  <p:par>
                    <p:cTn id="89" fill="hold">
                      <p:stCondLst>
                        <p:cond delay="indefinite"/>
                      </p:stCondLst>
                      <p:childTnLst>
                        <p:par>
                          <p:cTn id="90" fill="hold">
                            <p:stCondLst>
                              <p:cond delay="0"/>
                            </p:stCondLst>
                            <p:childTnLst>
                              <p:par>
                                <p:cTn id="91" presetID="6" presetClass="entr" presetSubtype="16" fill="hold" nodeType="clickEffect">
                                  <p:stCondLst>
                                    <p:cond delay="0"/>
                                  </p:stCondLst>
                                  <p:childTnLst>
                                    <p:set>
                                      <p:cBhvr>
                                        <p:cTn id="92" dur="1" fill="hold">
                                          <p:stCondLst>
                                            <p:cond delay="0"/>
                                          </p:stCondLst>
                                        </p:cTn>
                                        <p:tgtEl>
                                          <p:spTgt spid="196"/>
                                        </p:tgtEl>
                                        <p:attrNameLst>
                                          <p:attrName>style.visibility</p:attrName>
                                        </p:attrNameLst>
                                      </p:cBhvr>
                                      <p:to>
                                        <p:strVal val="visible"/>
                                      </p:to>
                                    </p:set>
                                    <p:animEffect transition="in" filter="circle(in)">
                                      <p:cBhvr>
                                        <p:cTn id="93" dur="2000"/>
                                        <p:tgtEl>
                                          <p:spTgt spid="196"/>
                                        </p:tgtEl>
                                      </p:cBhvr>
                                    </p:animEffect>
                                  </p:childTnLst>
                                </p:cTn>
                              </p:par>
                              <p:par>
                                <p:cTn id="94" presetID="6" presetClass="entr" presetSubtype="16" fill="hold" grpId="0" nodeType="withEffect">
                                  <p:stCondLst>
                                    <p:cond delay="0"/>
                                  </p:stCondLst>
                                  <p:childTnLst>
                                    <p:set>
                                      <p:cBhvr>
                                        <p:cTn id="95" dur="1" fill="hold">
                                          <p:stCondLst>
                                            <p:cond delay="0"/>
                                          </p:stCondLst>
                                        </p:cTn>
                                        <p:tgtEl>
                                          <p:spTgt spid="206"/>
                                        </p:tgtEl>
                                        <p:attrNameLst>
                                          <p:attrName>style.visibility</p:attrName>
                                        </p:attrNameLst>
                                      </p:cBhvr>
                                      <p:to>
                                        <p:strVal val="visible"/>
                                      </p:to>
                                    </p:set>
                                    <p:animEffect transition="in" filter="circle(in)">
                                      <p:cBhvr>
                                        <p:cTn id="96" dur="2000"/>
                                        <p:tgtEl>
                                          <p:spTgt spid="206"/>
                                        </p:tgtEl>
                                      </p:cBhvr>
                                    </p:animEffect>
                                  </p:childTnLst>
                                </p:cTn>
                              </p:par>
                            </p:childTnLst>
                          </p:cTn>
                        </p:par>
                      </p:childTnLst>
                    </p:cTn>
                  </p:par>
                  <p:par>
                    <p:cTn id="97" fill="hold">
                      <p:stCondLst>
                        <p:cond delay="indefinite"/>
                      </p:stCondLst>
                      <p:childTnLst>
                        <p:par>
                          <p:cTn id="98" fill="hold">
                            <p:stCondLst>
                              <p:cond delay="0"/>
                            </p:stCondLst>
                            <p:childTnLst>
                              <p:par>
                                <p:cTn id="99" presetID="6" presetClass="entr" presetSubtype="16" fill="hold" nodeType="clickEffect">
                                  <p:stCondLst>
                                    <p:cond delay="0"/>
                                  </p:stCondLst>
                                  <p:childTnLst>
                                    <p:set>
                                      <p:cBhvr>
                                        <p:cTn id="100" dur="1" fill="hold">
                                          <p:stCondLst>
                                            <p:cond delay="0"/>
                                          </p:stCondLst>
                                        </p:cTn>
                                        <p:tgtEl>
                                          <p:spTgt spid="198"/>
                                        </p:tgtEl>
                                        <p:attrNameLst>
                                          <p:attrName>style.visibility</p:attrName>
                                        </p:attrNameLst>
                                      </p:cBhvr>
                                      <p:to>
                                        <p:strVal val="visible"/>
                                      </p:to>
                                    </p:set>
                                    <p:animEffect transition="in" filter="circle(in)">
                                      <p:cBhvr>
                                        <p:cTn id="101" dur="2000"/>
                                        <p:tgtEl>
                                          <p:spTgt spid="198"/>
                                        </p:tgtEl>
                                      </p:cBhvr>
                                    </p:animEffect>
                                  </p:childTnLst>
                                </p:cTn>
                              </p:par>
                              <p:par>
                                <p:cTn id="102" presetID="6" presetClass="entr" presetSubtype="16" fill="hold" grpId="0" nodeType="withEffect">
                                  <p:stCondLst>
                                    <p:cond delay="0"/>
                                  </p:stCondLst>
                                  <p:childTnLst>
                                    <p:set>
                                      <p:cBhvr>
                                        <p:cTn id="103" dur="1" fill="hold">
                                          <p:stCondLst>
                                            <p:cond delay="0"/>
                                          </p:stCondLst>
                                        </p:cTn>
                                        <p:tgtEl>
                                          <p:spTgt spid="205"/>
                                        </p:tgtEl>
                                        <p:attrNameLst>
                                          <p:attrName>style.visibility</p:attrName>
                                        </p:attrNameLst>
                                      </p:cBhvr>
                                      <p:to>
                                        <p:strVal val="visible"/>
                                      </p:to>
                                    </p:set>
                                    <p:animEffect transition="in" filter="circle(in)">
                                      <p:cBhvr>
                                        <p:cTn id="104" dur="2000"/>
                                        <p:tgtEl>
                                          <p:spTgt spid="205"/>
                                        </p:tgtEl>
                                      </p:cBhvr>
                                    </p:animEffect>
                                  </p:childTnLst>
                                </p:cTn>
                              </p:par>
                            </p:childTnLst>
                          </p:cTn>
                        </p:par>
                      </p:childTnLst>
                    </p:cTn>
                  </p:par>
                  <p:par>
                    <p:cTn id="105" fill="hold">
                      <p:stCondLst>
                        <p:cond delay="indefinite"/>
                      </p:stCondLst>
                      <p:childTnLst>
                        <p:par>
                          <p:cTn id="106" fill="hold">
                            <p:stCondLst>
                              <p:cond delay="0"/>
                            </p:stCondLst>
                            <p:childTnLst>
                              <p:par>
                                <p:cTn id="107" presetID="16" presetClass="entr" presetSubtype="21" fill="hold" nodeType="clickEffect">
                                  <p:stCondLst>
                                    <p:cond delay="0"/>
                                  </p:stCondLst>
                                  <p:childTnLst>
                                    <p:set>
                                      <p:cBhvr>
                                        <p:cTn id="108" dur="1" fill="hold">
                                          <p:stCondLst>
                                            <p:cond delay="0"/>
                                          </p:stCondLst>
                                        </p:cTn>
                                        <p:tgtEl>
                                          <p:spTgt spid="12">
                                            <p:txEl>
                                              <p:pRg st="0" end="0"/>
                                            </p:txEl>
                                          </p:spTgt>
                                        </p:tgtEl>
                                        <p:attrNameLst>
                                          <p:attrName>style.visibility</p:attrName>
                                        </p:attrNameLst>
                                      </p:cBhvr>
                                      <p:to>
                                        <p:strVal val="visible"/>
                                      </p:to>
                                    </p:set>
                                    <p:animEffect transition="in" filter="barn(inVertical)">
                                      <p:cBhvr>
                                        <p:cTn id="109" dur="500"/>
                                        <p:tgtEl>
                                          <p:spTgt spid="12">
                                            <p:txEl>
                                              <p:pRg st="0" end="0"/>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16" presetClass="entr" presetSubtype="21" fill="hold" nodeType="clickEffect">
                                  <p:stCondLst>
                                    <p:cond delay="0"/>
                                  </p:stCondLst>
                                  <p:childTnLst>
                                    <p:set>
                                      <p:cBhvr>
                                        <p:cTn id="113" dur="1" fill="hold">
                                          <p:stCondLst>
                                            <p:cond delay="0"/>
                                          </p:stCondLst>
                                        </p:cTn>
                                        <p:tgtEl>
                                          <p:spTgt spid="11">
                                            <p:txEl>
                                              <p:pRg st="0" end="0"/>
                                            </p:txEl>
                                          </p:spTgt>
                                        </p:tgtEl>
                                        <p:attrNameLst>
                                          <p:attrName>style.visibility</p:attrName>
                                        </p:attrNameLst>
                                      </p:cBhvr>
                                      <p:to>
                                        <p:strVal val="visible"/>
                                      </p:to>
                                    </p:set>
                                    <p:animEffect transition="in" filter="barn(inVertical)">
                                      <p:cBhvr>
                                        <p:cTn id="114" dur="500"/>
                                        <p:tgtEl>
                                          <p:spTgt spid="11">
                                            <p:txEl>
                                              <p:pRg st="0" end="0"/>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16" presetClass="entr" presetSubtype="21" fill="hold" nodeType="clickEffect">
                                  <p:stCondLst>
                                    <p:cond delay="0"/>
                                  </p:stCondLst>
                                  <p:childTnLst>
                                    <p:set>
                                      <p:cBhvr>
                                        <p:cTn id="118" dur="1" fill="hold">
                                          <p:stCondLst>
                                            <p:cond delay="0"/>
                                          </p:stCondLst>
                                        </p:cTn>
                                        <p:tgtEl>
                                          <p:spTgt spid="11">
                                            <p:txEl>
                                              <p:pRg st="1" end="1"/>
                                            </p:txEl>
                                          </p:spTgt>
                                        </p:tgtEl>
                                        <p:attrNameLst>
                                          <p:attrName>style.visibility</p:attrName>
                                        </p:attrNameLst>
                                      </p:cBhvr>
                                      <p:to>
                                        <p:strVal val="visible"/>
                                      </p:to>
                                    </p:set>
                                    <p:animEffect transition="in" filter="barn(inVertical)">
                                      <p:cBhvr>
                                        <p:cTn id="119" dur="500"/>
                                        <p:tgtEl>
                                          <p:spTgt spid="11">
                                            <p:txEl>
                                              <p:pRg st="1" end="1"/>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16" presetClass="entr" presetSubtype="21" fill="hold" nodeType="clickEffect">
                                  <p:stCondLst>
                                    <p:cond delay="0"/>
                                  </p:stCondLst>
                                  <p:childTnLst>
                                    <p:set>
                                      <p:cBhvr>
                                        <p:cTn id="123" dur="1" fill="hold">
                                          <p:stCondLst>
                                            <p:cond delay="0"/>
                                          </p:stCondLst>
                                        </p:cTn>
                                        <p:tgtEl>
                                          <p:spTgt spid="11">
                                            <p:txEl>
                                              <p:pRg st="2" end="2"/>
                                            </p:txEl>
                                          </p:spTgt>
                                        </p:tgtEl>
                                        <p:attrNameLst>
                                          <p:attrName>style.visibility</p:attrName>
                                        </p:attrNameLst>
                                      </p:cBhvr>
                                      <p:to>
                                        <p:strVal val="visible"/>
                                      </p:to>
                                    </p:set>
                                    <p:animEffect transition="in" filter="barn(inVertical)">
                                      <p:cBhvr>
                                        <p:cTn id="124" dur="500"/>
                                        <p:tgtEl>
                                          <p:spTgt spid="11">
                                            <p:txEl>
                                              <p:pRg st="2" end="2"/>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16" presetClass="entr" presetSubtype="21" fill="hold" nodeType="clickEffect">
                                  <p:stCondLst>
                                    <p:cond delay="0"/>
                                  </p:stCondLst>
                                  <p:childTnLst>
                                    <p:set>
                                      <p:cBhvr>
                                        <p:cTn id="128" dur="1" fill="hold">
                                          <p:stCondLst>
                                            <p:cond delay="0"/>
                                          </p:stCondLst>
                                        </p:cTn>
                                        <p:tgtEl>
                                          <p:spTgt spid="11">
                                            <p:txEl>
                                              <p:pRg st="3" end="3"/>
                                            </p:txEl>
                                          </p:spTgt>
                                        </p:tgtEl>
                                        <p:attrNameLst>
                                          <p:attrName>style.visibility</p:attrName>
                                        </p:attrNameLst>
                                      </p:cBhvr>
                                      <p:to>
                                        <p:strVal val="visible"/>
                                      </p:to>
                                    </p:set>
                                    <p:animEffect transition="in" filter="barn(inVertical)">
                                      <p:cBhvr>
                                        <p:cTn id="129"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 grpId="0"/>
      <p:bldP spid="199" grpId="0"/>
      <p:bldP spid="200" grpId="0"/>
      <p:bldP spid="202" grpId="0"/>
      <p:bldP spid="203" grpId="0"/>
      <p:bldP spid="204" grpId="0"/>
      <p:bldP spid="205" grpId="0"/>
      <p:bldP spid="2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3"/>
          <p:cNvSpPr txBox="1">
            <a:spLocks noChangeArrowheads="1"/>
          </p:cNvSpPr>
          <p:nvPr/>
        </p:nvSpPr>
        <p:spPr bwMode="gray">
          <a:xfrm>
            <a:off x="533400" y="287338"/>
            <a:ext cx="8153400" cy="6265862"/>
          </a:xfrm>
          <a:prstGeom prst="rect">
            <a:avLst/>
          </a:prstGeom>
          <a:gradFill rotWithShape="1">
            <a:gsLst>
              <a:gs pos="0">
                <a:srgbClr val="DEFC92"/>
              </a:gs>
              <a:gs pos="100000">
                <a:srgbClr val="99FFCC"/>
              </a:gs>
            </a:gsLst>
            <a:lin ang="2700000" scaled="1"/>
          </a:gra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FontTx/>
              <a:buNone/>
            </a:pPr>
            <a:r>
              <a:rPr lang="vi-VN" altLang="vi-VN" b="1" kern="0" dirty="0" smtClean="0">
                <a:latin typeface="Times New Roman" pitchFamily="18" charset="0"/>
                <a:cs typeface="Times New Roman" pitchFamily="18" charset="0"/>
              </a:rPr>
              <a:t> 3. Kết luận, ghi nhớ 2 (sgk T64):</a:t>
            </a:r>
          </a:p>
          <a:p>
            <a:pPr marL="0" indent="0" algn="just">
              <a:buFontTx/>
              <a:buNone/>
            </a:pPr>
            <a:r>
              <a:rPr lang="vi-VN" altLang="vi-VN" b="1" kern="0" dirty="0" smtClean="0">
                <a:solidFill>
                  <a:srgbClr val="C00000"/>
                </a:solidFill>
                <a:latin typeface="Times New Roman" pitchFamily="18" charset="0"/>
                <a:cs typeface="Times New Roman" pitchFamily="18" charset="0"/>
              </a:rPr>
              <a:t>Có hai cách chuyển đổi câu chủ động thành câu bị động: </a:t>
            </a:r>
          </a:p>
          <a:p>
            <a:pPr marL="0" indent="0" algn="just">
              <a:buFontTx/>
              <a:buNone/>
            </a:pPr>
            <a:r>
              <a:rPr lang="vi-VN" altLang="vi-VN" b="1" i="1" kern="0" dirty="0" smtClean="0">
                <a:solidFill>
                  <a:schemeClr val="tx2"/>
                </a:solidFill>
                <a:latin typeface="Times New Roman" pitchFamily="18" charset="0"/>
                <a:cs typeface="Times New Roman" pitchFamily="18" charset="0"/>
              </a:rPr>
              <a:t>Cách 1:  </a:t>
            </a:r>
            <a:r>
              <a:rPr lang="vi-VN" altLang="vi-VN" kern="0" dirty="0" smtClean="0">
                <a:latin typeface="Times New Roman" pitchFamily="18" charset="0"/>
                <a:cs typeface="Times New Roman" pitchFamily="18" charset="0"/>
              </a:rPr>
              <a:t>Chuyển từ (cụm từ) chỉ đối</a:t>
            </a:r>
            <a:r>
              <a:rPr lang="en-US" altLang="vi-VN" kern="0" dirty="0" smtClean="0">
                <a:latin typeface="Times New Roman" pitchFamily="18" charset="0"/>
                <a:cs typeface="Times New Roman" pitchFamily="18" charset="0"/>
              </a:rPr>
              <a:t> </a:t>
            </a:r>
            <a:r>
              <a:rPr lang="vi-VN" altLang="vi-VN" kern="0" dirty="0" smtClean="0">
                <a:latin typeface="Times New Roman" pitchFamily="18" charset="0"/>
                <a:cs typeface="Times New Roman" pitchFamily="18" charset="0"/>
              </a:rPr>
              <a:t>tượng của hoạt động lên đầu câu</a:t>
            </a:r>
            <a:r>
              <a:rPr lang="vi-VN" altLang="vi-VN" kern="0" dirty="0">
                <a:latin typeface="Times New Roman" pitchFamily="18" charset="0"/>
                <a:cs typeface="Times New Roman" pitchFamily="18" charset="0"/>
              </a:rPr>
              <a:t> </a:t>
            </a:r>
            <a:r>
              <a:rPr lang="vi-VN" altLang="vi-VN" kern="0" dirty="0" smtClean="0">
                <a:latin typeface="Times New Roman" pitchFamily="18" charset="0"/>
                <a:cs typeface="Times New Roman" pitchFamily="18" charset="0"/>
              </a:rPr>
              <a:t>và thêm các từ </a:t>
            </a:r>
            <a:r>
              <a:rPr lang="vi-VN" altLang="vi-VN" b="1" kern="0" dirty="0" smtClean="0">
                <a:solidFill>
                  <a:srgbClr val="FF0000"/>
                </a:solidFill>
                <a:latin typeface="Times New Roman" pitchFamily="18" charset="0"/>
                <a:cs typeface="Times New Roman" pitchFamily="18" charset="0"/>
              </a:rPr>
              <a:t>bị</a:t>
            </a:r>
            <a:r>
              <a:rPr lang="vi-VN" altLang="vi-VN" kern="0" dirty="0" smtClean="0">
                <a:latin typeface="Times New Roman" pitchFamily="18" charset="0"/>
                <a:cs typeface="Times New Roman" pitchFamily="18" charset="0"/>
              </a:rPr>
              <a:t> hay </a:t>
            </a:r>
            <a:r>
              <a:rPr lang="vi-VN" altLang="vi-VN" b="1" kern="0" dirty="0" smtClean="0">
                <a:solidFill>
                  <a:srgbClr val="FF0000"/>
                </a:solidFill>
                <a:latin typeface="Times New Roman" pitchFamily="18" charset="0"/>
                <a:cs typeface="Times New Roman" pitchFamily="18" charset="0"/>
              </a:rPr>
              <a:t>được</a:t>
            </a:r>
            <a:r>
              <a:rPr lang="vi-VN" altLang="vi-VN" kern="0" dirty="0" smtClean="0">
                <a:latin typeface="Times New Roman" pitchFamily="18" charset="0"/>
                <a:cs typeface="Times New Roman" pitchFamily="18" charset="0"/>
              </a:rPr>
              <a:t> vào sau từ (cụm từ) ấy</a:t>
            </a:r>
          </a:p>
          <a:p>
            <a:pPr marL="0" indent="0" algn="just">
              <a:buFontTx/>
              <a:buNone/>
            </a:pPr>
            <a:endParaRPr lang="vi-VN" altLang="vi-VN" kern="0" dirty="0">
              <a:latin typeface="Times New Roman" pitchFamily="18" charset="0"/>
              <a:cs typeface="Times New Roman" pitchFamily="18" charset="0"/>
            </a:endParaRPr>
          </a:p>
          <a:p>
            <a:pPr marL="0" indent="0" algn="just">
              <a:buFontTx/>
              <a:buNone/>
            </a:pPr>
            <a:r>
              <a:rPr lang="vi-VN" altLang="vi-VN" b="1" i="1" kern="0" dirty="0" smtClean="0">
                <a:solidFill>
                  <a:schemeClr val="tx2"/>
                </a:solidFill>
                <a:latin typeface="Times New Roman" pitchFamily="18" charset="0"/>
                <a:cs typeface="Times New Roman" pitchFamily="18" charset="0"/>
              </a:rPr>
              <a:t>Cách 2: </a:t>
            </a:r>
            <a:r>
              <a:rPr lang="vi-VN" altLang="vi-VN" kern="0" dirty="0" smtClean="0">
                <a:latin typeface="Times New Roman" pitchFamily="18" charset="0"/>
                <a:cs typeface="Times New Roman" pitchFamily="18" charset="0"/>
              </a:rPr>
              <a:t>Chuyển từ (cụm từ) chỉ đối tượng của hoạt động lên đầu câu, đồng thời lược bỏ hoặc biến từ (cụm từ) chỉ chủ thể hoạt động thành một bộ phận không bắt buộc trong câu. </a:t>
            </a:r>
          </a:p>
          <a:p>
            <a:pPr marL="0" indent="0" algn="just">
              <a:buFontTx/>
              <a:buNone/>
            </a:pPr>
            <a:endParaRPr lang="vi-VN" altLang="vi-VN" kern="0" dirty="0">
              <a:latin typeface="Times New Roman" pitchFamily="18" charset="0"/>
              <a:cs typeface="Times New Roman" pitchFamily="18" charset="0"/>
            </a:endParaRPr>
          </a:p>
        </p:txBody>
      </p:sp>
      <p:graphicFrame>
        <p:nvGraphicFramePr>
          <p:cNvPr id="22" name="Object 15"/>
          <p:cNvGraphicFramePr>
            <a:graphicFrameLocks noChangeAspect="1"/>
          </p:cNvGraphicFramePr>
          <p:nvPr/>
        </p:nvGraphicFramePr>
        <p:xfrm>
          <a:off x="8077200" y="5902325"/>
          <a:ext cx="1066800" cy="955675"/>
        </p:xfrm>
        <a:graphic>
          <a:graphicData uri="http://schemas.openxmlformats.org/presentationml/2006/ole">
            <mc:AlternateContent xmlns:mc="http://schemas.openxmlformats.org/markup-compatibility/2006">
              <mc:Choice xmlns:v="urn:schemas-microsoft-com:vml" Requires="v">
                <p:oleObj spid="_x0000_s1064" name="Clip" r:id="rId3" imgW="1999793" imgH="1831543" progId="">
                  <p:embed/>
                </p:oleObj>
              </mc:Choice>
              <mc:Fallback>
                <p:oleObj name="Clip" r:id="rId3" imgW="1999793" imgH="1831543" progId="">
                  <p:embed/>
                  <p:pic>
                    <p:nvPicPr>
                      <p:cNvPr id="0"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7200" y="5902325"/>
                        <a:ext cx="1066800" cy="955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16"/>
          <p:cNvGraphicFramePr>
            <a:graphicFrameLocks noChangeAspect="1"/>
          </p:cNvGraphicFramePr>
          <p:nvPr/>
        </p:nvGraphicFramePr>
        <p:xfrm>
          <a:off x="0" y="0"/>
          <a:ext cx="533400" cy="471488"/>
        </p:xfrm>
        <a:graphic>
          <a:graphicData uri="http://schemas.openxmlformats.org/presentationml/2006/ole">
            <mc:AlternateContent xmlns:mc="http://schemas.openxmlformats.org/markup-compatibility/2006">
              <mc:Choice xmlns:v="urn:schemas-microsoft-com:vml" Requires="v">
                <p:oleObj spid="_x0000_s1065" name="Clip" r:id="rId5" imgW="1278331" imgH="1273759" progId="">
                  <p:embed/>
                </p:oleObj>
              </mc:Choice>
              <mc:Fallback>
                <p:oleObj name="Clip" r:id="rId5" imgW="1278331" imgH="1273759" progId="">
                  <p:embed/>
                  <p:pic>
                    <p:nvPicPr>
                      <p:cNvPr id="0" name="Picture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533400" cy="471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circle(in)">
                                      <p:cBhvr>
                                        <p:cTn id="7" dur="2000"/>
                                        <p:tgtEl>
                                          <p:spTgt spid="21">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1">
                                            <p:txEl>
                                              <p:pRg st="1" end="1"/>
                                            </p:txEl>
                                          </p:spTgt>
                                        </p:tgtEl>
                                        <p:attrNameLst>
                                          <p:attrName>style.visibility</p:attrName>
                                        </p:attrNameLst>
                                      </p:cBhvr>
                                      <p:to>
                                        <p:strVal val="visible"/>
                                      </p:to>
                                    </p:set>
                                    <p:animEffect transition="in" filter="circle(in)">
                                      <p:cBhvr>
                                        <p:cTn id="10" dur="2000"/>
                                        <p:tgtEl>
                                          <p:spTgt spid="21">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1">
                                            <p:txEl>
                                              <p:pRg st="2" end="2"/>
                                            </p:txEl>
                                          </p:spTgt>
                                        </p:tgtEl>
                                        <p:attrNameLst>
                                          <p:attrName>style.visibility</p:attrName>
                                        </p:attrNameLst>
                                      </p:cBhvr>
                                      <p:to>
                                        <p:strVal val="visible"/>
                                      </p:to>
                                    </p:set>
                                    <p:animEffect transition="in" filter="barn(inVertical)">
                                      <p:cBhvr>
                                        <p:cTn id="13" dur="500"/>
                                        <p:tgtEl>
                                          <p:spTgt spid="21">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1">
                                            <p:txEl>
                                              <p:pRg st="4" end="4"/>
                                            </p:txEl>
                                          </p:spTgt>
                                        </p:tgtEl>
                                        <p:attrNameLst>
                                          <p:attrName>style.visibility</p:attrName>
                                        </p:attrNameLst>
                                      </p:cBhvr>
                                      <p:to>
                                        <p:strVal val="visible"/>
                                      </p:to>
                                    </p:set>
                                    <p:animEffect transition="in" filter="barn(inVertical)">
                                      <p:cBhvr>
                                        <p:cTn id="16" dur="500"/>
                                        <p:tgtEl>
                                          <p:spTgt spid="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52400" y="2349500"/>
            <a:ext cx="1968500" cy="207486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lvl1pPr eaLnBrk="0" hangingPunct="0">
              <a:tabLst>
                <a:tab pos="968375" algn="l"/>
              </a:tabLst>
              <a:defRPr>
                <a:solidFill>
                  <a:schemeClr val="tx1"/>
                </a:solidFill>
                <a:latin typeface="Times New Roman" pitchFamily="18" charset="0"/>
              </a:defRPr>
            </a:lvl1pPr>
            <a:lvl2pPr marL="742950" indent="-285750" eaLnBrk="0" hangingPunct="0">
              <a:tabLst>
                <a:tab pos="968375" algn="l"/>
              </a:tabLst>
              <a:defRPr>
                <a:solidFill>
                  <a:schemeClr val="tx1"/>
                </a:solidFill>
                <a:latin typeface="Times New Roman" pitchFamily="18" charset="0"/>
              </a:defRPr>
            </a:lvl2pPr>
            <a:lvl3pPr marL="1143000" indent="-228600" eaLnBrk="0" hangingPunct="0">
              <a:tabLst>
                <a:tab pos="968375" algn="l"/>
              </a:tabLst>
              <a:defRPr>
                <a:solidFill>
                  <a:schemeClr val="tx1"/>
                </a:solidFill>
                <a:latin typeface="Times New Roman" pitchFamily="18" charset="0"/>
              </a:defRPr>
            </a:lvl3pPr>
            <a:lvl4pPr marL="1600200" indent="-228600" eaLnBrk="0" hangingPunct="0">
              <a:tabLst>
                <a:tab pos="968375" algn="l"/>
              </a:tabLst>
              <a:defRPr>
                <a:solidFill>
                  <a:schemeClr val="tx1"/>
                </a:solidFill>
                <a:latin typeface="Times New Roman" pitchFamily="18" charset="0"/>
              </a:defRPr>
            </a:lvl4pPr>
            <a:lvl5pPr marL="2057400" indent="-228600" eaLnBrk="0" hangingPunct="0">
              <a:tabLst>
                <a:tab pos="968375" algn="l"/>
              </a:tabLst>
              <a:defRPr>
                <a:solidFill>
                  <a:schemeClr val="tx1"/>
                </a:solidFill>
                <a:latin typeface="Times New Roman" pitchFamily="18" charset="0"/>
              </a:defRPr>
            </a:lvl5pPr>
            <a:lvl6pPr marL="2514600" indent="-228600" eaLnBrk="0" fontAlgn="base" hangingPunct="0">
              <a:spcBef>
                <a:spcPct val="0"/>
              </a:spcBef>
              <a:spcAft>
                <a:spcPct val="0"/>
              </a:spcAft>
              <a:tabLst>
                <a:tab pos="968375" algn="l"/>
              </a:tabLst>
              <a:defRPr>
                <a:solidFill>
                  <a:schemeClr val="tx1"/>
                </a:solidFill>
                <a:latin typeface="Times New Roman" pitchFamily="18" charset="0"/>
              </a:defRPr>
            </a:lvl6pPr>
            <a:lvl7pPr marL="2971800" indent="-228600" eaLnBrk="0" fontAlgn="base" hangingPunct="0">
              <a:spcBef>
                <a:spcPct val="0"/>
              </a:spcBef>
              <a:spcAft>
                <a:spcPct val="0"/>
              </a:spcAft>
              <a:tabLst>
                <a:tab pos="968375" algn="l"/>
              </a:tabLst>
              <a:defRPr>
                <a:solidFill>
                  <a:schemeClr val="tx1"/>
                </a:solidFill>
                <a:latin typeface="Times New Roman" pitchFamily="18" charset="0"/>
              </a:defRPr>
            </a:lvl7pPr>
            <a:lvl8pPr marL="3429000" indent="-228600" eaLnBrk="0" fontAlgn="base" hangingPunct="0">
              <a:spcBef>
                <a:spcPct val="0"/>
              </a:spcBef>
              <a:spcAft>
                <a:spcPct val="0"/>
              </a:spcAft>
              <a:tabLst>
                <a:tab pos="968375" algn="l"/>
              </a:tabLst>
              <a:defRPr>
                <a:solidFill>
                  <a:schemeClr val="tx1"/>
                </a:solidFill>
                <a:latin typeface="Times New Roman" pitchFamily="18" charset="0"/>
              </a:defRPr>
            </a:lvl8pPr>
            <a:lvl9pPr marL="3886200" indent="-228600" eaLnBrk="0" fontAlgn="base" hangingPunct="0">
              <a:spcBef>
                <a:spcPct val="0"/>
              </a:spcBef>
              <a:spcAft>
                <a:spcPct val="0"/>
              </a:spcAft>
              <a:tabLst>
                <a:tab pos="968375" algn="l"/>
              </a:tabLst>
              <a:defRPr>
                <a:solidFill>
                  <a:schemeClr val="tx1"/>
                </a:solidFill>
                <a:latin typeface="Times New Roman" pitchFamily="18" charset="0"/>
              </a:defRPr>
            </a:lvl9pPr>
          </a:lstStyle>
          <a:p>
            <a:pPr algn="just" eaLnBrk="1" hangingPunct="1">
              <a:lnSpc>
                <a:spcPct val="115000"/>
              </a:lnSpc>
            </a:pPr>
            <a:r>
              <a:rPr lang="en-US" altLang="vi-VN" sz="2800" dirty="0">
                <a:solidFill>
                  <a:srgbClr val="FFFFFF"/>
                </a:solidFill>
                <a:cs typeface="Times New Roman" panose="02020603050405020304" pitchFamily="18" charset="0"/>
              </a:rPr>
              <a:t>- </a:t>
            </a:r>
            <a:r>
              <a:rPr lang="vi-VN" altLang="vi-VN" sz="2800" dirty="0">
                <a:solidFill>
                  <a:srgbClr val="FFFFFF"/>
                </a:solidFill>
                <a:cs typeface="Times New Roman" panose="02020603050405020304" pitchFamily="18" charset="0"/>
              </a:rPr>
              <a:t>Hai cách </a:t>
            </a:r>
            <a:endParaRPr lang="en-US" altLang="vi-VN" sz="2800" dirty="0">
              <a:solidFill>
                <a:srgbClr val="FFFFFF"/>
              </a:solidFill>
              <a:cs typeface="Times New Roman" panose="02020603050405020304" pitchFamily="18" charset="0"/>
            </a:endParaRPr>
          </a:p>
          <a:p>
            <a:pPr algn="just" eaLnBrk="1" hangingPunct="1">
              <a:lnSpc>
                <a:spcPct val="115000"/>
              </a:lnSpc>
            </a:pPr>
            <a:r>
              <a:rPr lang="vi-VN" altLang="vi-VN" sz="2800" dirty="0">
                <a:solidFill>
                  <a:srgbClr val="FFFFFF"/>
                </a:solidFill>
                <a:cs typeface="Times New Roman" panose="02020603050405020304" pitchFamily="18" charset="0"/>
              </a:rPr>
              <a:t>chuyển </a:t>
            </a:r>
            <a:endParaRPr lang="en-US" altLang="vi-VN" sz="2800" dirty="0">
              <a:solidFill>
                <a:srgbClr val="FFFFFF"/>
              </a:solidFill>
              <a:cs typeface="Times New Roman" panose="02020603050405020304" pitchFamily="18" charset="0"/>
            </a:endParaRPr>
          </a:p>
          <a:p>
            <a:pPr algn="just" eaLnBrk="1" hangingPunct="1">
              <a:lnSpc>
                <a:spcPct val="115000"/>
              </a:lnSpc>
            </a:pPr>
            <a:r>
              <a:rPr lang="vi-VN" altLang="vi-VN" sz="2800" dirty="0">
                <a:solidFill>
                  <a:srgbClr val="FFFFFF"/>
                </a:solidFill>
                <a:cs typeface="Times New Roman" panose="02020603050405020304" pitchFamily="18" charset="0"/>
              </a:rPr>
              <a:t>đổi CCĐ </a:t>
            </a:r>
          </a:p>
          <a:p>
            <a:pPr algn="just" eaLnBrk="1" hangingPunct="1">
              <a:lnSpc>
                <a:spcPct val="115000"/>
              </a:lnSpc>
            </a:pPr>
            <a:r>
              <a:rPr lang="vi-VN" altLang="vi-VN" sz="2800" dirty="0">
                <a:solidFill>
                  <a:srgbClr val="FFFFFF"/>
                </a:solidFill>
                <a:cs typeface="Times New Roman" panose="02020603050405020304" pitchFamily="18" charset="0"/>
              </a:rPr>
              <a:t>-&gt;CBĐ</a:t>
            </a:r>
            <a:endParaRPr lang="en-US" altLang="vi-VN" sz="2800" dirty="0">
              <a:solidFill>
                <a:srgbClr val="FFFFFF"/>
              </a:solidFill>
              <a:cs typeface="Times New Roman" panose="02020603050405020304" pitchFamily="18" charset="0"/>
            </a:endParaRPr>
          </a:p>
        </p:txBody>
      </p:sp>
      <p:sp>
        <p:nvSpPr>
          <p:cNvPr id="28" name="Rectangle 27"/>
          <p:cNvSpPr/>
          <p:nvPr/>
        </p:nvSpPr>
        <p:spPr>
          <a:xfrm>
            <a:off x="3200400" y="1284288"/>
            <a:ext cx="5880100" cy="94297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lvl1pPr eaLnBrk="0" hangingPunct="0">
              <a:tabLst>
                <a:tab pos="968375" algn="l"/>
              </a:tabLst>
              <a:defRPr>
                <a:solidFill>
                  <a:schemeClr val="tx1"/>
                </a:solidFill>
                <a:latin typeface="Times New Roman" pitchFamily="18" charset="0"/>
              </a:defRPr>
            </a:lvl1pPr>
            <a:lvl2pPr marL="742950" indent="-285750" eaLnBrk="0" hangingPunct="0">
              <a:tabLst>
                <a:tab pos="968375" algn="l"/>
              </a:tabLst>
              <a:defRPr>
                <a:solidFill>
                  <a:schemeClr val="tx1"/>
                </a:solidFill>
                <a:latin typeface="Times New Roman" pitchFamily="18" charset="0"/>
              </a:defRPr>
            </a:lvl2pPr>
            <a:lvl3pPr marL="1143000" indent="-228600" eaLnBrk="0" hangingPunct="0">
              <a:tabLst>
                <a:tab pos="968375" algn="l"/>
              </a:tabLst>
              <a:defRPr>
                <a:solidFill>
                  <a:schemeClr val="tx1"/>
                </a:solidFill>
                <a:latin typeface="Times New Roman" pitchFamily="18" charset="0"/>
              </a:defRPr>
            </a:lvl3pPr>
            <a:lvl4pPr marL="1600200" indent="-228600" eaLnBrk="0" hangingPunct="0">
              <a:tabLst>
                <a:tab pos="968375" algn="l"/>
              </a:tabLst>
              <a:defRPr>
                <a:solidFill>
                  <a:schemeClr val="tx1"/>
                </a:solidFill>
                <a:latin typeface="Times New Roman" pitchFamily="18" charset="0"/>
              </a:defRPr>
            </a:lvl4pPr>
            <a:lvl5pPr marL="2057400" indent="-228600" eaLnBrk="0" hangingPunct="0">
              <a:tabLst>
                <a:tab pos="968375" algn="l"/>
              </a:tabLst>
              <a:defRPr>
                <a:solidFill>
                  <a:schemeClr val="tx1"/>
                </a:solidFill>
                <a:latin typeface="Times New Roman" pitchFamily="18" charset="0"/>
              </a:defRPr>
            </a:lvl5pPr>
            <a:lvl6pPr marL="2514600" indent="-228600" eaLnBrk="0" fontAlgn="base" hangingPunct="0">
              <a:spcBef>
                <a:spcPct val="0"/>
              </a:spcBef>
              <a:spcAft>
                <a:spcPct val="0"/>
              </a:spcAft>
              <a:tabLst>
                <a:tab pos="968375" algn="l"/>
              </a:tabLst>
              <a:defRPr>
                <a:solidFill>
                  <a:schemeClr val="tx1"/>
                </a:solidFill>
                <a:latin typeface="Times New Roman" pitchFamily="18" charset="0"/>
              </a:defRPr>
            </a:lvl6pPr>
            <a:lvl7pPr marL="2971800" indent="-228600" eaLnBrk="0" fontAlgn="base" hangingPunct="0">
              <a:spcBef>
                <a:spcPct val="0"/>
              </a:spcBef>
              <a:spcAft>
                <a:spcPct val="0"/>
              </a:spcAft>
              <a:tabLst>
                <a:tab pos="968375" algn="l"/>
              </a:tabLst>
              <a:defRPr>
                <a:solidFill>
                  <a:schemeClr val="tx1"/>
                </a:solidFill>
                <a:latin typeface="Times New Roman" pitchFamily="18" charset="0"/>
              </a:defRPr>
            </a:lvl7pPr>
            <a:lvl8pPr marL="3429000" indent="-228600" eaLnBrk="0" fontAlgn="base" hangingPunct="0">
              <a:spcBef>
                <a:spcPct val="0"/>
              </a:spcBef>
              <a:spcAft>
                <a:spcPct val="0"/>
              </a:spcAft>
              <a:tabLst>
                <a:tab pos="968375" algn="l"/>
              </a:tabLst>
              <a:defRPr>
                <a:solidFill>
                  <a:schemeClr val="tx1"/>
                </a:solidFill>
                <a:latin typeface="Times New Roman" pitchFamily="18" charset="0"/>
              </a:defRPr>
            </a:lvl8pPr>
            <a:lvl9pPr marL="3886200" indent="-228600" eaLnBrk="0" fontAlgn="base" hangingPunct="0">
              <a:spcBef>
                <a:spcPct val="0"/>
              </a:spcBef>
              <a:spcAft>
                <a:spcPct val="0"/>
              </a:spcAft>
              <a:tabLst>
                <a:tab pos="968375" algn="l"/>
              </a:tabLst>
              <a:defRPr>
                <a:solidFill>
                  <a:schemeClr val="tx1"/>
                </a:solidFill>
                <a:latin typeface="Times New Roman" pitchFamily="18" charset="0"/>
              </a:defRPr>
            </a:lvl9pPr>
          </a:lstStyle>
          <a:p>
            <a:pPr algn="just" eaLnBrk="1" hangingPunct="1">
              <a:lnSpc>
                <a:spcPct val="115000"/>
              </a:lnSpc>
            </a:pPr>
            <a:r>
              <a:rPr lang="vi-VN" altLang="vi-VN" sz="2400">
                <a:solidFill>
                  <a:srgbClr val="C00000"/>
                </a:solidFill>
                <a:cs typeface="Times New Roman" panose="02020603050405020304" pitchFamily="18" charset="0"/>
              </a:rPr>
              <a:t>Chuyển từ (cụm từ) chỉ đối tượng của hoạt động lên đầu câu và thêm các từ “bị”, “được”</a:t>
            </a:r>
            <a:endParaRPr lang="en-US" altLang="vi-VN" sz="2400">
              <a:solidFill>
                <a:srgbClr val="C00000"/>
              </a:solidFill>
              <a:cs typeface="Times New Roman" panose="02020603050405020304" pitchFamily="18" charset="0"/>
            </a:endParaRPr>
          </a:p>
        </p:txBody>
      </p:sp>
      <p:sp>
        <p:nvSpPr>
          <p:cNvPr id="29" name="Rectangle 28"/>
          <p:cNvSpPr/>
          <p:nvPr/>
        </p:nvSpPr>
        <p:spPr>
          <a:xfrm>
            <a:off x="3238500" y="3200400"/>
            <a:ext cx="5842000" cy="1570038"/>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vi-VN" altLang="vi-VN" sz="2400">
                <a:solidFill>
                  <a:srgbClr val="C00000"/>
                </a:solidFill>
                <a:cs typeface="Times New Roman" panose="02020603050405020304" pitchFamily="18" charset="0"/>
              </a:rPr>
              <a:t>Chuyển từ (cụm từ) chỉ đối tượng của hoạt động lên đầu câu, đồng thời lược bỏ hoặc biến từ (cụm từ) chỉ chủ thể của hoạt động thành một bộ phận không bắt buộc trong câu</a:t>
            </a:r>
            <a:endParaRPr lang="en-US" altLang="vi-VN" sz="2400">
              <a:solidFill>
                <a:srgbClr val="C00000"/>
              </a:solidFill>
              <a:cs typeface="Times New Roman" panose="02020603050405020304" pitchFamily="18" charset="0"/>
            </a:endParaRPr>
          </a:p>
        </p:txBody>
      </p:sp>
      <p:cxnSp>
        <p:nvCxnSpPr>
          <p:cNvPr id="30" name="Straight Arrow Connector 29"/>
          <p:cNvCxnSpPr>
            <a:stCxn id="27" idx="3"/>
            <a:endCxn id="28" idx="1"/>
          </p:cNvCxnSpPr>
          <p:nvPr/>
        </p:nvCxnSpPr>
        <p:spPr>
          <a:xfrm flipV="1">
            <a:off x="2120900" y="1755776"/>
            <a:ext cx="1079500" cy="163115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1" name="Straight Arrow Connector 30"/>
          <p:cNvCxnSpPr>
            <a:stCxn id="27" idx="3"/>
          </p:cNvCxnSpPr>
          <p:nvPr/>
        </p:nvCxnSpPr>
        <p:spPr>
          <a:xfrm>
            <a:off x="2120900" y="3386932"/>
            <a:ext cx="1098550" cy="89773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32" name="WordArt 5"/>
          <p:cNvSpPr>
            <a:spLocks noChangeArrowheads="1" noChangeShapeType="1" noTextEdit="1"/>
          </p:cNvSpPr>
          <p:nvPr/>
        </p:nvSpPr>
        <p:spPr bwMode="auto">
          <a:xfrm>
            <a:off x="811213" y="152400"/>
            <a:ext cx="35814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400" b="1" kern="10">
                <a:solidFill>
                  <a:srgbClr val="336699"/>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Sơ  đồ: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circle(in)">
                                      <p:cBhvr>
                                        <p:cTn id="7" dur="20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circle(in)">
                                      <p:cBhvr>
                                        <p:cTn id="12" dur="20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circle(in)">
                                      <p:cBhvr>
                                        <p:cTn id="17" dur="2000"/>
                                        <p:tgtEl>
                                          <p:spTgt spid="30"/>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circle(in)">
                                      <p:cBhvr>
                                        <p:cTn id="20" dur="20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circle(in)">
                                      <p:cBhvr>
                                        <p:cTn id="25" dur="2000"/>
                                        <p:tgtEl>
                                          <p:spTgt spid="31"/>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circle(in)">
                                      <p:cBhvr>
                                        <p:cTn id="28"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3"/>
          <p:cNvSpPr txBox="1">
            <a:spLocks noChangeArrowheads="1"/>
          </p:cNvSpPr>
          <p:nvPr/>
        </p:nvSpPr>
        <p:spPr bwMode="auto">
          <a:xfrm>
            <a:off x="228600" y="381000"/>
            <a:ext cx="8915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en-US" altLang="vi-VN" sz="3200" b="1" i="1" dirty="0" smtClean="0">
                <a:solidFill>
                  <a:srgbClr val="FF0000"/>
                </a:solidFill>
                <a:cs typeface="Times New Roman" pitchFamily="18" charset="0"/>
              </a:rPr>
              <a:t>? </a:t>
            </a:r>
            <a:r>
              <a:rPr lang="en-US" altLang="vi-VN" sz="3200" b="1" i="1" dirty="0" err="1" smtClean="0">
                <a:solidFill>
                  <a:srgbClr val="FF0000"/>
                </a:solidFill>
                <a:cs typeface="Times New Roman" pitchFamily="18" charset="0"/>
              </a:rPr>
              <a:t>Những</a:t>
            </a:r>
            <a:r>
              <a:rPr lang="en-US" altLang="vi-VN" sz="3200" b="1" i="1" dirty="0" smtClean="0">
                <a:solidFill>
                  <a:srgbClr val="FF0000"/>
                </a:solidFill>
                <a:cs typeface="Times New Roman" pitchFamily="18" charset="0"/>
              </a:rPr>
              <a:t> </a:t>
            </a:r>
            <a:r>
              <a:rPr lang="en-US" altLang="vi-VN" sz="3200" b="1" i="1" dirty="0" err="1">
                <a:solidFill>
                  <a:srgbClr val="FF0000"/>
                </a:solidFill>
                <a:cs typeface="Times New Roman" pitchFamily="18" charset="0"/>
              </a:rPr>
              <a:t>câu</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sau</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có</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phải</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là</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câu</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bị</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động</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không</a:t>
            </a:r>
            <a:r>
              <a:rPr lang="en-US" altLang="vi-VN" sz="3200" b="1" i="1" dirty="0">
                <a:solidFill>
                  <a:srgbClr val="FF0000"/>
                </a:solidFill>
                <a:cs typeface="Times New Roman" pitchFamily="18" charset="0"/>
              </a:rPr>
              <a:t>?</a:t>
            </a:r>
          </a:p>
        </p:txBody>
      </p:sp>
      <p:sp>
        <p:nvSpPr>
          <p:cNvPr id="26" name="Rectangle 6"/>
          <p:cNvSpPr>
            <a:spLocks noChangeArrowheads="1"/>
          </p:cNvSpPr>
          <p:nvPr/>
        </p:nvSpPr>
        <p:spPr bwMode="auto">
          <a:xfrm>
            <a:off x="76200" y="1143000"/>
            <a:ext cx="87503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3200" dirty="0" smtClean="0">
                <a:solidFill>
                  <a:schemeClr val="tx2"/>
                </a:solidFill>
                <a:cs typeface="Times New Roman" pitchFamily="18" charset="0"/>
              </a:rPr>
              <a:t>1. </a:t>
            </a:r>
            <a:r>
              <a:rPr lang="en-US" altLang="vi-VN" sz="3200" dirty="0" err="1" smtClean="0">
                <a:solidFill>
                  <a:schemeClr val="tx2"/>
                </a:solidFill>
                <a:cs typeface="Times New Roman" pitchFamily="18" charset="0"/>
              </a:rPr>
              <a:t>Bạn</a:t>
            </a:r>
            <a:r>
              <a:rPr lang="en-US" altLang="vi-VN" sz="3200" dirty="0" smtClean="0">
                <a:solidFill>
                  <a:schemeClr val="tx2"/>
                </a:solidFill>
                <a:cs typeface="Times New Roman" pitchFamily="18" charset="0"/>
              </a:rPr>
              <a:t> </a:t>
            </a:r>
            <a:r>
              <a:rPr lang="en-US" altLang="vi-VN" sz="3200" dirty="0" err="1">
                <a:solidFill>
                  <a:schemeClr val="tx2"/>
                </a:solidFill>
                <a:cs typeface="Times New Roman" pitchFamily="18" charset="0"/>
              </a:rPr>
              <a:t>em</a:t>
            </a:r>
            <a:r>
              <a:rPr lang="en-US" altLang="vi-VN" sz="3200" dirty="0">
                <a:solidFill>
                  <a:schemeClr val="tx2"/>
                </a:solidFill>
                <a:cs typeface="Times New Roman" pitchFamily="18" charset="0"/>
              </a:rPr>
              <a:t> </a:t>
            </a:r>
            <a:r>
              <a:rPr lang="en-US" altLang="vi-VN" sz="3200" b="1" dirty="0" err="1">
                <a:solidFill>
                  <a:schemeClr val="tx2"/>
                </a:solidFill>
                <a:cs typeface="Times New Roman" pitchFamily="18" charset="0"/>
              </a:rPr>
              <a:t>được</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giải</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Nhất</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trong</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kì</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thi</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học</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sinh</a:t>
            </a:r>
            <a:r>
              <a:rPr lang="en-US" altLang="vi-VN" sz="3200" dirty="0">
                <a:solidFill>
                  <a:schemeClr val="tx2"/>
                </a:solidFill>
                <a:cs typeface="Times New Roman" pitchFamily="18" charset="0"/>
              </a:rPr>
              <a:t> </a:t>
            </a:r>
            <a:r>
              <a:rPr lang="en-US" altLang="vi-VN" sz="3200" dirty="0" err="1" smtClean="0">
                <a:solidFill>
                  <a:schemeClr val="tx2"/>
                </a:solidFill>
                <a:cs typeface="Times New Roman" pitchFamily="18" charset="0"/>
              </a:rPr>
              <a:t>giỏi</a:t>
            </a:r>
            <a:r>
              <a:rPr lang="en-US" altLang="vi-VN" sz="3200" dirty="0" smtClean="0">
                <a:solidFill>
                  <a:schemeClr val="tx2"/>
                </a:solidFill>
                <a:cs typeface="Times New Roman" pitchFamily="18" charset="0"/>
              </a:rPr>
              <a:t>.</a:t>
            </a:r>
          </a:p>
          <a:p>
            <a:pPr algn="just" eaLnBrk="1" hangingPunct="1"/>
            <a:r>
              <a:rPr lang="en-US" altLang="vi-VN" sz="3200" dirty="0" smtClean="0">
                <a:solidFill>
                  <a:schemeClr val="tx2"/>
                </a:solidFill>
                <a:cs typeface="Times New Roman" pitchFamily="18" charset="0"/>
              </a:rPr>
              <a:t>2. </a:t>
            </a:r>
            <a:r>
              <a:rPr lang="en-US" altLang="vi-VN" sz="3200" dirty="0" err="1" smtClean="0">
                <a:solidFill>
                  <a:schemeClr val="tx2"/>
                </a:solidFill>
                <a:cs typeface="Times New Roman" pitchFamily="18" charset="0"/>
              </a:rPr>
              <a:t>Tay</a:t>
            </a:r>
            <a:r>
              <a:rPr lang="en-US" altLang="vi-VN" sz="3200" dirty="0" smtClean="0">
                <a:solidFill>
                  <a:schemeClr val="tx2"/>
                </a:solidFill>
                <a:cs typeface="Times New Roman" pitchFamily="18" charset="0"/>
              </a:rPr>
              <a:t> </a:t>
            </a:r>
            <a:r>
              <a:rPr lang="en-US" altLang="vi-VN" sz="3200" dirty="0" err="1" smtClean="0">
                <a:solidFill>
                  <a:schemeClr val="tx2"/>
                </a:solidFill>
                <a:cs typeface="Times New Roman" pitchFamily="18" charset="0"/>
              </a:rPr>
              <a:t>em</a:t>
            </a:r>
            <a:r>
              <a:rPr lang="en-US" altLang="vi-VN" sz="3200" dirty="0">
                <a:solidFill>
                  <a:schemeClr val="tx2"/>
                </a:solidFill>
                <a:cs typeface="Times New Roman" pitchFamily="18" charset="0"/>
              </a:rPr>
              <a:t> </a:t>
            </a:r>
            <a:r>
              <a:rPr lang="en-US" altLang="vi-VN" sz="3200" b="1" dirty="0" err="1" smtClean="0">
                <a:solidFill>
                  <a:schemeClr val="tx2"/>
                </a:solidFill>
                <a:cs typeface="Times New Roman" pitchFamily="18" charset="0"/>
              </a:rPr>
              <a:t>bị</a:t>
            </a:r>
            <a:r>
              <a:rPr lang="en-US" altLang="vi-VN" sz="3200" dirty="0" smtClean="0">
                <a:solidFill>
                  <a:schemeClr val="tx2"/>
                </a:solidFill>
                <a:cs typeface="Times New Roman" pitchFamily="18" charset="0"/>
              </a:rPr>
              <a:t> </a:t>
            </a:r>
            <a:r>
              <a:rPr lang="en-US" altLang="vi-VN" sz="3200" dirty="0" err="1" smtClean="0">
                <a:solidFill>
                  <a:schemeClr val="tx2"/>
                </a:solidFill>
                <a:cs typeface="Times New Roman" pitchFamily="18" charset="0"/>
              </a:rPr>
              <a:t>đau</a:t>
            </a:r>
            <a:r>
              <a:rPr lang="en-US" altLang="vi-VN" sz="3200" dirty="0">
                <a:solidFill>
                  <a:schemeClr val="tx2"/>
                </a:solidFill>
                <a:cs typeface="Times New Roman" pitchFamily="18" charset="0"/>
              </a:rPr>
              <a:t>.</a:t>
            </a:r>
          </a:p>
        </p:txBody>
      </p:sp>
      <p:sp>
        <p:nvSpPr>
          <p:cNvPr id="3" name="TextBox 2"/>
          <p:cNvSpPr txBox="1"/>
          <p:nvPr/>
        </p:nvSpPr>
        <p:spPr>
          <a:xfrm>
            <a:off x="76200" y="2514600"/>
            <a:ext cx="9067800" cy="1754326"/>
          </a:xfrm>
          <a:prstGeom prst="rect">
            <a:avLst/>
          </a:prstGeom>
          <a:noFill/>
        </p:spPr>
        <p:txBody>
          <a:bodyPr wrap="square" rtlCol="0">
            <a:spAutoFit/>
          </a:bodyPr>
          <a:lstStyle/>
          <a:p>
            <a:pPr algn="just"/>
            <a:r>
              <a:rPr lang="en-US" sz="3600" dirty="0" smtClean="0">
                <a:latin typeface="Times New Roman" panose="02020603050405020304" pitchFamily="18" charset="0"/>
                <a:cs typeface="Times New Roman" panose="02020603050405020304" pitchFamily="18" charset="0"/>
              </a:rPr>
              <a:t>=&gt; Hai </a:t>
            </a:r>
            <a:r>
              <a:rPr lang="en-US" sz="3600" dirty="0" err="1" smtClean="0">
                <a:latin typeface="Times New Roman" panose="02020603050405020304" pitchFamily="18" charset="0"/>
                <a:cs typeface="Times New Roman" panose="02020603050405020304" pitchFamily="18" charset="0"/>
              </a:rPr>
              <a:t>câu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phải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bị</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động</a:t>
            </a:r>
            <a:r>
              <a:rPr lang="en-US" sz="3600" dirty="0" smtClean="0">
                <a:latin typeface="Times New Roman" panose="02020603050405020304" pitchFamily="18" charset="0"/>
                <a:cs typeface="Times New Roman" panose="02020603050405020304" pitchFamily="18" charset="0"/>
              </a:rPr>
              <a:t>.</a:t>
            </a:r>
          </a:p>
          <a:p>
            <a:pPr algn="just"/>
            <a:r>
              <a:rPr lang="en-US" sz="3600" dirty="0" err="1" smtClean="0">
                <a:latin typeface="Times New Roman" panose="02020603050405020304" pitchFamily="18" charset="0"/>
                <a:cs typeface="Times New Roman" panose="02020603050405020304" pitchFamily="18" charset="0"/>
              </a:rPr>
              <a:t>Vì</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chủ</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ngữ</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chịu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hoạt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hướng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vào</a:t>
            </a:r>
            <a:r>
              <a:rPr lang="en-US" sz="3600" smtClean="0">
                <a:latin typeface="Times New Roman" panose="02020603050405020304" pitchFamily="18" charset="0"/>
                <a:cs typeface="Times New Roman" panose="02020603050405020304" pitchFamily="18" charset="0"/>
              </a:rPr>
              <a:t>.</a:t>
            </a:r>
            <a:endParaRPr lang="vi-VN" sz="3600" dirty="0">
              <a:latin typeface="Times New Roman" panose="02020603050405020304" pitchFamily="18" charset="0"/>
              <a:cs typeface="Times New Roman" panose="02020603050405020304" pitchFamily="18" charset="0"/>
            </a:endParaRPr>
          </a:p>
        </p:txBody>
      </p:sp>
      <p:sp>
        <p:nvSpPr>
          <p:cNvPr id="28" name="Rectangle 3"/>
          <p:cNvSpPr txBox="1">
            <a:spLocks noChangeArrowheads="1"/>
          </p:cNvSpPr>
          <p:nvPr/>
        </p:nvSpPr>
        <p:spPr bwMode="gray">
          <a:xfrm>
            <a:off x="38100" y="4419600"/>
            <a:ext cx="9144000" cy="2438400"/>
          </a:xfrm>
          <a:prstGeom prst="rect">
            <a:avLst/>
          </a:prstGeom>
          <a:gradFill rotWithShape="1">
            <a:gsLst>
              <a:gs pos="0">
                <a:srgbClr val="DEFC92"/>
              </a:gs>
              <a:gs pos="100000">
                <a:srgbClr val="99FFCC"/>
              </a:gs>
            </a:gsLst>
            <a:lin ang="2700000" scaled="1"/>
          </a:gra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buFontTx/>
              <a:buNone/>
            </a:pPr>
            <a:r>
              <a:rPr lang="en-US" altLang="vi-VN" sz="2800" b="1" kern="0" dirty="0" smtClean="0">
                <a:latin typeface="Times New Roman" pitchFamily="18" charset="0"/>
                <a:cs typeface="Times New Roman" pitchFamily="18" charset="0"/>
              </a:rPr>
              <a:t> </a:t>
            </a:r>
            <a:r>
              <a:rPr lang="en-US" altLang="vi-VN" sz="2800" b="1" kern="0" dirty="0" smtClean="0">
                <a:solidFill>
                  <a:srgbClr val="FF0000"/>
                </a:solidFill>
                <a:latin typeface="Times New Roman" pitchFamily="18" charset="0"/>
                <a:cs typeface="Times New Roman" pitchFamily="18" charset="0"/>
              </a:rPr>
              <a:t>*</a:t>
            </a:r>
            <a:r>
              <a:rPr lang="en-US" altLang="vi-VN" sz="2800" b="1" kern="0" dirty="0" err="1" smtClean="0">
                <a:solidFill>
                  <a:srgbClr val="FF0000"/>
                </a:solidFill>
                <a:latin typeface="Times New Roman" pitchFamily="18" charset="0"/>
                <a:cs typeface="Times New Roman" pitchFamily="18" charset="0"/>
              </a:rPr>
              <a:t>Lưu</a:t>
            </a:r>
            <a:r>
              <a:rPr lang="en-US" altLang="vi-VN" sz="2800" b="1" kern="0" dirty="0" smtClean="0">
                <a:solidFill>
                  <a:srgbClr val="FF0000"/>
                </a:solidFill>
                <a:latin typeface="Times New Roman" pitchFamily="18" charset="0"/>
                <a:cs typeface="Times New Roman" pitchFamily="18" charset="0"/>
              </a:rPr>
              <a:t> ý</a:t>
            </a:r>
          </a:p>
          <a:p>
            <a:pPr marL="0" indent="0">
              <a:buFontTx/>
              <a:buNone/>
            </a:pP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Câu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động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chứa</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từ</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được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mang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sắc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thái</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tích</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cực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Câu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động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chứa</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từ</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mang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sắc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thái</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tiêu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cực</a:t>
            </a:r>
            <a:r>
              <a:rPr lang="en-US" altLang="vi-VN" sz="2800" b="1" kern="0" dirty="0" smtClean="0">
                <a:latin typeface="Times New Roman" pitchFamily="18" charset="0"/>
                <a:cs typeface="Times New Roman" pitchFamily="18" charset="0"/>
              </a:rPr>
              <a:t>.</a:t>
            </a:r>
          </a:p>
          <a:p>
            <a:pPr marL="0" indent="0">
              <a:buFontTx/>
              <a:buNone/>
            </a:pP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Không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phải</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câu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nào</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chứa</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từ</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hoặc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được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đều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là</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câu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động</a:t>
            </a:r>
            <a:r>
              <a:rPr lang="en-US" altLang="vi-VN" sz="2800" b="1" kern="0" dirty="0" smtClean="0">
                <a:latin typeface="Times New Roman" pitchFamily="18" charset="0"/>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down)">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arn(inVertical)">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ppt_x"/>
                                          </p:val>
                                        </p:tav>
                                        <p:tav tm="100000">
                                          <p:val>
                                            <p:strVal val="#ppt_x"/>
                                          </p:val>
                                        </p:tav>
                                      </p:tavLst>
                                    </p:anim>
                                    <p:anim calcmode="lin" valueType="num">
                                      <p:cBhvr additive="base">
                                        <p:cTn id="2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 grpId="0"/>
      <p:bldP spid="2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87&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86&quot;/&gt;&lt;/object&gt;&lt;object type=&quot;3&quot; unique_id=&quot;10006&quot;&gt;&lt;property id=&quot;20148&quot; value=&quot;5&quot;/&gt;&lt;property id=&quot;20300&quot; value=&quot;Slide 4&quot;/&gt;&lt;property id=&quot;20307&quot; value=&quot;259&quot;/&gt;&lt;/object&gt;&lt;object type=&quot;3&quot; unique_id=&quot;10007&quot;&gt;&lt;property id=&quot;20148&quot; value=&quot;5&quot;/&gt;&lt;property id=&quot;20300&quot; value=&quot;Slide 5&quot;/&gt;&lt;property id=&quot;20307&quot; value=&quot;260&quot;/&gt;&lt;/object&gt;&lt;object type=&quot;3&quot; unique_id=&quot;10008&quot;&gt;&lt;property id=&quot;20148&quot; value=&quot;5&quot;/&gt;&lt;property id=&quot;20300&quot; value=&quot;Slide 6&quot;/&gt;&lt;property id=&quot;20307&quot; value=&quot;288&quot;/&gt;&lt;/object&gt;&lt;object type=&quot;3&quot; unique_id=&quot;10009&quot;&gt;&lt;property id=&quot;20148&quot; value=&quot;5&quot;/&gt;&lt;property id=&quot;20300&quot; value=&quot;Slide 7&quot;/&gt;&lt;property id=&quot;20307&quot; value=&quot;261&quot;/&gt;&lt;/object&gt;&lt;object type=&quot;3&quot; unique_id=&quot;10010&quot;&gt;&lt;property id=&quot;20148&quot; value=&quot;5&quot;/&gt;&lt;property id=&quot;20300&quot; value=&quot;Slide 8&quot;/&gt;&lt;property id=&quot;20307&quot; value=&quot;262&quot;/&gt;&lt;/object&gt;&lt;object type=&quot;3&quot; unique_id=&quot;10011&quot;&gt;&lt;property id=&quot;20148&quot; value=&quot;5&quot;/&gt;&lt;property id=&quot;20300&quot; value=&quot;Slide 9&quot;/&gt;&lt;property id=&quot;20307&quot; value=&quot;263&quot;/&gt;&lt;/object&gt;&lt;object type=&quot;3&quot; unique_id=&quot;10012&quot;&gt;&lt;property id=&quot;20148&quot; value=&quot;5&quot;/&gt;&lt;property id=&quot;20300&quot; value=&quot;Slide 10&quot;/&gt;&lt;property id=&quot;20307&quot; value=&quot;264&quot;/&gt;&lt;/object&gt;&lt;object type=&quot;3&quot; unique_id=&quot;10013&quot;&gt;&lt;property id=&quot;20148&quot; value=&quot;5&quot;/&gt;&lt;property id=&quot;20300&quot; value=&quot;Slide 11&quot;/&gt;&lt;property id=&quot;20307&quot; value=&quot;265&quot;/&gt;&lt;/object&gt;&lt;object type=&quot;3&quot; unique_id=&quot;10014&quot;&gt;&lt;property id=&quot;20148&quot; value=&quot;5&quot;/&gt;&lt;property id=&quot;20300&quot; value=&quot;Slide 12&quot;/&gt;&lt;property id=&quot;20307&quot; value=&quot;266&quot;/&gt;&lt;/object&gt;&lt;object type=&quot;3&quot; unique_id=&quot;10015&quot;&gt;&lt;property id=&quot;20148&quot; value=&quot;5&quot;/&gt;&lt;property id=&quot;20300&quot; value=&quot;Slide 13&quot;/&gt;&lt;property id=&quot;20307&quot; value=&quot;267&quot;/&gt;&lt;/object&gt;&lt;object type=&quot;3&quot; unique_id=&quot;10016&quot;&gt;&lt;property id=&quot;20148&quot; value=&quot;5&quot;/&gt;&lt;property id=&quot;20300&quot; value=&quot;Slide 14&quot;/&gt;&lt;property id=&quot;20307&quot; value=&quot;268&quot;/&gt;&lt;/object&gt;&lt;object type=&quot;3&quot; unique_id=&quot;10017&quot;&gt;&lt;property id=&quot;20148&quot; value=&quot;5&quot;/&gt;&lt;property id=&quot;20300&quot; value=&quot;Slide 15&quot;/&gt;&lt;property id=&quot;20307&quot; value=&quot;269&quot;/&gt;&lt;/object&gt;&lt;object type=&quot;3&quot; unique_id=&quot;10018&quot;&gt;&lt;property id=&quot;20148&quot; value=&quot;5&quot;/&gt;&lt;property id=&quot;20300&quot; value=&quot;Slide 16&quot;/&gt;&lt;property id=&quot;20307&quot; value=&quot;270&quot;/&gt;&lt;/object&gt;&lt;object type=&quot;3&quot; unique_id=&quot;10019&quot;&gt;&lt;property id=&quot;20148&quot; value=&quot;5&quot;/&gt;&lt;property id=&quot;20300&quot; value=&quot;Slide 17&quot;/&gt;&lt;property id=&quot;20307&quot; value=&quot;271&quot;/&gt;&lt;/object&gt;&lt;object type=&quot;3&quot; unique_id=&quot;10020&quot;&gt;&lt;property id=&quot;20148&quot; value=&quot;5&quot;/&gt;&lt;property id=&quot;20300&quot; value=&quot;Slide 18 - &amp;quot;Thank You! Chúc các con học tập tốt!&amp;quot;&quot;/&gt;&lt;property id=&quot;20307&quot; value=&quot;285&quot;/&gt;&lt;/object&gt;&lt;/object&gt;&lt;object type=&quot;8&quot; unique_id=&quot;10040&quot;&gt;&lt;/object&gt;&lt;/object&gt;&lt;/database&gt;"/>
  <p:tag name="MMPROD_NEXTUNIQUEID" val="10009"/>
  <p:tag name="SECTOMILLISECCONVERTED" val="1"/>
</p:tagLst>
</file>

<file path=ppt/theme/theme1.xml><?xml version="1.0" encoding="utf-8"?>
<a:theme xmlns:a="http://schemas.openxmlformats.org/drawingml/2006/main" name="580TGp_general_light_ani">
  <a:themeElements>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580TGp_general_light_ani</Template>
  <TotalTime>191</TotalTime>
  <Words>1359</Words>
  <Application>Microsoft Office PowerPoint</Application>
  <PresentationFormat>On-screen Show (4:3)</PresentationFormat>
  <Paragraphs>142</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580TGp_general_light_ani</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Chúc các con học tập tốt!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Download Bộ Template Powerpoint 56 chủ đề Đa dạng mẫu đồ thị Đa dạng mẫu sơ đồ SmartArt Hiệu ứng chuyển động tuyệt vời Màu sắc phù hợp từng chủ đề Hình ảnh sinh động Dễ tùy biến</dc:title>
  <dc:creator>Pierre</dc:creator>
  <cp:lastModifiedBy>TRAN MINH TUAN</cp:lastModifiedBy>
  <cp:revision>32</cp:revision>
  <dcterms:created xsi:type="dcterms:W3CDTF">2013-10-11T09:50:34Z</dcterms:created>
  <dcterms:modified xsi:type="dcterms:W3CDTF">2021-02-21T02:37:29Z</dcterms:modified>
</cp:coreProperties>
</file>