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4" r:id="rId1"/>
  </p:sldMasterIdLst>
  <p:notesMasterIdLst>
    <p:notesMasterId r:id="rId23"/>
  </p:notesMasterIdLst>
  <p:sldIdLst>
    <p:sldId id="337" r:id="rId2"/>
    <p:sldId id="336" r:id="rId3"/>
    <p:sldId id="286" r:id="rId4"/>
    <p:sldId id="333" r:id="rId5"/>
    <p:sldId id="315" r:id="rId6"/>
    <p:sldId id="291" r:id="rId7"/>
    <p:sldId id="268" r:id="rId8"/>
    <p:sldId id="341" r:id="rId9"/>
    <p:sldId id="317" r:id="rId10"/>
    <p:sldId id="312" r:id="rId11"/>
    <p:sldId id="292" r:id="rId12"/>
    <p:sldId id="324" r:id="rId13"/>
    <p:sldId id="323" r:id="rId14"/>
    <p:sldId id="325" r:id="rId15"/>
    <p:sldId id="326" r:id="rId16"/>
    <p:sldId id="330" r:id="rId17"/>
    <p:sldId id="329" r:id="rId18"/>
    <p:sldId id="327" r:id="rId19"/>
    <p:sldId id="318" r:id="rId20"/>
    <p:sldId id="328" r:id="rId21"/>
    <p:sldId id="339"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A209AE8-2EC9-4806-9FB2-87AAA1E4BB28}" styleName="Table_0"/>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3594" autoAdjust="0"/>
  </p:normalViewPr>
  <p:slideViewPr>
    <p:cSldViewPr>
      <p:cViewPr varScale="1">
        <p:scale>
          <a:sx n="79" d="100"/>
          <a:sy n="79" d="100"/>
        </p:scale>
        <p:origin x="115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865508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14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169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889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984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356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449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524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686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998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970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4175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424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77754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15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1026"/>
                                        </p:tgtEl>
                                      </p:cBhvr>
                                    </p:animEffect>
                                    <p:anim calcmode="lin" valueType="num">
                                      <p:cBhvr>
                                        <p:cTn id="13" dur="1000"/>
                                        <p:tgtEl>
                                          <p:spTgt spid="1026"/>
                                        </p:tgtEl>
                                        <p:attrNameLst>
                                          <p:attrName>ppt_x</p:attrName>
                                        </p:attrNameLst>
                                      </p:cBhvr>
                                      <p:tavLst>
                                        <p:tav tm="0">
                                          <p:val>
                                            <p:strVal val="ppt_x"/>
                                          </p:val>
                                        </p:tav>
                                        <p:tav tm="100000">
                                          <p:val>
                                            <p:strVal val="ppt_x"/>
                                          </p:val>
                                        </p:tav>
                                      </p:tavLst>
                                    </p:anim>
                                    <p:anim calcmode="lin" valueType="num">
                                      <p:cBhvr>
                                        <p:cTn id="14" dur="1000"/>
                                        <p:tgtEl>
                                          <p:spTgt spid="1026"/>
                                        </p:tgtEl>
                                        <p:attrNameLst>
                                          <p:attrName>ppt_y</p:attrName>
                                        </p:attrNameLst>
                                      </p:cBhvr>
                                      <p:tavLst>
                                        <p:tav tm="0">
                                          <p:val>
                                            <p:strVal val="ppt_y"/>
                                          </p:val>
                                        </p:tav>
                                        <p:tav tm="100000">
                                          <p:val>
                                            <p:strVal val="ppt_y+.1"/>
                                          </p:val>
                                        </p:tav>
                                      </p:tavLst>
                                    </p:anim>
                                    <p:set>
                                      <p:cBhvr>
                                        <p:cTn id="15"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6413562"/>
              </p:ext>
            </p:extLst>
          </p:nvPr>
        </p:nvGraphicFramePr>
        <p:xfrm>
          <a:off x="179512" y="1124744"/>
          <a:ext cx="8640960" cy="5472607"/>
        </p:xfrm>
        <a:graphic>
          <a:graphicData uri="http://schemas.openxmlformats.org/drawingml/2006/table">
            <a:tbl>
              <a:tblPr>
                <a:tableStyleId>{6A209AE8-2EC9-4806-9FB2-87AAA1E4BB28}</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601692">
                <a:tc>
                  <a:txBody>
                    <a:bodyPr/>
                    <a:lstStyle/>
                    <a:p>
                      <a:pPr fontAlgn="t"/>
                      <a:r>
                        <a:rPr lang="en-US" dirty="0" err="1">
                          <a:solidFill>
                            <a:srgbClr val="C00000"/>
                          </a:solidFill>
                          <a:effectLst/>
                        </a:rPr>
                        <a:t>Nội</a:t>
                      </a:r>
                      <a:r>
                        <a:rPr lang="en-US" dirty="0">
                          <a:solidFill>
                            <a:srgbClr val="C00000"/>
                          </a:solidFill>
                          <a:effectLst/>
                        </a:rPr>
                        <a:t> dung</a:t>
                      </a:r>
                    </a:p>
                  </a:txBody>
                  <a:tcPr marL="47625" marR="47625" marT="47625" marB="47625"/>
                </a:tc>
                <a:tc>
                  <a:txBody>
                    <a:bodyPr/>
                    <a:lstStyle/>
                    <a:p>
                      <a:pPr fontAlgn="t"/>
                      <a:r>
                        <a:rPr lang="en-US" dirty="0" err="1">
                          <a:solidFill>
                            <a:srgbClr val="C00000"/>
                          </a:solidFill>
                          <a:effectLst/>
                        </a:rPr>
                        <a:t>Khởi</a:t>
                      </a:r>
                      <a:r>
                        <a:rPr lang="en-US" dirty="0">
                          <a:solidFill>
                            <a:srgbClr val="C00000"/>
                          </a:solidFill>
                          <a:effectLst/>
                        </a:rPr>
                        <a:t> </a:t>
                      </a:r>
                      <a:r>
                        <a:rPr lang="en-US" dirty="0" err="1">
                          <a:solidFill>
                            <a:srgbClr val="C00000"/>
                          </a:solidFill>
                          <a:effectLst/>
                        </a:rPr>
                        <a:t>nghĩa</a:t>
                      </a:r>
                      <a:r>
                        <a:rPr lang="en-US" dirty="0">
                          <a:solidFill>
                            <a:srgbClr val="C00000"/>
                          </a:solidFill>
                          <a:effectLst/>
                        </a:rPr>
                        <a:t> Ba </a:t>
                      </a:r>
                      <a:r>
                        <a:rPr lang="en-US" dirty="0" err="1">
                          <a:solidFill>
                            <a:srgbClr val="C00000"/>
                          </a:solidFill>
                          <a:effectLst/>
                        </a:rPr>
                        <a:t>Đình</a:t>
                      </a:r>
                      <a:endParaRPr lang="en-US" dirty="0">
                        <a:solidFill>
                          <a:srgbClr val="C00000"/>
                        </a:solidFill>
                        <a:effectLst/>
                      </a:endParaRPr>
                    </a:p>
                  </a:txBody>
                  <a:tcPr marL="47625" marR="47625" marT="47625" marB="47625"/>
                </a:tc>
                <a:tc>
                  <a:txBody>
                    <a:bodyPr/>
                    <a:lstStyle/>
                    <a:p>
                      <a:pPr fontAlgn="t"/>
                      <a:r>
                        <a:rPr lang="en-US" dirty="0" err="1">
                          <a:solidFill>
                            <a:srgbClr val="C00000"/>
                          </a:solidFill>
                          <a:effectLst/>
                        </a:rPr>
                        <a:t>Khởi</a:t>
                      </a:r>
                      <a:r>
                        <a:rPr lang="en-US" dirty="0">
                          <a:solidFill>
                            <a:srgbClr val="C00000"/>
                          </a:solidFill>
                          <a:effectLst/>
                        </a:rPr>
                        <a:t> </a:t>
                      </a:r>
                      <a:r>
                        <a:rPr lang="en-US" dirty="0" err="1">
                          <a:solidFill>
                            <a:srgbClr val="C00000"/>
                          </a:solidFill>
                          <a:effectLst/>
                        </a:rPr>
                        <a:t>nghĩa</a:t>
                      </a:r>
                      <a:r>
                        <a:rPr lang="en-US" dirty="0">
                          <a:solidFill>
                            <a:srgbClr val="C00000"/>
                          </a:solidFill>
                          <a:effectLst/>
                        </a:rPr>
                        <a:t> </a:t>
                      </a:r>
                      <a:r>
                        <a:rPr lang="en-US" dirty="0" err="1">
                          <a:solidFill>
                            <a:srgbClr val="C00000"/>
                          </a:solidFill>
                          <a:effectLst/>
                        </a:rPr>
                        <a:t>Bãi</a:t>
                      </a:r>
                      <a:r>
                        <a:rPr lang="en-US" dirty="0">
                          <a:solidFill>
                            <a:srgbClr val="C00000"/>
                          </a:solidFill>
                          <a:effectLst/>
                        </a:rPr>
                        <a:t> </a:t>
                      </a:r>
                      <a:r>
                        <a:rPr lang="en-US" dirty="0" err="1">
                          <a:solidFill>
                            <a:srgbClr val="C00000"/>
                          </a:solidFill>
                          <a:effectLst/>
                        </a:rPr>
                        <a:t>Sậy</a:t>
                      </a:r>
                      <a:endParaRPr lang="en-US" dirty="0">
                        <a:solidFill>
                          <a:srgbClr val="C00000"/>
                        </a:solidFill>
                        <a:effectLst/>
                      </a:endParaRPr>
                    </a:p>
                  </a:txBody>
                  <a:tcPr marL="47625" marR="47625" marT="47625" marB="47625"/>
                </a:tc>
                <a:extLst>
                  <a:ext uri="{0D108BD9-81ED-4DB2-BD59-A6C34878D82A}">
                    <a16:rowId xmlns:a16="http://schemas.microsoft.com/office/drawing/2014/main" val="10000"/>
                  </a:ext>
                </a:extLst>
              </a:tr>
              <a:tr h="529684">
                <a:tc>
                  <a:txBody>
                    <a:bodyPr/>
                    <a:lstStyle/>
                    <a:p>
                      <a:pPr fontAlgn="t"/>
                      <a:r>
                        <a:rPr lang="en-US" dirty="0" err="1">
                          <a:solidFill>
                            <a:srgbClr val="C00000"/>
                          </a:solidFill>
                          <a:effectLst/>
                        </a:rPr>
                        <a:t>Thời</a:t>
                      </a:r>
                      <a:r>
                        <a:rPr lang="en-US" dirty="0">
                          <a:solidFill>
                            <a:srgbClr val="C00000"/>
                          </a:solidFill>
                          <a:effectLst/>
                        </a:rPr>
                        <a:t> </a:t>
                      </a:r>
                      <a:r>
                        <a:rPr lang="en-US" dirty="0" err="1">
                          <a:solidFill>
                            <a:srgbClr val="C00000"/>
                          </a:solidFill>
                          <a:effectLst/>
                        </a:rPr>
                        <a:t>gian</a:t>
                      </a:r>
                      <a:r>
                        <a:rPr lang="en-US" dirty="0">
                          <a:solidFill>
                            <a:srgbClr val="C00000"/>
                          </a:solidFill>
                          <a:effectLst/>
                        </a:rPr>
                        <a:t> </a:t>
                      </a:r>
                      <a:r>
                        <a:rPr lang="en-US" dirty="0" err="1">
                          <a:solidFill>
                            <a:srgbClr val="C00000"/>
                          </a:solidFill>
                          <a:effectLst/>
                        </a:rPr>
                        <a:t>diễn</a:t>
                      </a:r>
                      <a:r>
                        <a:rPr lang="en-US" dirty="0">
                          <a:solidFill>
                            <a:srgbClr val="C00000"/>
                          </a:solidFill>
                          <a:effectLst/>
                        </a:rPr>
                        <a:t> </a:t>
                      </a:r>
                      <a:r>
                        <a:rPr lang="en-US" dirty="0" err="1">
                          <a:solidFill>
                            <a:srgbClr val="C00000"/>
                          </a:solidFill>
                          <a:effectLst/>
                        </a:rPr>
                        <a:t>ra</a:t>
                      </a:r>
                      <a:endParaRPr lang="en-US" dirty="0">
                        <a:solidFill>
                          <a:srgbClr val="C00000"/>
                        </a:solidFill>
                        <a:effectLst/>
                      </a:endParaRPr>
                    </a:p>
                  </a:txBody>
                  <a:tcPr marL="47625" marR="47625" marT="47625" marB="47625"/>
                </a:tc>
                <a:tc>
                  <a:txBody>
                    <a:bodyPr/>
                    <a:lstStyle/>
                    <a:p>
                      <a:pPr fontAlgn="t"/>
                      <a:r>
                        <a:rPr lang="en-US" sz="2000" dirty="0" err="1">
                          <a:effectLst/>
                          <a:latin typeface="+mj-lt"/>
                        </a:rPr>
                        <a:t>Từ</a:t>
                      </a:r>
                      <a:r>
                        <a:rPr lang="en-US" sz="2000" dirty="0">
                          <a:effectLst/>
                          <a:latin typeface="+mj-lt"/>
                        </a:rPr>
                        <a:t> 1886 - 1887</a:t>
                      </a:r>
                    </a:p>
                  </a:txBody>
                  <a:tcPr marL="47625" marR="47625" marT="47625" marB="47625"/>
                </a:tc>
                <a:tc>
                  <a:txBody>
                    <a:bodyPr/>
                    <a:lstStyle/>
                    <a:p>
                      <a:pPr fontAlgn="t"/>
                      <a:r>
                        <a:rPr lang="en-US" sz="2000">
                          <a:effectLst/>
                          <a:latin typeface="+mj-lt"/>
                        </a:rPr>
                        <a:t>Từ 1883 - 1892</a:t>
                      </a:r>
                    </a:p>
                  </a:txBody>
                  <a:tcPr marL="47625" marR="47625" marT="47625" marB="47625"/>
                </a:tc>
                <a:extLst>
                  <a:ext uri="{0D108BD9-81ED-4DB2-BD59-A6C34878D82A}">
                    <a16:rowId xmlns:a16="http://schemas.microsoft.com/office/drawing/2014/main" val="10001"/>
                  </a:ext>
                </a:extLst>
              </a:tr>
              <a:tr h="922853">
                <a:tc>
                  <a:txBody>
                    <a:bodyPr/>
                    <a:lstStyle/>
                    <a:p>
                      <a:pPr fontAlgn="t"/>
                      <a:r>
                        <a:rPr lang="vi-VN" dirty="0">
                          <a:solidFill>
                            <a:srgbClr val="C00000"/>
                          </a:solidFill>
                          <a:effectLst/>
                        </a:rPr>
                        <a:t>Người lãnh đạo</a:t>
                      </a:r>
                    </a:p>
                  </a:txBody>
                  <a:tcPr marL="47625" marR="47625" marT="47625" marB="47625"/>
                </a:tc>
                <a:tc>
                  <a:txBody>
                    <a:bodyPr/>
                    <a:lstStyle/>
                    <a:p>
                      <a:pPr fontAlgn="t"/>
                      <a:r>
                        <a:rPr lang="en-US" sz="2000" dirty="0" err="1">
                          <a:effectLst/>
                          <a:latin typeface="+mj-lt"/>
                        </a:rPr>
                        <a:t>Phạm</a:t>
                      </a:r>
                      <a:r>
                        <a:rPr lang="en-US" sz="2000" dirty="0">
                          <a:effectLst/>
                          <a:latin typeface="+mj-lt"/>
                        </a:rPr>
                        <a:t> </a:t>
                      </a:r>
                      <a:r>
                        <a:rPr lang="en-US" sz="2000" dirty="0" err="1">
                          <a:effectLst/>
                          <a:latin typeface="+mj-lt"/>
                        </a:rPr>
                        <a:t>Bành</a:t>
                      </a:r>
                      <a:r>
                        <a:rPr lang="en-US" sz="2000" dirty="0">
                          <a:effectLst/>
                          <a:latin typeface="+mj-lt"/>
                        </a:rPr>
                        <a:t> </a:t>
                      </a:r>
                      <a:r>
                        <a:rPr lang="en-US" sz="2000" dirty="0" err="1">
                          <a:effectLst/>
                          <a:latin typeface="+mj-lt"/>
                        </a:rPr>
                        <a:t>và</a:t>
                      </a:r>
                      <a:r>
                        <a:rPr lang="en-US" sz="2000" dirty="0">
                          <a:effectLst/>
                          <a:latin typeface="+mj-lt"/>
                        </a:rPr>
                        <a:t> </a:t>
                      </a:r>
                      <a:r>
                        <a:rPr lang="en-US" sz="2000" dirty="0" err="1">
                          <a:effectLst/>
                          <a:latin typeface="+mj-lt"/>
                        </a:rPr>
                        <a:t>Đinh</a:t>
                      </a:r>
                      <a:r>
                        <a:rPr lang="en-US" sz="2000" dirty="0">
                          <a:effectLst/>
                          <a:latin typeface="+mj-lt"/>
                        </a:rPr>
                        <a:t> </a:t>
                      </a:r>
                      <a:r>
                        <a:rPr lang="en-US" sz="2000" dirty="0" err="1">
                          <a:effectLst/>
                          <a:latin typeface="+mj-lt"/>
                        </a:rPr>
                        <a:t>Công</a:t>
                      </a:r>
                      <a:r>
                        <a:rPr lang="en-US" sz="2000" dirty="0">
                          <a:effectLst/>
                          <a:latin typeface="+mj-lt"/>
                        </a:rPr>
                        <a:t> </a:t>
                      </a:r>
                      <a:r>
                        <a:rPr lang="en-US" sz="2000" dirty="0" err="1">
                          <a:effectLst/>
                          <a:latin typeface="+mj-lt"/>
                        </a:rPr>
                        <a:t>Tráng</a:t>
                      </a:r>
                      <a:endParaRPr lang="en-US" sz="2000" dirty="0">
                        <a:effectLst/>
                        <a:latin typeface="+mj-lt"/>
                      </a:endParaRPr>
                    </a:p>
                  </a:txBody>
                  <a:tcPr marL="47625" marR="47625" marT="47625" marB="47625"/>
                </a:tc>
                <a:tc>
                  <a:txBody>
                    <a:bodyPr/>
                    <a:lstStyle/>
                    <a:p>
                      <a:pPr fontAlgn="t"/>
                      <a:r>
                        <a:rPr lang="en-US" sz="2000">
                          <a:effectLst/>
                          <a:latin typeface="+mj-lt"/>
                        </a:rPr>
                        <a:t>Nguyễn Thiện Thuật</a:t>
                      </a:r>
                    </a:p>
                  </a:txBody>
                  <a:tcPr marL="47625" marR="47625" marT="47625" marB="47625"/>
                </a:tc>
                <a:extLst>
                  <a:ext uri="{0D108BD9-81ED-4DB2-BD59-A6C34878D82A}">
                    <a16:rowId xmlns:a16="http://schemas.microsoft.com/office/drawing/2014/main" val="10002"/>
                  </a:ext>
                </a:extLst>
              </a:tr>
              <a:tr h="1709189">
                <a:tc>
                  <a:txBody>
                    <a:bodyPr/>
                    <a:lstStyle/>
                    <a:p>
                      <a:pPr fontAlgn="t"/>
                      <a:r>
                        <a:rPr lang="en-US" dirty="0" err="1">
                          <a:solidFill>
                            <a:srgbClr val="C00000"/>
                          </a:solidFill>
                          <a:effectLst/>
                        </a:rPr>
                        <a:t>Địa</a:t>
                      </a:r>
                      <a:r>
                        <a:rPr lang="en-US" dirty="0">
                          <a:solidFill>
                            <a:srgbClr val="C00000"/>
                          </a:solidFill>
                          <a:effectLst/>
                        </a:rPr>
                        <a:t> </a:t>
                      </a:r>
                      <a:r>
                        <a:rPr lang="en-US" dirty="0" err="1">
                          <a:solidFill>
                            <a:srgbClr val="C00000"/>
                          </a:solidFill>
                          <a:effectLst/>
                        </a:rPr>
                        <a:t>bàn</a:t>
                      </a:r>
                      <a:endParaRPr lang="en-US" dirty="0">
                        <a:solidFill>
                          <a:srgbClr val="C00000"/>
                        </a:solidFill>
                        <a:effectLst/>
                      </a:endParaRPr>
                    </a:p>
                  </a:txBody>
                  <a:tcPr marL="47625" marR="47625" marT="47625" marB="47625"/>
                </a:tc>
                <a:tc>
                  <a:txBody>
                    <a:bodyPr/>
                    <a:lstStyle/>
                    <a:p>
                      <a:pPr fontAlgn="t"/>
                      <a:r>
                        <a:rPr lang="vi-VN" sz="2000" dirty="0">
                          <a:effectLst/>
                          <a:latin typeface="+mj-lt"/>
                        </a:rPr>
                        <a:t>Ba làng Mĩ Khê, Thượng Thọ, Mậu Thịnh- Nga Sơn – Thanh Hóa.</a:t>
                      </a:r>
                    </a:p>
                  </a:txBody>
                  <a:tcPr marL="47625" marR="47625" marT="47625" marB="47625"/>
                </a:tc>
                <a:tc>
                  <a:txBody>
                    <a:bodyPr/>
                    <a:lstStyle/>
                    <a:p>
                      <a:pPr fontAlgn="t"/>
                      <a:r>
                        <a:rPr lang="vi-VN" sz="2000" b="0" dirty="0">
                          <a:effectLst/>
                          <a:latin typeface="+mj-lt"/>
                        </a:rPr>
                        <a:t>Vùng lau sậy um </a:t>
                      </a:r>
                      <a:r>
                        <a:rPr lang="vi-VN" sz="2000" b="0" i="0" dirty="0" smtClean="0">
                          <a:effectLst/>
                          <a:latin typeface="+mj-lt"/>
                        </a:rPr>
                        <a:t>tùm</a:t>
                      </a:r>
                      <a:r>
                        <a:rPr lang="en-US" sz="2000" b="0" i="0" dirty="0" smtClean="0">
                          <a:effectLst/>
                          <a:latin typeface="+mj-lt"/>
                        </a:rPr>
                        <a:t> </a:t>
                      </a:r>
                      <a:r>
                        <a:rPr lang="en-US" sz="2000" b="0" i="0" dirty="0" err="1" smtClean="0">
                          <a:effectLst/>
                          <a:latin typeface="+mj-lt"/>
                        </a:rPr>
                        <a:t>và</a:t>
                      </a:r>
                      <a:r>
                        <a:rPr lang="en-US" sz="2000" b="0" i="0" baseline="0" dirty="0" smtClean="0">
                          <a:effectLst/>
                          <a:latin typeface="+mj-lt"/>
                        </a:rPr>
                        <a:t> </a:t>
                      </a:r>
                      <a:r>
                        <a:rPr lang="en-US" sz="2000" b="0" i="0" baseline="0" dirty="0" err="1" smtClean="0">
                          <a:effectLst/>
                          <a:latin typeface="+mj-lt"/>
                        </a:rPr>
                        <a:t>đầm</a:t>
                      </a:r>
                      <a:r>
                        <a:rPr lang="en-US" sz="2000" b="0" i="0" baseline="0" dirty="0" smtClean="0">
                          <a:effectLst/>
                          <a:latin typeface="+mj-lt"/>
                        </a:rPr>
                        <a:t> </a:t>
                      </a:r>
                      <a:r>
                        <a:rPr lang="en-US" sz="2000" b="0" i="0" baseline="0" dirty="0" err="1" smtClean="0">
                          <a:effectLst/>
                          <a:latin typeface="+mj-lt"/>
                        </a:rPr>
                        <a:t>lầy</a:t>
                      </a:r>
                      <a:r>
                        <a:rPr lang="vi-VN" sz="2000" b="0" i="0" dirty="0" smtClean="0">
                          <a:effectLst/>
                          <a:latin typeface="+mj-lt"/>
                        </a:rPr>
                        <a:t> thuộc</a:t>
                      </a:r>
                      <a:r>
                        <a:rPr lang="en-US" sz="2000" b="0" i="0" dirty="0" smtClean="0">
                          <a:effectLst/>
                          <a:latin typeface="+mj-lt"/>
                        </a:rPr>
                        <a:t> </a:t>
                      </a:r>
                      <a:r>
                        <a:rPr lang="en-US" sz="2000" b="0" i="0" dirty="0" err="1" smtClean="0">
                          <a:effectLst/>
                          <a:latin typeface="+mj-lt"/>
                        </a:rPr>
                        <a:t>các</a:t>
                      </a:r>
                      <a:r>
                        <a:rPr lang="en-US" sz="2000" b="0" i="0" baseline="0" dirty="0" smtClean="0">
                          <a:effectLst/>
                          <a:latin typeface="+mj-lt"/>
                        </a:rPr>
                        <a:t> </a:t>
                      </a:r>
                      <a:r>
                        <a:rPr lang="en-US" sz="2000" b="0" i="0" baseline="0" dirty="0" err="1" smtClean="0">
                          <a:effectLst/>
                          <a:latin typeface="+mj-lt"/>
                        </a:rPr>
                        <a:t>huyện</a:t>
                      </a:r>
                      <a:r>
                        <a:rPr lang="en-US" sz="2000" b="0" i="0" baseline="0" dirty="0" smtClean="0">
                          <a:effectLst/>
                          <a:latin typeface="+mj-lt"/>
                        </a:rPr>
                        <a:t> </a:t>
                      </a:r>
                      <a:r>
                        <a:rPr lang="en-US" sz="2000" b="0" i="0" baseline="0" dirty="0" err="1" smtClean="0">
                          <a:effectLst/>
                          <a:latin typeface="+mj-lt"/>
                        </a:rPr>
                        <a:t>như</a:t>
                      </a:r>
                      <a:r>
                        <a:rPr lang="en-US" sz="2000" b="0" i="0" baseline="0" dirty="0" smtClean="0">
                          <a:effectLst/>
                          <a:latin typeface="+mj-lt"/>
                        </a:rPr>
                        <a:t>: </a:t>
                      </a:r>
                      <a:r>
                        <a:rPr lang="en-US" sz="2000" b="0" i="0" baseline="0" dirty="0" err="1" smtClean="0">
                          <a:effectLst/>
                          <a:latin typeface="+mj-lt"/>
                        </a:rPr>
                        <a:t>Văn</a:t>
                      </a:r>
                      <a:r>
                        <a:rPr lang="en-US" sz="2000" b="0" i="0" baseline="0" dirty="0" smtClean="0">
                          <a:effectLst/>
                          <a:latin typeface="+mj-lt"/>
                        </a:rPr>
                        <a:t> </a:t>
                      </a:r>
                      <a:r>
                        <a:rPr lang="en-US" sz="2000" b="0" i="0" baseline="0" dirty="0" err="1" smtClean="0">
                          <a:effectLst/>
                          <a:latin typeface="+mj-lt"/>
                        </a:rPr>
                        <a:t>Lâm</a:t>
                      </a:r>
                      <a:r>
                        <a:rPr lang="en-US" sz="2000" b="0" i="0" baseline="0" dirty="0" smtClean="0">
                          <a:effectLst/>
                          <a:latin typeface="+mj-lt"/>
                        </a:rPr>
                        <a:t>, </a:t>
                      </a:r>
                      <a:r>
                        <a:rPr lang="en-US" sz="2000" b="0" i="0" baseline="0" dirty="0" err="1" smtClean="0">
                          <a:effectLst/>
                          <a:latin typeface="+mj-lt"/>
                        </a:rPr>
                        <a:t>Văn</a:t>
                      </a:r>
                      <a:r>
                        <a:rPr lang="en-US" sz="2000" b="0" i="0" baseline="0" dirty="0" smtClean="0">
                          <a:effectLst/>
                          <a:latin typeface="+mj-lt"/>
                        </a:rPr>
                        <a:t> </a:t>
                      </a:r>
                      <a:r>
                        <a:rPr lang="en-US" sz="2000" b="0" i="0" baseline="0" dirty="0" err="1" smtClean="0">
                          <a:effectLst/>
                          <a:latin typeface="+mj-lt"/>
                        </a:rPr>
                        <a:t>Giang</a:t>
                      </a:r>
                      <a:r>
                        <a:rPr lang="en-US" sz="2000" b="0" i="0" baseline="0" dirty="0" smtClean="0">
                          <a:effectLst/>
                          <a:latin typeface="+mj-lt"/>
                        </a:rPr>
                        <a:t>, </a:t>
                      </a:r>
                      <a:r>
                        <a:rPr lang="en-US" sz="2000" b="0" i="0" baseline="0" dirty="0" err="1" smtClean="0">
                          <a:effectLst/>
                          <a:latin typeface="+mj-lt"/>
                        </a:rPr>
                        <a:t>Khoái</a:t>
                      </a:r>
                      <a:r>
                        <a:rPr lang="en-US" sz="2000" b="0" i="0" baseline="0" dirty="0" smtClean="0">
                          <a:effectLst/>
                          <a:latin typeface="+mj-lt"/>
                        </a:rPr>
                        <a:t> </a:t>
                      </a:r>
                      <a:r>
                        <a:rPr lang="en-US" sz="2000" b="0" i="0" baseline="0" dirty="0" err="1" smtClean="0">
                          <a:effectLst/>
                          <a:latin typeface="+mj-lt"/>
                        </a:rPr>
                        <a:t>Châu</a:t>
                      </a:r>
                      <a:r>
                        <a:rPr lang="en-US" sz="2000" b="0" i="0" baseline="0" dirty="0" smtClean="0">
                          <a:effectLst/>
                          <a:latin typeface="+mj-lt"/>
                        </a:rPr>
                        <a:t>, </a:t>
                      </a:r>
                      <a:r>
                        <a:rPr lang="en-US" sz="2000" b="0" i="0" baseline="0" dirty="0" err="1" smtClean="0">
                          <a:effectLst/>
                          <a:latin typeface="+mj-lt"/>
                        </a:rPr>
                        <a:t>Yên</a:t>
                      </a:r>
                      <a:r>
                        <a:rPr lang="en-US" sz="2000" b="0" i="0" baseline="0" dirty="0" smtClean="0">
                          <a:effectLst/>
                          <a:latin typeface="+mj-lt"/>
                        </a:rPr>
                        <a:t> </a:t>
                      </a:r>
                      <a:r>
                        <a:rPr lang="en-US" sz="2000" b="0" i="0" baseline="0" dirty="0" err="1" smtClean="0">
                          <a:effectLst/>
                          <a:latin typeface="+mj-lt"/>
                        </a:rPr>
                        <a:t>Mĩ</a:t>
                      </a:r>
                      <a:r>
                        <a:rPr lang="en-US" sz="2000" b="0" i="0" baseline="0" dirty="0" smtClean="0">
                          <a:effectLst/>
                          <a:latin typeface="+mj-lt"/>
                        </a:rPr>
                        <a:t>,…</a:t>
                      </a:r>
                      <a:endParaRPr lang="vi-VN" sz="2000" b="0" i="0" dirty="0">
                        <a:effectLst/>
                        <a:latin typeface="+mj-lt"/>
                      </a:endParaRPr>
                    </a:p>
                  </a:txBody>
                  <a:tcPr marL="47625" marR="47625" marT="47625" marB="47625"/>
                </a:tc>
                <a:extLst>
                  <a:ext uri="{0D108BD9-81ED-4DB2-BD59-A6C34878D82A}">
                    <a16:rowId xmlns:a16="http://schemas.microsoft.com/office/drawing/2014/main" val="10003"/>
                  </a:ext>
                </a:extLst>
              </a:tr>
              <a:tr h="1709189">
                <a:tc>
                  <a:txBody>
                    <a:bodyPr/>
                    <a:lstStyle/>
                    <a:p>
                      <a:pPr fontAlgn="t"/>
                      <a:r>
                        <a:rPr lang="vi-VN" dirty="0">
                          <a:solidFill>
                            <a:srgbClr val="C00000"/>
                          </a:solidFill>
                          <a:effectLst/>
                        </a:rPr>
                        <a:t>Cách đánh</a:t>
                      </a:r>
                    </a:p>
                  </a:txBody>
                  <a:tcPr marL="47625" marR="47625" marT="47625" marB="47625"/>
                </a:tc>
                <a:tc>
                  <a:txBody>
                    <a:bodyPr/>
                    <a:lstStyle/>
                    <a:p>
                      <a:pPr fontAlgn="t"/>
                      <a:r>
                        <a:rPr lang="vi-VN" sz="2000">
                          <a:effectLst/>
                          <a:latin typeface="+mj-lt"/>
                        </a:rPr>
                        <a:t>Đánh chiến tuyến cố định, xây dựng hệ thống hầm hào kiên cố quanh 3 làng</a:t>
                      </a:r>
                    </a:p>
                  </a:txBody>
                  <a:tcPr marL="47625" marR="47625" marT="47625" marB="47625"/>
                </a:tc>
                <a:tc>
                  <a:txBody>
                    <a:bodyPr/>
                    <a:lstStyle/>
                    <a:p>
                      <a:pPr fontAlgn="t"/>
                      <a:r>
                        <a:rPr lang="vi-VN" sz="2000" dirty="0">
                          <a:effectLst/>
                          <a:latin typeface="+mj-lt"/>
                        </a:rPr>
                        <a:t>Đánh du kích, lấy ít địch nhiều.</a:t>
                      </a:r>
                    </a:p>
                  </a:txBody>
                  <a:tcPr marL="47625" marR="47625" marT="47625" marB="47625"/>
                </a:tc>
                <a:extLst>
                  <a:ext uri="{0D108BD9-81ED-4DB2-BD59-A6C34878D82A}">
                    <a16:rowId xmlns:a16="http://schemas.microsoft.com/office/drawing/2014/main" val="10004"/>
                  </a:ext>
                </a:extLst>
              </a:tr>
            </a:tbl>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46"/>
          <p:cNvSpPr txBox="1">
            <a:spLocks noGrp="1"/>
          </p:cNvSpPr>
          <p:nvPr>
            <p:ph type="title" idx="4294967295"/>
          </p:nvPr>
        </p:nvSpPr>
        <p:spPr>
          <a:xfrm>
            <a:off x="0" y="152400"/>
            <a:ext cx="6019800" cy="381000"/>
          </a:xfrm>
          <a:prstGeom prst="rect">
            <a:avLst/>
          </a:prstGeom>
          <a:noFill/>
          <a:ln>
            <a:noFill/>
          </a:ln>
        </p:spPr>
        <p:txBody>
          <a:bodyPr lIns="91425" tIns="45700" rIns="91425" bIns="45700" anchor="ctr" anchorCtr="0">
            <a:noAutofit/>
          </a:bodyPr>
          <a:lstStyle/>
          <a:p>
            <a:pPr marL="0" lvl="0" indent="0" algn="ctr" rtl="0">
              <a:lnSpc>
                <a:spcPct val="100000"/>
              </a:lnSpc>
              <a:spcBef>
                <a:spcPts val="0"/>
              </a:spcBef>
              <a:spcAft>
                <a:spcPts val="0"/>
              </a:spcAft>
              <a:buClr>
                <a:srgbClr val="0000FF"/>
              </a:buClr>
              <a:buSzPct val="25000"/>
              <a:buFont typeface="Arial"/>
              <a:buNone/>
            </a:pPr>
            <a:r>
              <a:rPr lang="en-US" sz="2400" b="1" i="0" dirty="0">
                <a:solidFill>
                  <a:srgbClr val="FF0000"/>
                </a:solidFill>
                <a:latin typeface="Arial"/>
                <a:ea typeface="Arial"/>
                <a:cs typeface="Arial"/>
                <a:sym typeface="Arial"/>
              </a:rPr>
              <a:t>3. </a:t>
            </a:r>
            <a:r>
              <a:rPr lang="en-US" sz="2400" b="1" i="0" dirty="0" err="1">
                <a:solidFill>
                  <a:srgbClr val="FF0000"/>
                </a:solidFill>
                <a:latin typeface="Arial"/>
                <a:ea typeface="Arial"/>
                <a:cs typeface="Arial"/>
                <a:sym typeface="Arial"/>
              </a:rPr>
              <a:t>Khởi</a:t>
            </a:r>
            <a:r>
              <a:rPr lang="en-US" sz="2400" b="1" i="0" dirty="0">
                <a:solidFill>
                  <a:srgbClr val="FF0000"/>
                </a:solidFill>
                <a:latin typeface="Arial"/>
                <a:ea typeface="Arial"/>
                <a:cs typeface="Arial"/>
                <a:sym typeface="Arial"/>
              </a:rPr>
              <a:t> </a:t>
            </a:r>
            <a:r>
              <a:rPr lang="en-US" sz="2400" b="1" i="0" dirty="0" err="1">
                <a:solidFill>
                  <a:srgbClr val="FF0000"/>
                </a:solidFill>
                <a:latin typeface="Arial"/>
                <a:ea typeface="Arial"/>
                <a:cs typeface="Arial"/>
                <a:sym typeface="Arial"/>
              </a:rPr>
              <a:t>nghĩa</a:t>
            </a:r>
            <a:r>
              <a:rPr lang="en-US" sz="2400" b="1" i="0" dirty="0">
                <a:solidFill>
                  <a:srgbClr val="FF0000"/>
                </a:solidFill>
                <a:latin typeface="Arial"/>
                <a:ea typeface="Arial"/>
                <a:cs typeface="Arial"/>
                <a:sym typeface="Arial"/>
              </a:rPr>
              <a:t> </a:t>
            </a:r>
            <a:r>
              <a:rPr lang="en-US" sz="2400" b="1" i="0" dirty="0" err="1">
                <a:solidFill>
                  <a:srgbClr val="FF0000"/>
                </a:solidFill>
                <a:latin typeface="Arial"/>
                <a:ea typeface="Arial"/>
                <a:cs typeface="Arial"/>
                <a:sym typeface="Arial"/>
              </a:rPr>
              <a:t>Hương</a:t>
            </a:r>
            <a:r>
              <a:rPr lang="en-US" sz="2400" b="1" i="0" dirty="0">
                <a:solidFill>
                  <a:srgbClr val="FF0000"/>
                </a:solidFill>
                <a:latin typeface="Arial"/>
                <a:ea typeface="Arial"/>
                <a:cs typeface="Arial"/>
                <a:sym typeface="Arial"/>
              </a:rPr>
              <a:t> </a:t>
            </a:r>
            <a:r>
              <a:rPr lang="en-US" sz="2400" b="1" i="0" dirty="0" err="1">
                <a:solidFill>
                  <a:srgbClr val="FF0000"/>
                </a:solidFill>
                <a:latin typeface="Arial"/>
                <a:ea typeface="Arial"/>
                <a:cs typeface="Arial"/>
                <a:sym typeface="Arial"/>
              </a:rPr>
              <a:t>Khê</a:t>
            </a:r>
            <a:r>
              <a:rPr lang="en-US" sz="2400" b="1" i="0" dirty="0">
                <a:solidFill>
                  <a:srgbClr val="FF0000"/>
                </a:solidFill>
                <a:latin typeface="Arial"/>
                <a:ea typeface="Arial"/>
                <a:cs typeface="Arial"/>
                <a:sym typeface="Arial"/>
              </a:rPr>
              <a:t> (1885-1895)</a:t>
            </a:r>
          </a:p>
        </p:txBody>
      </p:sp>
      <p:cxnSp>
        <p:nvCxnSpPr>
          <p:cNvPr id="8" name="Shape 348"/>
          <p:cNvCxnSpPr/>
          <p:nvPr/>
        </p:nvCxnSpPr>
        <p:spPr>
          <a:xfrm>
            <a:off x="4495800" y="609600"/>
            <a:ext cx="0" cy="6248400"/>
          </a:xfrm>
          <a:prstGeom prst="straightConnector1">
            <a:avLst/>
          </a:prstGeom>
          <a:noFill/>
          <a:ln w="9525" cap="flat" cmpd="sng">
            <a:solidFill>
              <a:srgbClr val="CC6600"/>
            </a:solidFill>
            <a:prstDash val="solid"/>
            <a:miter/>
            <a:headEnd type="none" w="med" len="med"/>
            <a:tailEnd type="none" w="med" len="med"/>
          </a:ln>
        </p:spPr>
      </p:cxnSp>
      <p:sp>
        <p:nvSpPr>
          <p:cNvPr id="9" name="Shape 349"/>
          <p:cNvSpPr txBox="1"/>
          <p:nvPr/>
        </p:nvSpPr>
        <p:spPr>
          <a:xfrm>
            <a:off x="4572000" y="6019800"/>
            <a:ext cx="4267200" cy="523180"/>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Times New Roman" pitchFamily="18" charset="0"/>
                <a:cs typeface="Times New Roman" pitchFamily="18" charset="0"/>
                <a:sym typeface="Arial"/>
              </a:rPr>
              <a:t>Phan </a:t>
            </a:r>
            <a:r>
              <a:rPr lang="en-US" sz="2400" b="1" i="0" u="none">
                <a:solidFill>
                  <a:schemeClr val="dk1"/>
                </a:solidFill>
                <a:latin typeface="Times New Roman" pitchFamily="18" charset="0"/>
                <a:cs typeface="Times New Roman" pitchFamily="18" charset="0"/>
                <a:sym typeface="Arial"/>
              </a:rPr>
              <a:t>Đình Phùng (1847-1895)</a:t>
            </a:r>
          </a:p>
        </p:txBody>
      </p:sp>
      <p:pic>
        <p:nvPicPr>
          <p:cNvPr id="10" name="Shape 350"/>
          <p:cNvPicPr preferRelativeResize="0"/>
          <p:nvPr/>
        </p:nvPicPr>
        <p:blipFill rotWithShape="1">
          <a:blip r:embed="rId2">
            <a:alphaModFix/>
          </a:blip>
          <a:srcRect/>
          <a:stretch/>
        </p:blipFill>
        <p:spPr>
          <a:xfrm>
            <a:off x="4522575" y="609600"/>
            <a:ext cx="4572000" cy="5508172"/>
          </a:xfrm>
          <a:prstGeom prst="rect">
            <a:avLst/>
          </a:prstGeom>
          <a:noFill/>
          <a:ln>
            <a:noFill/>
          </a:ln>
        </p:spPr>
      </p:pic>
      <p:grpSp>
        <p:nvGrpSpPr>
          <p:cNvPr id="12" name="Group 11"/>
          <p:cNvGrpSpPr/>
          <p:nvPr/>
        </p:nvGrpSpPr>
        <p:grpSpPr>
          <a:xfrm>
            <a:off x="44394" y="609600"/>
            <a:ext cx="4714908" cy="6247864"/>
            <a:chOff x="107173" y="3551175"/>
            <a:chExt cx="4714908" cy="6247864"/>
          </a:xfrm>
        </p:grpSpPr>
        <p:sp>
          <p:nvSpPr>
            <p:cNvPr id="12290" name="Rectangle 2"/>
            <p:cNvSpPr>
              <a:spLocks noChangeArrowheads="1"/>
            </p:cNvSpPr>
            <p:nvPr/>
          </p:nvSpPr>
          <p:spPr bwMode="auto">
            <a:xfrm>
              <a:off x="178611" y="3551175"/>
              <a:ext cx="442436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Phan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Đình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Phùng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quan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triều</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đình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Huế</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Năm</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1877,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ông</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thi</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đậu</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Đình</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Nguyên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Tiến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Sĩ</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bổ</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nhiệm</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tri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phủ</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huyện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Yên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Khánh</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tỉnh</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Ninh</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Bình</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p>
            <a:p>
              <a:pPr algn="just" eaLnBrk="0" fontAlgn="base" hangingPunct="0">
                <a:spcBef>
                  <a:spcPct val="0"/>
                </a:spcBef>
                <a:spcAft>
                  <a:spcPct val="0"/>
                </a:spcAft>
                <a:buFontTx/>
                <a:buChar char="•"/>
              </a:pP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Ông</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là</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người</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cương</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trực</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và</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thẳn</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thắn</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dám</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phản</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đối</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việc</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phế</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lập</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của</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phe</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chủ</a:t>
              </a:r>
              <a:r>
                <a:rPr lang="en-US" sz="2000" dirty="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chiến</a:t>
              </a:r>
              <a:r>
                <a:rPr lang="en-US" sz="2000" dirty="0" smtClean="0">
                  <a:solidFill>
                    <a:schemeClr val="tx1"/>
                  </a:solidFill>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Năm</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1883, do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bất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quan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điểm</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với</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Tôn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Thất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Thuyết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việc</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phế</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vua</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Dục</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Đức</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lập</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Hiệp</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Hòa</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ông</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bị</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cách</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chức</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quê</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lập</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trại</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cày</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p>
            <a:p>
              <a:pPr algn="just" eaLnBrk="0" fontAlgn="base" hangingPunct="0">
                <a:spcBef>
                  <a:spcPct val="0"/>
                </a:spcBef>
                <a:spcAft>
                  <a:spcPct val="0"/>
                </a:spcAft>
                <a:buFontTx/>
                <a:buChar char="•"/>
              </a:pPr>
              <a:r>
                <a:rPr lang="en-US" sz="2000" baseline="0" dirty="0" err="1" smtClean="0">
                  <a:solidFill>
                    <a:schemeClr val="tx1"/>
                  </a:solidFill>
                  <a:latin typeface="Times New Roman" pitchFamily="18" charset="0"/>
                  <a:ea typeface="Calibri" pitchFamily="34" charset="0"/>
                  <a:cs typeface="Times New Roman" pitchFamily="18" charset="0"/>
                </a:rPr>
                <a:t>Năm</a:t>
              </a:r>
              <a:r>
                <a:rPr lang="en-US" sz="2000" dirty="0" smtClean="0">
                  <a:solidFill>
                    <a:schemeClr val="tx1"/>
                  </a:solidFill>
                  <a:latin typeface="Times New Roman" pitchFamily="18" charset="0"/>
                  <a:ea typeface="Calibri" pitchFamily="34" charset="0"/>
                  <a:cs typeface="Times New Roman" pitchFamily="18" charset="0"/>
                </a:rPr>
                <a:t> 1885 </a:t>
              </a:r>
              <a:r>
                <a:rPr lang="en-US" sz="2000" dirty="0" err="1" smtClean="0">
                  <a:solidFill>
                    <a:schemeClr val="tx1"/>
                  </a:solidFill>
                  <a:latin typeface="Times New Roman" pitchFamily="18" charset="0"/>
                  <a:ea typeface="Calibri" pitchFamily="34" charset="0"/>
                  <a:cs typeface="Times New Roman" pitchFamily="18" charset="0"/>
                </a:rPr>
                <a:t>hưởng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ứng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Chiếu</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Cần</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Vương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của</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Vua</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Hàm</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Nghi</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Phan</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Đình</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Phùng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đã</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đứng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ra</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chiêu</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tập</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lực</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lượng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chống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Pháp</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từ</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các</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tỉnh</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Thanh</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Hóa</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Nghệ</a:t>
              </a:r>
              <a:r>
                <a:rPr lang="en-US" sz="2000" dirty="0" smtClean="0">
                  <a:solidFill>
                    <a:schemeClr val="tx1"/>
                  </a:solidFill>
                  <a:latin typeface="Times New Roman" pitchFamily="18" charset="0"/>
                  <a:ea typeface="Calibri" pitchFamily="34" charset="0"/>
                  <a:cs typeface="Times New Roman" pitchFamily="18" charset="0"/>
                </a:rPr>
                <a:t> An, </a:t>
              </a:r>
              <a:r>
                <a:rPr lang="en-US" sz="2000" dirty="0" err="1" smtClean="0">
                  <a:solidFill>
                    <a:schemeClr val="tx1"/>
                  </a:solidFill>
                  <a:latin typeface="Times New Roman" pitchFamily="18" charset="0"/>
                  <a:ea typeface="Calibri" pitchFamily="34" charset="0"/>
                  <a:cs typeface="Times New Roman" pitchFamily="18" charset="0"/>
                </a:rPr>
                <a:t>Hà</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Tĩnh</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Quảng</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Bình</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1889,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lãnh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đạo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cuộc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khởi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Khê</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12291" name="Rectangle 3"/>
            <p:cNvSpPr>
              <a:spLocks noChangeArrowheads="1"/>
            </p:cNvSpPr>
            <p:nvPr/>
          </p:nvSpPr>
          <p:spPr bwMode="auto">
            <a:xfrm>
              <a:off x="107173" y="8917585"/>
              <a:ext cx="471490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iterate type="wd">
                                    <p:tmPct val="1000"/>
                                  </p:iterate>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par>
                                <p:cTn id="12" presetID="6" presetClass="entr" presetSubtype="16" fill="hold" grpId="0" nodeType="withEffect">
                                  <p:stCondLst>
                                    <p:cond delay="0"/>
                                  </p:stCondLst>
                                  <p:iterate type="wd">
                                    <p:tmPct val="1000"/>
                                  </p:iterate>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457200" y="548615"/>
            <a:ext cx="8458200"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100" smtClean="0">
                <a:latin typeface="Times New Roman" pitchFamily="18" charset="0"/>
              </a:rPr>
              <a:t>             Năm </a:t>
            </a:r>
            <a:r>
              <a:rPr lang="en-US" sz="2100">
                <a:latin typeface="Times New Roman" pitchFamily="18" charset="0"/>
              </a:rPr>
              <a:t>1887 khi Phan Đình Phùng ra Bắc liên lạc với các lực lượng kháng Pháp, Cao Thắng được giao quyền chỉ huy nghĩa quân. </a:t>
            </a:r>
            <a:r>
              <a:rPr lang="en-US" sz="2100" b="1">
                <a:latin typeface="Times New Roman" pitchFamily="18" charset="0"/>
              </a:rPr>
              <a:t>Trong một trận đánh thắng đội quân của ông đã thu được 17 khẩu súng và 60 viên đạn</a:t>
            </a:r>
            <a:r>
              <a:rPr lang="en-US" sz="2100">
                <a:latin typeface="Times New Roman" pitchFamily="18" charset="0"/>
              </a:rPr>
              <a:t>. Ông cùng với Lê Phần, Lê Quyên tháo súng ra nghiên cứu để chế tạo súng cho nghĩa quân. </a:t>
            </a:r>
            <a:r>
              <a:rPr lang="en-US" sz="2100" b="1">
                <a:latin typeface="Times New Roman" pitchFamily="18" charset="0"/>
              </a:rPr>
              <a:t>Ông tổ chức mở xưởng đúc vũ khí theo kiểu châu Âu ở chiến khu Vũ Quang và sản xuất được 500 khẩu súng theo mẫu 1874 của Pháp</a:t>
            </a:r>
            <a:r>
              <a:rPr lang="en-US" sz="2100">
                <a:latin typeface="Times New Roman" pitchFamily="18" charset="0"/>
              </a:rPr>
              <a:t>. Ngoài chế tạo vũ khí, ông còn xây dựng được một đội quân có tính chiến đấu cao, kỷ luật </a:t>
            </a:r>
            <a:r>
              <a:rPr lang="en-US" sz="2100" smtClean="0">
                <a:latin typeface="Times New Roman" pitchFamily="18" charset="0"/>
              </a:rPr>
              <a:t>nghiêm. Tháng </a:t>
            </a:r>
            <a:r>
              <a:rPr lang="en-US" sz="2100">
                <a:latin typeface="Times New Roman" pitchFamily="18" charset="0"/>
              </a:rPr>
              <a:t>9 năm 1889, Phan Đình Phùng trở về căn cứ, cử Cao Thắng làm tổng chỉ huy nghĩa quân và thu được nhiều thắng lợi trong những năm 1890 - 1891</a:t>
            </a:r>
            <a:r>
              <a:rPr lang="en-US" sz="2100" smtClean="0">
                <a:latin typeface="Times New Roman" pitchFamily="18" charset="0"/>
              </a:rPr>
              <a:t>.</a:t>
            </a:r>
          </a:p>
          <a:p>
            <a:pPr algn="just"/>
            <a:r>
              <a:rPr lang="en-US" sz="2100">
                <a:latin typeface="Times New Roman" pitchFamily="18" charset="0"/>
              </a:rPr>
              <a:t/>
            </a:r>
            <a:br>
              <a:rPr lang="en-US" sz="2100">
                <a:latin typeface="Times New Roman" pitchFamily="18" charset="0"/>
              </a:rPr>
            </a:br>
            <a:r>
              <a:rPr lang="en-US" sz="2100" smtClean="0">
                <a:latin typeface="Times New Roman" pitchFamily="18" charset="0"/>
              </a:rPr>
              <a:t>           Năm </a:t>
            </a:r>
            <a:r>
              <a:rPr lang="en-US" sz="2100">
                <a:latin typeface="Times New Roman" pitchFamily="18" charset="0"/>
              </a:rPr>
              <a:t>1893, trong trận đánh Đồn Nu (Thanh Xuân - Thanh Chương - Nghệ An), ông bị trúng đạn và hy sinh lúc mới 29 </a:t>
            </a:r>
            <a:r>
              <a:rPr lang="en-US" sz="2100" smtClean="0">
                <a:latin typeface="Times New Roman" pitchFamily="18" charset="0"/>
              </a:rPr>
              <a:t>tuổi. Cái </a:t>
            </a:r>
            <a:r>
              <a:rPr lang="en-US" sz="2100">
                <a:latin typeface="Times New Roman" pitchFamily="18" charset="0"/>
              </a:rPr>
              <a:t>chết của Cao Thắng là tổn thất lớn cho quân khởi nghĩa Phan Đình Phùng. Sau khi ông mất, quân Phan Đình Phùng chỉ thắng thêm được 1 trận Vụ Quang năm 1894 và không lâu sau khi Phan Đình Phùng mất (1895), cuộc khởi nghĩa bị trấn áp hẳn.</a:t>
            </a:r>
          </a:p>
        </p:txBody>
      </p:sp>
      <p:sp>
        <p:nvSpPr>
          <p:cNvPr id="67589" name="Rectangle 5"/>
          <p:cNvSpPr>
            <a:spLocks noChangeArrowheads="1"/>
          </p:cNvSpPr>
          <p:nvPr/>
        </p:nvSpPr>
        <p:spPr bwMode="auto">
          <a:xfrm>
            <a:off x="3235325" y="76200"/>
            <a:ext cx="323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2400" b="1">
                <a:solidFill>
                  <a:srgbClr val="FF3300"/>
                </a:solidFill>
                <a:latin typeface="Times New Roman" pitchFamily="18" charset="0"/>
              </a:rPr>
              <a:t>Cao Thắng (1864-1893)</a:t>
            </a:r>
          </a:p>
        </p:txBody>
      </p:sp>
    </p:spTree>
    <p:extLst>
      <p:ext uri="{BB962C8B-B14F-4D97-AF65-F5344CB8AC3E}">
        <p14:creationId xmlns:p14="http://schemas.microsoft.com/office/powerpoint/2010/main" val="2709942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152400"/>
            <a:ext cx="5867400" cy="381000"/>
          </a:xfrm>
        </p:spPr>
        <p:txBody>
          <a:bodyPr>
            <a:normAutofit fontScale="90000"/>
          </a:bodyPr>
          <a:lstStyle/>
          <a:p>
            <a:r>
              <a:rPr lang="en-US" altLang="ja-JP" sz="2400" b="1" dirty="0">
                <a:solidFill>
                  <a:srgbClr val="FF0000"/>
                </a:solidFill>
                <a:latin typeface="Times New Roman" pitchFamily="18" charset="0"/>
                <a:ea typeface="MS PGothic" pitchFamily="34" charset="-128"/>
              </a:rPr>
              <a:t>3</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Khởi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nghĩa</a:t>
            </a:r>
            <a:r>
              <a:rPr lang="en-US" sz="2400" b="1" dirty="0">
                <a:solidFill>
                  <a:srgbClr val="FF0000"/>
                </a:solidFill>
                <a:latin typeface="Times New Roman" pitchFamily="18" charset="0"/>
              </a:rPr>
              <a:t> </a:t>
            </a:r>
            <a:r>
              <a:rPr lang="en-US" altLang="ja-JP" sz="2400" b="1" dirty="0" err="1">
                <a:solidFill>
                  <a:srgbClr val="FF0000"/>
                </a:solidFill>
                <a:latin typeface="Times New Roman" pitchFamily="18" charset="0"/>
                <a:ea typeface="MS PGothic" pitchFamily="34" charset="-128"/>
              </a:rPr>
              <a:t>H</a:t>
            </a:r>
            <a:r>
              <a:rPr lang="en-US" sz="2400" b="1" dirty="0" err="1">
                <a:solidFill>
                  <a:srgbClr val="FF0000"/>
                </a:solidFill>
                <a:latin typeface="Times New Roman" pitchFamily="18" charset="0"/>
              </a:rPr>
              <a:t>ươ</a:t>
            </a:r>
            <a:r>
              <a:rPr lang="en-US" altLang="ja-JP" sz="2400" b="1" dirty="0" err="1">
                <a:solidFill>
                  <a:srgbClr val="FF0000"/>
                </a:solidFill>
                <a:latin typeface="Times New Roman" pitchFamily="18" charset="0"/>
                <a:ea typeface="MS PGothic" pitchFamily="34" charset="-128"/>
              </a:rPr>
              <a:t>ng</a:t>
            </a:r>
            <a:r>
              <a:rPr lang="en-US" altLang="ja-JP" sz="2400" b="1" dirty="0">
                <a:solidFill>
                  <a:srgbClr val="FF0000"/>
                </a:solidFill>
                <a:latin typeface="Times New Roman" pitchFamily="18" charset="0"/>
                <a:ea typeface="MS PGothic" pitchFamily="34" charset="-128"/>
              </a:rPr>
              <a:t> </a:t>
            </a:r>
            <a:r>
              <a:rPr lang="en-US" altLang="ja-JP" sz="2400" b="1" dirty="0" err="1">
                <a:solidFill>
                  <a:srgbClr val="FF0000"/>
                </a:solidFill>
                <a:latin typeface="Times New Roman" pitchFamily="18" charset="0"/>
                <a:ea typeface="MS PGothic" pitchFamily="34" charset="-128"/>
              </a:rPr>
              <a:t>Kh</a:t>
            </a:r>
            <a:r>
              <a:rPr lang="en-US" sz="2400" b="1" dirty="0" err="1">
                <a:solidFill>
                  <a:srgbClr val="FF0000"/>
                </a:solidFill>
                <a:latin typeface="Times New Roman" pitchFamily="18" charset="0"/>
              </a:rPr>
              <a:t>ê</a:t>
            </a:r>
            <a:r>
              <a:rPr lang="en-US" sz="2400" b="1" dirty="0">
                <a:solidFill>
                  <a:srgbClr val="FF0000"/>
                </a:solidFill>
                <a:latin typeface="Times New Roman" pitchFamily="18" charset="0"/>
              </a:rPr>
              <a:t> (188</a:t>
            </a:r>
            <a:r>
              <a:rPr lang="en-US" altLang="ja-JP" sz="2400" b="1" dirty="0">
                <a:solidFill>
                  <a:srgbClr val="FF0000"/>
                </a:solidFill>
                <a:latin typeface="Times New Roman" pitchFamily="18" charset="0"/>
                <a:ea typeface="MS PGothic" pitchFamily="34" charset="-128"/>
              </a:rPr>
              <a:t>5</a:t>
            </a:r>
            <a:r>
              <a:rPr lang="en-US" sz="2400" b="1" dirty="0">
                <a:solidFill>
                  <a:srgbClr val="FF0000"/>
                </a:solidFill>
                <a:latin typeface="Times New Roman" pitchFamily="18" charset="0"/>
              </a:rPr>
              <a:t>-18</a:t>
            </a:r>
            <a:r>
              <a:rPr lang="en-US" altLang="ja-JP" sz="2400" b="1" dirty="0">
                <a:solidFill>
                  <a:srgbClr val="FF0000"/>
                </a:solidFill>
                <a:latin typeface="Times New Roman" pitchFamily="18" charset="0"/>
                <a:ea typeface="MS PGothic" pitchFamily="34" charset="-128"/>
              </a:rPr>
              <a:t>95</a:t>
            </a:r>
            <a:r>
              <a:rPr lang="en-US" sz="2400" b="1" dirty="0">
                <a:solidFill>
                  <a:srgbClr val="FF0000"/>
                </a:solidFill>
                <a:latin typeface="Times New Roman" pitchFamily="18" charset="0"/>
              </a:rPr>
              <a:t>)</a:t>
            </a:r>
          </a:p>
        </p:txBody>
      </p:sp>
      <p:sp>
        <p:nvSpPr>
          <p:cNvPr id="25605" name="Text Box 5"/>
          <p:cNvSpPr txBox="1">
            <a:spLocks noChangeArrowheads="1"/>
          </p:cNvSpPr>
          <p:nvPr/>
        </p:nvSpPr>
        <p:spPr bwMode="auto">
          <a:xfrm>
            <a:off x="2627784" y="457200"/>
            <a:ext cx="480060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dirty="0">
                <a:latin typeface="Times New Roman" pitchFamily="18" charset="0"/>
                <a:ea typeface="MS PGothic" pitchFamily="34" charset="-128"/>
              </a:rPr>
              <a:t>“</a:t>
            </a:r>
            <a:r>
              <a:rPr lang="en-US" altLang="ja-JP" sz="2400" b="1" dirty="0" err="1">
                <a:latin typeface="Times New Roman" pitchFamily="18" charset="0"/>
                <a:ea typeface="MS PGothic" pitchFamily="34" charset="-128"/>
              </a:rPr>
              <a:t>Khen</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thay</a:t>
            </a:r>
            <a:r>
              <a:rPr lang="en-US" altLang="ja-JP" sz="2400" b="1" dirty="0">
                <a:latin typeface="Times New Roman" pitchFamily="18" charset="0"/>
                <a:ea typeface="MS PGothic" pitchFamily="34" charset="-128"/>
              </a:rPr>
              <a:t> Cao </a:t>
            </a:r>
            <a:r>
              <a:rPr lang="en-US" altLang="ja-JP" sz="2400" b="1" dirty="0" err="1">
                <a:latin typeface="Times New Roman" pitchFamily="18" charset="0"/>
                <a:ea typeface="MS PGothic" pitchFamily="34" charset="-128"/>
              </a:rPr>
              <a:t>Th</a:t>
            </a:r>
            <a:r>
              <a:rPr lang="en-US" sz="2400" b="1" dirty="0" err="1">
                <a:latin typeface="Times New Roman" pitchFamily="18" charset="0"/>
              </a:rPr>
              <a:t>ắ</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a:t>
            </a:r>
            <a:r>
              <a:rPr lang="en-US" sz="2400" b="1" dirty="0" err="1">
                <a:latin typeface="Times New Roman" pitchFamily="18" charset="0"/>
              </a:rPr>
              <a:t>à</a:t>
            </a:r>
            <a:r>
              <a:rPr lang="en-US" altLang="ja-JP" sz="2400" b="1" dirty="0" err="1">
                <a:latin typeface="Times New Roman" pitchFamily="18" charset="0"/>
                <a:ea typeface="MS PGothic" pitchFamily="34" charset="-128"/>
              </a:rPr>
              <a:t>i</a:t>
            </a:r>
            <a:r>
              <a:rPr lang="en-US" altLang="ja-JP" sz="2400" b="1" dirty="0">
                <a:latin typeface="Times New Roman" pitchFamily="18" charset="0"/>
                <a:ea typeface="MS PGothic" pitchFamily="34" charset="-128"/>
              </a:rPr>
              <a:t> to</a:t>
            </a:r>
          </a:p>
          <a:p>
            <a:pPr>
              <a:spcBef>
                <a:spcPct val="50000"/>
              </a:spcBef>
            </a:pPr>
            <a:r>
              <a:rPr lang="en-US" altLang="ja-JP" sz="2400" b="1" dirty="0" err="1">
                <a:latin typeface="Times New Roman" pitchFamily="18" charset="0"/>
                <a:ea typeface="MS PGothic" pitchFamily="34" charset="-128"/>
              </a:rPr>
              <a:t>L</a:t>
            </a:r>
            <a:r>
              <a:rPr lang="en-US" sz="2400" b="1" dirty="0" err="1">
                <a:latin typeface="Times New Roman" pitchFamily="18" charset="0"/>
              </a:rPr>
              <a:t>ấ</a:t>
            </a:r>
            <a:r>
              <a:rPr lang="en-US" altLang="ja-JP" sz="2400" b="1" dirty="0" err="1">
                <a:latin typeface="Times New Roman" pitchFamily="18" charset="0"/>
                <a:ea typeface="MS PGothic" pitchFamily="34" charset="-128"/>
              </a:rPr>
              <a:t>y</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ngay</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s</a:t>
            </a:r>
            <a:r>
              <a:rPr lang="en-US" sz="2400" b="1" dirty="0" err="1">
                <a:latin typeface="Times New Roman" pitchFamily="18" charset="0"/>
              </a:rPr>
              <a:t>ú</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gi</a:t>
            </a:r>
            <a:r>
              <a:rPr lang="en-US" sz="2400" b="1" dirty="0" err="1">
                <a:latin typeface="Times New Roman" pitchFamily="18" charset="0"/>
              </a:rPr>
              <a:t>ặ</a:t>
            </a:r>
            <a:r>
              <a:rPr lang="en-US" altLang="ja-JP" sz="2400" b="1" dirty="0" err="1">
                <a:latin typeface="Times New Roman" pitchFamily="18" charset="0"/>
                <a:ea typeface="MS PGothic" pitchFamily="34" charset="-128"/>
              </a:rPr>
              <a:t>c</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v</a:t>
            </a:r>
            <a:r>
              <a:rPr lang="en-US" sz="2400" b="1" dirty="0" err="1">
                <a:latin typeface="Times New Roman" pitchFamily="18" charset="0"/>
              </a:rPr>
              <a:t>ề</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cho</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th</a:t>
            </a:r>
            <a:r>
              <a:rPr lang="en-US" sz="2400" b="1" dirty="0" err="1">
                <a:latin typeface="Times New Roman" pitchFamily="18" charset="0"/>
              </a:rPr>
              <a:t>ợ</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r</a:t>
            </a:r>
            <a:r>
              <a:rPr lang="en-US" sz="2400" b="1" dirty="0" err="1">
                <a:latin typeface="Times New Roman" pitchFamily="18" charset="0"/>
              </a:rPr>
              <a:t>è</a:t>
            </a:r>
            <a:r>
              <a:rPr lang="en-US" altLang="ja-JP" sz="2400" b="1" dirty="0" err="1">
                <a:latin typeface="Times New Roman" pitchFamily="18" charset="0"/>
                <a:ea typeface="MS PGothic" pitchFamily="34" charset="-128"/>
              </a:rPr>
              <a:t>n</a:t>
            </a:r>
            <a:endParaRPr lang="en-US" altLang="ja-JP" sz="2400" b="1" dirty="0">
              <a:latin typeface="Times New Roman" pitchFamily="18" charset="0"/>
              <a:ea typeface="MS PGothic" pitchFamily="34" charset="-128"/>
            </a:endParaRPr>
          </a:p>
          <a:p>
            <a:pPr>
              <a:spcBef>
                <a:spcPct val="50000"/>
              </a:spcBef>
            </a:pPr>
            <a:r>
              <a:rPr lang="en-US" sz="2400" b="1" dirty="0" err="1">
                <a:latin typeface="Times New Roman" pitchFamily="18" charset="0"/>
              </a:rPr>
              <a:t>Đê</a:t>
            </a:r>
            <a:r>
              <a:rPr lang="en-US" altLang="ja-JP" sz="2400" b="1" dirty="0" err="1">
                <a:latin typeface="Times New Roman" pitchFamily="18" charset="0"/>
                <a:ea typeface="MS PGothic" pitchFamily="34" charset="-128"/>
              </a:rPr>
              <a:t>m</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ng</a:t>
            </a:r>
            <a:r>
              <a:rPr lang="en-US" sz="2400" b="1" dirty="0" err="1">
                <a:latin typeface="Times New Roman" pitchFamily="18" charset="0"/>
              </a:rPr>
              <a:t>à</a:t>
            </a:r>
            <a:r>
              <a:rPr lang="en-US" altLang="ja-JP" sz="2400" b="1" dirty="0" err="1">
                <a:latin typeface="Times New Roman" pitchFamily="18" charset="0"/>
                <a:ea typeface="MS PGothic" pitchFamily="34" charset="-128"/>
              </a:rPr>
              <a:t>y</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a:t>
            </a:r>
            <a:r>
              <a:rPr lang="en-US" sz="2400" b="1" dirty="0" err="1">
                <a:latin typeface="Times New Roman" pitchFamily="18" charset="0"/>
              </a:rPr>
              <a:t>ỉ</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m</a:t>
            </a:r>
            <a:r>
              <a:rPr lang="en-US" sz="2400" b="1" dirty="0" err="1">
                <a:latin typeface="Times New Roman" pitchFamily="18" charset="0"/>
              </a:rPr>
              <a:t>ỉ</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m</a:t>
            </a:r>
            <a:r>
              <a:rPr lang="en-US" sz="2400" b="1" dirty="0" err="1">
                <a:latin typeface="Times New Roman" pitchFamily="18" charset="0"/>
              </a:rPr>
              <a:t>ở</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xem</a:t>
            </a:r>
            <a:r>
              <a:rPr lang="en-US" altLang="ja-JP" sz="2400" b="1" dirty="0">
                <a:latin typeface="Times New Roman" pitchFamily="18" charset="0"/>
                <a:ea typeface="MS PGothic" pitchFamily="34" charset="-128"/>
              </a:rPr>
              <a:t> </a:t>
            </a:r>
          </a:p>
          <a:p>
            <a:pPr>
              <a:spcBef>
                <a:spcPct val="50000"/>
              </a:spcBef>
            </a:pPr>
            <a:r>
              <a:rPr lang="en-US" altLang="ja-JP" sz="2400" b="1" dirty="0" err="1">
                <a:latin typeface="Times New Roman" pitchFamily="18" charset="0"/>
                <a:ea typeface="MS PGothic" pitchFamily="34" charset="-128"/>
              </a:rPr>
              <a:t>L</a:t>
            </a:r>
            <a:r>
              <a:rPr lang="en-US" sz="2400" b="1" dirty="0" err="1">
                <a:latin typeface="Times New Roman" pitchFamily="18" charset="0"/>
              </a:rPr>
              <a:t>ạ</a:t>
            </a:r>
            <a:r>
              <a:rPr lang="en-US" altLang="ja-JP" sz="2400" b="1" dirty="0" err="1">
                <a:latin typeface="Times New Roman" pitchFamily="18" charset="0"/>
                <a:ea typeface="MS PGothic" pitchFamily="34" charset="-128"/>
              </a:rPr>
              <a:t>i</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th</a:t>
            </a:r>
            <a:r>
              <a:rPr lang="en-US" sz="2400" b="1" dirty="0" err="1">
                <a:latin typeface="Times New Roman" pitchFamily="18" charset="0"/>
              </a:rPr>
              <a:t>ê</a:t>
            </a:r>
            <a:r>
              <a:rPr lang="en-US" altLang="ja-JP" sz="2400" b="1" dirty="0" err="1">
                <a:latin typeface="Times New Roman" pitchFamily="18" charset="0"/>
                <a:ea typeface="MS PGothic" pitchFamily="34" charset="-128"/>
              </a:rPr>
              <a:t>m</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a:t>
            </a:r>
            <a:r>
              <a:rPr lang="en-US" sz="2400" b="1" dirty="0" err="1">
                <a:latin typeface="Times New Roman" pitchFamily="18" charset="0"/>
              </a:rPr>
              <a:t>ó</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a:t>
            </a:r>
            <a:r>
              <a:rPr lang="en-US" sz="2400" b="1" dirty="0" err="1">
                <a:latin typeface="Times New Roman" pitchFamily="18" charset="0"/>
              </a:rPr>
              <a:t>ả</a:t>
            </a:r>
            <a:r>
              <a:rPr lang="en-US" altLang="ja-JP" sz="2400" b="1" dirty="0">
                <a:latin typeface="Times New Roman" pitchFamily="18" charset="0"/>
                <a:ea typeface="MS PGothic" pitchFamily="34" charset="-128"/>
              </a:rPr>
              <a:t> </a:t>
            </a:r>
            <a:r>
              <a:rPr lang="en-US" sz="2400" b="1" dirty="0" err="1">
                <a:latin typeface="Times New Roman" pitchFamily="18" charset="0"/>
              </a:rPr>
              <a:t>độ</a:t>
            </a:r>
            <a:r>
              <a:rPr lang="en-US" altLang="ja-JP" sz="2400" b="1" dirty="0" err="1">
                <a:latin typeface="Times New Roman" pitchFamily="18" charset="0"/>
                <a:ea typeface="MS PGothic" pitchFamily="34" charset="-128"/>
              </a:rPr>
              <a:t>i</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Quy</a:t>
            </a:r>
            <a:r>
              <a:rPr lang="en-US" sz="2400" b="1" dirty="0" err="1">
                <a:latin typeface="Times New Roman" pitchFamily="18" charset="0"/>
              </a:rPr>
              <a:t>ê</a:t>
            </a:r>
            <a:r>
              <a:rPr lang="en-US" altLang="ja-JP" sz="2400" b="1" dirty="0" err="1">
                <a:latin typeface="Times New Roman" pitchFamily="18" charset="0"/>
                <a:ea typeface="MS PGothic" pitchFamily="34" charset="-128"/>
              </a:rPr>
              <a:t>n</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a:t>
            </a:r>
            <a:r>
              <a:rPr lang="en-US" sz="2400" b="1" dirty="0" err="1">
                <a:latin typeface="Times New Roman" pitchFamily="18" charset="0"/>
              </a:rPr>
              <a:t>ú</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a:t>
            </a:r>
            <a:r>
              <a:rPr lang="en-US" sz="2400" b="1" dirty="0" err="1">
                <a:latin typeface="Times New Roman" pitchFamily="18" charset="0"/>
              </a:rPr>
              <a:t>à</a:t>
            </a:r>
            <a:r>
              <a:rPr lang="en-US" altLang="ja-JP" sz="2400" b="1" dirty="0" err="1">
                <a:latin typeface="Times New Roman" pitchFamily="18" charset="0"/>
                <a:ea typeface="MS PGothic" pitchFamily="34" charset="-128"/>
              </a:rPr>
              <a:t>i</a:t>
            </a:r>
            <a:endParaRPr lang="en-US" altLang="ja-JP" sz="2400" b="1" dirty="0">
              <a:latin typeface="Times New Roman" pitchFamily="18" charset="0"/>
              <a:ea typeface="MS PGothic" pitchFamily="34" charset="-128"/>
            </a:endParaRPr>
          </a:p>
          <a:p>
            <a:pPr>
              <a:spcBef>
                <a:spcPct val="50000"/>
              </a:spcBef>
            </a:pPr>
            <a:r>
              <a:rPr lang="en-US" altLang="ja-JP" sz="2400" b="1" dirty="0" err="1">
                <a:latin typeface="Times New Roman" pitchFamily="18" charset="0"/>
                <a:ea typeface="MS PGothic" pitchFamily="34" charset="-128"/>
              </a:rPr>
              <a:t>X</a:t>
            </a:r>
            <a:r>
              <a:rPr lang="en-US" sz="2400" b="1" dirty="0" err="1">
                <a:latin typeface="Times New Roman" pitchFamily="18" charset="0"/>
              </a:rPr>
              <a:t>ưở</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trong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cho</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ch</a:t>
            </a:r>
            <a:r>
              <a:rPr lang="en-US" sz="2400" b="1" dirty="0" err="1">
                <a:latin typeface="Times New Roman" pitchFamily="18" charset="0"/>
              </a:rPr>
              <a:t>í</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x</a:t>
            </a:r>
            <a:r>
              <a:rPr lang="en-US" sz="2400" b="1" dirty="0" err="1">
                <a:latin typeface="Times New Roman" pitchFamily="18" charset="0"/>
              </a:rPr>
              <a:t>ưở</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ngo</a:t>
            </a:r>
            <a:r>
              <a:rPr lang="en-US" sz="2400" b="1" dirty="0" err="1">
                <a:latin typeface="Times New Roman" pitchFamily="18" charset="0"/>
              </a:rPr>
              <a:t>à</a:t>
            </a:r>
            <a:r>
              <a:rPr lang="en-US" altLang="ja-JP" sz="2400" b="1" dirty="0" err="1">
                <a:latin typeface="Times New Roman" pitchFamily="18" charset="0"/>
                <a:ea typeface="MS PGothic" pitchFamily="34" charset="-128"/>
              </a:rPr>
              <a:t>i</a:t>
            </a:r>
            <a:r>
              <a:rPr lang="en-US" altLang="ja-JP" sz="2400" b="1" dirty="0">
                <a:latin typeface="Times New Roman" pitchFamily="18" charset="0"/>
                <a:ea typeface="MS PGothic" pitchFamily="34" charset="-128"/>
              </a:rPr>
              <a:t> </a:t>
            </a:r>
          </a:p>
          <a:p>
            <a:pPr>
              <a:spcBef>
                <a:spcPct val="50000"/>
              </a:spcBef>
            </a:pPr>
            <a:r>
              <a:rPr lang="en-US" altLang="ja-JP" sz="2400" b="1" dirty="0" err="1">
                <a:latin typeface="Times New Roman" pitchFamily="18" charset="0"/>
                <a:ea typeface="MS PGothic" pitchFamily="34" charset="-128"/>
              </a:rPr>
              <a:t>Th</a:t>
            </a:r>
            <a:r>
              <a:rPr lang="en-US" sz="2400" b="1" dirty="0" err="1">
                <a:latin typeface="Times New Roman" pitchFamily="18" charset="0"/>
              </a:rPr>
              <a:t>ợ</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r</a:t>
            </a:r>
            <a:r>
              <a:rPr lang="en-US" sz="2400" b="1" dirty="0" err="1">
                <a:latin typeface="Times New Roman" pitchFamily="18" charset="0"/>
              </a:rPr>
              <a:t>è</a:t>
            </a:r>
            <a:r>
              <a:rPr lang="en-US" altLang="ja-JP" sz="2400" b="1" dirty="0" err="1">
                <a:latin typeface="Times New Roman" pitchFamily="18" charset="0"/>
                <a:ea typeface="MS PGothic" pitchFamily="34" charset="-128"/>
              </a:rPr>
              <a:t>n</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cao</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a:t>
            </a:r>
            <a:r>
              <a:rPr lang="en-US" sz="2400" b="1" dirty="0" err="1">
                <a:latin typeface="Times New Roman" pitchFamily="18" charset="0"/>
              </a:rPr>
              <a:t>ỉ</a:t>
            </a:r>
            <a:r>
              <a:rPr lang="en-US" altLang="ja-JP" sz="2400" b="1" dirty="0" err="1">
                <a:latin typeface="Times New Roman" pitchFamily="18" charset="0"/>
                <a:ea typeface="MS PGothic" pitchFamily="34" charset="-128"/>
              </a:rPr>
              <a:t>nh</a:t>
            </a:r>
            <a:r>
              <a:rPr lang="en-US" altLang="ja-JP" sz="2400" b="1" dirty="0">
                <a:latin typeface="Times New Roman" pitchFamily="18" charset="0"/>
                <a:ea typeface="MS PGothic" pitchFamily="34" charset="-128"/>
              </a:rPr>
              <a:t> </a:t>
            </a:r>
            <a:r>
              <a:rPr lang="en-US" sz="2400" b="1" dirty="0" err="1">
                <a:latin typeface="Times New Roman" pitchFamily="18" charset="0"/>
              </a:rPr>
              <a:t>đề</a:t>
            </a:r>
            <a:r>
              <a:rPr lang="en-US" altLang="ja-JP" sz="2400" b="1" dirty="0" err="1">
                <a:latin typeface="Times New Roman" pitchFamily="18" charset="0"/>
                <a:ea typeface="MS PGothic" pitchFamily="34" charset="-128"/>
              </a:rPr>
              <a:t>u</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m</a:t>
            </a:r>
            <a:r>
              <a:rPr lang="en-US" sz="2400" b="1" dirty="0" err="1">
                <a:latin typeface="Times New Roman" pitchFamily="18" charset="0"/>
              </a:rPr>
              <a:t>ờ</a:t>
            </a:r>
            <a:r>
              <a:rPr lang="en-US" altLang="ja-JP" sz="2400" b="1" dirty="0" err="1">
                <a:latin typeface="Times New Roman" pitchFamily="18" charset="0"/>
                <a:ea typeface="MS PGothic" pitchFamily="34" charset="-128"/>
              </a:rPr>
              <a:t>i</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h</a:t>
            </a:r>
            <a:r>
              <a:rPr lang="en-US" sz="2400" b="1" dirty="0" err="1">
                <a:latin typeface="Times New Roman" pitchFamily="18" charset="0"/>
              </a:rPr>
              <a:t>ộ</a:t>
            </a:r>
            <a:r>
              <a:rPr lang="en-US" altLang="ja-JP" sz="2400" b="1" dirty="0" err="1">
                <a:latin typeface="Times New Roman" pitchFamily="18" charset="0"/>
                <a:ea typeface="MS PGothic" pitchFamily="34" charset="-128"/>
              </a:rPr>
              <a:t>i</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a:t>
            </a:r>
            <a:r>
              <a:rPr lang="en-US" sz="2400" b="1" dirty="0" err="1">
                <a:latin typeface="Times New Roman" pitchFamily="18" charset="0"/>
              </a:rPr>
              <a:t>ô</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p>
          <a:p>
            <a:pPr>
              <a:spcBef>
                <a:spcPct val="50000"/>
              </a:spcBef>
            </a:pPr>
            <a:r>
              <a:rPr lang="en-US" altLang="ja-JP" sz="2400" b="1" dirty="0" err="1">
                <a:latin typeface="Times New Roman" pitchFamily="18" charset="0"/>
                <a:ea typeface="MS PGothic" pitchFamily="34" charset="-128"/>
              </a:rPr>
              <a:t>S</a:t>
            </a:r>
            <a:r>
              <a:rPr lang="en-US" sz="2400" b="1" dirty="0" err="1">
                <a:latin typeface="Times New Roman" pitchFamily="18" charset="0"/>
              </a:rPr>
              <a:t>ú</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ta </a:t>
            </a:r>
            <a:r>
              <a:rPr lang="en-US" altLang="ja-JP" sz="2400" b="1" dirty="0" err="1">
                <a:latin typeface="Times New Roman" pitchFamily="18" charset="0"/>
                <a:ea typeface="MS PGothic" pitchFamily="34" charset="-128"/>
              </a:rPr>
              <a:t>ch</a:t>
            </a:r>
            <a:r>
              <a:rPr lang="en-US" sz="2400" b="1" dirty="0" err="1">
                <a:latin typeface="Times New Roman" pitchFamily="18" charset="0"/>
              </a:rPr>
              <a:t>ế</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a:t>
            </a:r>
            <a:r>
              <a:rPr lang="en-US" sz="2400" b="1" dirty="0" err="1">
                <a:latin typeface="Times New Roman" pitchFamily="18" charset="0"/>
              </a:rPr>
              <a:t>ạ</a:t>
            </a:r>
            <a:r>
              <a:rPr lang="en-US" altLang="ja-JP" sz="2400" b="1" dirty="0" err="1">
                <a:latin typeface="Times New Roman" pitchFamily="18" charset="0"/>
                <a:ea typeface="MS PGothic" pitchFamily="34" charset="-128"/>
              </a:rPr>
              <a:t>o</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v</a:t>
            </a:r>
            <a:r>
              <a:rPr lang="en-US" sz="2400" b="1" dirty="0" err="1">
                <a:latin typeface="Times New Roman" pitchFamily="18" charset="0"/>
              </a:rPr>
              <a:t>ừa</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xong</a:t>
            </a:r>
            <a:r>
              <a:rPr lang="en-US" altLang="ja-JP" sz="2400" b="1" dirty="0">
                <a:latin typeface="Times New Roman" pitchFamily="18" charset="0"/>
                <a:ea typeface="MS PGothic" pitchFamily="34" charset="-128"/>
              </a:rPr>
              <a:t> </a:t>
            </a:r>
          </a:p>
          <a:p>
            <a:pPr>
              <a:spcBef>
                <a:spcPct val="50000"/>
              </a:spcBef>
            </a:pPr>
            <a:r>
              <a:rPr lang="en-US" sz="2400" b="1" dirty="0" err="1">
                <a:latin typeface="Times New Roman" pitchFamily="18" charset="0"/>
              </a:rPr>
              <a:t>Đ</a:t>
            </a:r>
            <a:r>
              <a:rPr lang="en-US" altLang="ja-JP" sz="2400" b="1" dirty="0" err="1">
                <a:latin typeface="Times New Roman" pitchFamily="18" charset="0"/>
                <a:ea typeface="MS PGothic" pitchFamily="34" charset="-128"/>
              </a:rPr>
              <a:t>em</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ra</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m</a:t>
            </a:r>
            <a:r>
              <a:rPr lang="en-US" sz="2400" b="1" dirty="0" err="1">
                <a:latin typeface="Times New Roman" pitchFamily="18" charset="0"/>
              </a:rPr>
              <a:t>à</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b</a:t>
            </a:r>
            <a:r>
              <a:rPr lang="en-US" sz="2400" b="1" dirty="0" err="1">
                <a:latin typeface="Times New Roman" pitchFamily="18" charset="0"/>
              </a:rPr>
              <a:t>ắ</a:t>
            </a:r>
            <a:r>
              <a:rPr lang="en-US" altLang="ja-JP" sz="2400" b="1" dirty="0" err="1">
                <a:latin typeface="Times New Roman" pitchFamily="18" charset="0"/>
                <a:ea typeface="MS PGothic" pitchFamily="34" charset="-128"/>
              </a:rPr>
              <a:t>n</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n</a:t>
            </a:r>
            <a:r>
              <a:rPr lang="en-US" sz="2400" b="1" dirty="0" err="1">
                <a:latin typeface="Times New Roman" pitchFamily="18" charset="0"/>
              </a:rPr>
              <a:t>ức</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l</a:t>
            </a:r>
            <a:r>
              <a:rPr lang="en-US" sz="2400" b="1" dirty="0" err="1">
                <a:latin typeface="Times New Roman" pitchFamily="18" charset="0"/>
              </a:rPr>
              <a:t>ò</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th</a:t>
            </a:r>
            <a:r>
              <a:rPr lang="en-US" sz="2400" b="1" dirty="0" err="1">
                <a:latin typeface="Times New Roman" pitchFamily="18" charset="0"/>
              </a:rPr>
              <a:t>ắ</a:t>
            </a:r>
            <a:r>
              <a:rPr lang="en-US" altLang="ja-JP" sz="2400" b="1" dirty="0" err="1">
                <a:latin typeface="Times New Roman" pitchFamily="18" charset="0"/>
                <a:ea typeface="MS PGothic" pitchFamily="34" charset="-128"/>
              </a:rPr>
              <a:t>m</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thay</a:t>
            </a:r>
            <a:endParaRPr lang="en-US" altLang="ja-JP" sz="2400" b="1" dirty="0">
              <a:latin typeface="Times New Roman" pitchFamily="18" charset="0"/>
              <a:ea typeface="MS PGothic" pitchFamily="34" charset="-128"/>
            </a:endParaRPr>
          </a:p>
          <a:p>
            <a:pPr>
              <a:spcBef>
                <a:spcPct val="50000"/>
              </a:spcBef>
            </a:pPr>
            <a:r>
              <a:rPr lang="en-US" altLang="ja-JP" sz="2400" b="1" dirty="0" err="1">
                <a:latin typeface="Times New Roman" pitchFamily="18" charset="0"/>
                <a:ea typeface="MS PGothic" pitchFamily="34" charset="-128"/>
              </a:rPr>
              <a:t>B</a:t>
            </a:r>
            <a:r>
              <a:rPr lang="en-US" sz="2400" b="1" dirty="0" err="1">
                <a:latin typeface="Times New Roman" pitchFamily="18" charset="0"/>
              </a:rPr>
              <a:t>ắ</a:t>
            </a:r>
            <a:r>
              <a:rPr lang="en-US" altLang="ja-JP" sz="2400" b="1" dirty="0" err="1">
                <a:latin typeface="Times New Roman" pitchFamily="18" charset="0"/>
                <a:ea typeface="MS PGothic" pitchFamily="34" charset="-128"/>
              </a:rPr>
              <a:t>n</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cho</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ti</a:t>
            </a:r>
            <a:r>
              <a:rPr lang="en-US" sz="2400" b="1" dirty="0" err="1">
                <a:latin typeface="Times New Roman" pitchFamily="18" charset="0"/>
              </a:rPr>
              <a:t>ệ</a:t>
            </a:r>
            <a:r>
              <a:rPr lang="en-US" altLang="ja-JP" sz="2400" b="1" dirty="0" err="1">
                <a:latin typeface="Times New Roman" pitchFamily="18" charset="0"/>
                <a:ea typeface="MS PGothic" pitchFamily="34" charset="-128"/>
              </a:rPr>
              <a:t>t</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gi</a:t>
            </a:r>
            <a:r>
              <a:rPr lang="en-US" sz="2400" b="1" dirty="0" err="1">
                <a:latin typeface="Times New Roman" pitchFamily="18" charset="0"/>
              </a:rPr>
              <a:t>ố</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qu</a:t>
            </a:r>
            <a:r>
              <a:rPr lang="en-US" sz="2400" b="1" dirty="0" err="1">
                <a:latin typeface="Times New Roman" pitchFamily="18" charset="0"/>
              </a:rPr>
              <a:t>â</a:t>
            </a:r>
            <a:r>
              <a:rPr lang="en-US" altLang="ja-JP" sz="2400" b="1" dirty="0" err="1">
                <a:latin typeface="Times New Roman" pitchFamily="18" charset="0"/>
                <a:ea typeface="MS PGothic" pitchFamily="34" charset="-128"/>
              </a:rPr>
              <a:t>n</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T</a:t>
            </a:r>
            <a:r>
              <a:rPr lang="en-US" sz="2400" b="1" dirty="0" err="1">
                <a:latin typeface="Times New Roman" pitchFamily="18" charset="0"/>
              </a:rPr>
              <a:t>â</a:t>
            </a:r>
            <a:r>
              <a:rPr lang="en-US" altLang="ja-JP" sz="2400" b="1" dirty="0" err="1">
                <a:latin typeface="Times New Roman" pitchFamily="18" charset="0"/>
                <a:ea typeface="MS PGothic" pitchFamily="34" charset="-128"/>
              </a:rPr>
              <a:t>y</a:t>
            </a:r>
            <a:endParaRPr lang="en-US" altLang="ja-JP" sz="2400" b="1" dirty="0">
              <a:latin typeface="Times New Roman" pitchFamily="18" charset="0"/>
              <a:ea typeface="MS PGothic" pitchFamily="34" charset="-128"/>
            </a:endParaRPr>
          </a:p>
          <a:p>
            <a:pPr>
              <a:spcBef>
                <a:spcPct val="50000"/>
              </a:spcBef>
            </a:pPr>
            <a:r>
              <a:rPr lang="en-US" altLang="ja-JP" sz="2400" b="1" dirty="0" err="1">
                <a:latin typeface="Times New Roman" pitchFamily="18" charset="0"/>
                <a:ea typeface="MS PGothic" pitchFamily="34" charset="-128"/>
              </a:rPr>
              <a:t>C</a:t>
            </a:r>
            <a:r>
              <a:rPr lang="en-US" sz="2400" b="1" dirty="0" err="1">
                <a:latin typeface="Times New Roman" pitchFamily="18" charset="0"/>
              </a:rPr>
              <a:t>ậ</a:t>
            </a:r>
            <a:r>
              <a:rPr lang="en-US" altLang="ja-JP" sz="2400" b="1" dirty="0" err="1">
                <a:latin typeface="Times New Roman" pitchFamily="18" charset="0"/>
                <a:ea typeface="MS PGothic" pitchFamily="34" charset="-128"/>
              </a:rPr>
              <a:t>y</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nhi</a:t>
            </a:r>
            <a:r>
              <a:rPr lang="en-US" sz="2400" b="1" dirty="0" err="1">
                <a:latin typeface="Times New Roman" pitchFamily="18" charset="0"/>
              </a:rPr>
              <a:t>ề</a:t>
            </a:r>
            <a:r>
              <a:rPr lang="en-US" altLang="ja-JP" sz="2400" b="1" dirty="0" err="1">
                <a:latin typeface="Times New Roman" pitchFamily="18" charset="0"/>
                <a:ea typeface="MS PGothic" pitchFamily="34" charset="-128"/>
              </a:rPr>
              <a:t>u</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s</a:t>
            </a:r>
            <a:r>
              <a:rPr lang="en-US" sz="2400" b="1" dirty="0" err="1">
                <a:latin typeface="Times New Roman" pitchFamily="18" charset="0"/>
              </a:rPr>
              <a:t>ú</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sz="2400" b="1" dirty="0" err="1">
                <a:latin typeface="Times New Roman" pitchFamily="18" charset="0"/>
              </a:rPr>
              <a:t>ố</a:t>
            </a:r>
            <a:r>
              <a:rPr lang="en-US" altLang="ja-JP" sz="2400" b="1" dirty="0" err="1">
                <a:latin typeface="Times New Roman" pitchFamily="18" charset="0"/>
                <a:ea typeface="MS PGothic" pitchFamily="34" charset="-128"/>
              </a:rPr>
              <a:t>ng</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phen</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n</a:t>
            </a:r>
            <a:r>
              <a:rPr lang="en-US" sz="2400" b="1" dirty="0" err="1">
                <a:latin typeface="Times New Roman" pitchFamily="18" charset="0"/>
              </a:rPr>
              <a:t>à</a:t>
            </a:r>
            <a:r>
              <a:rPr lang="en-US" altLang="ja-JP" sz="2400" b="1" dirty="0" err="1">
                <a:latin typeface="Times New Roman" pitchFamily="18" charset="0"/>
                <a:ea typeface="MS PGothic" pitchFamily="34" charset="-128"/>
              </a:rPr>
              <a:t>y</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h</a:t>
            </a:r>
            <a:r>
              <a:rPr lang="en-US" sz="2400" b="1" dirty="0" err="1">
                <a:latin typeface="Times New Roman" pitchFamily="18" charset="0"/>
              </a:rPr>
              <a:t>ế</a:t>
            </a:r>
            <a:r>
              <a:rPr lang="en-US" altLang="ja-JP" sz="2400" b="1" dirty="0" err="1">
                <a:latin typeface="Times New Roman" pitchFamily="18" charset="0"/>
                <a:ea typeface="MS PGothic" pitchFamily="34" charset="-128"/>
              </a:rPr>
              <a:t>t</a:t>
            </a:r>
            <a:r>
              <a:rPr lang="en-US" altLang="ja-JP" sz="2400" b="1" dirty="0">
                <a:latin typeface="Times New Roman" pitchFamily="18" charset="0"/>
                <a:ea typeface="MS PGothic" pitchFamily="34" charset="-128"/>
              </a:rPr>
              <a:t> </a:t>
            </a:r>
            <a:r>
              <a:rPr lang="en-US" altLang="ja-JP" sz="2400" b="1" dirty="0" err="1">
                <a:latin typeface="Times New Roman" pitchFamily="18" charset="0"/>
                <a:ea typeface="MS PGothic" pitchFamily="34" charset="-128"/>
              </a:rPr>
              <a:t>khoe</a:t>
            </a:r>
            <a:r>
              <a:rPr lang="en-US" altLang="ja-JP" sz="2400" b="1" dirty="0">
                <a:latin typeface="Times New Roman" pitchFamily="18" charset="0"/>
                <a:ea typeface="MS PGothic" pitchFamily="34" charset="-128"/>
              </a:rPr>
              <a:t>.”  </a:t>
            </a:r>
          </a:p>
          <a:p>
            <a:pPr>
              <a:spcBef>
                <a:spcPct val="50000"/>
              </a:spcBef>
            </a:pPr>
            <a:r>
              <a:rPr lang="en-US" altLang="ja-JP" sz="2400" b="1" dirty="0">
                <a:latin typeface="Times New Roman" pitchFamily="18" charset="0"/>
                <a:ea typeface="MS PGothic" pitchFamily="34" charset="-128"/>
              </a:rPr>
              <a:t>                                         </a:t>
            </a:r>
            <a:r>
              <a:rPr lang="en-US" altLang="ja-JP" sz="2400" dirty="0">
                <a:latin typeface="Times New Roman" pitchFamily="18" charset="0"/>
                <a:ea typeface="MS PGothic" pitchFamily="34" charset="-128"/>
              </a:rPr>
              <a:t>(</a:t>
            </a:r>
            <a:r>
              <a:rPr lang="en-US" altLang="ja-JP" sz="2400" dirty="0" err="1">
                <a:latin typeface="Times New Roman" pitchFamily="18" charset="0"/>
                <a:ea typeface="MS PGothic" pitchFamily="34" charset="-128"/>
              </a:rPr>
              <a:t>V</a:t>
            </a:r>
            <a:r>
              <a:rPr lang="en-US" sz="2400" dirty="0" err="1">
                <a:latin typeface="Times New Roman" pitchFamily="18" charset="0"/>
              </a:rPr>
              <a:t>è</a:t>
            </a:r>
            <a:r>
              <a:rPr lang="en-US" altLang="ja-JP" sz="2400" dirty="0">
                <a:latin typeface="Times New Roman" pitchFamily="18" charset="0"/>
                <a:ea typeface="MS PGothic" pitchFamily="34" charset="-128"/>
              </a:rPr>
              <a:t> </a:t>
            </a:r>
            <a:r>
              <a:rPr lang="en-US" altLang="ja-JP" sz="2400" dirty="0" err="1">
                <a:latin typeface="Times New Roman" pitchFamily="18" charset="0"/>
                <a:ea typeface="MS PGothic" pitchFamily="34" charset="-128"/>
              </a:rPr>
              <a:t>Quan</a:t>
            </a:r>
            <a:r>
              <a:rPr lang="en-US" altLang="ja-JP" sz="2400" dirty="0">
                <a:latin typeface="Times New Roman" pitchFamily="18" charset="0"/>
                <a:ea typeface="MS PGothic" pitchFamily="34" charset="-128"/>
              </a:rPr>
              <a:t> </a:t>
            </a:r>
            <a:r>
              <a:rPr lang="en-US" sz="2400" dirty="0" err="1">
                <a:latin typeface="Times New Roman" pitchFamily="18" charset="0"/>
              </a:rPr>
              <a:t>Đì</a:t>
            </a:r>
            <a:r>
              <a:rPr lang="en-US" altLang="ja-JP" sz="2400" dirty="0" err="1">
                <a:latin typeface="Times New Roman" pitchFamily="18" charset="0"/>
                <a:ea typeface="MS PGothic" pitchFamily="34" charset="-128"/>
              </a:rPr>
              <a:t>nh</a:t>
            </a:r>
            <a:r>
              <a:rPr lang="en-US" altLang="ja-JP" sz="2400" dirty="0">
                <a:latin typeface="Times New Roman" pitchFamily="18" charset="0"/>
                <a:ea typeface="MS PGothic" pitchFamily="34" charset="-128"/>
              </a:rPr>
              <a:t>)</a:t>
            </a:r>
            <a:endParaRPr lang="en-US" sz="2400" dirty="0">
              <a:latin typeface="Times New Roman" pitchFamily="18" charset="0"/>
            </a:endParaRPr>
          </a:p>
        </p:txBody>
      </p:sp>
    </p:spTree>
    <p:extLst>
      <p:ext uri="{BB962C8B-B14F-4D97-AF65-F5344CB8AC3E}">
        <p14:creationId xmlns:p14="http://schemas.microsoft.com/office/powerpoint/2010/main" val="123571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746250" y="6262688"/>
            <a:ext cx="6002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solidFill>
                  <a:schemeClr val="bg1"/>
                </a:solidFill>
              </a:rPr>
              <a:t>Vũ khí của nghĩa quân Phan Đình Phùng</a:t>
            </a:r>
          </a:p>
        </p:txBody>
      </p:sp>
      <p:pic>
        <p:nvPicPr>
          <p:cNvPr id="69635" name="Picture 3" descr="van%20than%20can%20v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67610"/>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xfrm>
            <a:off x="152400" y="152400"/>
            <a:ext cx="5867400" cy="381000"/>
          </a:xfrm>
        </p:spPr>
        <p:txBody>
          <a:bodyPr>
            <a:normAutofit fontScale="90000"/>
          </a:bodyPr>
          <a:lstStyle/>
          <a:p>
            <a:r>
              <a:rPr lang="en-US" altLang="ja-JP" sz="2400" b="1" u="sng">
                <a:solidFill>
                  <a:srgbClr val="0000FF"/>
                </a:solidFill>
                <a:ea typeface="MS PGothic" pitchFamily="34" charset="-128"/>
              </a:rPr>
              <a:t>3</a:t>
            </a:r>
            <a:r>
              <a:rPr lang="en-US" sz="2400" b="1" u="sng">
                <a:solidFill>
                  <a:srgbClr val="0000FF"/>
                </a:solidFill>
              </a:rPr>
              <a:t>. Khởi nghĩa </a:t>
            </a:r>
            <a:r>
              <a:rPr lang="en-US" altLang="ja-JP" sz="2400" b="1" u="sng">
                <a:solidFill>
                  <a:srgbClr val="0000FF"/>
                </a:solidFill>
                <a:ea typeface="MS PGothic" pitchFamily="34" charset="-128"/>
              </a:rPr>
              <a:t>H</a:t>
            </a:r>
            <a:r>
              <a:rPr lang="en-US" sz="2400" b="1" u="sng">
                <a:solidFill>
                  <a:srgbClr val="0000FF"/>
                </a:solidFill>
              </a:rPr>
              <a:t>ươ</a:t>
            </a:r>
            <a:r>
              <a:rPr lang="en-US" altLang="ja-JP" sz="2400" b="1" u="sng">
                <a:solidFill>
                  <a:srgbClr val="0000FF"/>
                </a:solidFill>
                <a:ea typeface="MS PGothic" pitchFamily="34" charset="-128"/>
              </a:rPr>
              <a:t>ng Kh</a:t>
            </a:r>
            <a:r>
              <a:rPr lang="en-US" sz="2400" b="1" u="sng">
                <a:solidFill>
                  <a:srgbClr val="0000FF"/>
                </a:solidFill>
              </a:rPr>
              <a:t>ê (188</a:t>
            </a:r>
            <a:r>
              <a:rPr lang="en-US" altLang="ja-JP" sz="2400" b="1" u="sng">
                <a:solidFill>
                  <a:srgbClr val="0000FF"/>
                </a:solidFill>
                <a:ea typeface="MS PGothic" pitchFamily="34" charset="-128"/>
              </a:rPr>
              <a:t>5</a:t>
            </a:r>
            <a:r>
              <a:rPr lang="en-US" sz="2400" b="1" u="sng">
                <a:solidFill>
                  <a:srgbClr val="0000FF"/>
                </a:solidFill>
              </a:rPr>
              <a:t>-18</a:t>
            </a:r>
            <a:r>
              <a:rPr lang="en-US" altLang="ja-JP" sz="2400" b="1" u="sng">
                <a:solidFill>
                  <a:srgbClr val="0000FF"/>
                </a:solidFill>
                <a:ea typeface="MS PGothic" pitchFamily="34" charset="-128"/>
              </a:rPr>
              <a:t>95</a:t>
            </a:r>
            <a:r>
              <a:rPr lang="en-US" sz="2400" b="1" u="sng">
                <a:solidFill>
                  <a:srgbClr val="0000FF"/>
                </a:solidFill>
              </a:rPr>
              <a:t>)</a:t>
            </a:r>
          </a:p>
        </p:txBody>
      </p:sp>
      <p:sp>
        <p:nvSpPr>
          <p:cNvPr id="13" name="TextBox 12"/>
          <p:cNvSpPr txBox="1"/>
          <p:nvPr/>
        </p:nvSpPr>
        <p:spPr>
          <a:xfrm>
            <a:off x="755576" y="1124744"/>
            <a:ext cx="7696200" cy="523220"/>
          </a:xfrm>
          <a:prstGeom prst="rect">
            <a:avLst/>
          </a:prstGeom>
          <a:noFill/>
        </p:spPr>
        <p:txBody>
          <a:bodyPr wrap="square" rtlCol="0">
            <a:spAutoFit/>
          </a:bodyPr>
          <a:lstStyle/>
          <a:p>
            <a:r>
              <a:rPr lang="en-US" sz="2800" dirty="0" smtClean="0">
                <a:solidFill>
                  <a:srgbClr val="FF0000"/>
                </a:solidFill>
                <a:latin typeface="Arial" pitchFamily="34" charset="0"/>
                <a:cs typeface="Arial" pitchFamily="34" charset="0"/>
              </a:rPr>
              <a:t>Cuộc khởi nghĩa chia thành mấy giai đoạn? </a:t>
            </a:r>
            <a:endParaRPr lang="en-US" sz="2800" dirty="0">
              <a:solidFill>
                <a:srgbClr val="FF0000"/>
              </a:solidFill>
              <a:latin typeface="Arial" pitchFamily="34" charset="0"/>
              <a:cs typeface="Arial" pitchFamily="34" charset="0"/>
            </a:endParaRPr>
          </a:p>
        </p:txBody>
      </p:sp>
      <p:pic>
        <p:nvPicPr>
          <p:cNvPr id="14" name="Picture 6" descr="224200914394913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5" name="Rectangle 7"/>
          <p:cNvSpPr>
            <a:spLocks noChangeArrowheads="1"/>
          </p:cNvSpPr>
          <p:nvPr/>
        </p:nvSpPr>
        <p:spPr bwMode="auto">
          <a:xfrm>
            <a:off x="2627784" y="838200"/>
            <a:ext cx="3733800" cy="1219200"/>
          </a:xfrm>
          <a:prstGeom prst="rect">
            <a:avLst/>
          </a:prstGeom>
          <a:gradFill rotWithShape="1">
            <a:gsLst>
              <a:gs pos="0">
                <a:srgbClr val="99FF99">
                  <a:alpha val="46001"/>
                </a:srgbClr>
              </a:gs>
              <a:gs pos="50000">
                <a:srgbClr val="99FF99">
                  <a:gamma/>
                  <a:tint val="63529"/>
                  <a:invGamma/>
                </a:srgbClr>
              </a:gs>
              <a:gs pos="100000">
                <a:srgbClr val="99FF99">
                  <a:alpha val="46001"/>
                </a:srgbClr>
              </a:gs>
            </a:gsLst>
            <a:lin ang="5400000" scaled="1"/>
          </a:gradFill>
          <a:ln w="9525">
            <a:solidFill>
              <a:schemeClr val="tx1"/>
            </a:solidFill>
            <a:miter lim="800000"/>
            <a:headEnd/>
            <a:tailEnd/>
          </a:ln>
          <a:effectLst/>
        </p:spPr>
        <p:txBody>
          <a:bodyPr wrap="none" anchor="ctr"/>
          <a:lstStyle/>
          <a:p>
            <a:pPr algn="ctr" eaLnBrk="0" hangingPunct="0"/>
            <a:r>
              <a:rPr lang="en-US" sz="2800" b="1" i="1" u="sng" dirty="0" smtClean="0">
                <a:solidFill>
                  <a:srgbClr val="FF0000"/>
                </a:solidFill>
              </a:rPr>
              <a:t> </a:t>
            </a:r>
            <a:r>
              <a:rPr lang="en-US" sz="2800" b="1" i="1" u="sng" dirty="0">
                <a:solidFill>
                  <a:srgbClr val="FF0000"/>
                </a:solidFill>
              </a:rPr>
              <a:t>DIỄN BIẾN</a:t>
            </a:r>
          </a:p>
        </p:txBody>
      </p:sp>
      <p:sp>
        <p:nvSpPr>
          <p:cNvPr id="16" name="Rectangle 8"/>
          <p:cNvSpPr>
            <a:spLocks noChangeArrowheads="1"/>
          </p:cNvSpPr>
          <p:nvPr/>
        </p:nvSpPr>
        <p:spPr bwMode="auto">
          <a:xfrm>
            <a:off x="762000" y="2743200"/>
            <a:ext cx="3352800" cy="3048000"/>
          </a:xfrm>
          <a:prstGeom prst="rect">
            <a:avLst/>
          </a:prstGeom>
          <a:gradFill rotWithShape="1">
            <a:gsLst>
              <a:gs pos="0">
                <a:srgbClr val="0066FF">
                  <a:gamma/>
                  <a:tint val="6275"/>
                  <a:invGamma/>
                </a:srgbClr>
              </a:gs>
              <a:gs pos="100000">
                <a:srgbClr val="0066FF">
                  <a:alpha val="56000"/>
                </a:srgbClr>
              </a:gs>
            </a:gsLst>
            <a:lin ang="5400000" scaled="1"/>
          </a:gradFill>
          <a:ln w="9525">
            <a:solidFill>
              <a:schemeClr val="tx1"/>
            </a:solidFill>
            <a:miter lim="800000"/>
            <a:headEnd/>
            <a:tailEnd/>
          </a:ln>
          <a:effectLst/>
        </p:spPr>
        <p:txBody>
          <a:bodyPr wrap="none" anchor="ctr"/>
          <a:lstStyle/>
          <a:p>
            <a:pPr algn="ctr">
              <a:lnSpc>
                <a:spcPct val="150000"/>
              </a:lnSpc>
            </a:pPr>
            <a:r>
              <a:rPr lang="en-US" sz="2000" dirty="0"/>
              <a:t> </a:t>
            </a:r>
            <a:r>
              <a:rPr lang="en-US" sz="2300" dirty="0" err="1"/>
              <a:t>Giai</a:t>
            </a:r>
            <a:r>
              <a:rPr lang="en-US" sz="2300" dirty="0"/>
              <a:t> </a:t>
            </a:r>
            <a:r>
              <a:rPr lang="en-US" sz="2300" dirty="0" err="1"/>
              <a:t>đoạn</a:t>
            </a:r>
            <a:r>
              <a:rPr lang="en-US" sz="2300" dirty="0"/>
              <a:t> 1: </a:t>
            </a:r>
          </a:p>
          <a:p>
            <a:pPr algn="ctr">
              <a:lnSpc>
                <a:spcPct val="150000"/>
              </a:lnSpc>
            </a:pPr>
            <a:r>
              <a:rPr lang="en-US" sz="2300" dirty="0" err="1"/>
              <a:t>từ</a:t>
            </a:r>
            <a:r>
              <a:rPr lang="en-US" sz="2300" dirty="0"/>
              <a:t> 1885-1888: </a:t>
            </a:r>
          </a:p>
          <a:p>
            <a:pPr algn="ctr">
              <a:lnSpc>
                <a:spcPct val="150000"/>
              </a:lnSpc>
            </a:pPr>
            <a:r>
              <a:rPr lang="en-US" sz="2300" dirty="0" err="1"/>
              <a:t>là</a:t>
            </a:r>
            <a:r>
              <a:rPr lang="en-US" sz="2300" dirty="0"/>
              <a:t> </a:t>
            </a:r>
            <a:r>
              <a:rPr lang="en-US" sz="2300" dirty="0" err="1"/>
              <a:t>giai</a:t>
            </a:r>
            <a:r>
              <a:rPr lang="en-US" sz="2300" dirty="0"/>
              <a:t> </a:t>
            </a:r>
            <a:r>
              <a:rPr lang="en-US" sz="2300" dirty="0" err="1"/>
              <a:t>đoạn</a:t>
            </a:r>
            <a:r>
              <a:rPr lang="en-US" sz="2300" dirty="0"/>
              <a:t> </a:t>
            </a:r>
            <a:r>
              <a:rPr lang="en-US" sz="2300" dirty="0" err="1"/>
              <a:t>chuẩn</a:t>
            </a:r>
            <a:r>
              <a:rPr lang="en-US" sz="2300" dirty="0"/>
              <a:t> </a:t>
            </a:r>
            <a:r>
              <a:rPr lang="en-US" sz="2300" dirty="0" err="1"/>
              <a:t>bị</a:t>
            </a:r>
            <a:r>
              <a:rPr lang="en-US" sz="2300" dirty="0"/>
              <a:t>, </a:t>
            </a:r>
          </a:p>
          <a:p>
            <a:pPr algn="ctr">
              <a:lnSpc>
                <a:spcPct val="150000"/>
              </a:lnSpc>
            </a:pPr>
            <a:r>
              <a:rPr lang="en-US" sz="2300" dirty="0" err="1"/>
              <a:t>xây</a:t>
            </a:r>
            <a:r>
              <a:rPr lang="en-US" sz="2300" dirty="0"/>
              <a:t> </a:t>
            </a:r>
            <a:r>
              <a:rPr lang="en-US" sz="2300" dirty="0" err="1"/>
              <a:t>dựng</a:t>
            </a:r>
            <a:r>
              <a:rPr lang="en-US" sz="2300" dirty="0"/>
              <a:t> </a:t>
            </a:r>
            <a:r>
              <a:rPr lang="en-US" sz="2300" dirty="0" err="1"/>
              <a:t>lực</a:t>
            </a:r>
            <a:r>
              <a:rPr lang="en-US" sz="2300" dirty="0"/>
              <a:t> </a:t>
            </a:r>
            <a:r>
              <a:rPr lang="en-US" sz="2300" dirty="0" err="1"/>
              <a:t>lượng</a:t>
            </a:r>
            <a:r>
              <a:rPr lang="en-US" sz="2300" dirty="0"/>
              <a:t> </a:t>
            </a:r>
          </a:p>
          <a:p>
            <a:pPr algn="ctr">
              <a:lnSpc>
                <a:spcPct val="150000"/>
              </a:lnSpc>
            </a:pPr>
            <a:r>
              <a:rPr lang="en-US" sz="2300" dirty="0" err="1"/>
              <a:t>và</a:t>
            </a:r>
            <a:r>
              <a:rPr lang="en-US" sz="2300" dirty="0"/>
              <a:t> </a:t>
            </a:r>
            <a:r>
              <a:rPr lang="en-US" sz="2300" dirty="0" err="1"/>
              <a:t>cơ</a:t>
            </a:r>
            <a:r>
              <a:rPr lang="en-US" sz="2300" dirty="0"/>
              <a:t> </a:t>
            </a:r>
            <a:r>
              <a:rPr lang="en-US" sz="2300" dirty="0" err="1"/>
              <a:t>sở</a:t>
            </a:r>
            <a:r>
              <a:rPr lang="en-US" sz="2300" dirty="0"/>
              <a:t> </a:t>
            </a:r>
            <a:r>
              <a:rPr lang="en-US" sz="2300" dirty="0" err="1"/>
              <a:t>chiến</a:t>
            </a:r>
            <a:r>
              <a:rPr lang="en-US" sz="2300" dirty="0"/>
              <a:t> </a:t>
            </a:r>
            <a:r>
              <a:rPr lang="en-US" sz="2300" dirty="0" err="1"/>
              <a:t>đấu</a:t>
            </a:r>
            <a:r>
              <a:rPr lang="en-US" sz="2300" dirty="0"/>
              <a:t>.</a:t>
            </a:r>
          </a:p>
          <a:p>
            <a:pPr algn="ctr" eaLnBrk="0" hangingPunct="0"/>
            <a:endParaRPr lang="en-US" sz="2300" b="1" dirty="0"/>
          </a:p>
        </p:txBody>
      </p:sp>
      <p:sp>
        <p:nvSpPr>
          <p:cNvPr id="17" name="Rectangle 9"/>
          <p:cNvSpPr>
            <a:spLocks noChangeArrowheads="1"/>
          </p:cNvSpPr>
          <p:nvPr/>
        </p:nvSpPr>
        <p:spPr bwMode="auto">
          <a:xfrm>
            <a:off x="4876800" y="2819400"/>
            <a:ext cx="3810000" cy="2895600"/>
          </a:xfrm>
          <a:prstGeom prst="rect">
            <a:avLst/>
          </a:prstGeom>
          <a:gradFill rotWithShape="1">
            <a:gsLst>
              <a:gs pos="0">
                <a:srgbClr val="CCFFCC">
                  <a:alpha val="48000"/>
                </a:srgbClr>
              </a:gs>
              <a:gs pos="100000">
                <a:srgbClr val="CCFFCC">
                  <a:gamma/>
                  <a:tint val="15686"/>
                  <a:invGamma/>
                </a:srgbClr>
              </a:gs>
            </a:gsLst>
            <a:lin ang="5400000" scaled="1"/>
          </a:gradFill>
          <a:ln w="9525">
            <a:solidFill>
              <a:schemeClr val="tx1"/>
            </a:solidFill>
            <a:miter lim="800000"/>
            <a:headEnd/>
            <a:tailEnd/>
          </a:ln>
          <a:effectLst/>
        </p:spPr>
        <p:txBody>
          <a:bodyPr wrap="none" anchor="ctr"/>
          <a:lstStyle/>
          <a:p>
            <a:pPr algn="ctr">
              <a:lnSpc>
                <a:spcPct val="150000"/>
              </a:lnSpc>
            </a:pPr>
            <a:r>
              <a:rPr lang="en-US" sz="2300" dirty="0"/>
              <a:t>Giai đoạn 2: </a:t>
            </a:r>
          </a:p>
          <a:p>
            <a:pPr algn="ctr">
              <a:lnSpc>
                <a:spcPct val="150000"/>
              </a:lnSpc>
            </a:pPr>
            <a:r>
              <a:rPr lang="en-US" sz="2300" dirty="0"/>
              <a:t>từ </a:t>
            </a:r>
            <a:r>
              <a:rPr lang="en-US" sz="2300" dirty="0" smtClean="0"/>
              <a:t>1889-1895: </a:t>
            </a:r>
            <a:r>
              <a:rPr lang="en-US" sz="2300" dirty="0"/>
              <a:t>là thời </a:t>
            </a:r>
          </a:p>
          <a:p>
            <a:pPr algn="ctr">
              <a:lnSpc>
                <a:spcPct val="150000"/>
              </a:lnSpc>
            </a:pPr>
            <a:r>
              <a:rPr lang="en-US" sz="2300" dirty="0"/>
              <a:t>kì chiến đấu quyết liệt </a:t>
            </a:r>
          </a:p>
          <a:p>
            <a:pPr algn="ctr">
              <a:lnSpc>
                <a:spcPct val="150000"/>
              </a:lnSpc>
            </a:pPr>
            <a:r>
              <a:rPr lang="en-US" sz="2300" dirty="0"/>
              <a:t>của nghĩa quân</a:t>
            </a:r>
          </a:p>
          <a:p>
            <a:pPr algn="ctr">
              <a:lnSpc>
                <a:spcPct val="150000"/>
              </a:lnSpc>
            </a:pPr>
            <a:endParaRPr lang="en-US" sz="1600" dirty="0"/>
          </a:p>
          <a:p>
            <a:pPr algn="ctr">
              <a:lnSpc>
                <a:spcPct val="150000"/>
              </a:lnSpc>
            </a:pPr>
            <a:endParaRPr lang="en-US" sz="1600" dirty="0"/>
          </a:p>
        </p:txBody>
      </p:sp>
      <p:cxnSp>
        <p:nvCxnSpPr>
          <p:cNvPr id="3" name="Straight Connector 2"/>
          <p:cNvCxnSpPr>
            <a:stCxn id="15" idx="2"/>
            <a:endCxn id="16" idx="0"/>
          </p:cNvCxnSpPr>
          <p:nvPr/>
        </p:nvCxnSpPr>
        <p:spPr>
          <a:xfrm flipH="1">
            <a:off x="2438400" y="2057400"/>
            <a:ext cx="2056284"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5" idx="2"/>
            <a:endCxn id="17" idx="0"/>
          </p:cNvCxnSpPr>
          <p:nvPr/>
        </p:nvCxnSpPr>
        <p:spPr>
          <a:xfrm>
            <a:off x="4494684" y="2057400"/>
            <a:ext cx="2287116"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4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to="" calcmode="lin" valueType="num">
                                      <p:cBhvr>
                                        <p:cTn id="12" dur="1" fill="hold"/>
                                        <p:tgtEl>
                                          <p:spTgt spid="15"/>
                                        </p:tgtEl>
                                        <p:attrNameLst>
                                          <p:attrName/>
                                        </p:attrNameLst>
                                      </p:cBhvr>
                                    </p:anim>
                                  </p:childTnLst>
                                </p:cTn>
                              </p:par>
                              <p:par>
                                <p:cTn id="13" presetID="1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lide(fromBottom)">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Oval 3"/>
          <p:cNvSpPr/>
          <p:nvPr/>
        </p:nvSpPr>
        <p:spPr>
          <a:xfrm>
            <a:off x="5364088" y="2492896"/>
            <a:ext cx="244827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84168" y="3486208"/>
            <a:ext cx="2487006"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6136" y="5706111"/>
            <a:ext cx="2016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47864" y="105721"/>
            <a:ext cx="2016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47864" y="3356992"/>
            <a:ext cx="2376264" cy="15841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6871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luoc_do_khoi_nghia_huong_khe__500_0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483076847"/>
      </p:ext>
    </p:extLst>
  </p:cSld>
  <p:clrMapOvr>
    <a:masterClrMapping/>
  </p:clrMapOvr>
  <p:transition>
    <p:cover dir="u"/>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152400"/>
            <a:ext cx="5571728" cy="381000"/>
          </a:xfrm>
        </p:spPr>
        <p:txBody>
          <a:bodyPr>
            <a:normAutofit fontScale="90000"/>
          </a:bodyPr>
          <a:lstStyle/>
          <a:p>
            <a:r>
              <a:rPr lang="en-US" altLang="ja-JP" sz="2400" b="1" dirty="0">
                <a:solidFill>
                  <a:srgbClr val="FF0000"/>
                </a:solidFill>
                <a:latin typeface="Arial Rounded MT Bold" pitchFamily="34" charset="0"/>
                <a:ea typeface="MS PGothic" pitchFamily="34" charset="-128"/>
              </a:rPr>
              <a:t>3</a:t>
            </a:r>
            <a:r>
              <a:rPr lang="en-US" sz="2400" b="1" dirty="0">
                <a:solidFill>
                  <a:srgbClr val="FF0000"/>
                </a:solidFill>
                <a:latin typeface="Arial Rounded MT Bold" pitchFamily="34" charset="0"/>
              </a:rPr>
              <a:t>. </a:t>
            </a:r>
            <a:r>
              <a:rPr lang="en-US" sz="2400" b="1" dirty="0" err="1">
                <a:solidFill>
                  <a:srgbClr val="FF0000"/>
                </a:solidFill>
                <a:latin typeface="Arial Rounded MT Bold" pitchFamily="34" charset="0"/>
              </a:rPr>
              <a:t>Khởi</a:t>
            </a:r>
            <a:r>
              <a:rPr lang="en-US" sz="2400" b="1" dirty="0">
                <a:solidFill>
                  <a:srgbClr val="FF0000"/>
                </a:solidFill>
                <a:latin typeface="Arial Rounded MT Bold" pitchFamily="34" charset="0"/>
              </a:rPr>
              <a:t> </a:t>
            </a:r>
            <a:r>
              <a:rPr lang="en-US" sz="2400" b="1" dirty="0" err="1">
                <a:solidFill>
                  <a:srgbClr val="FF0000"/>
                </a:solidFill>
                <a:latin typeface="Arial Rounded MT Bold" pitchFamily="34" charset="0"/>
              </a:rPr>
              <a:t>nghĩa</a:t>
            </a:r>
            <a:r>
              <a:rPr lang="en-US" sz="2400" b="1" dirty="0">
                <a:solidFill>
                  <a:srgbClr val="FF0000"/>
                </a:solidFill>
                <a:latin typeface="Arial Rounded MT Bold" pitchFamily="34" charset="0"/>
              </a:rPr>
              <a:t> </a:t>
            </a:r>
            <a:r>
              <a:rPr lang="en-US" altLang="ja-JP" sz="2400" b="1" dirty="0" err="1">
                <a:solidFill>
                  <a:srgbClr val="FF0000"/>
                </a:solidFill>
                <a:latin typeface="Arial Rounded MT Bold" pitchFamily="34" charset="0"/>
                <a:ea typeface="MS PGothic" pitchFamily="34" charset="-128"/>
              </a:rPr>
              <a:t>H</a:t>
            </a:r>
            <a:r>
              <a:rPr lang="en-US" sz="2400" b="1" dirty="0" err="1">
                <a:solidFill>
                  <a:srgbClr val="FF0000"/>
                </a:solidFill>
                <a:latin typeface="Arial Rounded MT Bold" pitchFamily="34" charset="0"/>
              </a:rPr>
              <a:t>ươ</a:t>
            </a:r>
            <a:r>
              <a:rPr lang="en-US" altLang="ja-JP" sz="2400" b="1" dirty="0" err="1">
                <a:solidFill>
                  <a:srgbClr val="FF0000"/>
                </a:solidFill>
                <a:latin typeface="Arial Rounded MT Bold" pitchFamily="34" charset="0"/>
                <a:ea typeface="MS PGothic" pitchFamily="34" charset="-128"/>
              </a:rPr>
              <a:t>ng</a:t>
            </a:r>
            <a:r>
              <a:rPr lang="en-US" altLang="ja-JP" sz="2400" b="1" dirty="0">
                <a:solidFill>
                  <a:srgbClr val="FF0000"/>
                </a:solidFill>
                <a:latin typeface="Arial Rounded MT Bold" pitchFamily="34" charset="0"/>
                <a:ea typeface="MS PGothic" pitchFamily="34" charset="-128"/>
              </a:rPr>
              <a:t> </a:t>
            </a:r>
            <a:r>
              <a:rPr lang="en-US" altLang="ja-JP" sz="2400" b="1" dirty="0" err="1">
                <a:solidFill>
                  <a:srgbClr val="FF0000"/>
                </a:solidFill>
                <a:latin typeface="Arial Rounded MT Bold" pitchFamily="34" charset="0"/>
                <a:ea typeface="MS PGothic" pitchFamily="34" charset="-128"/>
              </a:rPr>
              <a:t>Kh</a:t>
            </a:r>
            <a:r>
              <a:rPr lang="en-US" sz="2400" b="1" dirty="0" err="1">
                <a:solidFill>
                  <a:srgbClr val="FF0000"/>
                </a:solidFill>
                <a:latin typeface="Arial Rounded MT Bold" pitchFamily="34" charset="0"/>
              </a:rPr>
              <a:t>ê</a:t>
            </a:r>
            <a:r>
              <a:rPr lang="en-US" sz="2400" b="1" dirty="0">
                <a:solidFill>
                  <a:srgbClr val="FF0000"/>
                </a:solidFill>
                <a:latin typeface="Arial Rounded MT Bold" pitchFamily="34" charset="0"/>
              </a:rPr>
              <a:t> (188</a:t>
            </a:r>
            <a:r>
              <a:rPr lang="en-US" altLang="ja-JP" sz="2400" b="1" dirty="0">
                <a:solidFill>
                  <a:srgbClr val="FF0000"/>
                </a:solidFill>
                <a:latin typeface="Arial Rounded MT Bold" pitchFamily="34" charset="0"/>
                <a:ea typeface="MS PGothic" pitchFamily="34" charset="-128"/>
              </a:rPr>
              <a:t>5</a:t>
            </a:r>
            <a:r>
              <a:rPr lang="en-US" sz="2400" b="1" dirty="0">
                <a:solidFill>
                  <a:srgbClr val="FF0000"/>
                </a:solidFill>
                <a:latin typeface="Arial Rounded MT Bold" pitchFamily="34" charset="0"/>
              </a:rPr>
              <a:t>-18</a:t>
            </a:r>
            <a:r>
              <a:rPr lang="en-US" altLang="ja-JP" sz="2400" b="1" dirty="0">
                <a:solidFill>
                  <a:srgbClr val="FF0000"/>
                </a:solidFill>
                <a:latin typeface="Arial Rounded MT Bold" pitchFamily="34" charset="0"/>
                <a:ea typeface="MS PGothic" pitchFamily="34" charset="-128"/>
              </a:rPr>
              <a:t>95</a:t>
            </a:r>
            <a:r>
              <a:rPr lang="en-US" sz="2400" b="1" dirty="0">
                <a:solidFill>
                  <a:srgbClr val="FF0000"/>
                </a:solidFill>
                <a:latin typeface="Arial Rounded MT Bold" pitchFamily="34" charset="0"/>
              </a:rPr>
              <a:t>)</a:t>
            </a:r>
          </a:p>
        </p:txBody>
      </p:sp>
      <p:sp>
        <p:nvSpPr>
          <p:cNvPr id="29706" name="Text Box 10"/>
          <p:cNvSpPr txBox="1">
            <a:spLocks noChangeArrowheads="1"/>
          </p:cNvSpPr>
          <p:nvPr/>
        </p:nvSpPr>
        <p:spPr bwMode="auto">
          <a:xfrm>
            <a:off x="5004048" y="651837"/>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000" dirty="0" err="1">
                <a:ea typeface="MS PGothic" pitchFamily="34" charset="-128"/>
              </a:rPr>
              <a:t>Phan</a:t>
            </a:r>
            <a:r>
              <a:rPr lang="en-US" altLang="ja-JP" sz="2000" dirty="0">
                <a:ea typeface="MS PGothic" pitchFamily="34" charset="-128"/>
              </a:rPr>
              <a:t> </a:t>
            </a:r>
            <a:r>
              <a:rPr lang="en-US" sz="2000" dirty="0" err="1"/>
              <a:t>Đì</a:t>
            </a:r>
            <a:r>
              <a:rPr lang="en-US" altLang="ja-JP" sz="2000" dirty="0" err="1">
                <a:ea typeface="MS PGothic" pitchFamily="34" charset="-128"/>
              </a:rPr>
              <a:t>nh</a:t>
            </a:r>
            <a:r>
              <a:rPr lang="en-US" altLang="ja-JP" sz="2000" dirty="0">
                <a:ea typeface="MS PGothic" pitchFamily="34" charset="-128"/>
              </a:rPr>
              <a:t> </a:t>
            </a:r>
            <a:r>
              <a:rPr lang="en-US" altLang="ja-JP" sz="2000" dirty="0" err="1">
                <a:ea typeface="MS PGothic" pitchFamily="34" charset="-128"/>
              </a:rPr>
              <a:t>Ph</a:t>
            </a:r>
            <a:r>
              <a:rPr lang="en-US" sz="2000" dirty="0" err="1"/>
              <a:t>ù</a:t>
            </a:r>
            <a:r>
              <a:rPr lang="en-US" altLang="ja-JP" sz="2000" dirty="0" err="1">
                <a:ea typeface="MS PGothic" pitchFamily="34" charset="-128"/>
              </a:rPr>
              <a:t>ng</a:t>
            </a:r>
            <a:r>
              <a:rPr lang="en-US" altLang="ja-JP" sz="2000" dirty="0">
                <a:ea typeface="MS PGothic" pitchFamily="34" charset="-128"/>
              </a:rPr>
              <a:t> (1847-1895)</a:t>
            </a:r>
            <a:endParaRPr lang="en-US" sz="2000" dirty="0"/>
          </a:p>
        </p:txBody>
      </p:sp>
      <p:pic>
        <p:nvPicPr>
          <p:cNvPr id="297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007767"/>
            <a:ext cx="3845024" cy="38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8"/>
          <p:cNvSpPr txBox="1">
            <a:spLocks noChangeArrowheads="1"/>
          </p:cNvSpPr>
          <p:nvPr/>
        </p:nvSpPr>
        <p:spPr bwMode="auto">
          <a:xfrm>
            <a:off x="304800" y="687388"/>
            <a:ext cx="502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800">
                <a:latin typeface="Times New Roman" pitchFamily="18" charset="0"/>
                <a:ea typeface="MS PGothic" pitchFamily="34" charset="-128"/>
                <a:cs typeface="Times New Roman" pitchFamily="18" charset="0"/>
              </a:rPr>
              <a:t>B</a:t>
            </a:r>
            <a:r>
              <a:rPr lang="en-US" sz="1800">
                <a:latin typeface="Times New Roman" pitchFamily="18" charset="0"/>
                <a:cs typeface="Times New Roman" pitchFamily="18" charset="0"/>
              </a:rPr>
              <a:t>à</a:t>
            </a:r>
            <a:r>
              <a:rPr lang="en-US" altLang="ja-JP" sz="1800">
                <a:latin typeface="Times New Roman" pitchFamily="18" charset="0"/>
                <a:ea typeface="MS PGothic" pitchFamily="34" charset="-128"/>
                <a:cs typeface="Times New Roman" pitchFamily="18" charset="0"/>
              </a:rPr>
              <a:t>i th</a:t>
            </a:r>
            <a:r>
              <a:rPr lang="en-US" sz="1800">
                <a:latin typeface="Times New Roman" pitchFamily="18" charset="0"/>
                <a:cs typeface="Times New Roman" pitchFamily="18" charset="0"/>
              </a:rPr>
              <a:t>ơ</a:t>
            </a:r>
            <a:r>
              <a:rPr lang="en-US" altLang="ja-JP" sz="1800">
                <a:latin typeface="Times New Roman" pitchFamily="18" charset="0"/>
                <a:ea typeface="MS PGothic" pitchFamily="34" charset="-128"/>
                <a:cs typeface="Times New Roman" pitchFamily="18" charset="0"/>
              </a:rPr>
              <a:t> tuy</a:t>
            </a:r>
            <a:r>
              <a:rPr lang="en-US" sz="1800">
                <a:latin typeface="Times New Roman" pitchFamily="18" charset="0"/>
                <a:cs typeface="Times New Roman" pitchFamily="18" charset="0"/>
              </a:rPr>
              <a:t>ệ</a:t>
            </a:r>
            <a:r>
              <a:rPr lang="en-US" altLang="ja-JP" sz="1800">
                <a:latin typeface="Times New Roman" pitchFamily="18" charset="0"/>
                <a:ea typeface="MS PGothic" pitchFamily="34" charset="-128"/>
                <a:cs typeface="Times New Roman" pitchFamily="18" charset="0"/>
              </a:rPr>
              <a:t>t m</a:t>
            </a:r>
            <a:r>
              <a:rPr lang="en-US" sz="1800">
                <a:latin typeface="Times New Roman" pitchFamily="18" charset="0"/>
                <a:cs typeface="Times New Roman" pitchFamily="18" charset="0"/>
              </a:rPr>
              <a:t>ệ</a:t>
            </a:r>
            <a:r>
              <a:rPr lang="en-US" altLang="ja-JP" sz="1800">
                <a:latin typeface="Times New Roman" pitchFamily="18" charset="0"/>
                <a:ea typeface="MS PGothic" pitchFamily="34" charset="-128"/>
                <a:cs typeface="Times New Roman" pitchFamily="18" charset="0"/>
              </a:rPr>
              <a:t>nh c</a:t>
            </a:r>
            <a:r>
              <a:rPr lang="en-US" sz="1800">
                <a:latin typeface="Times New Roman" pitchFamily="18" charset="0"/>
                <a:cs typeface="Times New Roman" pitchFamily="18" charset="0"/>
              </a:rPr>
              <a:t>ủ</a:t>
            </a:r>
            <a:r>
              <a:rPr lang="en-US" altLang="ja-JP" sz="1800">
                <a:latin typeface="Times New Roman" pitchFamily="18" charset="0"/>
                <a:ea typeface="MS PGothic" pitchFamily="34" charset="-128"/>
                <a:cs typeface="Times New Roman" pitchFamily="18" charset="0"/>
              </a:rPr>
              <a:t>a c</a:t>
            </a:r>
            <a:r>
              <a:rPr lang="en-US" sz="1800">
                <a:latin typeface="Times New Roman" pitchFamily="18" charset="0"/>
                <a:cs typeface="Times New Roman" pitchFamily="18" charset="0"/>
              </a:rPr>
              <a:t>ủ</a:t>
            </a:r>
            <a:r>
              <a:rPr lang="en-US" altLang="ja-JP" sz="1800">
                <a:latin typeface="Times New Roman" pitchFamily="18" charset="0"/>
                <a:ea typeface="MS PGothic" pitchFamily="34" charset="-128"/>
                <a:cs typeface="Times New Roman" pitchFamily="18" charset="0"/>
              </a:rPr>
              <a:t>a Phan Đình Phùng</a:t>
            </a:r>
          </a:p>
          <a:p>
            <a:pPr>
              <a:spcBef>
                <a:spcPct val="50000"/>
              </a:spcBef>
            </a:pPr>
            <a:r>
              <a:rPr lang="en-US" altLang="ja-JP" sz="1800" b="1">
                <a:latin typeface="Times New Roman" pitchFamily="18" charset="0"/>
                <a:ea typeface="MS PGothic" pitchFamily="34" charset="-128"/>
                <a:cs typeface="Times New Roman" pitchFamily="18" charset="0"/>
              </a:rPr>
              <a:t>“Nhung tr</a:t>
            </a:r>
            <a:r>
              <a:rPr lang="en-US" sz="1800" b="1">
                <a:latin typeface="Times New Roman" pitchFamily="18" charset="0"/>
                <a:cs typeface="Times New Roman" pitchFamily="18" charset="0"/>
              </a:rPr>
              <a:t>ườ</a:t>
            </a:r>
            <a:r>
              <a:rPr lang="en-US" altLang="ja-JP" sz="1800" b="1">
                <a:latin typeface="Times New Roman" pitchFamily="18" charset="0"/>
                <a:ea typeface="MS PGothic" pitchFamily="34" charset="-128"/>
                <a:cs typeface="Times New Roman" pitchFamily="18" charset="0"/>
              </a:rPr>
              <a:t>ng v</a:t>
            </a:r>
            <a:r>
              <a:rPr lang="en-US" sz="1800" b="1">
                <a:latin typeface="Times New Roman" pitchFamily="18" charset="0"/>
                <a:cs typeface="Times New Roman" pitchFamily="18" charset="0"/>
              </a:rPr>
              <a:t>â</a:t>
            </a:r>
            <a:r>
              <a:rPr lang="en-US" altLang="ja-JP" sz="1800" b="1">
                <a:latin typeface="Times New Roman" pitchFamily="18" charset="0"/>
                <a:ea typeface="MS PGothic" pitchFamily="34" charset="-128"/>
                <a:cs typeface="Times New Roman" pitchFamily="18" charset="0"/>
              </a:rPr>
              <a:t>ng m</a:t>
            </a:r>
            <a:r>
              <a:rPr lang="en-US" sz="1800" b="1">
                <a:latin typeface="Times New Roman" pitchFamily="18" charset="0"/>
                <a:cs typeface="Times New Roman" pitchFamily="18" charset="0"/>
              </a:rPr>
              <a:t>ệ</a:t>
            </a:r>
            <a:r>
              <a:rPr lang="en-US" altLang="ja-JP" sz="1800" b="1">
                <a:latin typeface="Times New Roman" pitchFamily="18" charset="0"/>
                <a:ea typeface="MS PGothic" pitchFamily="34" charset="-128"/>
                <a:cs typeface="Times New Roman" pitchFamily="18" charset="0"/>
              </a:rPr>
              <a:t>nh </a:t>
            </a:r>
            <a:r>
              <a:rPr lang="en-US" sz="1800" b="1">
                <a:latin typeface="Times New Roman" pitchFamily="18" charset="0"/>
                <a:cs typeface="Times New Roman" pitchFamily="18" charset="0"/>
              </a:rPr>
              <a:t>đã</a:t>
            </a:r>
            <a:r>
              <a:rPr lang="en-US" altLang="ja-JP" sz="1800" b="1">
                <a:latin typeface="Times New Roman" pitchFamily="18" charset="0"/>
                <a:ea typeface="MS PGothic" pitchFamily="34" charset="-128"/>
                <a:cs typeface="Times New Roman" pitchFamily="18" charset="0"/>
              </a:rPr>
              <a:t> m</a:t>
            </a:r>
            <a:r>
              <a:rPr lang="en-US" sz="1800" b="1">
                <a:latin typeface="Times New Roman" pitchFamily="18" charset="0"/>
                <a:cs typeface="Times New Roman" pitchFamily="18" charset="0"/>
              </a:rPr>
              <a:t>ườ</a:t>
            </a:r>
            <a:r>
              <a:rPr lang="en-US" altLang="ja-JP" sz="1800" b="1">
                <a:latin typeface="Times New Roman" pitchFamily="18" charset="0"/>
                <a:ea typeface="MS PGothic" pitchFamily="34" charset="-128"/>
                <a:cs typeface="Times New Roman" pitchFamily="18" charset="0"/>
              </a:rPr>
              <a:t>i </a:t>
            </a:r>
            <a:r>
              <a:rPr lang="en-US" sz="1800" b="1">
                <a:latin typeface="Times New Roman" pitchFamily="18" charset="0"/>
                <a:cs typeface="Times New Roman" pitchFamily="18" charset="0"/>
              </a:rPr>
              <a:t>đô</a:t>
            </a:r>
            <a:r>
              <a:rPr lang="en-US" altLang="ja-JP" sz="1800" b="1">
                <a:latin typeface="Times New Roman" pitchFamily="18" charset="0"/>
                <a:ea typeface="MS PGothic" pitchFamily="34" charset="-128"/>
                <a:cs typeface="Times New Roman" pitchFamily="18" charset="0"/>
              </a:rPr>
              <a:t>ng</a:t>
            </a:r>
          </a:p>
          <a:p>
            <a:pPr>
              <a:spcBef>
                <a:spcPct val="50000"/>
              </a:spcBef>
            </a:pPr>
            <a:r>
              <a:rPr lang="en-US" altLang="ja-JP" sz="1800" b="1">
                <a:latin typeface="Times New Roman" pitchFamily="18" charset="0"/>
                <a:ea typeface="MS PGothic" pitchFamily="34" charset="-128"/>
                <a:cs typeface="Times New Roman" pitchFamily="18" charset="0"/>
              </a:rPr>
              <a:t>V</a:t>
            </a:r>
            <a:r>
              <a:rPr lang="en-US" sz="1800" b="1">
                <a:latin typeface="Times New Roman" pitchFamily="18" charset="0"/>
                <a:cs typeface="Times New Roman" pitchFamily="18" charset="0"/>
              </a:rPr>
              <a:t>ũ</a:t>
            </a:r>
            <a:r>
              <a:rPr lang="en-US" altLang="ja-JP" sz="1800" b="1">
                <a:latin typeface="Times New Roman" pitchFamily="18" charset="0"/>
                <a:ea typeface="MS PGothic" pitchFamily="34" charset="-128"/>
                <a:cs typeface="Times New Roman" pitchFamily="18" charset="0"/>
              </a:rPr>
              <a:t> l</a:t>
            </a:r>
            <a:r>
              <a:rPr lang="en-US" sz="1800" b="1">
                <a:latin typeface="Times New Roman" pitchFamily="18" charset="0"/>
                <a:cs typeface="Times New Roman" pitchFamily="18" charset="0"/>
              </a:rPr>
              <a:t>ượ</a:t>
            </a:r>
            <a:r>
              <a:rPr lang="en-US" altLang="ja-JP" sz="1800" b="1">
                <a:latin typeface="Times New Roman" pitchFamily="18" charset="0"/>
                <a:ea typeface="MS PGothic" pitchFamily="34" charset="-128"/>
                <a:cs typeface="Times New Roman" pitchFamily="18" charset="0"/>
              </a:rPr>
              <a:t>c c</a:t>
            </a:r>
            <a:r>
              <a:rPr lang="en-US" sz="1800" b="1">
                <a:latin typeface="Times New Roman" pitchFamily="18" charset="0"/>
                <a:cs typeface="Times New Roman" pitchFamily="18" charset="0"/>
              </a:rPr>
              <a:t>ò</a:t>
            </a:r>
            <a:r>
              <a:rPr lang="en-US" altLang="ja-JP" sz="1800" b="1">
                <a:latin typeface="Times New Roman" pitchFamily="18" charset="0"/>
                <a:ea typeface="MS PGothic" pitchFamily="34" charset="-128"/>
                <a:cs typeface="Times New Roman" pitchFamily="18" charset="0"/>
              </a:rPr>
              <a:t>n ch</a:t>
            </a:r>
            <a:r>
              <a:rPr lang="en-US" sz="1800" b="1">
                <a:latin typeface="Times New Roman" pitchFamily="18" charset="0"/>
                <a:cs typeface="Times New Roman" pitchFamily="18" charset="0"/>
              </a:rPr>
              <a:t>ư</a:t>
            </a:r>
            <a:r>
              <a:rPr lang="en-US" altLang="ja-JP" sz="1800" b="1">
                <a:latin typeface="Times New Roman" pitchFamily="18" charset="0"/>
                <a:ea typeface="MS PGothic" pitchFamily="34" charset="-128"/>
                <a:cs typeface="Times New Roman" pitchFamily="18" charset="0"/>
              </a:rPr>
              <a:t>a l</a:t>
            </a:r>
            <a:r>
              <a:rPr lang="en-US" sz="1800" b="1">
                <a:latin typeface="Times New Roman" pitchFamily="18" charset="0"/>
                <a:cs typeface="Times New Roman" pitchFamily="18" charset="0"/>
              </a:rPr>
              <a:t>ậ</a:t>
            </a:r>
            <a:r>
              <a:rPr lang="en-US" altLang="ja-JP" sz="1800" b="1">
                <a:latin typeface="Times New Roman" pitchFamily="18" charset="0"/>
                <a:ea typeface="MS PGothic" pitchFamily="34" charset="-128"/>
                <a:cs typeface="Times New Roman" pitchFamily="18" charset="0"/>
              </a:rPr>
              <a:t>p </a:t>
            </a:r>
            <a:r>
              <a:rPr lang="en-US" sz="1800" b="1">
                <a:latin typeface="Times New Roman" pitchFamily="18" charset="0"/>
                <a:cs typeface="Times New Roman" pitchFamily="18" charset="0"/>
              </a:rPr>
              <a:t>đượ</a:t>
            </a:r>
            <a:r>
              <a:rPr lang="en-US" altLang="ja-JP" sz="1800" b="1">
                <a:latin typeface="Times New Roman" pitchFamily="18" charset="0"/>
                <a:ea typeface="MS PGothic" pitchFamily="34" charset="-128"/>
                <a:cs typeface="Times New Roman" pitchFamily="18" charset="0"/>
              </a:rPr>
              <a:t>c c</a:t>
            </a:r>
            <a:r>
              <a:rPr lang="en-US" sz="1800" b="1">
                <a:latin typeface="Times New Roman" pitchFamily="18" charset="0"/>
                <a:cs typeface="Times New Roman" pitchFamily="18" charset="0"/>
              </a:rPr>
              <a:t>ô</a:t>
            </a:r>
            <a:r>
              <a:rPr lang="en-US" altLang="ja-JP" sz="1800" b="1">
                <a:latin typeface="Times New Roman" pitchFamily="18" charset="0"/>
                <a:ea typeface="MS PGothic" pitchFamily="34" charset="-128"/>
                <a:cs typeface="Times New Roman" pitchFamily="18" charset="0"/>
              </a:rPr>
              <a:t>ng</a:t>
            </a:r>
          </a:p>
          <a:p>
            <a:pPr>
              <a:spcBef>
                <a:spcPct val="50000"/>
              </a:spcBef>
            </a:pPr>
            <a:r>
              <a:rPr lang="en-US" altLang="ja-JP" sz="1800" b="1">
                <a:latin typeface="Times New Roman" pitchFamily="18" charset="0"/>
                <a:ea typeface="MS PGothic" pitchFamily="34" charset="-128"/>
                <a:cs typeface="Times New Roman" pitchFamily="18" charset="0"/>
              </a:rPr>
              <a:t>D</a:t>
            </a:r>
            <a:r>
              <a:rPr lang="en-US" sz="1800" b="1">
                <a:latin typeface="Times New Roman" pitchFamily="18" charset="0"/>
                <a:cs typeface="Times New Roman" pitchFamily="18" charset="0"/>
              </a:rPr>
              <a:t>â</a:t>
            </a:r>
            <a:r>
              <a:rPr lang="en-US" altLang="ja-JP" sz="1800" b="1">
                <a:latin typeface="Times New Roman" pitchFamily="18" charset="0"/>
                <a:ea typeface="MS PGothic" pitchFamily="34" charset="-128"/>
                <a:cs typeface="Times New Roman" pitchFamily="18" charset="0"/>
              </a:rPr>
              <a:t>n </a:t>
            </a:r>
            <a:r>
              <a:rPr lang="en-US" sz="1800" b="1">
                <a:latin typeface="Times New Roman" pitchFamily="18" charset="0"/>
                <a:cs typeface="Times New Roman" pitchFamily="18" charset="0"/>
              </a:rPr>
              <a:t>đói</a:t>
            </a:r>
            <a:r>
              <a:rPr lang="en-US" altLang="ja-JP" sz="1800" b="1">
                <a:latin typeface="Times New Roman" pitchFamily="18" charset="0"/>
                <a:ea typeface="MS PGothic" pitchFamily="34" charset="-128"/>
                <a:cs typeface="Times New Roman" pitchFamily="18" charset="0"/>
              </a:rPr>
              <a:t> k</a:t>
            </a:r>
            <a:r>
              <a:rPr lang="en-US" sz="1800" b="1">
                <a:latin typeface="Times New Roman" pitchFamily="18" charset="0"/>
                <a:cs typeface="Times New Roman" pitchFamily="18" charset="0"/>
              </a:rPr>
              <a:t>ê</a:t>
            </a:r>
            <a:r>
              <a:rPr lang="en-US" altLang="ja-JP" sz="1800" b="1">
                <a:latin typeface="Times New Roman" pitchFamily="18" charset="0"/>
                <a:ea typeface="MS PGothic" pitchFamily="34" charset="-128"/>
                <a:cs typeface="Times New Roman" pitchFamily="18" charset="0"/>
              </a:rPr>
              <a:t>u tr</a:t>
            </a:r>
            <a:r>
              <a:rPr lang="en-US" sz="1800" b="1">
                <a:latin typeface="Times New Roman" pitchFamily="18" charset="0"/>
                <a:cs typeface="Times New Roman" pitchFamily="18" charset="0"/>
              </a:rPr>
              <a:t>ờ</a:t>
            </a:r>
            <a:r>
              <a:rPr lang="en-US" altLang="ja-JP" sz="1800" b="1">
                <a:latin typeface="Times New Roman" pitchFamily="18" charset="0"/>
                <a:ea typeface="MS PGothic" pitchFamily="34" charset="-128"/>
                <a:cs typeface="Times New Roman" pitchFamily="18" charset="0"/>
              </a:rPr>
              <a:t>i, xao x</a:t>
            </a:r>
            <a:r>
              <a:rPr lang="en-US" sz="1800" b="1">
                <a:latin typeface="Times New Roman" pitchFamily="18" charset="0"/>
                <a:cs typeface="Times New Roman" pitchFamily="18" charset="0"/>
              </a:rPr>
              <a:t>ác</a:t>
            </a:r>
            <a:r>
              <a:rPr lang="en-US" altLang="ja-JP" sz="1800" b="1">
                <a:latin typeface="Times New Roman" pitchFamily="18" charset="0"/>
                <a:ea typeface="MS PGothic" pitchFamily="34" charset="-128"/>
                <a:cs typeface="Times New Roman" pitchFamily="18" charset="0"/>
              </a:rPr>
              <a:t> nh</a:t>
            </a:r>
            <a:r>
              <a:rPr lang="en-US" sz="1800" b="1">
                <a:latin typeface="Times New Roman" pitchFamily="18" charset="0"/>
                <a:cs typeface="Times New Roman" pitchFamily="18" charset="0"/>
              </a:rPr>
              <a:t>ạ</a:t>
            </a:r>
            <a:r>
              <a:rPr lang="en-US" altLang="ja-JP" sz="1800" b="1">
                <a:latin typeface="Times New Roman" pitchFamily="18" charset="0"/>
                <a:ea typeface="MS PGothic" pitchFamily="34" charset="-128"/>
                <a:cs typeface="Times New Roman" pitchFamily="18" charset="0"/>
              </a:rPr>
              <a:t>n,</a:t>
            </a:r>
          </a:p>
          <a:p>
            <a:pPr>
              <a:spcBef>
                <a:spcPct val="50000"/>
              </a:spcBef>
            </a:pPr>
            <a:r>
              <a:rPr lang="en-US" altLang="ja-JP" sz="1800" b="1">
                <a:latin typeface="Times New Roman" pitchFamily="18" charset="0"/>
                <a:ea typeface="MS PGothic" pitchFamily="34" charset="-128"/>
                <a:cs typeface="Times New Roman" pitchFamily="18" charset="0"/>
              </a:rPr>
              <a:t>Qu</a:t>
            </a:r>
            <a:r>
              <a:rPr lang="en-US" sz="1800" b="1">
                <a:latin typeface="Times New Roman" pitchFamily="18" charset="0"/>
                <a:cs typeface="Times New Roman" pitchFamily="18" charset="0"/>
              </a:rPr>
              <a:t>â</a:t>
            </a:r>
            <a:r>
              <a:rPr lang="en-US" altLang="ja-JP" sz="1800" b="1">
                <a:latin typeface="Times New Roman" pitchFamily="18" charset="0"/>
                <a:ea typeface="MS PGothic" pitchFamily="34" charset="-128"/>
                <a:cs typeface="Times New Roman" pitchFamily="18" charset="0"/>
              </a:rPr>
              <a:t>n gian ch</a:t>
            </a:r>
            <a:r>
              <a:rPr lang="en-US" sz="1800" b="1">
                <a:latin typeface="Times New Roman" pitchFamily="18" charset="0"/>
                <a:cs typeface="Times New Roman" pitchFamily="18" charset="0"/>
              </a:rPr>
              <a:t>ậ</a:t>
            </a:r>
            <a:r>
              <a:rPr lang="en-US" altLang="ja-JP" sz="1800" b="1">
                <a:latin typeface="Times New Roman" pitchFamily="18" charset="0"/>
                <a:ea typeface="MS PGothic" pitchFamily="34" charset="-128"/>
                <a:cs typeface="Times New Roman" pitchFamily="18" charset="0"/>
              </a:rPr>
              <a:t>t </a:t>
            </a:r>
            <a:r>
              <a:rPr lang="en-US" sz="1800" b="1">
                <a:latin typeface="Times New Roman" pitchFamily="18" charset="0"/>
                <a:cs typeface="Times New Roman" pitchFamily="18" charset="0"/>
              </a:rPr>
              <a:t>đấ</a:t>
            </a:r>
            <a:r>
              <a:rPr lang="en-US" altLang="ja-JP" sz="1800" b="1">
                <a:latin typeface="Times New Roman" pitchFamily="18" charset="0"/>
                <a:ea typeface="MS PGothic" pitchFamily="34" charset="-128"/>
                <a:cs typeface="Times New Roman" pitchFamily="18" charset="0"/>
              </a:rPr>
              <a:t>t, r</a:t>
            </a:r>
            <a:r>
              <a:rPr lang="en-US" sz="1800" b="1">
                <a:latin typeface="Times New Roman" pitchFamily="18" charset="0"/>
                <a:cs typeface="Times New Roman" pitchFamily="18" charset="0"/>
              </a:rPr>
              <a:t>ộ</a:t>
            </a:r>
            <a:r>
              <a:rPr lang="en-US" altLang="ja-JP" sz="1800" b="1">
                <a:latin typeface="Times New Roman" pitchFamily="18" charset="0"/>
                <a:ea typeface="MS PGothic" pitchFamily="34" charset="-128"/>
                <a:cs typeface="Times New Roman" pitchFamily="18" charset="0"/>
              </a:rPr>
              <a:t>n r</a:t>
            </a:r>
            <a:r>
              <a:rPr lang="en-US" sz="1800" b="1">
                <a:latin typeface="Times New Roman" pitchFamily="18" charset="0"/>
                <a:cs typeface="Times New Roman" pitchFamily="18" charset="0"/>
              </a:rPr>
              <a:t>à</a:t>
            </a:r>
            <a:r>
              <a:rPr lang="en-US" altLang="ja-JP" sz="1800" b="1">
                <a:latin typeface="Times New Roman" pitchFamily="18" charset="0"/>
                <a:ea typeface="MS PGothic" pitchFamily="34" charset="-128"/>
                <a:cs typeface="Times New Roman" pitchFamily="18" charset="0"/>
              </a:rPr>
              <a:t>ng ong</a:t>
            </a:r>
          </a:p>
          <a:p>
            <a:pPr>
              <a:spcBef>
                <a:spcPct val="50000"/>
              </a:spcBef>
            </a:pPr>
            <a:r>
              <a:rPr lang="en-US" altLang="ja-JP" sz="1800" b="1">
                <a:latin typeface="Times New Roman" pitchFamily="18" charset="0"/>
                <a:ea typeface="MS PGothic" pitchFamily="34" charset="-128"/>
                <a:cs typeface="Times New Roman" pitchFamily="18" charset="0"/>
              </a:rPr>
              <a:t>Ch</a:t>
            </a:r>
            <a:r>
              <a:rPr lang="en-US" sz="1800" b="1">
                <a:latin typeface="Times New Roman" pitchFamily="18" charset="0"/>
                <a:cs typeface="Times New Roman" pitchFamily="18" charset="0"/>
              </a:rPr>
              <a:t>í</a:t>
            </a:r>
            <a:r>
              <a:rPr lang="en-US" altLang="ja-JP" sz="1800" b="1">
                <a:latin typeface="Times New Roman" pitchFamily="18" charset="0"/>
                <a:ea typeface="MS PGothic" pitchFamily="34" charset="-128"/>
                <a:cs typeface="Times New Roman" pitchFamily="18" charset="0"/>
              </a:rPr>
              <a:t>n l</a:t>
            </a:r>
            <a:r>
              <a:rPr lang="en-US" sz="1800" b="1">
                <a:latin typeface="Times New Roman" pitchFamily="18" charset="0"/>
                <a:cs typeface="Times New Roman" pitchFamily="18" charset="0"/>
              </a:rPr>
              <a:t>ầ</a:t>
            </a:r>
            <a:r>
              <a:rPr lang="en-US" altLang="ja-JP" sz="1800" b="1">
                <a:latin typeface="Times New Roman" pitchFamily="18" charset="0"/>
                <a:ea typeface="MS PGothic" pitchFamily="34" charset="-128"/>
                <a:cs typeface="Times New Roman" pitchFamily="18" charset="0"/>
              </a:rPr>
              <a:t>n xa gi</a:t>
            </a:r>
            <a:r>
              <a:rPr lang="en-US" sz="1800" b="1">
                <a:latin typeface="Times New Roman" pitchFamily="18" charset="0"/>
                <a:cs typeface="Times New Roman" pitchFamily="18" charset="0"/>
              </a:rPr>
              <a:t>á</a:t>
            </a:r>
            <a:r>
              <a:rPr lang="en-US" altLang="ja-JP" sz="1800" b="1">
                <a:latin typeface="Times New Roman" pitchFamily="18" charset="0"/>
                <a:ea typeface="MS PGothic" pitchFamily="34" charset="-128"/>
                <a:cs typeface="Times New Roman" pitchFamily="18" charset="0"/>
              </a:rPr>
              <a:t> non s</a:t>
            </a:r>
            <a:r>
              <a:rPr lang="en-US" sz="1800" b="1">
                <a:latin typeface="Times New Roman" pitchFamily="18" charset="0"/>
                <a:cs typeface="Times New Roman" pitchFamily="18" charset="0"/>
              </a:rPr>
              <a:t>ô</a:t>
            </a:r>
            <a:r>
              <a:rPr lang="en-US" altLang="ja-JP" sz="1800" b="1">
                <a:latin typeface="Times New Roman" pitchFamily="18" charset="0"/>
                <a:ea typeface="MS PGothic" pitchFamily="34" charset="-128"/>
                <a:cs typeface="Times New Roman" pitchFamily="18" charset="0"/>
              </a:rPr>
              <a:t>ng c</a:t>
            </a:r>
            <a:r>
              <a:rPr lang="en-US" sz="1800" b="1">
                <a:latin typeface="Times New Roman" pitchFamily="18" charset="0"/>
                <a:cs typeface="Times New Roman" pitchFamily="18" charset="0"/>
              </a:rPr>
              <a:t>ác</a:t>
            </a:r>
            <a:r>
              <a:rPr lang="en-US" altLang="ja-JP" sz="1800" b="1">
                <a:latin typeface="Times New Roman" pitchFamily="18" charset="0"/>
                <a:ea typeface="MS PGothic" pitchFamily="34" charset="-128"/>
                <a:cs typeface="Times New Roman" pitchFamily="18" charset="0"/>
              </a:rPr>
              <a:t>h</a:t>
            </a:r>
          </a:p>
          <a:p>
            <a:pPr>
              <a:spcBef>
                <a:spcPct val="50000"/>
              </a:spcBef>
            </a:pPr>
            <a:r>
              <a:rPr lang="en-US" altLang="ja-JP" sz="1800" b="1">
                <a:latin typeface="Times New Roman" pitchFamily="18" charset="0"/>
                <a:ea typeface="MS PGothic" pitchFamily="34" charset="-128"/>
                <a:cs typeface="Times New Roman" pitchFamily="18" charset="0"/>
              </a:rPr>
              <a:t>B</a:t>
            </a:r>
            <a:r>
              <a:rPr lang="en-US" sz="1800" b="1">
                <a:latin typeface="Times New Roman" pitchFamily="18" charset="0"/>
                <a:cs typeface="Times New Roman" pitchFamily="18" charset="0"/>
              </a:rPr>
              <a:t>ố</a:t>
            </a:r>
            <a:r>
              <a:rPr lang="en-US" altLang="ja-JP" sz="1800" b="1">
                <a:latin typeface="Times New Roman" pitchFamily="18" charset="0"/>
                <a:ea typeface="MS PGothic" pitchFamily="34" charset="-128"/>
                <a:cs typeface="Times New Roman" pitchFamily="18" charset="0"/>
              </a:rPr>
              <a:t>n b</a:t>
            </a:r>
            <a:r>
              <a:rPr lang="en-US" sz="1800" b="1">
                <a:latin typeface="Times New Roman" pitchFamily="18" charset="0"/>
                <a:cs typeface="Times New Roman" pitchFamily="18" charset="0"/>
              </a:rPr>
              <a:t>ể</a:t>
            </a:r>
            <a:r>
              <a:rPr lang="en-US" altLang="ja-JP" sz="1800" b="1">
                <a:latin typeface="Times New Roman" pitchFamily="18" charset="0"/>
                <a:ea typeface="MS PGothic" pitchFamily="34" charset="-128"/>
                <a:cs typeface="Times New Roman" pitchFamily="18" charset="0"/>
              </a:rPr>
              <a:t> nh</a:t>
            </a:r>
            <a:r>
              <a:rPr lang="en-US" sz="1800" b="1">
                <a:latin typeface="Times New Roman" pitchFamily="18" charset="0"/>
                <a:cs typeface="Times New Roman" pitchFamily="18" charset="0"/>
              </a:rPr>
              <a:t>â</a:t>
            </a:r>
            <a:r>
              <a:rPr lang="en-US" altLang="ja-JP" sz="1800" b="1">
                <a:latin typeface="Times New Roman" pitchFamily="18" charset="0"/>
                <a:ea typeface="MS PGothic" pitchFamily="34" charset="-128"/>
                <a:cs typeface="Times New Roman" pitchFamily="18" charset="0"/>
              </a:rPr>
              <a:t>n d</a:t>
            </a:r>
            <a:r>
              <a:rPr lang="en-US" sz="1800" b="1">
                <a:latin typeface="Times New Roman" pitchFamily="18" charset="0"/>
                <a:cs typeface="Times New Roman" pitchFamily="18" charset="0"/>
              </a:rPr>
              <a:t>â</a:t>
            </a:r>
            <a:r>
              <a:rPr lang="en-US" altLang="ja-JP" sz="1800" b="1">
                <a:latin typeface="Times New Roman" pitchFamily="18" charset="0"/>
                <a:ea typeface="MS PGothic" pitchFamily="34" charset="-128"/>
                <a:cs typeface="Times New Roman" pitchFamily="18" charset="0"/>
              </a:rPr>
              <a:t>n n</a:t>
            </a:r>
            <a:r>
              <a:rPr lang="en-US" sz="1800" b="1">
                <a:latin typeface="Times New Roman" pitchFamily="18" charset="0"/>
                <a:cs typeface="Times New Roman" pitchFamily="18" charset="0"/>
              </a:rPr>
              <a:t>ước</a:t>
            </a:r>
            <a:r>
              <a:rPr lang="en-US" altLang="ja-JP" sz="1800" b="1">
                <a:latin typeface="Times New Roman" pitchFamily="18" charset="0"/>
                <a:ea typeface="MS PGothic" pitchFamily="34" charset="-128"/>
                <a:cs typeface="Times New Roman" pitchFamily="18" charset="0"/>
              </a:rPr>
              <a:t> l</a:t>
            </a:r>
            <a:r>
              <a:rPr lang="en-US" sz="1800" b="1">
                <a:latin typeface="Times New Roman" pitchFamily="18" charset="0"/>
                <a:cs typeface="Times New Roman" pitchFamily="18" charset="0"/>
              </a:rPr>
              <a:t>ửa</a:t>
            </a:r>
            <a:r>
              <a:rPr lang="en-US" altLang="ja-JP" sz="1800" b="1">
                <a:latin typeface="Times New Roman" pitchFamily="18" charset="0"/>
                <a:ea typeface="MS PGothic" pitchFamily="34" charset="-128"/>
                <a:cs typeface="Times New Roman" pitchFamily="18" charset="0"/>
              </a:rPr>
              <a:t> h</a:t>
            </a:r>
            <a:r>
              <a:rPr lang="en-US" sz="1800" b="1">
                <a:latin typeface="Times New Roman" pitchFamily="18" charset="0"/>
                <a:cs typeface="Times New Roman" pitchFamily="18" charset="0"/>
              </a:rPr>
              <a:t>ồ</a:t>
            </a:r>
            <a:r>
              <a:rPr lang="en-US" altLang="ja-JP" sz="1800" b="1">
                <a:latin typeface="Times New Roman" pitchFamily="18" charset="0"/>
                <a:ea typeface="MS PGothic" pitchFamily="34" charset="-128"/>
                <a:cs typeface="Times New Roman" pitchFamily="18" charset="0"/>
              </a:rPr>
              <a:t>ng</a:t>
            </a:r>
          </a:p>
          <a:p>
            <a:pPr>
              <a:spcBef>
                <a:spcPct val="50000"/>
              </a:spcBef>
            </a:pPr>
            <a:r>
              <a:rPr lang="en-US" altLang="ja-JP" sz="1800" b="1">
                <a:latin typeface="Times New Roman" pitchFamily="18" charset="0"/>
                <a:ea typeface="MS PGothic" pitchFamily="34" charset="-128"/>
                <a:cs typeface="Times New Roman" pitchFamily="18" charset="0"/>
              </a:rPr>
              <a:t>Tr</a:t>
            </a:r>
            <a:r>
              <a:rPr lang="en-US" sz="1800" b="1">
                <a:latin typeface="Times New Roman" pitchFamily="18" charset="0"/>
                <a:cs typeface="Times New Roman" pitchFamily="18" charset="0"/>
              </a:rPr>
              <a:t>ác</a:t>
            </a:r>
            <a:r>
              <a:rPr lang="en-US" altLang="ja-JP" sz="1800" b="1">
                <a:latin typeface="Times New Roman" pitchFamily="18" charset="0"/>
                <a:ea typeface="MS PGothic" pitchFamily="34" charset="-128"/>
                <a:cs typeface="Times New Roman" pitchFamily="18" charset="0"/>
              </a:rPr>
              <a:t>h nhi</a:t>
            </a:r>
            <a:r>
              <a:rPr lang="en-US" sz="1800" b="1">
                <a:latin typeface="Times New Roman" pitchFamily="18" charset="0"/>
                <a:cs typeface="Times New Roman" pitchFamily="18" charset="0"/>
              </a:rPr>
              <a:t>ệ</a:t>
            </a:r>
            <a:r>
              <a:rPr lang="en-US" altLang="ja-JP" sz="1800" b="1">
                <a:latin typeface="Times New Roman" pitchFamily="18" charset="0"/>
                <a:ea typeface="MS PGothic" pitchFamily="34" charset="-128"/>
                <a:cs typeface="Times New Roman" pitchFamily="18" charset="0"/>
              </a:rPr>
              <a:t>m c</a:t>
            </a:r>
            <a:r>
              <a:rPr lang="en-US" sz="1800" b="1">
                <a:latin typeface="Times New Roman" pitchFamily="18" charset="0"/>
                <a:cs typeface="Times New Roman" pitchFamily="18" charset="0"/>
              </a:rPr>
              <a:t>à</a:t>
            </a:r>
            <a:r>
              <a:rPr lang="en-US" altLang="ja-JP" sz="1800" b="1">
                <a:latin typeface="Times New Roman" pitchFamily="18" charset="0"/>
                <a:ea typeface="MS PGothic" pitchFamily="34" charset="-128"/>
                <a:cs typeface="Times New Roman" pitchFamily="18" charset="0"/>
              </a:rPr>
              <a:t>ng cao c</a:t>
            </a:r>
            <a:r>
              <a:rPr lang="en-US" sz="1800" b="1">
                <a:latin typeface="Times New Roman" pitchFamily="18" charset="0"/>
                <a:cs typeface="Times New Roman" pitchFamily="18" charset="0"/>
              </a:rPr>
              <a:t>à</a:t>
            </a:r>
            <a:r>
              <a:rPr lang="en-US" altLang="ja-JP" sz="1800" b="1">
                <a:latin typeface="Times New Roman" pitchFamily="18" charset="0"/>
                <a:ea typeface="MS PGothic" pitchFamily="34" charset="-128"/>
                <a:cs typeface="Times New Roman" pitchFamily="18" charset="0"/>
              </a:rPr>
              <a:t>ng n</a:t>
            </a:r>
            <a:r>
              <a:rPr lang="en-US" sz="1800" b="1">
                <a:latin typeface="Times New Roman" pitchFamily="18" charset="0"/>
                <a:cs typeface="Times New Roman" pitchFamily="18" charset="0"/>
              </a:rPr>
              <a:t>ặ</a:t>
            </a:r>
            <a:r>
              <a:rPr lang="en-US" altLang="ja-JP" sz="1800" b="1">
                <a:latin typeface="Times New Roman" pitchFamily="18" charset="0"/>
                <a:ea typeface="MS PGothic" pitchFamily="34" charset="-128"/>
                <a:cs typeface="Times New Roman" pitchFamily="18" charset="0"/>
              </a:rPr>
              <a:t>ng g</a:t>
            </a:r>
            <a:r>
              <a:rPr lang="en-US" sz="1800" b="1">
                <a:latin typeface="Times New Roman" pitchFamily="18" charset="0"/>
                <a:cs typeface="Times New Roman" pitchFamily="18" charset="0"/>
              </a:rPr>
              <a:t>á</a:t>
            </a:r>
            <a:r>
              <a:rPr lang="en-US" altLang="ja-JP" sz="1800" b="1">
                <a:latin typeface="Times New Roman" pitchFamily="18" charset="0"/>
                <a:ea typeface="MS PGothic" pitchFamily="34" charset="-128"/>
                <a:cs typeface="Times New Roman" pitchFamily="18" charset="0"/>
              </a:rPr>
              <a:t>nh</a:t>
            </a:r>
          </a:p>
          <a:p>
            <a:pPr>
              <a:spcBef>
                <a:spcPct val="50000"/>
              </a:spcBef>
            </a:pPr>
            <a:r>
              <a:rPr lang="en-US" altLang="ja-JP" sz="1800" b="1">
                <a:latin typeface="Times New Roman" pitchFamily="18" charset="0"/>
                <a:ea typeface="MS PGothic" pitchFamily="34" charset="-128"/>
                <a:cs typeface="Times New Roman" pitchFamily="18" charset="0"/>
              </a:rPr>
              <a:t>T</a:t>
            </a:r>
            <a:r>
              <a:rPr lang="en-US" sz="1800" b="1">
                <a:latin typeface="Times New Roman" pitchFamily="18" charset="0"/>
                <a:cs typeface="Times New Roman" pitchFamily="18" charset="0"/>
              </a:rPr>
              <a:t>ướ</a:t>
            </a:r>
            <a:r>
              <a:rPr lang="en-US" altLang="ja-JP" sz="1800" b="1">
                <a:latin typeface="Times New Roman" pitchFamily="18" charset="0"/>
                <a:ea typeface="MS PGothic" pitchFamily="34" charset="-128"/>
                <a:cs typeface="Times New Roman" pitchFamily="18" charset="0"/>
              </a:rPr>
              <a:t>ng m</a:t>
            </a:r>
            <a:r>
              <a:rPr lang="en-US" sz="1800" b="1">
                <a:latin typeface="Times New Roman" pitchFamily="18" charset="0"/>
                <a:cs typeface="Times New Roman" pitchFamily="18" charset="0"/>
              </a:rPr>
              <a:t>ô</a:t>
            </a:r>
            <a:r>
              <a:rPr lang="en-US" altLang="ja-JP" sz="1800" b="1">
                <a:latin typeface="Times New Roman" pitchFamily="18" charset="0"/>
                <a:ea typeface="MS PGothic" pitchFamily="34" charset="-128"/>
                <a:cs typeface="Times New Roman" pitchFamily="18" charset="0"/>
              </a:rPr>
              <a:t>n ri</a:t>
            </a:r>
            <a:r>
              <a:rPr lang="en-US" sz="1800" b="1">
                <a:latin typeface="Times New Roman" pitchFamily="18" charset="0"/>
                <a:cs typeface="Times New Roman" pitchFamily="18" charset="0"/>
              </a:rPr>
              <a:t>ê</a:t>
            </a:r>
            <a:r>
              <a:rPr lang="en-US" altLang="ja-JP" sz="1800" b="1">
                <a:latin typeface="Times New Roman" pitchFamily="18" charset="0"/>
                <a:ea typeface="MS PGothic" pitchFamily="34" charset="-128"/>
                <a:cs typeface="Times New Roman" pitchFamily="18" charset="0"/>
              </a:rPr>
              <a:t>ng th</a:t>
            </a:r>
            <a:r>
              <a:rPr lang="en-US" sz="1800" b="1">
                <a:latin typeface="Times New Roman" pitchFamily="18" charset="0"/>
                <a:cs typeface="Times New Roman" pitchFamily="18" charset="0"/>
              </a:rPr>
              <a:t>ẹ</a:t>
            </a:r>
            <a:r>
              <a:rPr lang="en-US" altLang="ja-JP" sz="1800" b="1">
                <a:latin typeface="Times New Roman" pitchFamily="18" charset="0"/>
                <a:ea typeface="MS PGothic" pitchFamily="34" charset="-128"/>
                <a:cs typeface="Times New Roman" pitchFamily="18" charset="0"/>
              </a:rPr>
              <a:t>n m</a:t>
            </a:r>
            <a:r>
              <a:rPr lang="en-US" sz="1800" b="1">
                <a:latin typeface="Times New Roman" pitchFamily="18" charset="0"/>
                <a:cs typeface="Times New Roman" pitchFamily="18" charset="0"/>
              </a:rPr>
              <a:t>ặ</a:t>
            </a:r>
            <a:r>
              <a:rPr lang="en-US" altLang="ja-JP" sz="1800" b="1">
                <a:latin typeface="Times New Roman" pitchFamily="18" charset="0"/>
                <a:ea typeface="MS PGothic" pitchFamily="34" charset="-128"/>
                <a:cs typeface="Times New Roman" pitchFamily="18" charset="0"/>
              </a:rPr>
              <a:t>t anh h</a:t>
            </a:r>
            <a:r>
              <a:rPr lang="en-US" sz="1800" b="1">
                <a:latin typeface="Times New Roman" pitchFamily="18" charset="0"/>
                <a:cs typeface="Times New Roman" pitchFamily="18" charset="0"/>
              </a:rPr>
              <a:t>ù</a:t>
            </a:r>
            <a:r>
              <a:rPr lang="en-US" altLang="ja-JP" sz="1800" b="1">
                <a:latin typeface="Times New Roman" pitchFamily="18" charset="0"/>
                <a:ea typeface="MS PGothic" pitchFamily="34" charset="-128"/>
                <a:cs typeface="Times New Roman" pitchFamily="18" charset="0"/>
              </a:rPr>
              <a:t>ng”</a:t>
            </a:r>
          </a:p>
          <a:p>
            <a:pPr>
              <a:spcBef>
                <a:spcPct val="50000"/>
              </a:spcBef>
            </a:pPr>
            <a:r>
              <a:rPr lang="en-US" altLang="ja-JP" sz="1800">
                <a:latin typeface="Times New Roman" pitchFamily="18" charset="0"/>
                <a:ea typeface="MS PGothic" pitchFamily="34" charset="-128"/>
                <a:cs typeface="Times New Roman" pitchFamily="18" charset="0"/>
              </a:rPr>
              <a:t>                     B</a:t>
            </a:r>
            <a:r>
              <a:rPr lang="en-US" sz="1800">
                <a:latin typeface="Times New Roman" pitchFamily="18" charset="0"/>
                <a:cs typeface="Times New Roman" pitchFamily="18" charset="0"/>
              </a:rPr>
              <a:t>ả</a:t>
            </a:r>
            <a:r>
              <a:rPr lang="en-US" altLang="ja-JP" sz="1800">
                <a:latin typeface="Times New Roman" pitchFamily="18" charset="0"/>
                <a:ea typeface="MS PGothic" pitchFamily="34" charset="-128"/>
                <a:cs typeface="Times New Roman" pitchFamily="18" charset="0"/>
              </a:rPr>
              <a:t>n d</a:t>
            </a:r>
            <a:r>
              <a:rPr lang="en-US" sz="1800">
                <a:latin typeface="Times New Roman" pitchFamily="18" charset="0"/>
                <a:cs typeface="Times New Roman" pitchFamily="18" charset="0"/>
              </a:rPr>
              <a:t>ị</a:t>
            </a:r>
            <a:r>
              <a:rPr lang="en-US" altLang="ja-JP" sz="1800">
                <a:latin typeface="Times New Roman" pitchFamily="18" charset="0"/>
                <a:ea typeface="MS PGothic" pitchFamily="34" charset="-128"/>
                <a:cs typeface="Times New Roman" pitchFamily="18" charset="0"/>
              </a:rPr>
              <a:t>ch c</a:t>
            </a:r>
            <a:r>
              <a:rPr lang="en-US" sz="1800">
                <a:latin typeface="Times New Roman" pitchFamily="18" charset="0"/>
                <a:cs typeface="Times New Roman" pitchFamily="18" charset="0"/>
              </a:rPr>
              <a:t>ủ</a:t>
            </a:r>
            <a:r>
              <a:rPr lang="en-US" altLang="ja-JP" sz="1800">
                <a:latin typeface="Times New Roman" pitchFamily="18" charset="0"/>
                <a:ea typeface="MS PGothic" pitchFamily="34" charset="-128"/>
                <a:cs typeface="Times New Roman" pitchFamily="18" charset="0"/>
              </a:rPr>
              <a:t>a Tr</a:t>
            </a:r>
            <a:r>
              <a:rPr lang="en-US" sz="1800">
                <a:latin typeface="Times New Roman" pitchFamily="18" charset="0"/>
                <a:cs typeface="Times New Roman" pitchFamily="18" charset="0"/>
              </a:rPr>
              <a:t>ầ</a:t>
            </a:r>
            <a:r>
              <a:rPr lang="en-US" altLang="ja-JP" sz="1800">
                <a:latin typeface="Times New Roman" pitchFamily="18" charset="0"/>
                <a:ea typeface="MS PGothic" pitchFamily="34" charset="-128"/>
                <a:cs typeface="Times New Roman" pitchFamily="18" charset="0"/>
              </a:rPr>
              <a:t>n Huy Li</a:t>
            </a:r>
            <a:r>
              <a:rPr lang="en-US" sz="1800">
                <a:latin typeface="Times New Roman" pitchFamily="18" charset="0"/>
                <a:cs typeface="Times New Roman" pitchFamily="18" charset="0"/>
              </a:rPr>
              <a:t>ệ</a:t>
            </a:r>
            <a:r>
              <a:rPr lang="en-US" altLang="ja-JP" sz="1800">
                <a:latin typeface="Times New Roman" pitchFamily="18" charset="0"/>
                <a:ea typeface="MS PGothic" pitchFamily="34" charset="-128"/>
                <a:cs typeface="Times New Roman" pitchFamily="18" charset="0"/>
              </a:rPr>
              <a:t>u</a:t>
            </a:r>
          </a:p>
          <a:p>
            <a:pPr>
              <a:spcBef>
                <a:spcPct val="50000"/>
              </a:spcBef>
            </a:pPr>
            <a:r>
              <a:rPr lang="en-US" altLang="ja-JP" sz="1800">
                <a:latin typeface="Times New Roman" pitchFamily="18" charset="0"/>
                <a:ea typeface="MS PGothic" pitchFamily="34" charset="-128"/>
                <a:cs typeface="Times New Roman" pitchFamily="18" charset="0"/>
              </a:rPr>
              <a:t>                  Th</a:t>
            </a:r>
            <a:r>
              <a:rPr lang="en-US" sz="1800">
                <a:latin typeface="Times New Roman" pitchFamily="18" charset="0"/>
                <a:cs typeface="Times New Roman" pitchFamily="18" charset="0"/>
              </a:rPr>
              <a:t>ơ</a:t>
            </a:r>
            <a:r>
              <a:rPr lang="en-US" altLang="ja-JP" sz="1800">
                <a:latin typeface="Times New Roman" pitchFamily="18" charset="0"/>
                <a:ea typeface="MS PGothic" pitchFamily="34" charset="-128"/>
                <a:cs typeface="Times New Roman" pitchFamily="18" charset="0"/>
              </a:rPr>
              <a:t> v</a:t>
            </a:r>
            <a:r>
              <a:rPr lang="en-US" sz="1800">
                <a:latin typeface="Times New Roman" pitchFamily="18" charset="0"/>
                <a:cs typeface="Times New Roman" pitchFamily="18" charset="0"/>
              </a:rPr>
              <a:t>ă</a:t>
            </a:r>
            <a:r>
              <a:rPr lang="en-US" altLang="ja-JP" sz="1800">
                <a:latin typeface="Times New Roman" pitchFamily="18" charset="0"/>
                <a:ea typeface="MS PGothic" pitchFamily="34" charset="-128"/>
                <a:cs typeface="Times New Roman" pitchFamily="18" charset="0"/>
              </a:rPr>
              <a:t>n</a:t>
            </a:r>
            <a:r>
              <a:rPr lang="en-US" sz="1800">
                <a:latin typeface="Times New Roman" pitchFamily="18" charset="0"/>
                <a:cs typeface="Times New Roman" pitchFamily="18" charset="0"/>
              </a:rPr>
              <a:t> </a:t>
            </a:r>
            <a:r>
              <a:rPr lang="en-US" altLang="ja-JP" sz="1800">
                <a:latin typeface="Times New Roman" pitchFamily="18" charset="0"/>
                <a:ea typeface="MS PGothic" pitchFamily="34" charset="-128"/>
                <a:cs typeface="Times New Roman" pitchFamily="18" charset="0"/>
              </a:rPr>
              <a:t>y</a:t>
            </a:r>
            <a:r>
              <a:rPr lang="en-US" sz="1800">
                <a:latin typeface="Times New Roman" pitchFamily="18" charset="0"/>
                <a:cs typeface="Times New Roman" pitchFamily="18" charset="0"/>
              </a:rPr>
              <a:t>ê</a:t>
            </a:r>
            <a:r>
              <a:rPr lang="en-US" altLang="ja-JP" sz="1800">
                <a:latin typeface="Times New Roman" pitchFamily="18" charset="0"/>
                <a:ea typeface="MS PGothic" pitchFamily="34" charset="-128"/>
                <a:cs typeface="Times New Roman" pitchFamily="18" charset="0"/>
              </a:rPr>
              <a:t>u n</a:t>
            </a:r>
            <a:r>
              <a:rPr lang="en-US" sz="1800">
                <a:latin typeface="Times New Roman" pitchFamily="18" charset="0"/>
                <a:cs typeface="Times New Roman" pitchFamily="18" charset="0"/>
              </a:rPr>
              <a:t>ước</a:t>
            </a:r>
            <a:r>
              <a:rPr lang="en-US" altLang="ja-JP" sz="1800">
                <a:latin typeface="Times New Roman" pitchFamily="18" charset="0"/>
                <a:ea typeface="MS PGothic" pitchFamily="34" charset="-128"/>
                <a:cs typeface="Times New Roman" pitchFamily="18" charset="0"/>
              </a:rPr>
              <a:t> th</a:t>
            </a:r>
            <a:r>
              <a:rPr lang="en-US" sz="1800">
                <a:latin typeface="Times New Roman" pitchFamily="18" charset="0"/>
                <a:cs typeface="Times New Roman" pitchFamily="18" charset="0"/>
              </a:rPr>
              <a:t>ế</a:t>
            </a:r>
            <a:r>
              <a:rPr lang="en-US" altLang="ja-JP" sz="1800">
                <a:latin typeface="Times New Roman" pitchFamily="18" charset="0"/>
                <a:ea typeface="MS PGothic" pitchFamily="34" charset="-128"/>
                <a:cs typeface="Times New Roman" pitchFamily="18" charset="0"/>
              </a:rPr>
              <a:t> k</a:t>
            </a:r>
            <a:r>
              <a:rPr lang="en-US" sz="1800">
                <a:latin typeface="Times New Roman" pitchFamily="18" charset="0"/>
                <a:cs typeface="Times New Roman" pitchFamily="18" charset="0"/>
              </a:rPr>
              <a:t>ỷ</a:t>
            </a:r>
            <a:r>
              <a:rPr lang="en-US" altLang="ja-JP" sz="1800">
                <a:latin typeface="Times New Roman" pitchFamily="18" charset="0"/>
                <a:ea typeface="MS PGothic" pitchFamily="34" charset="-128"/>
                <a:cs typeface="Times New Roman" pitchFamily="18" charset="0"/>
              </a:rPr>
              <a:t> X</a:t>
            </a:r>
            <a:r>
              <a:rPr lang="en-US" sz="1800">
                <a:latin typeface="Times New Roman" pitchFamily="18" charset="0"/>
                <a:cs typeface="Times New Roman" pitchFamily="18" charset="0"/>
              </a:rPr>
              <a:t>IX</a:t>
            </a:r>
          </a:p>
        </p:txBody>
      </p:sp>
    </p:spTree>
    <p:extLst>
      <p:ext uri="{BB962C8B-B14F-4D97-AF65-F5344CB8AC3E}">
        <p14:creationId xmlns:p14="http://schemas.microsoft.com/office/powerpoint/2010/main" val="1463809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290" y="5447531"/>
            <a:ext cx="9001156" cy="830997"/>
          </a:xfrm>
          <a:prstGeom prst="rect">
            <a:avLst/>
          </a:prstGeom>
          <a:noFill/>
        </p:spPr>
        <p:txBody>
          <a:bodyPr wrap="square" rtlCol="0">
            <a:spAutoFit/>
          </a:bodyPr>
          <a:lstStyle/>
          <a:p>
            <a:r>
              <a:rPr lang="en-US" sz="2400" dirty="0" smtClean="0">
                <a:latin typeface="+mj-lt"/>
              </a:rPr>
              <a:t>                                </a:t>
            </a:r>
            <a:r>
              <a:rPr lang="vi-VN" sz="2400" b="1" dirty="0" smtClean="0">
                <a:latin typeface="+mj-lt"/>
              </a:rPr>
              <a:t>Đền thờ Phan Đình Phùng</a:t>
            </a:r>
            <a:r>
              <a:rPr lang="en-US" sz="2400" b="1" dirty="0" smtClean="0">
                <a:latin typeface="+mj-lt"/>
              </a:rPr>
              <a:t>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Huyện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Thọ</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Tỉnh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Tĩnh</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1026"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718" y="1374304"/>
            <a:ext cx="457200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3" y="764704"/>
            <a:ext cx="4137978"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AutoShape 4" descr="Kết quả hình ảnh cho hình nền môn lịch sử 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8" name="AutoShape 6" descr="Kết quả hình ảnh cho hình nền môn lịch sử 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ctrTitle"/>
          </p:nvPr>
        </p:nvSpPr>
        <p:spPr>
          <a:xfrm>
            <a:off x="381000" y="762000"/>
            <a:ext cx="8763000" cy="1981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u="sng" dirty="0" smtClean="0">
                <a:ln w="11430"/>
                <a:effectLst>
                  <a:outerShdw blurRad="50800" dist="39000" dir="5460000" algn="tl">
                    <a:srgbClr val="000000">
                      <a:alpha val="38000"/>
                    </a:srgbClr>
                  </a:outerShdw>
                </a:effectLst>
                <a:latin typeface="Times New Roman" pitchFamily="18" charset="0"/>
                <a:cs typeface="Times New Roman" pitchFamily="18" charset="0"/>
              </a:rPr>
              <a:t>BÀI 26</a:t>
            </a:r>
            <a:r>
              <a:rPr lang="en-US" sz="3600" b="1" dirty="0" smtClean="0">
                <a:ln w="11430"/>
                <a:effectLst>
                  <a:outerShdw blurRad="50800" dist="39000" dir="5460000" algn="tl">
                    <a:srgbClr val="000000">
                      <a:alpha val="38000"/>
                    </a:srgbClr>
                  </a:outerShdw>
                </a:effectLst>
                <a:latin typeface="Times New Roman" pitchFamily="18" charset="0"/>
                <a:cs typeface="Times New Roman" pitchFamily="18" charset="0"/>
              </a:rPr>
              <a:t>: PHONG TRÀO KHÁNG CHIẾN CHỐNG PHÁP TRONG NHỮNG NĂM CUỐI THẾ KỈ XIX</a:t>
            </a:r>
            <a:endParaRPr lang="en-US" sz="36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 name="Subtitle 10"/>
          <p:cNvSpPr>
            <a:spLocks noGrp="1"/>
          </p:cNvSpPr>
          <p:nvPr>
            <p:ph type="subTitle" idx="1"/>
          </p:nvPr>
        </p:nvSpPr>
        <p:spPr>
          <a:xfrm>
            <a:off x="609600" y="3124199"/>
            <a:ext cx="8153400" cy="10668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0000"/>
                </a:solidFill>
                <a:latin typeface="Times New Roman" pitchFamily="18" charset="0"/>
                <a:cs typeface="Times New Roman" pitchFamily="18" charset="0"/>
              </a:rPr>
              <a:t>II. NHỮNG CUỘC KHỞI NGHĨA LỚN TRONG PHONG TRÀO CẦN VƯƠNG.</a:t>
            </a:r>
            <a:endParaRPr lang="en-US" sz="2800" b="1" dirty="0">
              <a:ln w="11430"/>
              <a:solidFill>
                <a:srgbClr val="FF0000"/>
              </a:solidFill>
              <a:latin typeface="Times New Roman" pitchFamily="18" charset="0"/>
              <a:cs typeface="Times New Roman" pitchFamily="18" charset="0"/>
            </a:endParaRPr>
          </a:p>
        </p:txBody>
      </p:sp>
      <p:sp>
        <p:nvSpPr>
          <p:cNvPr id="12" name="TextBox 11"/>
          <p:cNvSpPr txBox="1"/>
          <p:nvPr/>
        </p:nvSpPr>
        <p:spPr>
          <a:xfrm>
            <a:off x="304800" y="2514600"/>
            <a:ext cx="1752600" cy="523220"/>
          </a:xfrm>
          <a:prstGeom prst="rect">
            <a:avLst/>
          </a:prstGeom>
          <a:noFill/>
        </p:spPr>
        <p:txBody>
          <a:bodyPr wrap="square" rtlCol="0">
            <a:spAutoFit/>
          </a:bodyPr>
          <a:lstStyle/>
          <a:p>
            <a:r>
              <a:rPr lang="en-US" sz="2800" b="1" u="sng" smtClean="0">
                <a:solidFill>
                  <a:srgbClr val="FF0000"/>
                </a:solidFill>
                <a:latin typeface="Times New Roman" pitchFamily="18" charset="0"/>
                <a:cs typeface="Times New Roman" pitchFamily="18" charset="0"/>
              </a:rPr>
              <a:t>TIẾT 41:</a:t>
            </a:r>
            <a:endParaRPr lang="en-US" sz="2800" b="1" u="sng">
              <a:solidFill>
                <a:srgbClr val="FF0000"/>
              </a:solidFill>
              <a:latin typeface="Times New Roman" pitchFamily="18" charset="0"/>
              <a:cs typeface="Times New Roman" pitchFamily="18" charset="0"/>
            </a:endParaRPr>
          </a:p>
        </p:txBody>
      </p:sp>
      <p:sp>
        <p:nvSpPr>
          <p:cNvPr id="7" name="Rectangle 6"/>
          <p:cNvSpPr/>
          <p:nvPr/>
        </p:nvSpPr>
        <p:spPr>
          <a:xfrm>
            <a:off x="611560" y="4653136"/>
            <a:ext cx="5410200" cy="1421928"/>
          </a:xfrm>
          <a:prstGeom prst="rect">
            <a:avLst/>
          </a:prstGeom>
        </p:spPr>
        <p:txBody>
          <a:bodyPr wrap="square">
            <a:spAutoFit/>
          </a:bodyPr>
          <a:lstStyle/>
          <a:p>
            <a:pPr>
              <a:lnSpc>
                <a:spcPct val="90000"/>
              </a:lnSpc>
            </a:pPr>
            <a:r>
              <a:rPr lang="en-US" sz="2400" b="1" dirty="0">
                <a:solidFill>
                  <a:srgbClr val="0000FF"/>
                </a:solidFill>
                <a:latin typeface="Times New Roman" panose="02020603050405020304" pitchFamily="18" charset="0"/>
                <a:cs typeface="Times New Roman" panose="02020603050405020304" pitchFamily="18" charset="0"/>
              </a:rPr>
              <a:t>1.Khởi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Đình</a:t>
            </a:r>
            <a:r>
              <a:rPr lang="en-US" sz="2400" b="1" dirty="0">
                <a:solidFill>
                  <a:srgbClr val="0000FF"/>
                </a:solidFill>
                <a:latin typeface="Times New Roman" panose="02020603050405020304" pitchFamily="18" charset="0"/>
                <a:cs typeface="Times New Roman" panose="02020603050405020304" pitchFamily="18" charset="0"/>
              </a:rPr>
              <a:t> (1886-1887).</a:t>
            </a:r>
          </a:p>
          <a:p>
            <a:pPr>
              <a:lnSpc>
                <a:spcPct val="90000"/>
              </a:lnSpc>
            </a:pPr>
            <a:r>
              <a:rPr lang="en-US" sz="2400" b="1" dirty="0">
                <a:solidFill>
                  <a:srgbClr val="0000FF"/>
                </a:solidFill>
                <a:latin typeface="Times New Roman" panose="02020603050405020304" pitchFamily="18" charset="0"/>
                <a:cs typeface="Times New Roman" panose="02020603050405020304" pitchFamily="18" charset="0"/>
              </a:rPr>
              <a:t>2. </a:t>
            </a:r>
            <a:r>
              <a:rPr lang="en-US" sz="2400" b="1" dirty="0" err="1">
                <a:solidFill>
                  <a:srgbClr val="0000FF"/>
                </a:solidFill>
                <a:latin typeface="Times New Roman" panose="02020603050405020304" pitchFamily="18" charset="0"/>
                <a:cs typeface="Times New Roman" panose="02020603050405020304" pitchFamily="18" charset="0"/>
              </a:rPr>
              <a:t>Khởi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Sậy</a:t>
            </a:r>
            <a:r>
              <a:rPr lang="en-US" sz="2400" b="1" dirty="0">
                <a:solidFill>
                  <a:srgbClr val="0000FF"/>
                </a:solidFill>
                <a:latin typeface="Times New Roman" panose="02020603050405020304" pitchFamily="18" charset="0"/>
                <a:cs typeface="Times New Roman" panose="02020603050405020304" pitchFamily="18" charset="0"/>
              </a:rPr>
              <a:t> (1883-1892) .</a:t>
            </a:r>
          </a:p>
          <a:p>
            <a:pPr>
              <a:lnSpc>
                <a:spcPct val="90000"/>
              </a:lnSpc>
            </a:pPr>
            <a:r>
              <a:rPr lang="en-US" sz="2400" b="1" dirty="0">
                <a:solidFill>
                  <a:srgbClr val="0000FF"/>
                </a:solidFill>
                <a:latin typeface="Times New Roman" panose="02020603050405020304" pitchFamily="18" charset="0"/>
                <a:cs typeface="Times New Roman" panose="02020603050405020304" pitchFamily="18" charset="0"/>
              </a:rPr>
              <a:t>3. </a:t>
            </a:r>
            <a:r>
              <a:rPr lang="en-US" sz="2400" b="1" dirty="0" err="1">
                <a:solidFill>
                  <a:srgbClr val="0000FF"/>
                </a:solidFill>
                <a:latin typeface="Times New Roman" panose="02020603050405020304" pitchFamily="18" charset="0"/>
                <a:cs typeface="Times New Roman" panose="02020603050405020304" pitchFamily="18" charset="0"/>
              </a:rPr>
              <a:t>Khởi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Khê</a:t>
            </a:r>
            <a:r>
              <a:rPr lang="en-US" sz="2400" b="1" dirty="0">
                <a:solidFill>
                  <a:srgbClr val="0000FF"/>
                </a:solidFill>
                <a:latin typeface="Times New Roman" panose="02020603050405020304" pitchFamily="18" charset="0"/>
                <a:cs typeface="Times New Roman" panose="02020603050405020304" pitchFamily="18" charset="0"/>
              </a:rPr>
              <a:t> (1885-1895).</a:t>
            </a:r>
          </a:p>
          <a:p>
            <a:pPr eaLnBrk="1" hangingPunct="1">
              <a:lnSpc>
                <a:spcPct val="90000"/>
              </a:lnSpc>
            </a:pPr>
            <a:endParaRPr 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932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80">
                                          <p:stCondLst>
                                            <p:cond delay="0"/>
                                          </p:stCondLst>
                                        </p:cTn>
                                        <p:tgtEl>
                                          <p:spTgt spid="12">
                                            <p:txEl>
                                              <p:pRg st="0" end="0"/>
                                            </p:txEl>
                                          </p:spTgt>
                                        </p:tgtEl>
                                      </p:cBhvr>
                                    </p:animEffect>
                                    <p:anim calcmode="lin" valueType="num">
                                      <p:cBhvr>
                                        <p:cTn id="13"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xEl>
                                              <p:pRg st="0" end="0"/>
                                            </p:txEl>
                                          </p:spTgt>
                                        </p:tgtEl>
                                      </p:cBhvr>
                                      <p:to x="100000" y="60000"/>
                                    </p:animScale>
                                    <p:animScale>
                                      <p:cBhvr>
                                        <p:cTn id="19" dur="166" decel="50000">
                                          <p:stCondLst>
                                            <p:cond delay="676"/>
                                          </p:stCondLst>
                                        </p:cTn>
                                        <p:tgtEl>
                                          <p:spTgt spid="12">
                                            <p:txEl>
                                              <p:pRg st="0" end="0"/>
                                            </p:txEl>
                                          </p:spTgt>
                                        </p:tgtEl>
                                      </p:cBhvr>
                                      <p:to x="100000" y="100000"/>
                                    </p:animScale>
                                    <p:animScale>
                                      <p:cBhvr>
                                        <p:cTn id="20" dur="26">
                                          <p:stCondLst>
                                            <p:cond delay="1312"/>
                                          </p:stCondLst>
                                        </p:cTn>
                                        <p:tgtEl>
                                          <p:spTgt spid="12">
                                            <p:txEl>
                                              <p:pRg st="0" end="0"/>
                                            </p:txEl>
                                          </p:spTgt>
                                        </p:tgtEl>
                                      </p:cBhvr>
                                      <p:to x="100000" y="80000"/>
                                    </p:animScale>
                                    <p:animScale>
                                      <p:cBhvr>
                                        <p:cTn id="21" dur="166" decel="50000">
                                          <p:stCondLst>
                                            <p:cond delay="1338"/>
                                          </p:stCondLst>
                                        </p:cTn>
                                        <p:tgtEl>
                                          <p:spTgt spid="12">
                                            <p:txEl>
                                              <p:pRg st="0" end="0"/>
                                            </p:txEl>
                                          </p:spTgt>
                                        </p:tgtEl>
                                      </p:cBhvr>
                                      <p:to x="100000" y="100000"/>
                                    </p:animScale>
                                    <p:animScale>
                                      <p:cBhvr>
                                        <p:cTn id="22" dur="26">
                                          <p:stCondLst>
                                            <p:cond delay="1642"/>
                                          </p:stCondLst>
                                        </p:cTn>
                                        <p:tgtEl>
                                          <p:spTgt spid="12">
                                            <p:txEl>
                                              <p:pRg st="0" end="0"/>
                                            </p:txEl>
                                          </p:spTgt>
                                        </p:tgtEl>
                                      </p:cBhvr>
                                      <p:to x="100000" y="90000"/>
                                    </p:animScale>
                                    <p:animScale>
                                      <p:cBhvr>
                                        <p:cTn id="23" dur="166" decel="50000">
                                          <p:stCondLst>
                                            <p:cond delay="1668"/>
                                          </p:stCondLst>
                                        </p:cTn>
                                        <p:tgtEl>
                                          <p:spTgt spid="12">
                                            <p:txEl>
                                              <p:pRg st="0" end="0"/>
                                            </p:txEl>
                                          </p:spTgt>
                                        </p:tgtEl>
                                      </p:cBhvr>
                                      <p:to x="100000" y="100000"/>
                                    </p:animScale>
                                    <p:animScale>
                                      <p:cBhvr>
                                        <p:cTn id="24" dur="26">
                                          <p:stCondLst>
                                            <p:cond delay="1808"/>
                                          </p:stCondLst>
                                        </p:cTn>
                                        <p:tgtEl>
                                          <p:spTgt spid="12">
                                            <p:txEl>
                                              <p:pRg st="0" end="0"/>
                                            </p:txEl>
                                          </p:spTgt>
                                        </p:tgtEl>
                                      </p:cBhvr>
                                      <p:to x="100000" y="95000"/>
                                    </p:animScale>
                                    <p:animScale>
                                      <p:cBhvr>
                                        <p:cTn id="25" dur="166" decel="50000">
                                          <p:stCondLst>
                                            <p:cond delay="1834"/>
                                          </p:stCondLst>
                                        </p:cTn>
                                        <p:tgtEl>
                                          <p:spTgt spid="1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iterate type="wd">
                                    <p:tmPct val="10000"/>
                                  </p:iterate>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80">
                                          <p:stCondLst>
                                            <p:cond delay="0"/>
                                          </p:stCondLst>
                                        </p:cTn>
                                        <p:tgtEl>
                                          <p:spTgt spid="11">
                                            <p:txEl>
                                              <p:pRg st="0" end="0"/>
                                            </p:txEl>
                                          </p:spTgt>
                                        </p:tgtEl>
                                      </p:cBhvr>
                                    </p:animEffect>
                                    <p:anim calcmode="lin" valueType="num">
                                      <p:cBhvr>
                                        <p:cTn id="31"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xEl>
                                              <p:pRg st="0" end="0"/>
                                            </p:txEl>
                                          </p:spTgt>
                                        </p:tgtEl>
                                      </p:cBhvr>
                                      <p:to x="100000" y="60000"/>
                                    </p:animScale>
                                    <p:animScale>
                                      <p:cBhvr>
                                        <p:cTn id="37" dur="166" decel="50000">
                                          <p:stCondLst>
                                            <p:cond delay="676"/>
                                          </p:stCondLst>
                                        </p:cTn>
                                        <p:tgtEl>
                                          <p:spTgt spid="11">
                                            <p:txEl>
                                              <p:pRg st="0" end="0"/>
                                            </p:txEl>
                                          </p:spTgt>
                                        </p:tgtEl>
                                      </p:cBhvr>
                                      <p:to x="100000" y="100000"/>
                                    </p:animScale>
                                    <p:animScale>
                                      <p:cBhvr>
                                        <p:cTn id="38" dur="26">
                                          <p:stCondLst>
                                            <p:cond delay="1312"/>
                                          </p:stCondLst>
                                        </p:cTn>
                                        <p:tgtEl>
                                          <p:spTgt spid="11">
                                            <p:txEl>
                                              <p:pRg st="0" end="0"/>
                                            </p:txEl>
                                          </p:spTgt>
                                        </p:tgtEl>
                                      </p:cBhvr>
                                      <p:to x="100000" y="80000"/>
                                    </p:animScale>
                                    <p:animScale>
                                      <p:cBhvr>
                                        <p:cTn id="39" dur="166" decel="50000">
                                          <p:stCondLst>
                                            <p:cond delay="1338"/>
                                          </p:stCondLst>
                                        </p:cTn>
                                        <p:tgtEl>
                                          <p:spTgt spid="11">
                                            <p:txEl>
                                              <p:pRg st="0" end="0"/>
                                            </p:txEl>
                                          </p:spTgt>
                                        </p:tgtEl>
                                      </p:cBhvr>
                                      <p:to x="100000" y="100000"/>
                                    </p:animScale>
                                    <p:animScale>
                                      <p:cBhvr>
                                        <p:cTn id="40" dur="26">
                                          <p:stCondLst>
                                            <p:cond delay="1642"/>
                                          </p:stCondLst>
                                        </p:cTn>
                                        <p:tgtEl>
                                          <p:spTgt spid="11">
                                            <p:txEl>
                                              <p:pRg st="0" end="0"/>
                                            </p:txEl>
                                          </p:spTgt>
                                        </p:tgtEl>
                                      </p:cBhvr>
                                      <p:to x="100000" y="90000"/>
                                    </p:animScale>
                                    <p:animScale>
                                      <p:cBhvr>
                                        <p:cTn id="41" dur="166" decel="50000">
                                          <p:stCondLst>
                                            <p:cond delay="1668"/>
                                          </p:stCondLst>
                                        </p:cTn>
                                        <p:tgtEl>
                                          <p:spTgt spid="11">
                                            <p:txEl>
                                              <p:pRg st="0" end="0"/>
                                            </p:txEl>
                                          </p:spTgt>
                                        </p:tgtEl>
                                      </p:cBhvr>
                                      <p:to x="100000" y="100000"/>
                                    </p:animScale>
                                    <p:animScale>
                                      <p:cBhvr>
                                        <p:cTn id="42" dur="26">
                                          <p:stCondLst>
                                            <p:cond delay="1808"/>
                                          </p:stCondLst>
                                        </p:cTn>
                                        <p:tgtEl>
                                          <p:spTgt spid="11">
                                            <p:txEl>
                                              <p:pRg st="0" end="0"/>
                                            </p:txEl>
                                          </p:spTgt>
                                        </p:tgtEl>
                                      </p:cBhvr>
                                      <p:to x="100000" y="95000"/>
                                    </p:animScale>
                                    <p:animScale>
                                      <p:cBhvr>
                                        <p:cTn id="43" dur="166" decel="50000">
                                          <p:stCondLst>
                                            <p:cond delay="1834"/>
                                          </p:stCondLst>
                                        </p:cTn>
                                        <p:tgtEl>
                                          <p:spTgt spid="11">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iterate type="lt">
                                    <p:tmPct val="1000"/>
                                  </p:iterate>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80">
                                          <p:stCondLst>
                                            <p:cond delay="0"/>
                                          </p:stCondLst>
                                        </p:cTn>
                                        <p:tgtEl>
                                          <p:spTgt spid="7">
                                            <p:txEl>
                                              <p:pRg st="0" end="0"/>
                                            </p:txEl>
                                          </p:spTgt>
                                        </p:tgtEl>
                                      </p:cBhvr>
                                    </p:animEffect>
                                    <p:anim calcmode="lin" valueType="num">
                                      <p:cBhvr>
                                        <p:cTn id="49"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xEl>
                                              <p:pRg st="0" end="0"/>
                                            </p:txEl>
                                          </p:spTgt>
                                        </p:tgtEl>
                                      </p:cBhvr>
                                      <p:to x="100000" y="60000"/>
                                    </p:animScale>
                                    <p:animScale>
                                      <p:cBhvr>
                                        <p:cTn id="55" dur="166" decel="50000">
                                          <p:stCondLst>
                                            <p:cond delay="676"/>
                                          </p:stCondLst>
                                        </p:cTn>
                                        <p:tgtEl>
                                          <p:spTgt spid="7">
                                            <p:txEl>
                                              <p:pRg st="0" end="0"/>
                                            </p:txEl>
                                          </p:spTgt>
                                        </p:tgtEl>
                                      </p:cBhvr>
                                      <p:to x="100000" y="100000"/>
                                    </p:animScale>
                                    <p:animScale>
                                      <p:cBhvr>
                                        <p:cTn id="56" dur="26">
                                          <p:stCondLst>
                                            <p:cond delay="1312"/>
                                          </p:stCondLst>
                                        </p:cTn>
                                        <p:tgtEl>
                                          <p:spTgt spid="7">
                                            <p:txEl>
                                              <p:pRg st="0" end="0"/>
                                            </p:txEl>
                                          </p:spTgt>
                                        </p:tgtEl>
                                      </p:cBhvr>
                                      <p:to x="100000" y="80000"/>
                                    </p:animScale>
                                    <p:animScale>
                                      <p:cBhvr>
                                        <p:cTn id="57" dur="166" decel="50000">
                                          <p:stCondLst>
                                            <p:cond delay="1338"/>
                                          </p:stCondLst>
                                        </p:cTn>
                                        <p:tgtEl>
                                          <p:spTgt spid="7">
                                            <p:txEl>
                                              <p:pRg st="0" end="0"/>
                                            </p:txEl>
                                          </p:spTgt>
                                        </p:tgtEl>
                                      </p:cBhvr>
                                      <p:to x="100000" y="100000"/>
                                    </p:animScale>
                                    <p:animScale>
                                      <p:cBhvr>
                                        <p:cTn id="58" dur="26">
                                          <p:stCondLst>
                                            <p:cond delay="1642"/>
                                          </p:stCondLst>
                                        </p:cTn>
                                        <p:tgtEl>
                                          <p:spTgt spid="7">
                                            <p:txEl>
                                              <p:pRg st="0" end="0"/>
                                            </p:txEl>
                                          </p:spTgt>
                                        </p:tgtEl>
                                      </p:cBhvr>
                                      <p:to x="100000" y="90000"/>
                                    </p:animScale>
                                    <p:animScale>
                                      <p:cBhvr>
                                        <p:cTn id="59" dur="166" decel="50000">
                                          <p:stCondLst>
                                            <p:cond delay="1668"/>
                                          </p:stCondLst>
                                        </p:cTn>
                                        <p:tgtEl>
                                          <p:spTgt spid="7">
                                            <p:txEl>
                                              <p:pRg st="0" end="0"/>
                                            </p:txEl>
                                          </p:spTgt>
                                        </p:tgtEl>
                                      </p:cBhvr>
                                      <p:to x="100000" y="100000"/>
                                    </p:animScale>
                                    <p:animScale>
                                      <p:cBhvr>
                                        <p:cTn id="60" dur="26">
                                          <p:stCondLst>
                                            <p:cond delay="1808"/>
                                          </p:stCondLst>
                                        </p:cTn>
                                        <p:tgtEl>
                                          <p:spTgt spid="7">
                                            <p:txEl>
                                              <p:pRg st="0" end="0"/>
                                            </p:txEl>
                                          </p:spTgt>
                                        </p:tgtEl>
                                      </p:cBhvr>
                                      <p:to x="100000" y="95000"/>
                                    </p:animScale>
                                    <p:animScale>
                                      <p:cBhvr>
                                        <p:cTn id="61" dur="166" decel="50000">
                                          <p:stCondLst>
                                            <p:cond delay="1834"/>
                                          </p:stCondLst>
                                        </p:cTn>
                                        <p:tgtEl>
                                          <p:spTgt spid="7">
                                            <p:txEl>
                                              <p:pRg st="0" end="0"/>
                                            </p:txEl>
                                          </p:spTgt>
                                        </p:tgtEl>
                                      </p:cBhvr>
                                      <p:to x="100000" y="100000"/>
                                    </p:animScale>
                                  </p:childTnLst>
                                </p:cTn>
                              </p:par>
                              <p:par>
                                <p:cTn id="62" presetID="26" presetClass="entr" presetSubtype="0" fill="hold" nodeType="withEffect">
                                  <p:stCondLst>
                                    <p:cond delay="0"/>
                                  </p:stCondLst>
                                  <p:iterate type="lt">
                                    <p:tmPct val="1000"/>
                                  </p:iterate>
                                  <p:childTnLst>
                                    <p:set>
                                      <p:cBhvr>
                                        <p:cTn id="63" dur="1" fill="hold">
                                          <p:stCondLst>
                                            <p:cond delay="0"/>
                                          </p:stCondLst>
                                        </p:cTn>
                                        <p:tgtEl>
                                          <p:spTgt spid="7">
                                            <p:txEl>
                                              <p:pRg st="1" end="1"/>
                                            </p:txEl>
                                          </p:spTgt>
                                        </p:tgtEl>
                                        <p:attrNameLst>
                                          <p:attrName>style.visibility</p:attrName>
                                        </p:attrNameLst>
                                      </p:cBhvr>
                                      <p:to>
                                        <p:strVal val="visible"/>
                                      </p:to>
                                    </p:set>
                                    <p:animEffect transition="in" filter="wipe(down)">
                                      <p:cBhvr>
                                        <p:cTn id="64" dur="580">
                                          <p:stCondLst>
                                            <p:cond delay="0"/>
                                          </p:stCondLst>
                                        </p:cTn>
                                        <p:tgtEl>
                                          <p:spTgt spid="7">
                                            <p:txEl>
                                              <p:pRg st="1" end="1"/>
                                            </p:txEl>
                                          </p:spTgt>
                                        </p:tgtEl>
                                      </p:cBhvr>
                                    </p:animEffect>
                                    <p:anim calcmode="lin" valueType="num">
                                      <p:cBhvr>
                                        <p:cTn id="65"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7">
                                            <p:txEl>
                                              <p:pRg st="1" end="1"/>
                                            </p:txEl>
                                          </p:spTgt>
                                        </p:tgtEl>
                                      </p:cBhvr>
                                      <p:to x="100000" y="60000"/>
                                    </p:animScale>
                                    <p:animScale>
                                      <p:cBhvr>
                                        <p:cTn id="71" dur="166" decel="50000">
                                          <p:stCondLst>
                                            <p:cond delay="676"/>
                                          </p:stCondLst>
                                        </p:cTn>
                                        <p:tgtEl>
                                          <p:spTgt spid="7">
                                            <p:txEl>
                                              <p:pRg st="1" end="1"/>
                                            </p:txEl>
                                          </p:spTgt>
                                        </p:tgtEl>
                                      </p:cBhvr>
                                      <p:to x="100000" y="100000"/>
                                    </p:animScale>
                                    <p:animScale>
                                      <p:cBhvr>
                                        <p:cTn id="72" dur="26">
                                          <p:stCondLst>
                                            <p:cond delay="1312"/>
                                          </p:stCondLst>
                                        </p:cTn>
                                        <p:tgtEl>
                                          <p:spTgt spid="7">
                                            <p:txEl>
                                              <p:pRg st="1" end="1"/>
                                            </p:txEl>
                                          </p:spTgt>
                                        </p:tgtEl>
                                      </p:cBhvr>
                                      <p:to x="100000" y="80000"/>
                                    </p:animScale>
                                    <p:animScale>
                                      <p:cBhvr>
                                        <p:cTn id="73" dur="166" decel="50000">
                                          <p:stCondLst>
                                            <p:cond delay="1338"/>
                                          </p:stCondLst>
                                        </p:cTn>
                                        <p:tgtEl>
                                          <p:spTgt spid="7">
                                            <p:txEl>
                                              <p:pRg st="1" end="1"/>
                                            </p:txEl>
                                          </p:spTgt>
                                        </p:tgtEl>
                                      </p:cBhvr>
                                      <p:to x="100000" y="100000"/>
                                    </p:animScale>
                                    <p:animScale>
                                      <p:cBhvr>
                                        <p:cTn id="74" dur="26">
                                          <p:stCondLst>
                                            <p:cond delay="1642"/>
                                          </p:stCondLst>
                                        </p:cTn>
                                        <p:tgtEl>
                                          <p:spTgt spid="7">
                                            <p:txEl>
                                              <p:pRg st="1" end="1"/>
                                            </p:txEl>
                                          </p:spTgt>
                                        </p:tgtEl>
                                      </p:cBhvr>
                                      <p:to x="100000" y="90000"/>
                                    </p:animScale>
                                    <p:animScale>
                                      <p:cBhvr>
                                        <p:cTn id="75" dur="166" decel="50000">
                                          <p:stCondLst>
                                            <p:cond delay="1668"/>
                                          </p:stCondLst>
                                        </p:cTn>
                                        <p:tgtEl>
                                          <p:spTgt spid="7">
                                            <p:txEl>
                                              <p:pRg st="1" end="1"/>
                                            </p:txEl>
                                          </p:spTgt>
                                        </p:tgtEl>
                                      </p:cBhvr>
                                      <p:to x="100000" y="100000"/>
                                    </p:animScale>
                                    <p:animScale>
                                      <p:cBhvr>
                                        <p:cTn id="76" dur="26">
                                          <p:stCondLst>
                                            <p:cond delay="1808"/>
                                          </p:stCondLst>
                                        </p:cTn>
                                        <p:tgtEl>
                                          <p:spTgt spid="7">
                                            <p:txEl>
                                              <p:pRg st="1" end="1"/>
                                            </p:txEl>
                                          </p:spTgt>
                                        </p:tgtEl>
                                      </p:cBhvr>
                                      <p:to x="100000" y="95000"/>
                                    </p:animScale>
                                    <p:animScale>
                                      <p:cBhvr>
                                        <p:cTn id="77" dur="166" decel="50000">
                                          <p:stCondLst>
                                            <p:cond delay="1834"/>
                                          </p:stCondLst>
                                        </p:cTn>
                                        <p:tgtEl>
                                          <p:spTgt spid="7">
                                            <p:txEl>
                                              <p:pRg st="1" end="1"/>
                                            </p:txEl>
                                          </p:spTgt>
                                        </p:tgtEl>
                                      </p:cBhvr>
                                      <p:to x="100000" y="100000"/>
                                    </p:animScale>
                                  </p:childTnLst>
                                </p:cTn>
                              </p:par>
                              <p:par>
                                <p:cTn id="78" presetID="26" presetClass="entr" presetSubtype="0" fill="hold" nodeType="withEffect">
                                  <p:stCondLst>
                                    <p:cond delay="0"/>
                                  </p:stCondLst>
                                  <p:iterate type="lt">
                                    <p:tmPct val="1000"/>
                                  </p:iterate>
                                  <p:childTnLst>
                                    <p:set>
                                      <p:cBhvr>
                                        <p:cTn id="79" dur="1" fill="hold">
                                          <p:stCondLst>
                                            <p:cond delay="0"/>
                                          </p:stCondLst>
                                        </p:cTn>
                                        <p:tgtEl>
                                          <p:spTgt spid="7">
                                            <p:txEl>
                                              <p:pRg st="2" end="2"/>
                                            </p:txEl>
                                          </p:spTgt>
                                        </p:tgtEl>
                                        <p:attrNameLst>
                                          <p:attrName>style.visibility</p:attrName>
                                        </p:attrNameLst>
                                      </p:cBhvr>
                                      <p:to>
                                        <p:strVal val="visible"/>
                                      </p:to>
                                    </p:set>
                                    <p:animEffect transition="in" filter="wipe(down)">
                                      <p:cBhvr>
                                        <p:cTn id="80" dur="580">
                                          <p:stCondLst>
                                            <p:cond delay="0"/>
                                          </p:stCondLst>
                                        </p:cTn>
                                        <p:tgtEl>
                                          <p:spTgt spid="7">
                                            <p:txEl>
                                              <p:pRg st="2" end="2"/>
                                            </p:txEl>
                                          </p:spTgt>
                                        </p:tgtEl>
                                      </p:cBhvr>
                                    </p:animEffect>
                                    <p:anim calcmode="lin" valueType="num">
                                      <p:cBhvr>
                                        <p:cTn id="81"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7">
                                            <p:txEl>
                                              <p:pRg st="2" end="2"/>
                                            </p:txEl>
                                          </p:spTgt>
                                        </p:tgtEl>
                                      </p:cBhvr>
                                      <p:to x="100000" y="60000"/>
                                    </p:animScale>
                                    <p:animScale>
                                      <p:cBhvr>
                                        <p:cTn id="87" dur="166" decel="50000">
                                          <p:stCondLst>
                                            <p:cond delay="676"/>
                                          </p:stCondLst>
                                        </p:cTn>
                                        <p:tgtEl>
                                          <p:spTgt spid="7">
                                            <p:txEl>
                                              <p:pRg st="2" end="2"/>
                                            </p:txEl>
                                          </p:spTgt>
                                        </p:tgtEl>
                                      </p:cBhvr>
                                      <p:to x="100000" y="100000"/>
                                    </p:animScale>
                                    <p:animScale>
                                      <p:cBhvr>
                                        <p:cTn id="88" dur="26">
                                          <p:stCondLst>
                                            <p:cond delay="1312"/>
                                          </p:stCondLst>
                                        </p:cTn>
                                        <p:tgtEl>
                                          <p:spTgt spid="7">
                                            <p:txEl>
                                              <p:pRg st="2" end="2"/>
                                            </p:txEl>
                                          </p:spTgt>
                                        </p:tgtEl>
                                      </p:cBhvr>
                                      <p:to x="100000" y="80000"/>
                                    </p:animScale>
                                    <p:animScale>
                                      <p:cBhvr>
                                        <p:cTn id="89" dur="166" decel="50000">
                                          <p:stCondLst>
                                            <p:cond delay="1338"/>
                                          </p:stCondLst>
                                        </p:cTn>
                                        <p:tgtEl>
                                          <p:spTgt spid="7">
                                            <p:txEl>
                                              <p:pRg st="2" end="2"/>
                                            </p:txEl>
                                          </p:spTgt>
                                        </p:tgtEl>
                                      </p:cBhvr>
                                      <p:to x="100000" y="100000"/>
                                    </p:animScale>
                                    <p:animScale>
                                      <p:cBhvr>
                                        <p:cTn id="90" dur="26">
                                          <p:stCondLst>
                                            <p:cond delay="1642"/>
                                          </p:stCondLst>
                                        </p:cTn>
                                        <p:tgtEl>
                                          <p:spTgt spid="7">
                                            <p:txEl>
                                              <p:pRg st="2" end="2"/>
                                            </p:txEl>
                                          </p:spTgt>
                                        </p:tgtEl>
                                      </p:cBhvr>
                                      <p:to x="100000" y="90000"/>
                                    </p:animScale>
                                    <p:animScale>
                                      <p:cBhvr>
                                        <p:cTn id="91" dur="166" decel="50000">
                                          <p:stCondLst>
                                            <p:cond delay="1668"/>
                                          </p:stCondLst>
                                        </p:cTn>
                                        <p:tgtEl>
                                          <p:spTgt spid="7">
                                            <p:txEl>
                                              <p:pRg st="2" end="2"/>
                                            </p:txEl>
                                          </p:spTgt>
                                        </p:tgtEl>
                                      </p:cBhvr>
                                      <p:to x="100000" y="100000"/>
                                    </p:animScale>
                                    <p:animScale>
                                      <p:cBhvr>
                                        <p:cTn id="92" dur="26">
                                          <p:stCondLst>
                                            <p:cond delay="1808"/>
                                          </p:stCondLst>
                                        </p:cTn>
                                        <p:tgtEl>
                                          <p:spTgt spid="7">
                                            <p:txEl>
                                              <p:pRg st="2" end="2"/>
                                            </p:txEl>
                                          </p:spTgt>
                                        </p:tgtEl>
                                      </p:cBhvr>
                                      <p:to x="100000" y="95000"/>
                                    </p:animScale>
                                    <p:animScale>
                                      <p:cBhvr>
                                        <p:cTn id="93"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03040" y="798608"/>
            <a:ext cx="8640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smtClean="0">
                <a:solidFill>
                  <a:srgbClr val="FF3300"/>
                </a:solidFill>
                <a:latin typeface="Times New Roman" pitchFamily="18" charset="0"/>
              </a:rPr>
              <a:t>Tại </a:t>
            </a:r>
            <a:r>
              <a:rPr lang="en-US" sz="2400" b="1">
                <a:solidFill>
                  <a:srgbClr val="FF3300"/>
                </a:solidFill>
                <a:latin typeface="Times New Roman" pitchFamily="18" charset="0"/>
              </a:rPr>
              <a:t>sao nói </a:t>
            </a:r>
            <a:r>
              <a:rPr lang="en-US" sz="2400" b="1" smtClean="0">
                <a:solidFill>
                  <a:srgbClr val="FF3300"/>
                </a:solidFill>
                <a:latin typeface="Times New Roman" pitchFamily="18" charset="0"/>
              </a:rPr>
              <a:t>: “Cuộc </a:t>
            </a:r>
            <a:r>
              <a:rPr lang="en-US" sz="2400" b="1">
                <a:solidFill>
                  <a:srgbClr val="FF3300"/>
                </a:solidFill>
                <a:latin typeface="Times New Roman" pitchFamily="18" charset="0"/>
              </a:rPr>
              <a:t>khởi nghĩa Hương Khê là cuộc khởi nghĩa điển  hình nhất trong phong trào Cần </a:t>
            </a:r>
            <a:r>
              <a:rPr lang="en-US" sz="2400" b="1" smtClean="0">
                <a:solidFill>
                  <a:srgbClr val="FF3300"/>
                </a:solidFill>
                <a:latin typeface="Times New Roman" pitchFamily="18" charset="0"/>
              </a:rPr>
              <a:t>vương”?.</a:t>
            </a:r>
            <a:endParaRPr lang="en-US" sz="2400" b="1">
              <a:solidFill>
                <a:srgbClr val="FF3300"/>
              </a:solidFill>
              <a:latin typeface="Times New Roman" pitchFamily="18" charset="0"/>
            </a:endParaRPr>
          </a:p>
        </p:txBody>
      </p:sp>
      <p:sp>
        <p:nvSpPr>
          <p:cNvPr id="71683" name="Text Box 3"/>
          <p:cNvSpPr txBox="1">
            <a:spLocks noChangeArrowheads="1"/>
          </p:cNvSpPr>
          <p:nvPr/>
        </p:nvSpPr>
        <p:spPr bwMode="auto">
          <a:xfrm>
            <a:off x="1143000" y="19050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solidFill>
                  <a:srgbClr val="FF3300"/>
                </a:solidFill>
                <a:latin typeface="Times New Roman" pitchFamily="18" charset="0"/>
              </a:rPr>
              <a:t>( Lãnh đạo, địa bàn, qui mô, trình độ tổ chức, thời gian, tính chất)</a:t>
            </a:r>
          </a:p>
        </p:txBody>
      </p:sp>
      <p:grpSp>
        <p:nvGrpSpPr>
          <p:cNvPr id="71684" name="Group 4"/>
          <p:cNvGrpSpPr>
            <a:grpSpLocks/>
          </p:cNvGrpSpPr>
          <p:nvPr/>
        </p:nvGrpSpPr>
        <p:grpSpPr bwMode="auto">
          <a:xfrm>
            <a:off x="1143000" y="2852738"/>
            <a:ext cx="6934200" cy="2709863"/>
            <a:chOff x="720" y="1797"/>
            <a:chExt cx="4368" cy="1707"/>
          </a:xfrm>
        </p:grpSpPr>
        <p:sp>
          <p:nvSpPr>
            <p:cNvPr id="71685" name="Text Box 5"/>
            <p:cNvSpPr txBox="1">
              <a:spLocks noChangeArrowheads="1"/>
            </p:cNvSpPr>
            <p:nvPr/>
          </p:nvSpPr>
          <p:spPr bwMode="auto">
            <a:xfrm>
              <a:off x="720" y="1797"/>
              <a:ext cx="43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latin typeface="Times New Roman" pitchFamily="18" charset="0"/>
                </a:rPr>
                <a:t>- Lãnh đạo: tài giỏi, có uy tín, lập được nhiều chiến công, chế tạo được vũ khí.</a:t>
              </a:r>
            </a:p>
          </p:txBody>
        </p:sp>
        <p:sp>
          <p:nvSpPr>
            <p:cNvPr id="71686" name="Text Box 6"/>
            <p:cNvSpPr txBox="1">
              <a:spLocks noChangeArrowheads="1"/>
            </p:cNvSpPr>
            <p:nvPr/>
          </p:nvSpPr>
          <p:spPr bwMode="auto">
            <a:xfrm>
              <a:off x="720" y="2265"/>
              <a:ext cx="4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latin typeface="Times New Roman" pitchFamily="18" charset="0"/>
                </a:rPr>
                <a:t>- Địa bàn: rộng khắp trên bốn tỉnh.</a:t>
              </a:r>
            </a:p>
          </p:txBody>
        </p:sp>
        <p:sp>
          <p:nvSpPr>
            <p:cNvPr id="71687" name="Text Box 7"/>
            <p:cNvSpPr txBox="1">
              <a:spLocks noChangeArrowheads="1"/>
            </p:cNvSpPr>
            <p:nvPr/>
          </p:nvSpPr>
          <p:spPr bwMode="auto">
            <a:xfrm>
              <a:off x="720" y="2496"/>
              <a:ext cx="4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latin typeface="Times New Roman" pitchFamily="18" charset="0"/>
                </a:rPr>
                <a:t>- Quy mô: lớn nhất.</a:t>
              </a:r>
            </a:p>
          </p:txBody>
        </p:sp>
        <p:sp>
          <p:nvSpPr>
            <p:cNvPr id="71688" name="Text Box 8"/>
            <p:cNvSpPr txBox="1">
              <a:spLocks noChangeArrowheads="1"/>
            </p:cNvSpPr>
            <p:nvPr/>
          </p:nvSpPr>
          <p:spPr bwMode="auto">
            <a:xfrm>
              <a:off x="720" y="2736"/>
              <a:ext cx="4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400">
                  <a:latin typeface="Times New Roman" pitchFamily="18" charset="0"/>
                </a:rPr>
                <a:t>Trình độ tổ chức: cao, chặt chẽ, chiến đấu bền bỉ.</a:t>
              </a:r>
            </a:p>
          </p:txBody>
        </p:sp>
        <p:sp>
          <p:nvSpPr>
            <p:cNvPr id="71689" name="Text Box 9"/>
            <p:cNvSpPr txBox="1">
              <a:spLocks noChangeArrowheads="1"/>
            </p:cNvSpPr>
            <p:nvPr/>
          </p:nvSpPr>
          <p:spPr bwMode="auto">
            <a:xfrm>
              <a:off x="720" y="2976"/>
              <a:ext cx="4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400">
                  <a:latin typeface="Times New Roman" pitchFamily="18" charset="0"/>
                </a:rPr>
                <a:t>Thời gian: kéo dài 10 năm.</a:t>
              </a:r>
            </a:p>
          </p:txBody>
        </p:sp>
        <p:sp>
          <p:nvSpPr>
            <p:cNvPr id="71690" name="Text Box 10"/>
            <p:cNvSpPr txBox="1">
              <a:spLocks noChangeArrowheads="1"/>
            </p:cNvSpPr>
            <p:nvPr/>
          </p:nvSpPr>
          <p:spPr bwMode="auto">
            <a:xfrm>
              <a:off x="720" y="3216"/>
              <a:ext cx="4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400">
                  <a:latin typeface="Times New Roman" pitchFamily="18" charset="0"/>
                </a:rPr>
                <a:t>Tính chất : quyết liệt đầy cam go.</a:t>
              </a:r>
            </a:p>
          </p:txBody>
        </p:sp>
      </p:grpSp>
    </p:spTree>
    <p:extLst>
      <p:ext uri="{BB962C8B-B14F-4D97-AF65-F5344CB8AC3E}">
        <p14:creationId xmlns:p14="http://schemas.microsoft.com/office/powerpoint/2010/main" val="56082038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75260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50"/>
          <p:cNvSpPr txBox="1">
            <a:spLocks/>
          </p:cNvSpPr>
          <p:nvPr/>
        </p:nvSpPr>
        <p:spPr>
          <a:xfrm>
            <a:off x="-152400" y="133326"/>
            <a:ext cx="4724400" cy="487362"/>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ct val="25000"/>
              <a:buFont typeface="Arial"/>
              <a:buNone/>
              <a:tabLst/>
              <a:defRPr/>
            </a:pPr>
            <a:r>
              <a:rPr kumimoji="0" lang="en-US" sz="2400" b="1" i="0" u="sng" strike="noStrike" kern="1200" cap="all" spc="0" normalizeH="0" baseline="0" noProof="0" dirty="0"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   1</a:t>
            </a:r>
            <a:r>
              <a:rPr kumimoji="0" lang="en-US" sz="2000" b="1" i="0" u="sng" strike="noStrike" kern="1200" cap="all" spc="0" normalizeH="0" baseline="0" noProof="0" dirty="0"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 </a:t>
            </a:r>
            <a:r>
              <a:rPr kumimoji="0" lang="en-US" sz="2000" b="1" i="0" u="sng" strike="noStrike" kern="1200" cap="all" spc="0" normalizeH="0" baseline="0" noProof="0" dirty="0" err="1"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Khởi</a:t>
            </a:r>
            <a:r>
              <a:rPr kumimoji="0" lang="en-US" sz="2000" b="1" i="0" u="sng" strike="noStrike" kern="1200" cap="all" spc="0" normalizeH="0" baseline="0" noProof="0" dirty="0"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 </a:t>
            </a:r>
            <a:r>
              <a:rPr kumimoji="0" lang="en-US" sz="2000" b="1" i="0" u="sng" strike="noStrike" kern="1200" cap="all" spc="0" normalizeH="0" baseline="0" noProof="0" dirty="0" err="1"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nghĩa</a:t>
            </a:r>
            <a:r>
              <a:rPr kumimoji="0" lang="en-US" sz="2000" b="1" i="0" u="sng" strike="noStrike" kern="1200" cap="all" spc="0" normalizeH="0" baseline="0" noProof="0" dirty="0"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 </a:t>
            </a:r>
            <a:r>
              <a:rPr kumimoji="0" lang="en-US" sz="2000" b="1" i="0" u="sng" strike="noStrike" kern="1200" cap="all" spc="0" normalizeH="0" baseline="0" noProof="0" dirty="0" err="1"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Ba</a:t>
            </a:r>
            <a:r>
              <a:rPr kumimoji="0" lang="en-US" sz="2000" b="1" i="0" u="sng" strike="noStrike" kern="1200" cap="all" spc="0" normalizeH="0" baseline="0" noProof="0" dirty="0"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 </a:t>
            </a:r>
            <a:r>
              <a:rPr kumimoji="0" lang="en-US" sz="2000" b="1" i="0" u="sng" strike="noStrike" kern="1200" cap="all" spc="0" normalizeH="0" baseline="0" noProof="0" dirty="0" err="1"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Đình</a:t>
            </a:r>
            <a:r>
              <a:rPr kumimoji="0" lang="en-US" sz="2000" b="1" i="0" u="sng" strike="noStrike" kern="1200" cap="all" spc="0" normalizeH="0" baseline="0" noProof="0" dirty="0" smtClean="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rPr>
              <a:t> (1886-1887)</a:t>
            </a:r>
            <a:endParaRPr kumimoji="0" lang="en-US" sz="2400" b="1" i="0" u="sng" strike="noStrike" kern="1200" cap="all" spc="0" normalizeH="0" baseline="0" noProof="0" dirty="0">
              <a:ln>
                <a:noFill/>
              </a:ln>
              <a:solidFill>
                <a:srgbClr val="0000FF"/>
              </a:solidFill>
              <a:effectLst>
                <a:reflection blurRad="12700" stA="48000" endA="300" endPos="55000" dir="5400000" sy="-90000" algn="bl" rotWithShape="0"/>
              </a:effectLst>
              <a:uLnTx/>
              <a:uFillTx/>
              <a:latin typeface="Times New Roman" panose="02020603050405020304" pitchFamily="18" charset="0"/>
              <a:cs typeface="Times New Roman" panose="02020603050405020304" pitchFamily="18" charset="0"/>
              <a:sym typeface="Arial"/>
            </a:endParaRPr>
          </a:p>
        </p:txBody>
      </p:sp>
      <p:sp>
        <p:nvSpPr>
          <p:cNvPr id="16" name="Shape 254"/>
          <p:cNvSpPr txBox="1">
            <a:spLocks/>
          </p:cNvSpPr>
          <p:nvPr/>
        </p:nvSpPr>
        <p:spPr>
          <a:xfrm>
            <a:off x="26179" y="620688"/>
            <a:ext cx="4367242" cy="1752600"/>
          </a:xfrm>
          <a:prstGeom prst="rect">
            <a:avLst/>
          </a:prstGeom>
          <a:noFill/>
          <a:ln>
            <a:noFill/>
          </a:ln>
        </p:spPr>
        <p:txBody>
          <a:bodyPr lIns="91425" tIns="45700" rIns="91425" bIns="45700" anchor="t" anchorCtr="0">
            <a:noAutofit/>
          </a:bodyPr>
          <a:lstStyle/>
          <a:p>
            <a:pPr marL="342900" marR="0" lvl="0" indent="-342900" algn="just" defTabSz="914400" rtl="0" eaLnBrk="1" fontAlgn="auto" latinLnBrk="0" hangingPunct="1">
              <a:lnSpc>
                <a:spcPct val="90000"/>
              </a:lnSpc>
              <a:spcBef>
                <a:spcPts val="0"/>
              </a:spcBef>
              <a:spcAft>
                <a:spcPts val="0"/>
              </a:spcAft>
              <a:buClr>
                <a:srgbClr val="FF3300"/>
              </a:buClr>
              <a:buSzPct val="25000"/>
              <a:buFont typeface="Arial"/>
              <a:buNone/>
              <a:tabLst/>
              <a:defRPr/>
            </a:pP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Quan</a:t>
            </a:r>
            <a:r>
              <a:rPr lang="en-US" sz="2400" kern="1200" dirty="0" smtClean="0">
                <a:solidFill>
                  <a:srgbClr val="FF3300"/>
                </a:solidFill>
                <a:latin typeface="Times New Roman" pitchFamily="18" charset="0"/>
                <a:cs typeface="Times New Roman" pitchFamily="18" charset="0"/>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sát</a:t>
            </a:r>
            <a:r>
              <a:rPr lang="en-US" sz="2400" kern="1200" dirty="0" smtClean="0">
                <a:solidFill>
                  <a:srgbClr val="FF3300"/>
                </a:solidFill>
                <a:latin typeface="Times New Roman" pitchFamily="18" charset="0"/>
                <a:cs typeface="Times New Roman" pitchFamily="18" charset="0"/>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Công</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sự</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phòng</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thủ</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Ba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Đình</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lang="en-US" sz="2400" kern="1200" dirty="0" err="1" smtClean="0">
                <a:solidFill>
                  <a:srgbClr val="FF3300"/>
                </a:solidFill>
                <a:latin typeface="Times New Roman" pitchFamily="18" charset="0"/>
                <a:cs typeface="Times New Roman" pitchFamily="18" charset="0"/>
              </a:rPr>
              <a:t>các</a:t>
            </a:r>
            <a:r>
              <a:rPr lang="en-US" sz="2400" kern="1200" dirty="0" smtClean="0">
                <a:solidFill>
                  <a:srgbClr val="FF3300"/>
                </a:solidFill>
                <a:latin typeface="Times New Roman" pitchFamily="18" charset="0"/>
                <a:cs typeface="Times New Roman" pitchFamily="18" charset="0"/>
              </a:rPr>
              <a:t> </a:t>
            </a:r>
            <a:r>
              <a:rPr lang="en-US" sz="2400" kern="1200" dirty="0" err="1" smtClean="0">
                <a:solidFill>
                  <a:srgbClr val="FF3300"/>
                </a:solidFill>
                <a:latin typeface="Times New Roman" pitchFamily="18" charset="0"/>
                <a:cs typeface="Times New Roman" pitchFamily="18" charset="0"/>
              </a:rPr>
              <a:t>bạn</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hãy</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cho</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biết</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những</a:t>
            </a:r>
            <a:r>
              <a:rPr lang="en-US" sz="2400" kern="1200" dirty="0" smtClean="0">
                <a:solidFill>
                  <a:srgbClr val="FF3300"/>
                </a:solidFill>
                <a:latin typeface="Times New Roman" pitchFamily="18" charset="0"/>
                <a:cs typeface="Times New Roman" pitchFamily="18" charset="0"/>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điểm</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mạnh</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điểm</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yếu</a:t>
            </a:r>
            <a:r>
              <a:rPr lang="en-US" sz="2400" kern="1200" dirty="0" smtClean="0">
                <a:solidFill>
                  <a:srgbClr val="FF3300"/>
                </a:solidFill>
                <a:latin typeface="Times New Roman" pitchFamily="18" charset="0"/>
                <a:cs typeface="Times New Roman" pitchFamily="18" charset="0"/>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của</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cứ</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điểm</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 </a:t>
            </a:r>
            <a:r>
              <a:rPr kumimoji="0" lang="en-US" sz="2400" b="0" i="0" u="none" strike="noStrike" kern="1200" cap="none" spc="0" normalizeH="0" baseline="0" noProof="0" dirty="0" err="1" smtClean="0">
                <a:ln>
                  <a:noFill/>
                </a:ln>
                <a:solidFill>
                  <a:srgbClr val="FF3300"/>
                </a:solidFill>
                <a:effectLst/>
                <a:uLnTx/>
                <a:uFillTx/>
                <a:latin typeface="Times New Roman" pitchFamily="18" charset="0"/>
                <a:cs typeface="Times New Roman" pitchFamily="18" charset="0"/>
                <a:sym typeface="Arial"/>
              </a:rPr>
              <a:t>này</a:t>
            </a:r>
            <a:r>
              <a:rPr kumimoji="0" lang="en-US" sz="2400" b="0"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sym typeface="Arial"/>
              </a:rPr>
              <a:t>?</a:t>
            </a:r>
            <a:endParaRPr kumimoji="0" lang="en-US" sz="2400" b="0" i="0" u="none" strike="noStrike" kern="1200" cap="none" spc="0" normalizeH="0" baseline="0" noProof="0" dirty="0">
              <a:ln>
                <a:noFill/>
              </a:ln>
              <a:solidFill>
                <a:srgbClr val="FF3300"/>
              </a:solidFill>
              <a:effectLst/>
              <a:uLnTx/>
              <a:uFillTx/>
              <a:latin typeface="Times New Roman" pitchFamily="18" charset="0"/>
              <a:cs typeface="Times New Roman" pitchFamily="18" charset="0"/>
              <a:sym typeface="Arial"/>
            </a:endParaRPr>
          </a:p>
        </p:txBody>
      </p:sp>
      <p:sp>
        <p:nvSpPr>
          <p:cNvPr id="20" name="Shape 255"/>
          <p:cNvSpPr txBox="1"/>
          <p:nvPr/>
        </p:nvSpPr>
        <p:spPr>
          <a:xfrm>
            <a:off x="-76200" y="2071678"/>
            <a:ext cx="4572000" cy="2653466"/>
          </a:xfrm>
          <a:prstGeom prst="rect">
            <a:avLst/>
          </a:prstGeom>
          <a:noFill/>
          <a:ln>
            <a:noFill/>
          </a:ln>
        </p:spPr>
        <p:txBody>
          <a:bodyPr lIns="91425" tIns="45700" rIns="91425" bIns="45700" anchor="t" anchorCtr="0">
            <a:noAutofit/>
          </a:bodyPr>
          <a:lstStyle/>
          <a:p>
            <a:pPr marL="342900" lvl="0" indent="-342900" algn="just">
              <a:lnSpc>
                <a:spcPct val="90000"/>
              </a:lnSpc>
              <a:buClr>
                <a:schemeClr val="dk1"/>
              </a:buClr>
              <a:buSzPct val="25000"/>
            </a:pPr>
            <a:r>
              <a:rPr lang="en-US" sz="2400" b="1" i="0" u="none" dirty="0">
                <a:solidFill>
                  <a:schemeClr val="dk1"/>
                </a:solidFill>
                <a:latin typeface="Arial"/>
                <a:ea typeface="Arial"/>
                <a:cs typeface="Arial"/>
                <a:sym typeface="Arial"/>
              </a:rPr>
              <a:t>- </a:t>
            </a:r>
            <a:r>
              <a:rPr lang="en-US" sz="2400" b="1" i="0" u="none" dirty="0" err="1">
                <a:solidFill>
                  <a:schemeClr val="dk1"/>
                </a:solidFill>
                <a:latin typeface="Times New Roman" pitchFamily="18" charset="0"/>
                <a:cs typeface="Times New Roman" pitchFamily="18" charset="0"/>
                <a:sym typeface="Arial"/>
              </a:rPr>
              <a:t>Điểm</a:t>
            </a:r>
            <a:r>
              <a:rPr lang="en-US" sz="2400" b="1" i="0" u="none" dirty="0">
                <a:solidFill>
                  <a:schemeClr val="dk1"/>
                </a:solidFill>
                <a:latin typeface="Times New Roman" pitchFamily="18" charset="0"/>
                <a:cs typeface="Times New Roman" pitchFamily="18" charset="0"/>
                <a:sym typeface="Arial"/>
              </a:rPr>
              <a:t> </a:t>
            </a:r>
            <a:r>
              <a:rPr lang="en-US" sz="2400" b="1" i="0" u="none" dirty="0" err="1">
                <a:solidFill>
                  <a:schemeClr val="dk1"/>
                </a:solidFill>
                <a:latin typeface="Times New Roman" pitchFamily="18" charset="0"/>
                <a:cs typeface="Times New Roman" pitchFamily="18" charset="0"/>
                <a:sym typeface="Arial"/>
              </a:rPr>
              <a:t>mạnh</a:t>
            </a:r>
            <a:r>
              <a:rPr lang="en-US" sz="2400" b="1" i="0" u="none" dirty="0" smtClean="0">
                <a:solidFill>
                  <a:schemeClr val="dk1"/>
                </a:solidFill>
                <a:latin typeface="Times New Roman" pitchFamily="18" charset="0"/>
                <a:cs typeface="Times New Roman" pitchFamily="18" charset="0"/>
                <a:sym typeface="Arial"/>
              </a:rPr>
              <a:t>: </a:t>
            </a:r>
            <a:r>
              <a:rPr lang="vi-VN" sz="2400" dirty="0">
                <a:latin typeface="+mj-lt"/>
              </a:rPr>
              <a:t>ba làng Mậu Thịnh, Thượng Thọ và Mĩ Khê </a:t>
            </a:r>
            <a:r>
              <a:rPr lang="vi-VN" sz="2400" dirty="0" smtClean="0">
                <a:latin typeface="+mj-lt"/>
              </a:rPr>
              <a:t>tạo </a:t>
            </a:r>
            <a:r>
              <a:rPr lang="vi-VN" sz="2400" dirty="0">
                <a:latin typeface="+mj-lt"/>
              </a:rPr>
              <a:t>thành thế chân kiềng, phối hợp hỗ trợ nhau trong chiến đấu. Địa thế này đã giúp cho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vi-VN" sz="2400" dirty="0" smtClean="0">
                <a:latin typeface="+mj-lt"/>
              </a:rPr>
              <a:t>xây </a:t>
            </a:r>
            <a:r>
              <a:rPr lang="vi-VN" sz="2400" dirty="0">
                <a:latin typeface="+mj-lt"/>
              </a:rPr>
              <a:t>dựng nên một chiến tuyến phòng thủ kiên cố. Phía ngoài là ruộng lúa, lũy tre dày, vùng ngập nước, bên trong là làng xóm, công sự. </a:t>
            </a:r>
            <a:endParaRPr lang="en-US" sz="2400" b="0" i="0" u="none" dirty="0">
              <a:solidFill>
                <a:schemeClr val="dk1"/>
              </a:solidFill>
              <a:latin typeface="+mj-lt"/>
              <a:cs typeface="Times New Roman" pitchFamily="18" charset="0"/>
              <a:sym typeface="Arial"/>
            </a:endParaRPr>
          </a:p>
        </p:txBody>
      </p:sp>
      <p:sp>
        <p:nvSpPr>
          <p:cNvPr id="21" name="Shape 256"/>
          <p:cNvSpPr txBox="1"/>
          <p:nvPr/>
        </p:nvSpPr>
        <p:spPr>
          <a:xfrm>
            <a:off x="0" y="5453408"/>
            <a:ext cx="4572000" cy="990600"/>
          </a:xfrm>
          <a:prstGeom prst="rect">
            <a:avLst/>
          </a:prstGeom>
          <a:noFill/>
          <a:ln>
            <a:noFill/>
          </a:ln>
        </p:spPr>
        <p:txBody>
          <a:bodyPr lIns="91425" tIns="45700" rIns="91425" bIns="45700" anchor="t" anchorCtr="0">
            <a:noAutofit/>
          </a:bodyPr>
          <a:lstStyle/>
          <a:p>
            <a:pPr marL="342900" lvl="0" indent="-342900" algn="just">
              <a:lnSpc>
                <a:spcPct val="90000"/>
              </a:lnSpc>
              <a:buClr>
                <a:schemeClr val="dk1"/>
              </a:buClr>
              <a:buSzPct val="25000"/>
            </a:pPr>
            <a:r>
              <a:rPr lang="en-US" sz="2400" b="1" i="0" u="none" dirty="0">
                <a:solidFill>
                  <a:schemeClr val="dk1"/>
                </a:solidFill>
                <a:latin typeface="Arial"/>
                <a:ea typeface="Arial"/>
                <a:cs typeface="Arial"/>
                <a:sym typeface="Arial"/>
              </a:rPr>
              <a:t>- </a:t>
            </a:r>
            <a:r>
              <a:rPr lang="en-US" sz="2400" b="1" i="0" u="none" dirty="0" err="1">
                <a:solidFill>
                  <a:schemeClr val="dk1"/>
                </a:solidFill>
                <a:latin typeface="Times New Roman" pitchFamily="18" charset="0"/>
                <a:cs typeface="Times New Roman" pitchFamily="18" charset="0"/>
                <a:sym typeface="Arial"/>
              </a:rPr>
              <a:t>Điểm</a:t>
            </a:r>
            <a:r>
              <a:rPr lang="en-US" sz="2400" b="1" i="0" u="none" dirty="0">
                <a:solidFill>
                  <a:schemeClr val="dk1"/>
                </a:solidFill>
                <a:latin typeface="Times New Roman" pitchFamily="18" charset="0"/>
                <a:cs typeface="Times New Roman" pitchFamily="18" charset="0"/>
                <a:sym typeface="Arial"/>
              </a:rPr>
              <a:t> </a:t>
            </a:r>
            <a:r>
              <a:rPr lang="en-US" sz="2400" b="1" i="0" u="none" dirty="0" err="1">
                <a:solidFill>
                  <a:schemeClr val="dk1"/>
                </a:solidFill>
                <a:latin typeface="Times New Roman" pitchFamily="18" charset="0"/>
                <a:cs typeface="Times New Roman" pitchFamily="18" charset="0"/>
                <a:sym typeface="Arial"/>
              </a:rPr>
              <a:t>yếu</a:t>
            </a:r>
            <a:r>
              <a:rPr lang="en-US" sz="2400" b="1" i="0" u="none" dirty="0">
                <a:solidFill>
                  <a:schemeClr val="dk1"/>
                </a:solidFill>
                <a:latin typeface="Times New Roman" pitchFamily="18" charset="0"/>
                <a:cs typeface="Times New Roman" pitchFamily="18" charset="0"/>
                <a:sym typeface="Arial"/>
              </a:rPr>
              <a:t>:</a:t>
            </a:r>
            <a:r>
              <a:rPr lang="en-US" sz="2400" b="0" i="0" u="none" dirty="0">
                <a:solidFill>
                  <a:schemeClr val="dk1"/>
                </a:solidFill>
                <a:latin typeface="Times New Roman" pitchFamily="18" charset="0"/>
                <a:cs typeface="Times New Roman" pitchFamily="18" charset="0"/>
                <a:sym typeface="Arial"/>
              </a:rPr>
              <a:t> </a:t>
            </a:r>
            <a:r>
              <a:rPr lang="en-US" sz="2400" b="0" i="0" u="none" dirty="0" err="1">
                <a:solidFill>
                  <a:schemeClr val="dk1"/>
                </a:solidFill>
                <a:latin typeface="Times New Roman" pitchFamily="18" charset="0"/>
                <a:cs typeface="Times New Roman" pitchFamily="18" charset="0"/>
                <a:sym typeface="Arial"/>
              </a:rPr>
              <a:t>Dễ</a:t>
            </a:r>
            <a:r>
              <a:rPr lang="en-US" sz="2400" b="0" i="0" u="none" dirty="0">
                <a:solidFill>
                  <a:schemeClr val="dk1"/>
                </a:solidFill>
                <a:latin typeface="Times New Roman" pitchFamily="18" charset="0"/>
                <a:cs typeface="Times New Roman" pitchFamily="18" charset="0"/>
                <a:sym typeface="Arial"/>
              </a:rPr>
              <a:t> </a:t>
            </a:r>
            <a:r>
              <a:rPr lang="en-US" sz="2400" b="0" i="0" u="none" dirty="0" err="1">
                <a:solidFill>
                  <a:schemeClr val="dk1"/>
                </a:solidFill>
                <a:latin typeface="Times New Roman" pitchFamily="18" charset="0"/>
                <a:cs typeface="Times New Roman" pitchFamily="18" charset="0"/>
                <a:sym typeface="Arial"/>
              </a:rPr>
              <a:t>bị</a:t>
            </a:r>
            <a:r>
              <a:rPr lang="en-US" sz="2400" b="0" i="0" u="none" dirty="0">
                <a:solidFill>
                  <a:schemeClr val="dk1"/>
                </a:solidFill>
                <a:latin typeface="Times New Roman" pitchFamily="18" charset="0"/>
                <a:cs typeface="Times New Roman" pitchFamily="18" charset="0"/>
                <a:sym typeface="Arial"/>
              </a:rPr>
              <a:t> </a:t>
            </a:r>
            <a:r>
              <a:rPr lang="en-US" sz="2400" b="0" i="0" u="none" dirty="0" err="1">
                <a:solidFill>
                  <a:schemeClr val="dk1"/>
                </a:solidFill>
                <a:latin typeface="Times New Roman" pitchFamily="18" charset="0"/>
                <a:cs typeface="Times New Roman" pitchFamily="18" charset="0"/>
                <a:sym typeface="Arial"/>
              </a:rPr>
              <a:t>cô</a:t>
            </a:r>
            <a:r>
              <a:rPr lang="en-US" sz="2400" b="0" i="0" u="none" dirty="0">
                <a:solidFill>
                  <a:schemeClr val="dk1"/>
                </a:solidFill>
                <a:latin typeface="Times New Roman" pitchFamily="18" charset="0"/>
                <a:cs typeface="Times New Roman" pitchFamily="18" charset="0"/>
                <a:sym typeface="Arial"/>
              </a:rPr>
              <a:t> </a:t>
            </a:r>
            <a:r>
              <a:rPr lang="en-US" sz="2400" b="0" i="0" u="none" dirty="0" err="1">
                <a:solidFill>
                  <a:schemeClr val="dk1"/>
                </a:solidFill>
                <a:latin typeface="Times New Roman" pitchFamily="18" charset="0"/>
                <a:cs typeface="Times New Roman" pitchFamily="18" charset="0"/>
                <a:sym typeface="Arial"/>
              </a:rPr>
              <a:t>lập</a:t>
            </a:r>
            <a:r>
              <a:rPr lang="en-US" sz="2400" b="0" i="0" u="none" dirty="0">
                <a:solidFill>
                  <a:schemeClr val="dk1"/>
                </a:solidFill>
                <a:latin typeface="Times New Roman" pitchFamily="18" charset="0"/>
                <a:cs typeface="Times New Roman" pitchFamily="18" charset="0"/>
                <a:sym typeface="Arial"/>
              </a:rPr>
              <a:t>, </a:t>
            </a:r>
            <a:r>
              <a:rPr lang="vi-VN" sz="2400" dirty="0">
                <a:latin typeface="+mj-lt"/>
              </a:rPr>
              <a:t>khó </a:t>
            </a:r>
            <a:r>
              <a:rPr lang="vi-VN" sz="2400" dirty="0" smtClean="0">
                <a:latin typeface="+mj-lt"/>
              </a:rPr>
              <a:t>ứng</a:t>
            </a:r>
            <a:r>
              <a:rPr lang="en-US" sz="2400" dirty="0" smtClean="0">
                <a:latin typeface="+mj-lt"/>
              </a:rPr>
              <a:t> </a:t>
            </a:r>
            <a:r>
              <a:rPr lang="vi-VN" sz="2400" dirty="0" smtClean="0">
                <a:latin typeface="+mj-lt"/>
              </a:rPr>
              <a:t>cứu</a:t>
            </a:r>
            <a:r>
              <a:rPr lang="vi-VN" sz="2400" dirty="0">
                <a:latin typeface="+mj-lt"/>
              </a:rPr>
              <a:t>, không thể sử dụng cách đánh du kích, chỉ có thể đánh công kiên.</a:t>
            </a:r>
            <a:endParaRPr lang="en-US" sz="2400" b="0" i="0" u="none" dirty="0">
              <a:solidFill>
                <a:schemeClr val="dk1"/>
              </a:solidFill>
              <a:latin typeface="+mj-lt"/>
              <a:sym typeface="Arial"/>
            </a:endParaRPr>
          </a:p>
        </p:txBody>
      </p:sp>
      <p:pic>
        <p:nvPicPr>
          <p:cNvPr id="10" name="Shape 261"/>
          <p:cNvPicPr preferRelativeResize="0"/>
          <p:nvPr/>
        </p:nvPicPr>
        <p:blipFill rotWithShape="1">
          <a:blip r:embed="rId2">
            <a:alphaModFix/>
          </a:blip>
          <a:srcRect r="-13147"/>
          <a:stretch/>
        </p:blipFill>
        <p:spPr>
          <a:xfrm>
            <a:off x="4736275" y="359421"/>
            <a:ext cx="5000660" cy="6324600"/>
          </a:xfrm>
          <a:prstGeom prst="rect">
            <a:avLst/>
          </a:prstGeom>
          <a:noFill/>
          <a:ln>
            <a:noFill/>
          </a:ln>
        </p:spPr>
      </p:pic>
      <p:sp>
        <p:nvSpPr>
          <p:cNvPr id="11" name="Shape 265"/>
          <p:cNvSpPr txBox="1"/>
          <p:nvPr/>
        </p:nvSpPr>
        <p:spPr>
          <a:xfrm>
            <a:off x="4932040" y="389876"/>
            <a:ext cx="4038600" cy="461624"/>
          </a:xfrm>
          <a:prstGeom prst="rect">
            <a:avLst/>
          </a:prstGeom>
          <a:noFill/>
          <a:ln>
            <a:noFill/>
          </a:ln>
        </p:spPr>
        <p:txBody>
          <a:bodyPr wrap="square" lIns="91425" tIns="45700" rIns="91425" bIns="45700" anchor="t"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dirty="0" err="1" smtClean="0">
                <a:solidFill>
                  <a:schemeClr val="tx1"/>
                </a:solidFill>
                <a:latin typeface="Times New Roman" pitchFamily="18" charset="0"/>
                <a:cs typeface="Times New Roman" pitchFamily="18" charset="0"/>
                <a:sym typeface="Arial"/>
              </a:rPr>
              <a:t>Công</a:t>
            </a:r>
            <a:r>
              <a:rPr lang="en-US" sz="2400" b="1" i="0" u="none" dirty="0" smtClean="0">
                <a:solidFill>
                  <a:schemeClr val="tx1"/>
                </a:solidFill>
                <a:latin typeface="Times New Roman" pitchFamily="18" charset="0"/>
                <a:cs typeface="Times New Roman" pitchFamily="18" charset="0"/>
                <a:sym typeface="Arial"/>
              </a:rPr>
              <a:t> </a:t>
            </a:r>
            <a:r>
              <a:rPr lang="en-US" sz="2400" b="1" i="0" u="none" dirty="0" err="1" smtClean="0">
                <a:solidFill>
                  <a:schemeClr val="tx1"/>
                </a:solidFill>
                <a:latin typeface="Times New Roman" pitchFamily="18" charset="0"/>
                <a:cs typeface="Times New Roman" pitchFamily="18" charset="0"/>
                <a:sym typeface="Arial"/>
              </a:rPr>
              <a:t>sự</a:t>
            </a:r>
            <a:r>
              <a:rPr lang="en-US" sz="2400" b="1" i="0" u="none" dirty="0" smtClean="0">
                <a:solidFill>
                  <a:schemeClr val="tx1"/>
                </a:solidFill>
                <a:latin typeface="Times New Roman" pitchFamily="18" charset="0"/>
                <a:cs typeface="Times New Roman" pitchFamily="18" charset="0"/>
                <a:sym typeface="Arial"/>
              </a:rPr>
              <a:t> </a:t>
            </a:r>
            <a:r>
              <a:rPr lang="en-US" sz="2400" b="1" i="0" u="none" dirty="0" err="1" smtClean="0">
                <a:solidFill>
                  <a:schemeClr val="tx1"/>
                </a:solidFill>
                <a:latin typeface="Times New Roman" pitchFamily="18" charset="0"/>
                <a:cs typeface="Times New Roman" pitchFamily="18" charset="0"/>
                <a:sym typeface="Arial"/>
              </a:rPr>
              <a:t>phòng</a:t>
            </a:r>
            <a:r>
              <a:rPr lang="en-US" sz="2400" b="1" i="0" u="none" dirty="0" smtClean="0">
                <a:solidFill>
                  <a:schemeClr val="tx1"/>
                </a:solidFill>
                <a:latin typeface="Times New Roman" pitchFamily="18" charset="0"/>
                <a:cs typeface="Times New Roman" pitchFamily="18" charset="0"/>
                <a:sym typeface="Arial"/>
              </a:rPr>
              <a:t> </a:t>
            </a:r>
            <a:r>
              <a:rPr lang="en-US" sz="2400" b="1" i="0" u="none" dirty="0" err="1" smtClean="0">
                <a:solidFill>
                  <a:schemeClr val="tx1"/>
                </a:solidFill>
                <a:latin typeface="Times New Roman" pitchFamily="18" charset="0"/>
                <a:cs typeface="Times New Roman" pitchFamily="18" charset="0"/>
                <a:sym typeface="Arial"/>
              </a:rPr>
              <a:t>cứ</a:t>
            </a:r>
            <a:r>
              <a:rPr lang="en-US" sz="2400" b="1" i="0" u="none" dirty="0" smtClean="0">
                <a:solidFill>
                  <a:schemeClr val="tx1"/>
                </a:solidFill>
                <a:latin typeface="Times New Roman" pitchFamily="18" charset="0"/>
                <a:cs typeface="Times New Roman" pitchFamily="18" charset="0"/>
                <a:sym typeface="Arial"/>
              </a:rPr>
              <a:t> Ba </a:t>
            </a:r>
            <a:r>
              <a:rPr lang="en-US" sz="2400" b="1" i="0" u="none" dirty="0" err="1">
                <a:solidFill>
                  <a:schemeClr val="tx1"/>
                </a:solidFill>
                <a:latin typeface="Times New Roman" pitchFamily="18" charset="0"/>
                <a:cs typeface="Times New Roman" pitchFamily="18" charset="0"/>
                <a:sym typeface="Arial"/>
              </a:rPr>
              <a:t>Đình</a:t>
            </a:r>
            <a:endParaRPr lang="en-US" sz="2400" b="1" i="0" u="none" dirty="0">
              <a:solidFill>
                <a:schemeClr val="tx1"/>
              </a:solidFill>
              <a:latin typeface="Times New Roman" pitchFamily="18" charset="0"/>
              <a:cs typeface="Times New Roman"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
                                  </p:iterate>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iterate type="wd">
                                    <p:tmPct val="1000"/>
                                  </p:iterate>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80">
                                          <p:stCondLst>
                                            <p:cond delay="0"/>
                                          </p:stCondLst>
                                        </p:cTn>
                                        <p:tgtEl>
                                          <p:spTgt spid="11">
                                            <p:txEl>
                                              <p:pRg st="0" end="0"/>
                                            </p:txEl>
                                          </p:spTgt>
                                        </p:tgtEl>
                                      </p:cBhvr>
                                    </p:animEffect>
                                    <p:anim calcmode="lin" valueType="num">
                                      <p:cBhvr>
                                        <p:cTn id="31"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xEl>
                                              <p:pRg st="0" end="0"/>
                                            </p:txEl>
                                          </p:spTgt>
                                        </p:tgtEl>
                                      </p:cBhvr>
                                      <p:to x="100000" y="60000"/>
                                    </p:animScale>
                                    <p:animScale>
                                      <p:cBhvr>
                                        <p:cTn id="37" dur="166" decel="50000">
                                          <p:stCondLst>
                                            <p:cond delay="676"/>
                                          </p:stCondLst>
                                        </p:cTn>
                                        <p:tgtEl>
                                          <p:spTgt spid="11">
                                            <p:txEl>
                                              <p:pRg st="0" end="0"/>
                                            </p:txEl>
                                          </p:spTgt>
                                        </p:tgtEl>
                                      </p:cBhvr>
                                      <p:to x="100000" y="100000"/>
                                    </p:animScale>
                                    <p:animScale>
                                      <p:cBhvr>
                                        <p:cTn id="38" dur="26">
                                          <p:stCondLst>
                                            <p:cond delay="1312"/>
                                          </p:stCondLst>
                                        </p:cTn>
                                        <p:tgtEl>
                                          <p:spTgt spid="11">
                                            <p:txEl>
                                              <p:pRg st="0" end="0"/>
                                            </p:txEl>
                                          </p:spTgt>
                                        </p:tgtEl>
                                      </p:cBhvr>
                                      <p:to x="100000" y="80000"/>
                                    </p:animScale>
                                    <p:animScale>
                                      <p:cBhvr>
                                        <p:cTn id="39" dur="166" decel="50000">
                                          <p:stCondLst>
                                            <p:cond delay="1338"/>
                                          </p:stCondLst>
                                        </p:cTn>
                                        <p:tgtEl>
                                          <p:spTgt spid="11">
                                            <p:txEl>
                                              <p:pRg st="0" end="0"/>
                                            </p:txEl>
                                          </p:spTgt>
                                        </p:tgtEl>
                                      </p:cBhvr>
                                      <p:to x="100000" y="100000"/>
                                    </p:animScale>
                                    <p:animScale>
                                      <p:cBhvr>
                                        <p:cTn id="40" dur="26">
                                          <p:stCondLst>
                                            <p:cond delay="1642"/>
                                          </p:stCondLst>
                                        </p:cTn>
                                        <p:tgtEl>
                                          <p:spTgt spid="11">
                                            <p:txEl>
                                              <p:pRg st="0" end="0"/>
                                            </p:txEl>
                                          </p:spTgt>
                                        </p:tgtEl>
                                      </p:cBhvr>
                                      <p:to x="100000" y="90000"/>
                                    </p:animScale>
                                    <p:animScale>
                                      <p:cBhvr>
                                        <p:cTn id="41" dur="166" decel="50000">
                                          <p:stCondLst>
                                            <p:cond delay="1668"/>
                                          </p:stCondLst>
                                        </p:cTn>
                                        <p:tgtEl>
                                          <p:spTgt spid="11">
                                            <p:txEl>
                                              <p:pRg st="0" end="0"/>
                                            </p:txEl>
                                          </p:spTgt>
                                        </p:tgtEl>
                                      </p:cBhvr>
                                      <p:to x="100000" y="100000"/>
                                    </p:animScale>
                                    <p:animScale>
                                      <p:cBhvr>
                                        <p:cTn id="42" dur="26">
                                          <p:stCondLst>
                                            <p:cond delay="1808"/>
                                          </p:stCondLst>
                                        </p:cTn>
                                        <p:tgtEl>
                                          <p:spTgt spid="11">
                                            <p:txEl>
                                              <p:pRg st="0" end="0"/>
                                            </p:txEl>
                                          </p:spTgt>
                                        </p:tgtEl>
                                      </p:cBhvr>
                                      <p:to x="100000" y="95000"/>
                                    </p:animScale>
                                    <p:animScale>
                                      <p:cBhvr>
                                        <p:cTn id="43" dur="166" decel="50000">
                                          <p:stCondLst>
                                            <p:cond delay="1834"/>
                                          </p:stCondLst>
                                        </p:cTn>
                                        <p:tgtEl>
                                          <p:spTgt spid="11">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iterate type="lt">
                                    <p:tmPct val="2000"/>
                                  </p:iterate>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wipe(down)">
                                      <p:cBhvr>
                                        <p:cTn id="48" dur="580">
                                          <p:stCondLst>
                                            <p:cond delay="0"/>
                                          </p:stCondLst>
                                        </p:cTn>
                                        <p:tgtEl>
                                          <p:spTgt spid="16">
                                            <p:txEl>
                                              <p:pRg st="0" end="0"/>
                                            </p:txEl>
                                          </p:spTgt>
                                        </p:tgtEl>
                                      </p:cBhvr>
                                    </p:animEffect>
                                    <p:anim calcmode="lin" valueType="num">
                                      <p:cBhvr>
                                        <p:cTn id="49"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16">
                                            <p:txEl>
                                              <p:pRg st="0" end="0"/>
                                            </p:txEl>
                                          </p:spTgt>
                                        </p:tgtEl>
                                      </p:cBhvr>
                                      <p:to x="100000" y="60000"/>
                                    </p:animScale>
                                    <p:animScale>
                                      <p:cBhvr>
                                        <p:cTn id="55" dur="166" decel="50000">
                                          <p:stCondLst>
                                            <p:cond delay="676"/>
                                          </p:stCondLst>
                                        </p:cTn>
                                        <p:tgtEl>
                                          <p:spTgt spid="16">
                                            <p:txEl>
                                              <p:pRg st="0" end="0"/>
                                            </p:txEl>
                                          </p:spTgt>
                                        </p:tgtEl>
                                      </p:cBhvr>
                                      <p:to x="100000" y="100000"/>
                                    </p:animScale>
                                    <p:animScale>
                                      <p:cBhvr>
                                        <p:cTn id="56" dur="26">
                                          <p:stCondLst>
                                            <p:cond delay="1312"/>
                                          </p:stCondLst>
                                        </p:cTn>
                                        <p:tgtEl>
                                          <p:spTgt spid="16">
                                            <p:txEl>
                                              <p:pRg st="0" end="0"/>
                                            </p:txEl>
                                          </p:spTgt>
                                        </p:tgtEl>
                                      </p:cBhvr>
                                      <p:to x="100000" y="80000"/>
                                    </p:animScale>
                                    <p:animScale>
                                      <p:cBhvr>
                                        <p:cTn id="57" dur="166" decel="50000">
                                          <p:stCondLst>
                                            <p:cond delay="1338"/>
                                          </p:stCondLst>
                                        </p:cTn>
                                        <p:tgtEl>
                                          <p:spTgt spid="16">
                                            <p:txEl>
                                              <p:pRg st="0" end="0"/>
                                            </p:txEl>
                                          </p:spTgt>
                                        </p:tgtEl>
                                      </p:cBhvr>
                                      <p:to x="100000" y="100000"/>
                                    </p:animScale>
                                    <p:animScale>
                                      <p:cBhvr>
                                        <p:cTn id="58" dur="26">
                                          <p:stCondLst>
                                            <p:cond delay="1642"/>
                                          </p:stCondLst>
                                        </p:cTn>
                                        <p:tgtEl>
                                          <p:spTgt spid="16">
                                            <p:txEl>
                                              <p:pRg st="0" end="0"/>
                                            </p:txEl>
                                          </p:spTgt>
                                        </p:tgtEl>
                                      </p:cBhvr>
                                      <p:to x="100000" y="90000"/>
                                    </p:animScale>
                                    <p:animScale>
                                      <p:cBhvr>
                                        <p:cTn id="59" dur="166" decel="50000">
                                          <p:stCondLst>
                                            <p:cond delay="1668"/>
                                          </p:stCondLst>
                                        </p:cTn>
                                        <p:tgtEl>
                                          <p:spTgt spid="16">
                                            <p:txEl>
                                              <p:pRg st="0" end="0"/>
                                            </p:txEl>
                                          </p:spTgt>
                                        </p:tgtEl>
                                      </p:cBhvr>
                                      <p:to x="100000" y="100000"/>
                                    </p:animScale>
                                    <p:animScale>
                                      <p:cBhvr>
                                        <p:cTn id="60" dur="26">
                                          <p:stCondLst>
                                            <p:cond delay="1808"/>
                                          </p:stCondLst>
                                        </p:cTn>
                                        <p:tgtEl>
                                          <p:spTgt spid="16">
                                            <p:txEl>
                                              <p:pRg st="0" end="0"/>
                                            </p:txEl>
                                          </p:spTgt>
                                        </p:tgtEl>
                                      </p:cBhvr>
                                      <p:to x="100000" y="95000"/>
                                    </p:animScale>
                                    <p:animScale>
                                      <p:cBhvr>
                                        <p:cTn id="61" dur="166" decel="50000">
                                          <p:stCondLst>
                                            <p:cond delay="1834"/>
                                          </p:stCondLst>
                                        </p:cTn>
                                        <p:tgtEl>
                                          <p:spTgt spid="16">
                                            <p:txEl>
                                              <p:pRg st="0" end="0"/>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iterate type="lt">
                                    <p:tmPct val="1000"/>
                                  </p:iterate>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wipe(down)">
                                      <p:cBhvr>
                                        <p:cTn id="66" dur="580">
                                          <p:stCondLst>
                                            <p:cond delay="0"/>
                                          </p:stCondLst>
                                        </p:cTn>
                                        <p:tgtEl>
                                          <p:spTgt spid="20">
                                            <p:txEl>
                                              <p:pRg st="0" end="0"/>
                                            </p:txEl>
                                          </p:spTgt>
                                        </p:tgtEl>
                                      </p:cBhvr>
                                    </p:animEffect>
                                    <p:anim calcmode="lin" valueType="num">
                                      <p:cBhvr>
                                        <p:cTn id="67"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0">
                                            <p:txEl>
                                              <p:pRg st="0" end="0"/>
                                            </p:txEl>
                                          </p:spTgt>
                                        </p:tgtEl>
                                      </p:cBhvr>
                                      <p:to x="100000" y="60000"/>
                                    </p:animScale>
                                    <p:animScale>
                                      <p:cBhvr>
                                        <p:cTn id="73" dur="166" decel="50000">
                                          <p:stCondLst>
                                            <p:cond delay="676"/>
                                          </p:stCondLst>
                                        </p:cTn>
                                        <p:tgtEl>
                                          <p:spTgt spid="20">
                                            <p:txEl>
                                              <p:pRg st="0" end="0"/>
                                            </p:txEl>
                                          </p:spTgt>
                                        </p:tgtEl>
                                      </p:cBhvr>
                                      <p:to x="100000" y="100000"/>
                                    </p:animScale>
                                    <p:animScale>
                                      <p:cBhvr>
                                        <p:cTn id="74" dur="26">
                                          <p:stCondLst>
                                            <p:cond delay="1312"/>
                                          </p:stCondLst>
                                        </p:cTn>
                                        <p:tgtEl>
                                          <p:spTgt spid="20">
                                            <p:txEl>
                                              <p:pRg st="0" end="0"/>
                                            </p:txEl>
                                          </p:spTgt>
                                        </p:tgtEl>
                                      </p:cBhvr>
                                      <p:to x="100000" y="80000"/>
                                    </p:animScale>
                                    <p:animScale>
                                      <p:cBhvr>
                                        <p:cTn id="75" dur="166" decel="50000">
                                          <p:stCondLst>
                                            <p:cond delay="1338"/>
                                          </p:stCondLst>
                                        </p:cTn>
                                        <p:tgtEl>
                                          <p:spTgt spid="20">
                                            <p:txEl>
                                              <p:pRg st="0" end="0"/>
                                            </p:txEl>
                                          </p:spTgt>
                                        </p:tgtEl>
                                      </p:cBhvr>
                                      <p:to x="100000" y="100000"/>
                                    </p:animScale>
                                    <p:animScale>
                                      <p:cBhvr>
                                        <p:cTn id="76" dur="26">
                                          <p:stCondLst>
                                            <p:cond delay="1642"/>
                                          </p:stCondLst>
                                        </p:cTn>
                                        <p:tgtEl>
                                          <p:spTgt spid="20">
                                            <p:txEl>
                                              <p:pRg st="0" end="0"/>
                                            </p:txEl>
                                          </p:spTgt>
                                        </p:tgtEl>
                                      </p:cBhvr>
                                      <p:to x="100000" y="90000"/>
                                    </p:animScale>
                                    <p:animScale>
                                      <p:cBhvr>
                                        <p:cTn id="77" dur="166" decel="50000">
                                          <p:stCondLst>
                                            <p:cond delay="1668"/>
                                          </p:stCondLst>
                                        </p:cTn>
                                        <p:tgtEl>
                                          <p:spTgt spid="20">
                                            <p:txEl>
                                              <p:pRg st="0" end="0"/>
                                            </p:txEl>
                                          </p:spTgt>
                                        </p:tgtEl>
                                      </p:cBhvr>
                                      <p:to x="100000" y="100000"/>
                                    </p:animScale>
                                    <p:animScale>
                                      <p:cBhvr>
                                        <p:cTn id="78" dur="26">
                                          <p:stCondLst>
                                            <p:cond delay="1808"/>
                                          </p:stCondLst>
                                        </p:cTn>
                                        <p:tgtEl>
                                          <p:spTgt spid="20">
                                            <p:txEl>
                                              <p:pRg st="0" end="0"/>
                                            </p:txEl>
                                          </p:spTgt>
                                        </p:tgtEl>
                                      </p:cBhvr>
                                      <p:to x="100000" y="95000"/>
                                    </p:animScale>
                                    <p:animScale>
                                      <p:cBhvr>
                                        <p:cTn id="79" dur="166" decel="50000">
                                          <p:stCondLst>
                                            <p:cond delay="1834"/>
                                          </p:stCondLst>
                                        </p:cTn>
                                        <p:tgtEl>
                                          <p:spTgt spid="20">
                                            <p:txEl>
                                              <p:pRg st="0" end="0"/>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21">
                                            <p:txEl>
                                              <p:pRg st="0" end="0"/>
                                            </p:txEl>
                                          </p:spTgt>
                                        </p:tgtEl>
                                        <p:attrNameLst>
                                          <p:attrName>style.visibility</p:attrName>
                                        </p:attrNameLst>
                                      </p:cBhvr>
                                      <p:to>
                                        <p:strVal val="visible"/>
                                      </p:to>
                                    </p:set>
                                    <p:animEffect transition="in" filter="wipe(down)">
                                      <p:cBhvr>
                                        <p:cTn id="84" dur="580">
                                          <p:stCondLst>
                                            <p:cond delay="0"/>
                                          </p:stCondLst>
                                        </p:cTn>
                                        <p:tgtEl>
                                          <p:spTgt spid="21">
                                            <p:txEl>
                                              <p:pRg st="0" end="0"/>
                                            </p:txEl>
                                          </p:spTgt>
                                        </p:tgtEl>
                                      </p:cBhvr>
                                    </p:animEffect>
                                    <p:anim calcmode="lin" valueType="num">
                                      <p:cBhvr>
                                        <p:cTn id="85"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21">
                                            <p:txEl>
                                              <p:pRg st="0" end="0"/>
                                            </p:txEl>
                                          </p:spTgt>
                                        </p:tgtEl>
                                      </p:cBhvr>
                                      <p:to x="100000" y="60000"/>
                                    </p:animScale>
                                    <p:animScale>
                                      <p:cBhvr>
                                        <p:cTn id="91" dur="166" decel="50000">
                                          <p:stCondLst>
                                            <p:cond delay="676"/>
                                          </p:stCondLst>
                                        </p:cTn>
                                        <p:tgtEl>
                                          <p:spTgt spid="21">
                                            <p:txEl>
                                              <p:pRg st="0" end="0"/>
                                            </p:txEl>
                                          </p:spTgt>
                                        </p:tgtEl>
                                      </p:cBhvr>
                                      <p:to x="100000" y="100000"/>
                                    </p:animScale>
                                    <p:animScale>
                                      <p:cBhvr>
                                        <p:cTn id="92" dur="26">
                                          <p:stCondLst>
                                            <p:cond delay="1312"/>
                                          </p:stCondLst>
                                        </p:cTn>
                                        <p:tgtEl>
                                          <p:spTgt spid="21">
                                            <p:txEl>
                                              <p:pRg st="0" end="0"/>
                                            </p:txEl>
                                          </p:spTgt>
                                        </p:tgtEl>
                                      </p:cBhvr>
                                      <p:to x="100000" y="80000"/>
                                    </p:animScale>
                                    <p:animScale>
                                      <p:cBhvr>
                                        <p:cTn id="93" dur="166" decel="50000">
                                          <p:stCondLst>
                                            <p:cond delay="1338"/>
                                          </p:stCondLst>
                                        </p:cTn>
                                        <p:tgtEl>
                                          <p:spTgt spid="21">
                                            <p:txEl>
                                              <p:pRg st="0" end="0"/>
                                            </p:txEl>
                                          </p:spTgt>
                                        </p:tgtEl>
                                      </p:cBhvr>
                                      <p:to x="100000" y="100000"/>
                                    </p:animScale>
                                    <p:animScale>
                                      <p:cBhvr>
                                        <p:cTn id="94" dur="26">
                                          <p:stCondLst>
                                            <p:cond delay="1642"/>
                                          </p:stCondLst>
                                        </p:cTn>
                                        <p:tgtEl>
                                          <p:spTgt spid="21">
                                            <p:txEl>
                                              <p:pRg st="0" end="0"/>
                                            </p:txEl>
                                          </p:spTgt>
                                        </p:tgtEl>
                                      </p:cBhvr>
                                      <p:to x="100000" y="90000"/>
                                    </p:animScale>
                                    <p:animScale>
                                      <p:cBhvr>
                                        <p:cTn id="95" dur="166" decel="50000">
                                          <p:stCondLst>
                                            <p:cond delay="1668"/>
                                          </p:stCondLst>
                                        </p:cTn>
                                        <p:tgtEl>
                                          <p:spTgt spid="21">
                                            <p:txEl>
                                              <p:pRg st="0" end="0"/>
                                            </p:txEl>
                                          </p:spTgt>
                                        </p:tgtEl>
                                      </p:cBhvr>
                                      <p:to x="100000" y="100000"/>
                                    </p:animScale>
                                    <p:animScale>
                                      <p:cBhvr>
                                        <p:cTn id="96" dur="26">
                                          <p:stCondLst>
                                            <p:cond delay="1808"/>
                                          </p:stCondLst>
                                        </p:cTn>
                                        <p:tgtEl>
                                          <p:spTgt spid="21">
                                            <p:txEl>
                                              <p:pRg st="0" end="0"/>
                                            </p:txEl>
                                          </p:spTgt>
                                        </p:tgtEl>
                                      </p:cBhvr>
                                      <p:to x="100000" y="95000"/>
                                    </p:animScale>
                                    <p:animScale>
                                      <p:cBhvr>
                                        <p:cTn id="97" dur="166" decel="50000">
                                          <p:stCondLst>
                                            <p:cond delay="1834"/>
                                          </p:stCondLst>
                                        </p:cTn>
                                        <p:tgtEl>
                                          <p:spTgt spid="2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giaibaisgk.com/wp-content/uploads/2018/10/Giaibaisgk.com_13-8.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920880" cy="5832648"/>
          </a:xfrm>
          <a:prstGeom prst="rect">
            <a:avLst/>
          </a:prstGeom>
          <a:noFill/>
          <a:ln>
            <a:noFill/>
          </a:ln>
        </p:spPr>
      </p:pic>
      <p:sp>
        <p:nvSpPr>
          <p:cNvPr id="6" name="Explosion 1 5"/>
          <p:cNvSpPr/>
          <p:nvPr/>
        </p:nvSpPr>
        <p:spPr>
          <a:xfrm>
            <a:off x="4355976" y="2996952"/>
            <a:ext cx="457200" cy="338336"/>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0000"/>
              </a:solidFill>
            </a:endParaRPr>
          </a:p>
        </p:txBody>
      </p:sp>
      <p:sp>
        <p:nvSpPr>
          <p:cNvPr id="7" name="Explosion 1 6"/>
          <p:cNvSpPr/>
          <p:nvPr/>
        </p:nvSpPr>
        <p:spPr>
          <a:xfrm>
            <a:off x="5724128" y="3429000"/>
            <a:ext cx="576064" cy="226876"/>
          </a:xfrm>
          <a:prstGeom prst="irregularSeal1">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9" name="Straight Arrow Connector 8"/>
          <p:cNvCxnSpPr>
            <a:stCxn id="7" idx="1"/>
            <a:endCxn id="6" idx="3"/>
          </p:cNvCxnSpPr>
          <p:nvPr/>
        </p:nvCxnSpPr>
        <p:spPr>
          <a:xfrm flipH="1" flipV="1">
            <a:off x="4813176" y="3205123"/>
            <a:ext cx="910952" cy="3143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35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vi/c/ce/Ngh%C4%A9a_qu%C3%A2n_Ba_%C4%90%C3%ACnh_b%E1%BB%8B_b%E1%BA%AFt.jpg"/>
          <p:cNvPicPr>
            <a:picLocks noChangeAspect="1" noChangeArrowheads="1"/>
          </p:cNvPicPr>
          <p:nvPr/>
        </p:nvPicPr>
        <p:blipFill>
          <a:blip r:embed="rId2"/>
          <a:srcRect/>
          <a:stretch>
            <a:fillRect/>
          </a:stretch>
        </p:blipFill>
        <p:spPr bwMode="auto">
          <a:xfrm>
            <a:off x="71406" y="142852"/>
            <a:ext cx="3884634" cy="4150244"/>
          </a:xfrm>
          <a:prstGeom prst="rect">
            <a:avLst/>
          </a:prstGeom>
          <a:noFill/>
        </p:spPr>
      </p:pic>
      <p:sp>
        <p:nvSpPr>
          <p:cNvPr id="3" name="TextBox 2"/>
          <p:cNvSpPr txBox="1"/>
          <p:nvPr/>
        </p:nvSpPr>
        <p:spPr>
          <a:xfrm>
            <a:off x="-45736" y="4432379"/>
            <a:ext cx="4429124" cy="338554"/>
          </a:xfrm>
          <a:prstGeom prst="rect">
            <a:avLst/>
          </a:prstGeom>
          <a:noFill/>
        </p:spPr>
        <p:txBody>
          <a:bodyPr wrap="square" rtlCol="0">
            <a:spAutoFit/>
          </a:bodyPr>
          <a:lstStyle/>
          <a:p>
            <a:r>
              <a:rPr lang="en-US" sz="1600" dirty="0" err="1" smtClean="0">
                <a:latin typeface="Times New Roman" pitchFamily="18" charset="0"/>
                <a:cs typeface="Times New Roman" pitchFamily="18" charset="0"/>
              </a:rPr>
              <a:t>Nghĩa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cuộc</a:t>
            </a:r>
            <a:r>
              <a:rPr lang="en-US" sz="1600" dirty="0" smtClean="0">
                <a:latin typeface="Times New Roman" pitchFamily="18" charset="0"/>
                <a:cs typeface="Times New Roman" pitchFamily="18" charset="0"/>
              </a:rPr>
              <a:t> </a:t>
            </a:r>
            <a:r>
              <a:rPr lang="en-US" sz="1600" err="1" smtClean="0">
                <a:latin typeface="Times New Roman" pitchFamily="18" charset="0"/>
                <a:cs typeface="Times New Roman" pitchFamily="18" charset="0"/>
              </a:rPr>
              <a:t>khởi</a:t>
            </a:r>
            <a:r>
              <a:rPr lang="en-US" sz="1600" smtClean="0">
                <a:latin typeface="Times New Roman" pitchFamily="18" charset="0"/>
                <a:cs typeface="Times New Roman" pitchFamily="18" charset="0"/>
              </a:rPr>
              <a:t> nghĩa Ba </a:t>
            </a:r>
            <a:r>
              <a:rPr lang="en-US" sz="1600" dirty="0" err="1" smtClean="0">
                <a:latin typeface="Times New Roman" pitchFamily="18" charset="0"/>
                <a:cs typeface="Times New Roman" pitchFamily="18" charset="0"/>
              </a:rPr>
              <a:t>Đình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bị</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bắt</a:t>
            </a:r>
            <a:r>
              <a:rPr lang="en-US" sz="1600" dirty="0" smtClean="0">
                <a:latin typeface="Times New Roman" pitchFamily="18" charset="0"/>
                <a:cs typeface="Times New Roman" pitchFamily="18" charset="0"/>
              </a:rPr>
              <a:t>.</a:t>
            </a:r>
            <a:endParaRPr lang="vi-VN" sz="1600" dirty="0">
              <a:latin typeface="Times New Roman" pitchFamily="18" charset="0"/>
              <a:cs typeface="Times New Roman" pitchFamily="18" charset="0"/>
            </a:endParaRPr>
          </a:p>
        </p:txBody>
      </p:sp>
      <p:pic>
        <p:nvPicPr>
          <p:cNvPr id="4" name="Picture 2" descr="picture of Đài Tưởng Niệm Khởi Nghĩa Ba Đình- Đinh Công Tráng và các Nghĩa Quân Anh Hùng"/>
          <p:cNvPicPr>
            <a:picLocks noChangeAspect="1" noChangeArrowheads="1"/>
          </p:cNvPicPr>
          <p:nvPr/>
        </p:nvPicPr>
        <p:blipFill>
          <a:blip r:embed="rId3"/>
          <a:srcRect/>
          <a:stretch>
            <a:fillRect/>
          </a:stretch>
        </p:blipFill>
        <p:spPr bwMode="auto">
          <a:xfrm>
            <a:off x="4211960" y="142852"/>
            <a:ext cx="4608512" cy="4150244"/>
          </a:xfrm>
          <a:prstGeom prst="rect">
            <a:avLst/>
          </a:prstGeom>
          <a:noFill/>
        </p:spPr>
      </p:pic>
      <p:sp>
        <p:nvSpPr>
          <p:cNvPr id="5" name="Rectangle 4"/>
          <p:cNvSpPr/>
          <p:nvPr/>
        </p:nvSpPr>
        <p:spPr>
          <a:xfrm>
            <a:off x="4464496" y="4377298"/>
            <a:ext cx="5148064" cy="646331"/>
          </a:xfrm>
          <a:prstGeom prst="rect">
            <a:avLst/>
          </a:prstGeom>
        </p:spPr>
        <p:txBody>
          <a:bodyPr wrap="square">
            <a:spAutoFit/>
          </a:bodyPr>
          <a:lstStyle/>
          <a:p>
            <a:r>
              <a:rPr lang="vi-VN" sz="1800" dirty="0" smtClean="0">
                <a:latin typeface="+mj-lt"/>
              </a:rPr>
              <a:t>Đài Tưởng Niệm Khởi Nghĩa Ba </a:t>
            </a:r>
            <a:r>
              <a:rPr lang="vi-VN" sz="1800" smtClean="0">
                <a:latin typeface="+mj-lt"/>
              </a:rPr>
              <a:t>Đình- </a:t>
            </a:r>
            <a:endParaRPr lang="en-US" sz="1800" smtClean="0">
              <a:latin typeface="+mj-lt"/>
            </a:endParaRPr>
          </a:p>
          <a:p>
            <a:r>
              <a:rPr lang="vi-VN" sz="1800" smtClean="0">
                <a:latin typeface="+mj-lt"/>
              </a:rPr>
              <a:t>Đinh </a:t>
            </a:r>
            <a:r>
              <a:rPr lang="vi-VN" sz="1800" dirty="0" smtClean="0">
                <a:latin typeface="+mj-lt"/>
              </a:rPr>
              <a:t>Công Tráng và các Nghĩa Quân Anh Hùng</a:t>
            </a:r>
            <a:endParaRPr lang="vi-VN" sz="1800" dirty="0">
              <a:latin typeface="+mj-lt"/>
            </a:endParaRPr>
          </a:p>
        </p:txBody>
      </p:sp>
      <p:sp>
        <p:nvSpPr>
          <p:cNvPr id="2" name="TextBox 1"/>
          <p:cNvSpPr txBox="1"/>
          <p:nvPr/>
        </p:nvSpPr>
        <p:spPr>
          <a:xfrm>
            <a:off x="251520" y="5229722"/>
            <a:ext cx="5832648" cy="1797415"/>
          </a:xfrm>
          <a:prstGeom prst="rect">
            <a:avLst/>
          </a:prstGeom>
          <a:noFill/>
        </p:spPr>
        <p:txBody>
          <a:bodyPr wrap="square" rtlCol="0">
            <a:spAutoFit/>
          </a:bodyPr>
          <a:lstStyle/>
          <a:p>
            <a:pPr marL="342900" lvl="0" indent="-342900">
              <a:lnSpc>
                <a:spcPct val="80000"/>
              </a:lnSpc>
              <a:buClr>
                <a:schemeClr val="dk1"/>
              </a:buClr>
              <a:buSzPct val="25000"/>
            </a:pPr>
            <a:r>
              <a:rPr lang="en-US" sz="2400" b="1">
                <a:solidFill>
                  <a:schemeClr val="dk1"/>
                </a:solidFill>
                <a:latin typeface="Times New Roman" panose="02020603050405020304" pitchFamily="18" charset="0"/>
                <a:cs typeface="Times New Roman" panose="02020603050405020304" pitchFamily="18" charset="0"/>
              </a:rPr>
              <a:t>“Có chàng Công Tráng họ Đinh</a:t>
            </a:r>
          </a:p>
          <a:p>
            <a:pPr marL="342900" lvl="0" indent="-342900">
              <a:lnSpc>
                <a:spcPct val="80000"/>
              </a:lnSpc>
              <a:spcBef>
                <a:spcPts val="360"/>
              </a:spcBef>
              <a:buClr>
                <a:schemeClr val="dk1"/>
              </a:buClr>
              <a:buSzPct val="25000"/>
            </a:pPr>
            <a:r>
              <a:rPr lang="en-US" sz="2400" b="1">
                <a:solidFill>
                  <a:schemeClr val="dk1"/>
                </a:solidFill>
                <a:latin typeface="Times New Roman" panose="02020603050405020304" pitchFamily="18" charset="0"/>
                <a:cs typeface="Times New Roman" panose="02020603050405020304" pitchFamily="18" charset="0"/>
              </a:rPr>
              <a:t>Dựng luỹ Ba Đình chống đánh giặc Tây</a:t>
            </a:r>
          </a:p>
          <a:p>
            <a:pPr marL="342900" lvl="0" indent="-342900">
              <a:lnSpc>
                <a:spcPct val="80000"/>
              </a:lnSpc>
              <a:spcBef>
                <a:spcPts val="360"/>
              </a:spcBef>
              <a:buClr>
                <a:schemeClr val="dk1"/>
              </a:buClr>
              <a:buSzPct val="25000"/>
            </a:pPr>
            <a:r>
              <a:rPr lang="en-US" sz="2400" b="1">
                <a:solidFill>
                  <a:schemeClr val="dk1"/>
                </a:solidFill>
                <a:latin typeface="Times New Roman" panose="02020603050405020304" pitchFamily="18" charset="0"/>
                <a:cs typeface="Times New Roman" panose="02020603050405020304" pitchFamily="18" charset="0"/>
              </a:rPr>
              <a:t>Cơ mưu dũng lược ai tày </a:t>
            </a:r>
          </a:p>
          <a:p>
            <a:pPr marL="342900" lvl="0" indent="-342900">
              <a:lnSpc>
                <a:spcPct val="80000"/>
              </a:lnSpc>
              <a:spcBef>
                <a:spcPts val="360"/>
              </a:spcBef>
              <a:buClr>
                <a:schemeClr val="dk1"/>
              </a:buClr>
              <a:buSzPct val="25000"/>
            </a:pPr>
            <a:r>
              <a:rPr lang="en-US" sz="2400" b="1">
                <a:solidFill>
                  <a:schemeClr val="dk1"/>
                </a:solidFill>
                <a:latin typeface="Times New Roman" panose="02020603050405020304" pitchFamily="18" charset="0"/>
                <a:cs typeface="Times New Roman" panose="02020603050405020304" pitchFamily="18" charset="0"/>
              </a:rPr>
              <a:t>Chẳng quản đêm ngày vì nước lo toan”</a:t>
            </a:r>
          </a:p>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92"/>
          <p:cNvSpPr txBox="1">
            <a:spLocks/>
          </p:cNvSpPr>
          <p:nvPr/>
        </p:nvSpPr>
        <p:spPr>
          <a:xfrm>
            <a:off x="0" y="0"/>
            <a:ext cx="3929058" cy="847708"/>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ct val="25000"/>
              <a:buFont typeface="Arial"/>
              <a:buNone/>
              <a:tabLst/>
              <a:defRPr/>
            </a:pPr>
            <a:r>
              <a:rPr kumimoji="0" lang="en-US" sz="2400" b="1" i="0"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2. </a:t>
            </a:r>
            <a:r>
              <a:rPr kumimoji="0" lang="en-US" sz="2400" b="1" i="0" strike="noStrike" kern="1200" cap="all" spc="0" normalizeH="0" baseline="0" noProof="0" dirty="0" err="1"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Khởi</a:t>
            </a:r>
            <a:r>
              <a:rPr kumimoji="0" lang="en-US" sz="2400" b="1" i="0"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 </a:t>
            </a:r>
            <a:r>
              <a:rPr kumimoji="0" lang="en-US" sz="2400" b="1" i="0" strike="noStrike" kern="1200" cap="all" spc="0" normalizeH="0" baseline="0" noProof="0" dirty="0" err="1"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nghĩa</a:t>
            </a:r>
            <a:r>
              <a:rPr kumimoji="0" lang="en-US" sz="2400" b="1" i="0"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 </a:t>
            </a:r>
            <a:r>
              <a:rPr kumimoji="0" lang="en-US" sz="2400" b="1" i="0" strike="noStrike" kern="1200" cap="all" spc="0" normalizeH="0" baseline="0" noProof="0" dirty="0" err="1"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Bãi</a:t>
            </a:r>
            <a:r>
              <a:rPr kumimoji="0" lang="en-US" sz="2400" b="1" i="0"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 </a:t>
            </a:r>
            <a:r>
              <a:rPr kumimoji="0" lang="en-US" sz="2400" b="1" i="0" strike="noStrike" kern="1200" cap="all" spc="0" normalizeH="0" baseline="0" noProof="0" dirty="0" err="1"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Sậy</a:t>
            </a:r>
            <a:endParaRPr lang="en-US" sz="2400" b="1" kern="1200" cap="all" dirty="0">
              <a:solidFill>
                <a:srgbClr val="FF0000"/>
              </a:solidFill>
              <a:effectLst>
                <a:reflection blurRad="12700" stA="48000" endA="300" endPos="55000" dir="5400000" sy="-90000" algn="bl" rotWithShape="0"/>
              </a:effectLst>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
                <a:srgbClr val="0000FF"/>
              </a:buClr>
              <a:buSzPct val="25000"/>
              <a:buFont typeface="Arial"/>
              <a:buNone/>
              <a:tabLst/>
              <a:defRPr/>
            </a:pPr>
            <a:r>
              <a:rPr kumimoji="0" lang="en-US" sz="2400" b="1" i="0"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(1883-</a:t>
            </a:r>
            <a:r>
              <a:rPr kumimoji="0" lang="en-US" sz="2400" b="1" i="0" strike="noStrike" kern="1200" cap="all" spc="0" normalizeH="0" noProof="0" dirty="0" smtClean="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rPr>
              <a:t> 1892)</a:t>
            </a:r>
            <a:endParaRPr kumimoji="0" lang="en-US" sz="2400" b="1" i="0" strike="noStrike" kern="1200" cap="all" spc="0" normalizeH="0" baseline="0" noProof="0" dirty="0">
              <a:ln>
                <a:noFill/>
              </a:ln>
              <a:solidFill>
                <a:srgbClr val="FF0000"/>
              </a:solidFill>
              <a:effectLst>
                <a:reflection blurRad="12700" stA="48000" endA="300" endPos="55000" dir="5400000" sy="-90000" algn="bl" rotWithShape="0"/>
              </a:effectLst>
              <a:uLnTx/>
              <a:uFillTx/>
              <a:latin typeface="Times New Roman" pitchFamily="18" charset="0"/>
              <a:cs typeface="Times New Roman" pitchFamily="18" charset="0"/>
              <a:sym typeface="Arial"/>
            </a:endParaRPr>
          </a:p>
        </p:txBody>
      </p:sp>
      <p:sp>
        <p:nvSpPr>
          <p:cNvPr id="18435" name="AutoShape 3" descr="Kết quả hình ảnh cho nguyen thien th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8437" name="Picture 5" descr="Kết quả hình ảnh cho nguyen thien thuan"/>
          <p:cNvPicPr>
            <a:picLocks noChangeAspect="1" noChangeArrowheads="1"/>
          </p:cNvPicPr>
          <p:nvPr/>
        </p:nvPicPr>
        <p:blipFill>
          <a:blip r:embed="rId2"/>
          <a:srcRect/>
          <a:stretch>
            <a:fillRect/>
          </a:stretch>
        </p:blipFill>
        <p:spPr bwMode="auto">
          <a:xfrm>
            <a:off x="177515" y="1078540"/>
            <a:ext cx="3214710" cy="4281409"/>
          </a:xfrm>
          <a:prstGeom prst="rect">
            <a:avLst/>
          </a:prstGeom>
          <a:noFill/>
        </p:spPr>
      </p:pic>
      <p:sp>
        <p:nvSpPr>
          <p:cNvPr id="18439" name="Rectangle 7"/>
          <p:cNvSpPr>
            <a:spLocks noChangeArrowheads="1"/>
          </p:cNvSpPr>
          <p:nvPr/>
        </p:nvSpPr>
        <p:spPr bwMode="auto">
          <a:xfrm>
            <a:off x="3800549" y="1078540"/>
            <a:ext cx="542925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Ông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t>
            </a:r>
            <a:r>
              <a:rPr kumimoji="0" lang="en-US" sz="2200" b="0" i="0" u="none" strike="noStrike" cap="none" normalizeH="0" baseline="0" dirty="0" err="1" smtClean="0">
                <a:ln>
                  <a:noFill/>
                </a:ln>
                <a:solidFill>
                  <a:schemeClr val="tx1"/>
                </a:solidFill>
                <a:effectLst/>
                <a:latin typeface="Calibri"/>
                <a:ea typeface="Calibri" pitchFamily="34" charset="0"/>
                <a:cs typeface="Times New Roman" pitchFamily="18" charset="0"/>
              </a:rPr>
              <a:t>à</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en-US" sz="2200" b="0"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tương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quân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vụ</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tỉnh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Hải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Dương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triều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t>
            </a:r>
            <a:r>
              <a:rPr kumimoji="0" lang="en-US" sz="22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t>
            </a:r>
            <a:r>
              <a:rPr kumimoji="0" lang="en-US" sz="2200" b="0" i="0" u="none" strike="noStrike" cap="none" normalizeH="0" baseline="0" dirty="0" err="1" smtClean="0">
                <a:ln>
                  <a:noFill/>
                </a:ln>
                <a:solidFill>
                  <a:schemeClr val="tx1"/>
                </a:solidFill>
                <a:effectLst/>
                <a:latin typeface="Calibri"/>
                <a:ea typeface="Calibri" pitchFamily="34" charset="0"/>
                <a:cs typeface="Times New Roman" pitchFamily="18" charset="0"/>
              </a:rPr>
              <a:t>í</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ước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1883,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Nguyễn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Thiện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Thuật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trở</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quê</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Mĩ</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t>
            </a:r>
            <a:r>
              <a:rPr kumimoji="0" lang="en-US" sz="2200" b="0" i="0" u="none" strike="noStrike" cap="none" normalizeH="0" baseline="0" dirty="0" err="1" smtClean="0">
                <a:ln>
                  <a:noFill/>
                </a:ln>
                <a:solidFill>
                  <a:schemeClr val="tx1"/>
                </a:solidFill>
                <a:effectLst/>
                <a:latin typeface="Calibri"/>
                <a:ea typeface="Calibri" pitchFamily="34" charset="0"/>
                <a:cs typeface="Times New Roman" pitchFamily="18" charset="0"/>
              </a:rPr>
              <a:t>à</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Yên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mộ</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quân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lập</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căn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cứ</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a:t>
            </a:r>
            <a:r>
              <a:rPr kumimoji="0" lang="en-US" sz="2200" b="0"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chiến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3800549" y="3717032"/>
            <a:ext cx="5143536" cy="1938992"/>
          </a:xfrm>
          <a:prstGeom prst="rect">
            <a:avLst/>
          </a:prstGeom>
        </p:spPr>
        <p:txBody>
          <a:bodyPr wrap="square">
            <a:spAutoFit/>
          </a:bodyPr>
          <a:lstStyle/>
          <a:p>
            <a:pPr lvl="0" algn="just" fontAlgn="base">
              <a:spcBef>
                <a:spcPct val="0"/>
              </a:spcBef>
              <a:spcAft>
                <a:spcPct val="0"/>
              </a:spcAft>
            </a:pPr>
            <a:r>
              <a:rPr lang="en-US" sz="2400" b="1" dirty="0" smtClean="0">
                <a:solidFill>
                  <a:schemeClr val="tx1"/>
                </a:solidFill>
                <a:latin typeface="Times New Roman" pitchFamily="18" charset="0"/>
                <a:ea typeface="Calibri" pitchFamily="34" charset="0"/>
                <a:cs typeface="Times New Roman" pitchFamily="18" charset="0"/>
              </a:rPr>
              <a:t>“</a:t>
            </a:r>
            <a:r>
              <a:rPr lang="en-US" sz="2400" b="1" dirty="0" err="1" smtClean="0">
                <a:solidFill>
                  <a:schemeClr val="tx1"/>
                </a:solidFill>
                <a:latin typeface="Times New Roman" pitchFamily="18" charset="0"/>
                <a:ea typeface="Calibri" pitchFamily="34" charset="0"/>
                <a:cs typeface="Times New Roman" pitchFamily="18" charset="0"/>
              </a:rPr>
              <a:t>Quan</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Tán</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Thuật</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tài</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kiêm</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văn</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võ</a:t>
            </a:r>
            <a:endParaRPr lang="en-GB" sz="800" dirty="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b="1" dirty="0" err="1" smtClean="0">
                <a:solidFill>
                  <a:schemeClr val="tx1"/>
                </a:solidFill>
                <a:latin typeface="Times New Roman" pitchFamily="18" charset="0"/>
                <a:ea typeface="Calibri" pitchFamily="34" charset="0"/>
                <a:cs typeface="Times New Roman" pitchFamily="18" charset="0"/>
              </a:rPr>
              <a:t>Vốn</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khi</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xưa</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cùng</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Đức</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bộ</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Hoàng</a:t>
            </a:r>
            <a:endParaRPr lang="en-GB" sz="800" dirty="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b="1" dirty="0" err="1" smtClean="0">
                <a:solidFill>
                  <a:schemeClr val="tx1"/>
                </a:solidFill>
                <a:latin typeface="Times New Roman" pitchFamily="18" charset="0"/>
                <a:ea typeface="Calibri" pitchFamily="34" charset="0"/>
                <a:cs typeface="Times New Roman" pitchFamily="18" charset="0"/>
              </a:rPr>
              <a:t>Kinh</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thiên</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nhất</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tục</a:t>
            </a:r>
            <a:r>
              <a:rPr lang="en-US" sz="2400" b="1" dirty="0" smtClean="0">
                <a:solidFill>
                  <a:schemeClr val="tx1"/>
                </a:solidFill>
                <a:latin typeface="Times New Roman" pitchFamily="18" charset="0"/>
                <a:ea typeface="Calibri" pitchFamily="34" charset="0"/>
                <a:cs typeface="Times New Roman" pitchFamily="18" charset="0"/>
              </a:rPr>
              <a:t> chi </a:t>
            </a:r>
            <a:r>
              <a:rPr lang="en-US" sz="2400" b="1" dirty="0" err="1" smtClean="0">
                <a:solidFill>
                  <a:schemeClr val="tx1"/>
                </a:solidFill>
                <a:latin typeface="Times New Roman" pitchFamily="18" charset="0"/>
                <a:ea typeface="Calibri" pitchFamily="34" charset="0"/>
                <a:cs typeface="Times New Roman" pitchFamily="18" charset="0"/>
              </a:rPr>
              <a:t>nan</a:t>
            </a:r>
            <a:endParaRPr lang="en-GB" sz="800" dirty="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b="1" dirty="0" err="1" smtClean="0">
                <a:solidFill>
                  <a:schemeClr val="tx1"/>
                </a:solidFill>
                <a:latin typeface="Times New Roman" pitchFamily="18" charset="0"/>
                <a:ea typeface="Calibri" pitchFamily="34" charset="0"/>
                <a:cs typeface="Times New Roman" pitchFamily="18" charset="0"/>
              </a:rPr>
              <a:t>Sơn</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Tây</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một</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dải</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ngang</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tàng</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lưỡi</a:t>
            </a:r>
            <a:r>
              <a:rPr lang="en-US" sz="2400" b="1" dirty="0" smtClean="0">
                <a:solidFill>
                  <a:schemeClr val="tx1"/>
                </a:solidFill>
                <a:latin typeface="Times New Roman" pitchFamily="18" charset="0"/>
                <a:ea typeface="Calibri" pitchFamily="34" charset="0"/>
                <a:cs typeface="Times New Roman" pitchFamily="18" charset="0"/>
              </a:rPr>
              <a:t> </a:t>
            </a:r>
            <a:r>
              <a:rPr lang="en-US" sz="2400" b="1" dirty="0" err="1" smtClean="0">
                <a:solidFill>
                  <a:schemeClr val="tx1"/>
                </a:solidFill>
                <a:latin typeface="Times New Roman" pitchFamily="18" charset="0"/>
                <a:ea typeface="Calibri" pitchFamily="34" charset="0"/>
                <a:cs typeface="Times New Roman" pitchFamily="18" charset="0"/>
              </a:rPr>
              <a:t>gươm</a:t>
            </a:r>
            <a:r>
              <a:rPr lang="en-US" sz="2400" b="1" dirty="0" smtClean="0">
                <a:solidFill>
                  <a:schemeClr val="tx1"/>
                </a:solidFill>
                <a:latin typeface="Times New Roman" pitchFamily="18" charset="0"/>
                <a:ea typeface="Calibri" pitchFamily="34" charset="0"/>
                <a:cs typeface="Times New Roman" pitchFamily="18" charset="0"/>
              </a:rPr>
              <a:t>”.</a:t>
            </a:r>
            <a:endParaRPr lang="en-US" sz="1800" dirty="0" smtClean="0">
              <a:solidFill>
                <a:schemeClr val="tx1"/>
              </a:solidFill>
              <a:latin typeface="Times New Roman" pitchFamily="18" charset="0"/>
              <a:cs typeface="Times New Roman" pitchFamily="18" charset="0"/>
            </a:endParaRPr>
          </a:p>
        </p:txBody>
      </p:sp>
      <p:sp>
        <p:nvSpPr>
          <p:cNvPr id="2" name="TextBox 1"/>
          <p:cNvSpPr txBox="1"/>
          <p:nvPr/>
        </p:nvSpPr>
        <p:spPr>
          <a:xfrm>
            <a:off x="322771" y="5942717"/>
            <a:ext cx="3086101" cy="338554"/>
          </a:xfrm>
          <a:prstGeom prst="rect">
            <a:avLst/>
          </a:prstGeom>
          <a:noFill/>
        </p:spPr>
        <p:txBody>
          <a:bodyPr wrap="none" rtlCol="0">
            <a:spAutoFit/>
          </a:bodyPr>
          <a:lstStyle/>
          <a:p>
            <a:r>
              <a:rPr lang="en-US" sz="1600" b="1" dirty="0" err="1" smtClean="0">
                <a:latin typeface="Times New Roman" pitchFamily="18" charset="0"/>
                <a:cs typeface="Times New Roman" pitchFamily="18" charset="0"/>
              </a:rPr>
              <a:t>Nguyễn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Thiện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Thuật</a:t>
            </a:r>
            <a:r>
              <a:rPr lang="en-US" sz="1600" b="1" dirty="0" smtClean="0">
                <a:latin typeface="Times New Roman" pitchFamily="18" charset="0"/>
                <a:cs typeface="Times New Roman" pitchFamily="18" charset="0"/>
              </a:rPr>
              <a:t> (1844-1926)</a:t>
            </a:r>
            <a:endParaRPr lang="en-US" sz="1600" b="1"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1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iterate type="lt">
                                    <p:tmPct val="1000"/>
                                  </p:iterate>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4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439"/>
                                        </p:tgtEl>
                                        <p:attrNameLst>
                                          <p:attrName>style.visibility</p:attrName>
                                        </p:attrNameLst>
                                      </p:cBhvr>
                                      <p:to>
                                        <p:strVal val="visible"/>
                                      </p:to>
                                    </p:set>
                                    <p:anim calcmode="lin" valueType="num">
                                      <p:cBhvr additive="base">
                                        <p:cTn id="53" dur="500" fill="hold"/>
                                        <p:tgtEl>
                                          <p:spTgt spid="18439"/>
                                        </p:tgtEl>
                                        <p:attrNameLst>
                                          <p:attrName>ppt_x</p:attrName>
                                        </p:attrNameLst>
                                      </p:cBhvr>
                                      <p:tavLst>
                                        <p:tav tm="0">
                                          <p:val>
                                            <p:strVal val="#ppt_x"/>
                                          </p:val>
                                        </p:tav>
                                        <p:tav tm="100000">
                                          <p:val>
                                            <p:strVal val="#ppt_x"/>
                                          </p:val>
                                        </p:tav>
                                      </p:tavLst>
                                    </p:anim>
                                    <p:anim calcmode="lin" valueType="num">
                                      <p:cBhvr additive="base">
                                        <p:cTn id="5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idx="4294967295"/>
          </p:nvPr>
        </p:nvSpPr>
        <p:spPr>
          <a:xfrm>
            <a:off x="0" y="152400"/>
            <a:ext cx="5486400" cy="381000"/>
          </a:xfrm>
          <a:prstGeom prst="rect">
            <a:avLst/>
          </a:prstGeom>
          <a:noFill/>
          <a:ln>
            <a:noFill/>
          </a:ln>
        </p:spPr>
        <p:txBody>
          <a:bodyPr lIns="91425" tIns="45700" rIns="91425" bIns="45700" anchor="ctr" anchorCtr="0">
            <a:noAutofit/>
          </a:bodyPr>
          <a:lstStyle/>
          <a:p>
            <a:pPr marL="0" lvl="0" indent="0" algn="ctr" rtl="0">
              <a:lnSpc>
                <a:spcPct val="100000"/>
              </a:lnSpc>
              <a:spcBef>
                <a:spcPts val="0"/>
              </a:spcBef>
              <a:spcAft>
                <a:spcPts val="0"/>
              </a:spcAft>
              <a:buClr>
                <a:srgbClr val="0000FF"/>
              </a:buClr>
              <a:buSzPct val="25000"/>
              <a:buFont typeface="Arial"/>
              <a:buNone/>
            </a:pPr>
            <a:r>
              <a:rPr lang="en-US" sz="2400" b="1" i="0" dirty="0">
                <a:solidFill>
                  <a:srgbClr val="FF0000"/>
                </a:solidFill>
                <a:latin typeface="Arial"/>
                <a:ea typeface="Arial"/>
                <a:cs typeface="Arial"/>
                <a:sym typeface="Arial"/>
              </a:rPr>
              <a:t>2. </a:t>
            </a:r>
            <a:r>
              <a:rPr lang="en-US" sz="2400" b="1" i="0" dirty="0" err="1">
                <a:solidFill>
                  <a:srgbClr val="FF0000"/>
                </a:solidFill>
                <a:latin typeface="Times New Roman" pitchFamily="18" charset="0"/>
                <a:ea typeface="Arial"/>
                <a:cs typeface="Times New Roman" pitchFamily="18" charset="0"/>
                <a:sym typeface="Arial"/>
              </a:rPr>
              <a:t>Khởi</a:t>
            </a:r>
            <a:r>
              <a:rPr lang="en-US" sz="2400" b="1" i="0" dirty="0">
                <a:solidFill>
                  <a:srgbClr val="FF0000"/>
                </a:solidFill>
                <a:latin typeface="Times New Roman" pitchFamily="18" charset="0"/>
                <a:ea typeface="Arial"/>
                <a:cs typeface="Times New Roman" pitchFamily="18" charset="0"/>
                <a:sym typeface="Arial"/>
              </a:rPr>
              <a:t> </a:t>
            </a:r>
            <a:r>
              <a:rPr lang="en-US" sz="2400" b="1" i="0" dirty="0" err="1">
                <a:solidFill>
                  <a:srgbClr val="FF0000"/>
                </a:solidFill>
                <a:latin typeface="Times New Roman" pitchFamily="18" charset="0"/>
                <a:ea typeface="Arial"/>
                <a:cs typeface="Times New Roman" pitchFamily="18" charset="0"/>
                <a:sym typeface="Arial"/>
              </a:rPr>
              <a:t>nghĩa</a:t>
            </a:r>
            <a:r>
              <a:rPr lang="en-US" sz="2400" b="1" i="0" dirty="0">
                <a:solidFill>
                  <a:srgbClr val="FF0000"/>
                </a:solidFill>
                <a:latin typeface="Times New Roman" pitchFamily="18" charset="0"/>
                <a:ea typeface="Arial"/>
                <a:cs typeface="Times New Roman" pitchFamily="18" charset="0"/>
                <a:sym typeface="Arial"/>
              </a:rPr>
              <a:t> </a:t>
            </a:r>
            <a:r>
              <a:rPr lang="en-US" sz="2400" b="1" i="0" dirty="0" err="1">
                <a:solidFill>
                  <a:srgbClr val="FF0000"/>
                </a:solidFill>
                <a:latin typeface="Times New Roman" pitchFamily="18" charset="0"/>
                <a:ea typeface="Arial"/>
                <a:cs typeface="Times New Roman" pitchFamily="18" charset="0"/>
                <a:sym typeface="Arial"/>
              </a:rPr>
              <a:t>Bãi</a:t>
            </a:r>
            <a:r>
              <a:rPr lang="en-US" sz="2400" b="1" i="0" dirty="0">
                <a:solidFill>
                  <a:srgbClr val="FF0000"/>
                </a:solidFill>
                <a:latin typeface="Times New Roman" pitchFamily="18" charset="0"/>
                <a:ea typeface="Arial"/>
                <a:cs typeface="Times New Roman" pitchFamily="18" charset="0"/>
                <a:sym typeface="Arial"/>
              </a:rPr>
              <a:t> </a:t>
            </a:r>
            <a:r>
              <a:rPr lang="en-US" sz="2400" b="1" i="0" dirty="0" err="1">
                <a:solidFill>
                  <a:srgbClr val="FF0000"/>
                </a:solidFill>
                <a:latin typeface="Times New Roman" pitchFamily="18" charset="0"/>
                <a:ea typeface="Arial"/>
                <a:cs typeface="Times New Roman" pitchFamily="18" charset="0"/>
                <a:sym typeface="Arial"/>
              </a:rPr>
              <a:t>Sậy</a:t>
            </a:r>
            <a:r>
              <a:rPr lang="en-US" sz="2400" b="1" i="0" dirty="0">
                <a:solidFill>
                  <a:srgbClr val="FF0000"/>
                </a:solidFill>
                <a:latin typeface="Times New Roman" pitchFamily="18" charset="0"/>
                <a:ea typeface="Arial"/>
                <a:cs typeface="Times New Roman" pitchFamily="18" charset="0"/>
                <a:sym typeface="Arial"/>
              </a:rPr>
              <a:t> (1883-1892</a:t>
            </a:r>
            <a:r>
              <a:rPr lang="en-US" sz="2400" b="1" i="0" dirty="0">
                <a:solidFill>
                  <a:srgbClr val="FF0000"/>
                </a:solidFill>
                <a:latin typeface="Arial"/>
                <a:ea typeface="Arial"/>
                <a:cs typeface="Arial"/>
                <a:sym typeface="Arial"/>
              </a:rPr>
              <a:t>)</a:t>
            </a:r>
          </a:p>
        </p:txBody>
      </p:sp>
      <p:cxnSp>
        <p:nvCxnSpPr>
          <p:cNvPr id="306" name="Shape 306"/>
          <p:cNvCxnSpPr/>
          <p:nvPr/>
        </p:nvCxnSpPr>
        <p:spPr>
          <a:xfrm>
            <a:off x="4355976" y="609600"/>
            <a:ext cx="0" cy="6248400"/>
          </a:xfrm>
          <a:prstGeom prst="straightConnector1">
            <a:avLst/>
          </a:prstGeom>
          <a:noFill/>
          <a:ln w="9525" cap="flat" cmpd="sng">
            <a:solidFill>
              <a:srgbClr val="CC6600"/>
            </a:solidFill>
            <a:prstDash val="solid"/>
            <a:miter/>
            <a:headEnd type="none" w="med" len="med"/>
            <a:tailEnd type="none" w="med" len="med"/>
          </a:ln>
        </p:spPr>
      </p:cxnSp>
      <p:sp>
        <p:nvSpPr>
          <p:cNvPr id="308" name="Shape 308"/>
          <p:cNvSpPr txBox="1"/>
          <p:nvPr/>
        </p:nvSpPr>
        <p:spPr>
          <a:xfrm>
            <a:off x="4572000" y="735128"/>
            <a:ext cx="3962400" cy="461624"/>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Arial"/>
                <a:ea typeface="Arial"/>
                <a:cs typeface="Arial"/>
                <a:sym typeface="Arial"/>
              </a:rPr>
              <a:t>L</a:t>
            </a:r>
            <a:r>
              <a:rPr lang="en-US" sz="2000" b="1" i="0" u="none">
                <a:solidFill>
                  <a:schemeClr val="dk1"/>
                </a:solidFill>
                <a:latin typeface="Arial"/>
                <a:ea typeface="Arial"/>
                <a:cs typeface="Arial"/>
                <a:sym typeface="Arial"/>
              </a:rPr>
              <a:t>ược đồ khởi nghĩa Bãi Sậy</a:t>
            </a:r>
          </a:p>
        </p:txBody>
      </p:sp>
      <p:sp>
        <p:nvSpPr>
          <p:cNvPr id="14" name="TextBox 13"/>
          <p:cNvSpPr txBox="1"/>
          <p:nvPr/>
        </p:nvSpPr>
        <p:spPr>
          <a:xfrm>
            <a:off x="107504" y="1401738"/>
            <a:ext cx="4248472" cy="3539430"/>
          </a:xfrm>
          <a:prstGeom prst="rect">
            <a:avLst/>
          </a:prstGeom>
          <a:noFill/>
        </p:spPr>
        <p:txBody>
          <a:bodyPr wrap="square" rtlCol="0">
            <a:spAutoFit/>
          </a:bodyPr>
          <a:lstStyle/>
          <a:p>
            <a:pPr algn="just"/>
            <a:r>
              <a:rPr lang="vi-VN" sz="2800" smtClean="0">
                <a:latin typeface="Times New Roman" pitchFamily="18" charset="0"/>
                <a:cs typeface="Times New Roman" pitchFamily="18" charset="0"/>
              </a:rPr>
              <a:t>Vị trí Bãi Sậy hiểm yếu và có nhiều đường thông ra ngoài. Chính nhờ vậy, mà nghĩa quân đã bung ra hoạt động khắp nơi, lan sang các tỉnh lân cận khác như Hải Dương, Bắc Ninh, Bắc Giang, Quảng </a:t>
            </a:r>
            <a:r>
              <a:rPr lang="vi-VN" sz="2400" smtClean="0">
                <a:latin typeface="Times New Roman" pitchFamily="18" charset="0"/>
                <a:cs typeface="Times New Roman" pitchFamily="18" charset="0"/>
              </a:rPr>
              <a:t>Yên...</a:t>
            </a:r>
            <a:endParaRPr lang="en-US" sz="2800">
              <a:latin typeface="Times New Roman" pitchFamily="18" charset="0"/>
              <a:cs typeface="Times New Roman" pitchFamily="18" charset="0"/>
            </a:endParaRPr>
          </a:p>
        </p:txBody>
      </p:sp>
      <p:pic>
        <p:nvPicPr>
          <p:cNvPr id="17410" name="Picture 2" descr="Hình ảnh có liên quan"/>
          <p:cNvPicPr>
            <a:picLocks noChangeAspect="1" noChangeArrowheads="1"/>
          </p:cNvPicPr>
          <p:nvPr/>
        </p:nvPicPr>
        <p:blipFill>
          <a:blip r:embed="rId3"/>
          <a:srcRect l="2985" t="26239" r="2984" b="2541"/>
          <a:stretch>
            <a:fillRect/>
          </a:stretch>
        </p:blipFill>
        <p:spPr bwMode="auto">
          <a:xfrm>
            <a:off x="4355976" y="1196752"/>
            <a:ext cx="4788024" cy="532859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80">
                                          <p:stCondLst>
                                            <p:cond delay="0"/>
                                          </p:stCondLst>
                                        </p:cTn>
                                        <p:tgtEl>
                                          <p:spTgt spid="304"/>
                                        </p:tgtEl>
                                      </p:cBhvr>
                                    </p:animEffect>
                                    <p:anim calcmode="lin" valueType="num">
                                      <p:cBhvr>
                                        <p:cTn id="8" dur="1822" tmFilter="0,0; 0.14,0.36; 0.43,0.73; 0.71,0.91; 1.0,1.0">
                                          <p:stCondLst>
                                            <p:cond delay="0"/>
                                          </p:stCondLst>
                                        </p:cTn>
                                        <p:tgtEl>
                                          <p:spTgt spid="3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4"/>
                                        </p:tgtEl>
                                      </p:cBhvr>
                                      <p:to x="100000" y="60000"/>
                                    </p:animScale>
                                    <p:animScale>
                                      <p:cBhvr>
                                        <p:cTn id="14" dur="166" decel="50000">
                                          <p:stCondLst>
                                            <p:cond delay="676"/>
                                          </p:stCondLst>
                                        </p:cTn>
                                        <p:tgtEl>
                                          <p:spTgt spid="304"/>
                                        </p:tgtEl>
                                      </p:cBhvr>
                                      <p:to x="100000" y="100000"/>
                                    </p:animScale>
                                    <p:animScale>
                                      <p:cBhvr>
                                        <p:cTn id="15" dur="26">
                                          <p:stCondLst>
                                            <p:cond delay="1312"/>
                                          </p:stCondLst>
                                        </p:cTn>
                                        <p:tgtEl>
                                          <p:spTgt spid="304"/>
                                        </p:tgtEl>
                                      </p:cBhvr>
                                      <p:to x="100000" y="80000"/>
                                    </p:animScale>
                                    <p:animScale>
                                      <p:cBhvr>
                                        <p:cTn id="16" dur="166" decel="50000">
                                          <p:stCondLst>
                                            <p:cond delay="1338"/>
                                          </p:stCondLst>
                                        </p:cTn>
                                        <p:tgtEl>
                                          <p:spTgt spid="304"/>
                                        </p:tgtEl>
                                      </p:cBhvr>
                                      <p:to x="100000" y="100000"/>
                                    </p:animScale>
                                    <p:animScale>
                                      <p:cBhvr>
                                        <p:cTn id="17" dur="26">
                                          <p:stCondLst>
                                            <p:cond delay="1642"/>
                                          </p:stCondLst>
                                        </p:cTn>
                                        <p:tgtEl>
                                          <p:spTgt spid="304"/>
                                        </p:tgtEl>
                                      </p:cBhvr>
                                      <p:to x="100000" y="90000"/>
                                    </p:animScale>
                                    <p:animScale>
                                      <p:cBhvr>
                                        <p:cTn id="18" dur="166" decel="50000">
                                          <p:stCondLst>
                                            <p:cond delay="1668"/>
                                          </p:stCondLst>
                                        </p:cTn>
                                        <p:tgtEl>
                                          <p:spTgt spid="304"/>
                                        </p:tgtEl>
                                      </p:cBhvr>
                                      <p:to x="100000" y="100000"/>
                                    </p:animScale>
                                    <p:animScale>
                                      <p:cBhvr>
                                        <p:cTn id="19" dur="26">
                                          <p:stCondLst>
                                            <p:cond delay="1808"/>
                                          </p:stCondLst>
                                        </p:cTn>
                                        <p:tgtEl>
                                          <p:spTgt spid="304"/>
                                        </p:tgtEl>
                                      </p:cBhvr>
                                      <p:to x="100000" y="95000"/>
                                    </p:animScale>
                                    <p:animScale>
                                      <p:cBhvr>
                                        <p:cTn id="20" dur="166" decel="50000">
                                          <p:stCondLst>
                                            <p:cond delay="1834"/>
                                          </p:stCondLst>
                                        </p:cTn>
                                        <p:tgtEl>
                                          <p:spTgt spid="30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8">
                                            <p:txEl>
                                              <p:pRg st="0" end="0"/>
                                            </p:txEl>
                                          </p:spTgt>
                                        </p:tgtEl>
                                        <p:attrNameLst>
                                          <p:attrName>style.visibility</p:attrName>
                                        </p:attrNameLst>
                                      </p:cBhvr>
                                      <p:to>
                                        <p:strVal val="visible"/>
                                      </p:to>
                                    </p:set>
                                    <p:animEffect transition="in" filter="wipe(down)">
                                      <p:cBhvr>
                                        <p:cTn id="25" dur="500"/>
                                        <p:tgtEl>
                                          <p:spTgt spid="30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iterate type="wd">
                                    <p:tmPct val="2000"/>
                                  </p:iterate>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down)">
                                      <p:cBhvr>
                                        <p:cTn id="30" dur="580">
                                          <p:stCondLst>
                                            <p:cond delay="0"/>
                                          </p:stCondLst>
                                        </p:cTn>
                                        <p:tgtEl>
                                          <p:spTgt spid="14">
                                            <p:txEl>
                                              <p:pRg st="0" end="0"/>
                                            </p:txEl>
                                          </p:spTgt>
                                        </p:tgtEl>
                                      </p:cBhvr>
                                    </p:animEffect>
                                    <p:anim calcmode="lin" valueType="num">
                                      <p:cBhvr>
                                        <p:cTn id="31"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xEl>
                                              <p:pRg st="0" end="0"/>
                                            </p:txEl>
                                          </p:spTgt>
                                        </p:tgtEl>
                                      </p:cBhvr>
                                      <p:to x="100000" y="60000"/>
                                    </p:animScale>
                                    <p:animScale>
                                      <p:cBhvr>
                                        <p:cTn id="37" dur="166" decel="50000">
                                          <p:stCondLst>
                                            <p:cond delay="676"/>
                                          </p:stCondLst>
                                        </p:cTn>
                                        <p:tgtEl>
                                          <p:spTgt spid="14">
                                            <p:txEl>
                                              <p:pRg st="0" end="0"/>
                                            </p:txEl>
                                          </p:spTgt>
                                        </p:tgtEl>
                                      </p:cBhvr>
                                      <p:to x="100000" y="100000"/>
                                    </p:animScale>
                                    <p:animScale>
                                      <p:cBhvr>
                                        <p:cTn id="38" dur="26">
                                          <p:stCondLst>
                                            <p:cond delay="1312"/>
                                          </p:stCondLst>
                                        </p:cTn>
                                        <p:tgtEl>
                                          <p:spTgt spid="14">
                                            <p:txEl>
                                              <p:pRg st="0" end="0"/>
                                            </p:txEl>
                                          </p:spTgt>
                                        </p:tgtEl>
                                      </p:cBhvr>
                                      <p:to x="100000" y="80000"/>
                                    </p:animScale>
                                    <p:animScale>
                                      <p:cBhvr>
                                        <p:cTn id="39" dur="166" decel="50000">
                                          <p:stCondLst>
                                            <p:cond delay="1338"/>
                                          </p:stCondLst>
                                        </p:cTn>
                                        <p:tgtEl>
                                          <p:spTgt spid="14">
                                            <p:txEl>
                                              <p:pRg st="0" end="0"/>
                                            </p:txEl>
                                          </p:spTgt>
                                        </p:tgtEl>
                                      </p:cBhvr>
                                      <p:to x="100000" y="100000"/>
                                    </p:animScale>
                                    <p:animScale>
                                      <p:cBhvr>
                                        <p:cTn id="40" dur="26">
                                          <p:stCondLst>
                                            <p:cond delay="1642"/>
                                          </p:stCondLst>
                                        </p:cTn>
                                        <p:tgtEl>
                                          <p:spTgt spid="14">
                                            <p:txEl>
                                              <p:pRg st="0" end="0"/>
                                            </p:txEl>
                                          </p:spTgt>
                                        </p:tgtEl>
                                      </p:cBhvr>
                                      <p:to x="100000" y="90000"/>
                                    </p:animScale>
                                    <p:animScale>
                                      <p:cBhvr>
                                        <p:cTn id="41" dur="166" decel="50000">
                                          <p:stCondLst>
                                            <p:cond delay="1668"/>
                                          </p:stCondLst>
                                        </p:cTn>
                                        <p:tgtEl>
                                          <p:spTgt spid="14">
                                            <p:txEl>
                                              <p:pRg st="0" end="0"/>
                                            </p:txEl>
                                          </p:spTgt>
                                        </p:tgtEl>
                                      </p:cBhvr>
                                      <p:to x="100000" y="100000"/>
                                    </p:animScale>
                                    <p:animScale>
                                      <p:cBhvr>
                                        <p:cTn id="42" dur="26">
                                          <p:stCondLst>
                                            <p:cond delay="1808"/>
                                          </p:stCondLst>
                                        </p:cTn>
                                        <p:tgtEl>
                                          <p:spTgt spid="14">
                                            <p:txEl>
                                              <p:pRg st="0" end="0"/>
                                            </p:txEl>
                                          </p:spTgt>
                                        </p:tgtEl>
                                      </p:cBhvr>
                                      <p:to x="100000" y="95000"/>
                                    </p:animScale>
                                    <p:animScale>
                                      <p:cBhvr>
                                        <p:cTn id="43"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79" y="582069"/>
            <a:ext cx="8856984" cy="5509200"/>
          </a:xfrm>
          <a:prstGeom prst="rect">
            <a:avLst/>
          </a:prstGeom>
        </p:spPr>
        <p:txBody>
          <a:bodyPr wrap="square">
            <a:spAutoFit/>
          </a:bodyPr>
          <a:lstStyle/>
          <a:p>
            <a:pPr marL="457200" lvl="1" indent="-457200">
              <a:buFont typeface="Wingdings" pitchFamily="2" charset="2"/>
              <a:buChar char="v"/>
            </a:pPr>
            <a:r>
              <a:rPr lang="en-US" sz="3200" dirty="0" err="1" smtClean="0">
                <a:solidFill>
                  <a:srgbClr val="FF0000"/>
                </a:solidFill>
                <a:latin typeface="Times New Roman" pitchFamily="18" charset="0"/>
                <a:cs typeface="Times New Roman" pitchFamily="18" charset="0"/>
              </a:rPr>
              <a:t>Diễn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chính</a:t>
            </a:r>
            <a:r>
              <a:rPr lang="en-US" sz="3200" dirty="0" smtClean="0">
                <a:solidFill>
                  <a:srgbClr val="FF0000"/>
                </a:solidFill>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Tháng</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9/1885,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khởi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sang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28 </a:t>
            </a:r>
            <a:r>
              <a:rPr lang="en-US" sz="2000" dirty="0" err="1">
                <a:latin typeface="Times New Roman" pitchFamily="18" charset="0"/>
                <a:cs typeface="Times New Roman" pitchFamily="18" charset="0"/>
              </a:rPr>
              <a: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29/9/1885,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10/1885,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Sậy</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lệnh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nề</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khắp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An Nam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ngũ</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lẫy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trận</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Đốc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Cọp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Đốc</a:t>
            </a:r>
            <a:r>
              <a:rPr lang="en-US" sz="2000" dirty="0">
                <a:latin typeface="Times New Roman" pitchFamily="18" charset="0"/>
                <a:cs typeface="Times New Roman" pitchFamily="18" charset="0"/>
              </a:rPr>
              <a:t> Sung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a:t>
            </a:r>
            <a:r>
              <a:rPr lang="en-US" sz="2000" dirty="0">
                <a:latin typeface="Times New Roman" pitchFamily="18" charset="0"/>
                <a:cs typeface="Times New Roman" pitchFamily="18" charset="0"/>
              </a:rPr>
              <a:t>. </a:t>
            </a:r>
          </a:p>
          <a:p>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10/1890,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sang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Song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đành</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26/5/1926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t>Quốc</a:t>
            </a:r>
            <a:r>
              <a:rPr lang="en-US" sz="2000" dirty="0"/>
              <a:t>.</a:t>
            </a:r>
          </a:p>
        </p:txBody>
      </p:sp>
    </p:spTree>
    <p:extLst>
      <p:ext uri="{BB962C8B-B14F-4D97-AF65-F5344CB8AC3E}">
        <p14:creationId xmlns:p14="http://schemas.microsoft.com/office/powerpoint/2010/main" val="161865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90600" y="152400"/>
            <a:ext cx="6934200" cy="6096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Thảo Luận Nhóm</a:t>
            </a:r>
            <a:endParaRPr kumimoji="0" lang="en-US" sz="4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
        <p:nvSpPr>
          <p:cNvPr id="5" name="Subtitle 3"/>
          <p:cNvSpPr txBox="1">
            <a:spLocks/>
          </p:cNvSpPr>
          <p:nvPr/>
        </p:nvSpPr>
        <p:spPr>
          <a:xfrm>
            <a:off x="-26603" y="1988840"/>
            <a:ext cx="9144000" cy="6096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1"/>
              </a:buClr>
              <a:buSzTx/>
              <a:buFont typeface="Wingdings" pitchFamily="2" charset="2"/>
              <a:buChar char="q"/>
              <a:tabLst/>
              <a:defRPr/>
            </a:pP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So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sánh</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điểm</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khác</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nhau</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của</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khởi</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nghĩa</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Bãi</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Sậy</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và</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khởi</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nghĩa</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Ba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Đình</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Địa</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bàn</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hoạt</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động</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chiến</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thuật</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đánh</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giặc</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và</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thời</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gian</a:t>
            </a: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1602</TotalTime>
  <Words>1364</Words>
  <Application>Microsoft Office PowerPoint</Application>
  <PresentationFormat>On-screen Show (4:3)</PresentationFormat>
  <Paragraphs>111</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Arial</vt:lpstr>
      <vt:lpstr>Arial Rounded MT Bold</vt:lpstr>
      <vt:lpstr>Calibri</vt:lpstr>
      <vt:lpstr>Times New Roman</vt:lpstr>
      <vt:lpstr>Wingdings</vt:lpstr>
      <vt:lpstr>Office Theme</vt:lpstr>
      <vt:lpstr>PowerPoint Presentation</vt:lpstr>
      <vt:lpstr>BÀI 26: PHONG TRÀO KHÁNG CHIẾN CHỐNG PHÁP TRONG NHỮNG NĂM CUỐI THẾ KỈ XIX</vt:lpstr>
      <vt:lpstr>PowerPoint Presentation</vt:lpstr>
      <vt:lpstr>PowerPoint Presentation</vt:lpstr>
      <vt:lpstr>PowerPoint Presentation</vt:lpstr>
      <vt:lpstr>PowerPoint Presentation</vt:lpstr>
      <vt:lpstr>2. Khởi nghĩa Bãi Sậy (1883-1892)</vt:lpstr>
      <vt:lpstr>PowerPoint Presentation</vt:lpstr>
      <vt:lpstr>PowerPoint Presentation</vt:lpstr>
      <vt:lpstr>PowerPoint Presentation</vt:lpstr>
      <vt:lpstr>3. Khởi nghĩa Hương Khê (1885-1895)</vt:lpstr>
      <vt:lpstr>PowerPoint Presentation</vt:lpstr>
      <vt:lpstr>3. Khởi nghĩa Hương Khê (1885-1895)</vt:lpstr>
      <vt:lpstr>PowerPoint Presentation</vt:lpstr>
      <vt:lpstr>3. Khởi nghĩa Hương Khê (1885-1895)</vt:lpstr>
      <vt:lpstr>PowerPoint Presentation</vt:lpstr>
      <vt:lpstr>PowerPoint Presentation</vt:lpstr>
      <vt:lpstr>3. Khởi nghĩa Hương Khê (1885-1895)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lê nhung</cp:lastModifiedBy>
  <cp:revision>147</cp:revision>
  <dcterms:modified xsi:type="dcterms:W3CDTF">2020-02-23T11:31:46Z</dcterms:modified>
</cp:coreProperties>
</file>