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09" r:id="rId2"/>
    <p:sldMasterId id="2147486959" r:id="rId3"/>
    <p:sldMasterId id="2147486972" r:id="rId4"/>
    <p:sldMasterId id="2147486985" r:id="rId5"/>
    <p:sldMasterId id="2147486997" r:id="rId6"/>
    <p:sldMasterId id="2147487009" r:id="rId7"/>
    <p:sldMasterId id="2147487021" r:id="rId8"/>
    <p:sldMasterId id="2147487034" r:id="rId9"/>
    <p:sldMasterId id="2147487047" r:id="rId10"/>
    <p:sldMasterId id="2147487059" r:id="rId11"/>
    <p:sldMasterId id="2147487072" r:id="rId12"/>
    <p:sldMasterId id="2147487085" r:id="rId13"/>
  </p:sldMasterIdLst>
  <p:notesMasterIdLst>
    <p:notesMasterId r:id="rId35"/>
  </p:notesMasterIdLst>
  <p:sldIdLst>
    <p:sldId id="404" r:id="rId14"/>
    <p:sldId id="406" r:id="rId15"/>
    <p:sldId id="407" r:id="rId16"/>
    <p:sldId id="422" r:id="rId17"/>
    <p:sldId id="323" r:id="rId18"/>
    <p:sldId id="405" r:id="rId19"/>
    <p:sldId id="408" r:id="rId20"/>
    <p:sldId id="410" r:id="rId21"/>
    <p:sldId id="411" r:id="rId22"/>
    <p:sldId id="412" r:id="rId23"/>
    <p:sldId id="263" r:id="rId24"/>
    <p:sldId id="375" r:id="rId25"/>
    <p:sldId id="413" r:id="rId26"/>
    <p:sldId id="414" r:id="rId27"/>
    <p:sldId id="415" r:id="rId28"/>
    <p:sldId id="417" r:id="rId29"/>
    <p:sldId id="381" r:id="rId30"/>
    <p:sldId id="418" r:id="rId31"/>
    <p:sldId id="419" r:id="rId32"/>
    <p:sldId id="420" r:id="rId33"/>
    <p:sldId id="309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0000"/>
    <a:srgbClr val="990099"/>
    <a:srgbClr val="FFFF00"/>
    <a:srgbClr val="FF33CC"/>
    <a:srgbClr val="FF0000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87922" autoAdjust="0"/>
  </p:normalViewPr>
  <p:slideViewPr>
    <p:cSldViewPr>
      <p:cViewPr>
        <p:scale>
          <a:sx n="70" d="100"/>
          <a:sy n="7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75DAD8-2031-4CF9-AF52-A5760E3FE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7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5DAD8-2031-4CF9-AF52-A5760E3FE9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0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5DAD8-2031-4CF9-AF52-A5760E3FE9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9BE1058-8106-404D-8946-96CBFA944D75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C8EDE-94B6-4A37-A25F-2F6AFC35C9D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D205-86BC-48A2-AC33-4B7B29C85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EC82-B90F-48CB-A6CA-960299743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78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DD3-1F70-44F6-B6D9-E69FF29E896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227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C2C-858B-45FA-A8A7-3CDD0116AEE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54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EE6B-9064-4FC5-93EC-0AA8A100A7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133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A336-ECEC-4295-B254-1F183CE1553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6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D205-86BC-48A2-AC33-4B7B29C85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605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537-5AC9-43DA-9751-B55CA64D0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10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916-241B-4E73-A415-41EF001B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051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1FBA-0F1A-4ACE-BC4C-732CDBC05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181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5702-9CCF-4017-AEE2-C501D93A80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4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672A-E45F-4E0F-93EF-4BAE93DAB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6BC4-02A4-4B9D-AE70-9A7E77354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68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5E58-9275-4DD5-A02A-1F47407CB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33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F1-5F02-4038-9710-DDCFA7F7D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992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28E1-D6EC-4EEC-829E-7DF1F907D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5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EC82-B90F-48CB-A6CA-960299743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976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6BC4-02A4-4B9D-AE70-9A7E77354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578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2FC8-74B4-41FC-AF1A-E9A36F9FDA2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867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960E-B05C-470F-9741-1D84F6450B7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285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5E1A-E98C-4287-ACFC-D7E22C27EEB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740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CA1-02FE-47AC-BDEA-80E61C12F49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786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8E50-90DD-4FDE-8292-3B9807127C4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ABD6-3314-42F1-BD20-7B88362E0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65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FB34-923A-4943-BFEF-B858FCBCB24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53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B87E-9A0A-4F18-BFFF-0D8526E3C5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016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D60-0A19-4854-B3B2-651C774678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64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DD3-1F70-44F6-B6D9-E69FF29E896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77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C2C-858B-45FA-A8A7-3CDD0116AEE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902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EE6B-9064-4FC5-93EC-0AA8A100A7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4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A336-ECEC-4295-B254-1F183CE1553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28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2FC8-74B4-41FC-AF1A-E9A36F9FDA2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087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960E-B05C-470F-9741-1D84F6450B7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989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5E1A-E98C-4287-ACFC-D7E22C27EEB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3AD5-392B-4B80-A164-76115A6C4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92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CA1-02FE-47AC-BDEA-80E61C12F49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81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8E50-90DD-4FDE-8292-3B9807127C4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8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FB34-923A-4943-BFEF-B858FCBCB24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070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B87E-9A0A-4F18-BFFF-0D8526E3C5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1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D60-0A19-4854-B3B2-651C774678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637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DD3-1F70-44F6-B6D9-E69FF29E896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410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C2C-858B-45FA-A8A7-3CDD0116AEE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08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EE6B-9064-4FC5-93EC-0AA8A100A7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71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A336-ECEC-4295-B254-1F183CE1553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54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D205-86BC-48A2-AC33-4B7B29C85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6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7C52-DECA-4116-BD34-3F6129160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87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537-5AC9-43DA-9751-B55CA64D0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624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916-241B-4E73-A415-41EF001B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7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1FBA-0F1A-4ACE-BC4C-732CDBC05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388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5702-9CCF-4017-AEE2-C501D93A80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381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672A-E45F-4E0F-93EF-4BAE93DAB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43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5E58-9275-4DD5-A02A-1F47407CB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87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F1-5F02-4038-9710-DDCFA7F7D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643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28E1-D6EC-4EEC-829E-7DF1F907D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695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EC82-B90F-48CB-A6CA-960299743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89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6BC4-02A4-4B9D-AE70-9A7E77354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27B1-9489-44FC-8EA2-DC820417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8A96-D1AE-4C87-861C-EB826C3D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0D6E-13E5-4293-9615-E7F4D6DBD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1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8610-05D6-47D9-B8AB-59D14014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88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E217F-A8E3-4C01-AB79-937BFB8A8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537-5AC9-43DA-9751-B55CA64D0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0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F30C3-94CF-45F7-954C-BDD37B0D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80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4EC9-A12B-4CE4-8FB3-8DD972E9B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5137-253C-44B2-B47C-F0628B48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0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2FC8-74B4-41FC-AF1A-E9A36F9FDA2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87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960E-B05C-470F-9741-1D84F6450B7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0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5E1A-E98C-4287-ACFC-D7E22C27EEB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97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CA1-02FE-47AC-BDEA-80E61C12F49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73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8E50-90DD-4FDE-8292-3B9807127C4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FB34-923A-4943-BFEF-B858FCBCB24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B87E-9A0A-4F18-BFFF-0D8526E3C5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7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916-241B-4E73-A415-41EF001B2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D60-0A19-4854-B3B2-651C774678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25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DD3-1F70-44F6-B6D9-E69FF29E896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55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C2C-858B-45FA-A8A7-3CDD0116AEE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8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EE6B-9064-4FC5-93EC-0AA8A100A7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5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A336-ECEC-4295-B254-1F183CE1553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50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2FC8-74B4-41FC-AF1A-E9A36F9FDA2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71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960E-B05C-470F-9741-1D84F6450B7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81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5E1A-E98C-4287-ACFC-D7E22C27EEB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5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CA1-02FE-47AC-BDEA-80E61C12F49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63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8E50-90DD-4FDE-8292-3B9807127C4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1FBA-0F1A-4ACE-BC4C-732CDBC05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3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FB34-923A-4943-BFEF-B858FCBCB24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4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B87E-9A0A-4F18-BFFF-0D8526E3C5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1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D60-0A19-4854-B3B2-651C774678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35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DD3-1F70-44F6-B6D9-E69FF29E896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29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C2C-858B-45FA-A8A7-3CDD0116AEE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78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EE6B-9064-4FC5-93EC-0AA8A100A7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1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A336-ECEC-4295-B254-1F183CE1553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44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D205-86BC-48A2-AC33-4B7B29C85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60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537-5AC9-43DA-9751-B55CA64D0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25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916-241B-4E73-A415-41EF001B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4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5702-9CCF-4017-AEE2-C501D93A8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0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1FBA-0F1A-4ACE-BC4C-732CDBC05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8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5702-9CCF-4017-AEE2-C501D93A80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672A-E45F-4E0F-93EF-4BAE93DAB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96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5E58-9275-4DD5-A02A-1F47407CB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04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F1-5F02-4038-9710-DDCFA7F7D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02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28E1-D6EC-4EEC-829E-7DF1F907D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0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EC82-B90F-48CB-A6CA-960299743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12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6BC4-02A4-4B9D-AE70-9A7E77354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52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D205-86BC-48A2-AC33-4B7B29C85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9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537-5AC9-43DA-9751-B55CA64D0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1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672A-E45F-4E0F-93EF-4BAE93DAB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8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916-241B-4E73-A415-41EF001B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93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1FBA-0F1A-4ACE-BC4C-732CDBC05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07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5702-9CCF-4017-AEE2-C501D93A80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44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672A-E45F-4E0F-93EF-4BAE93DAB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67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5E58-9275-4DD5-A02A-1F47407CB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0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F1-5F02-4038-9710-DDCFA7F7D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6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28E1-D6EC-4EEC-829E-7DF1F907D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8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EC82-B90F-48CB-A6CA-960299743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99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6BC4-02A4-4B9D-AE70-9A7E77354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39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D205-86BC-48A2-AC33-4B7B29C85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0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5E58-9275-4DD5-A02A-1F47407CB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76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537-5AC9-43DA-9751-B55CA64D0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7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916-241B-4E73-A415-41EF001B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36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1FBA-0F1A-4ACE-BC4C-732CDBC05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24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5702-9CCF-4017-AEE2-C501D93A80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90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672A-E45F-4E0F-93EF-4BAE93DAB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4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5E58-9275-4DD5-A02A-1F47407CB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2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F1-5F02-4038-9710-DDCFA7F7D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10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28E1-D6EC-4EEC-829E-7DF1F907D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80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EC82-B90F-48CB-A6CA-960299743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6BC4-02A4-4B9D-AE70-9A7E77354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F1-5F02-4038-9710-DDCFA7F7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24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2FC8-74B4-41FC-AF1A-E9A36F9FDA2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5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960E-B05C-470F-9741-1D84F6450B7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94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5E1A-E98C-4287-ACFC-D7E22C27EEB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44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CA1-02FE-47AC-BDEA-80E61C12F49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79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8E50-90DD-4FDE-8292-3B9807127C4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56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FB34-923A-4943-BFEF-B858FCBCB24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49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B87E-9A0A-4F18-BFFF-0D8526E3C5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373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D60-0A19-4854-B3B2-651C774678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1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DD3-1F70-44F6-B6D9-E69FF29E896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62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C2C-858B-45FA-A8A7-3CDD0116AEE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28E1-D6EC-4EEC-829E-7DF1F907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2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EE6B-9064-4FC5-93EC-0AA8A100A7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547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A336-ECEC-4295-B254-1F183CE1553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3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2FC8-74B4-41FC-AF1A-E9A36F9FDA2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4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960E-B05C-470F-9741-1D84F6450B7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402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5E1A-E98C-4287-ACFC-D7E22C27EEB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25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CA1-02FE-47AC-BDEA-80E61C12F49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25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8E50-90DD-4FDE-8292-3B9807127C4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045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FB34-923A-4943-BFEF-B858FCBCB24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336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B87E-9A0A-4F18-BFFF-0D8526E3C5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7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BÀI 9: NHẬT BẢN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GVBM : NGUYỄN THANH PHƯƠNG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D60-0A19-4854-B3B2-651C774678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C554BF-319C-45A1-BC8F-BBCA1855A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C554BF-319C-45A1-BC8F-BBCA1855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0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48" r:id="rId1"/>
    <p:sldLayoutId id="2147487049" r:id="rId2"/>
    <p:sldLayoutId id="2147487050" r:id="rId3"/>
    <p:sldLayoutId id="2147487051" r:id="rId4"/>
    <p:sldLayoutId id="2147487052" r:id="rId5"/>
    <p:sldLayoutId id="2147487053" r:id="rId6"/>
    <p:sldLayoutId id="2147487054" r:id="rId7"/>
    <p:sldLayoutId id="2147487055" r:id="rId8"/>
    <p:sldLayoutId id="2147487056" r:id="rId9"/>
    <p:sldLayoutId id="2147487057" r:id="rId10"/>
    <p:sldLayoutId id="2147487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D5A7E710-58BC-4BAF-A693-689E5E5952B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8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0" r:id="rId1"/>
    <p:sldLayoutId id="2147487061" r:id="rId2"/>
    <p:sldLayoutId id="2147487062" r:id="rId3"/>
    <p:sldLayoutId id="2147487063" r:id="rId4"/>
    <p:sldLayoutId id="2147487064" r:id="rId5"/>
    <p:sldLayoutId id="2147487065" r:id="rId6"/>
    <p:sldLayoutId id="2147487066" r:id="rId7"/>
    <p:sldLayoutId id="2147487067" r:id="rId8"/>
    <p:sldLayoutId id="2147487068" r:id="rId9"/>
    <p:sldLayoutId id="2147487069" r:id="rId10"/>
    <p:sldLayoutId id="2147487070" r:id="rId11"/>
    <p:sldLayoutId id="2147487071" r:id="rId12"/>
  </p:sldLayoutIdLst>
  <p:timing>
    <p:tnLst>
      <p:par>
        <p:cTn id="1" dur="indefinite" restart="never" nodeType="tmRoot"/>
      </p:par>
    </p:tnLst>
  </p:timing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D5A7E710-58BC-4BAF-A693-689E5E5952B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73" r:id="rId1"/>
    <p:sldLayoutId id="2147487074" r:id="rId2"/>
    <p:sldLayoutId id="2147487075" r:id="rId3"/>
    <p:sldLayoutId id="2147487076" r:id="rId4"/>
    <p:sldLayoutId id="2147487077" r:id="rId5"/>
    <p:sldLayoutId id="2147487078" r:id="rId6"/>
    <p:sldLayoutId id="2147487079" r:id="rId7"/>
    <p:sldLayoutId id="2147487080" r:id="rId8"/>
    <p:sldLayoutId id="2147487081" r:id="rId9"/>
    <p:sldLayoutId id="2147487082" r:id="rId10"/>
    <p:sldLayoutId id="2147487083" r:id="rId11"/>
    <p:sldLayoutId id="2147487084" r:id="rId12"/>
  </p:sldLayoutIdLst>
  <p:timing>
    <p:tnLst>
      <p:par>
        <p:cTn id="1" dur="indefinite" restart="never" nodeType="tmRoot"/>
      </p:par>
    </p:tnLst>
  </p:timing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C554BF-319C-45A1-BC8F-BBCA1855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86" r:id="rId1"/>
    <p:sldLayoutId id="2147487087" r:id="rId2"/>
    <p:sldLayoutId id="2147487088" r:id="rId3"/>
    <p:sldLayoutId id="2147487089" r:id="rId4"/>
    <p:sldLayoutId id="2147487090" r:id="rId5"/>
    <p:sldLayoutId id="2147487091" r:id="rId6"/>
    <p:sldLayoutId id="2147487092" r:id="rId7"/>
    <p:sldLayoutId id="2147487093" r:id="rId8"/>
    <p:sldLayoutId id="2147487094" r:id="rId9"/>
    <p:sldLayoutId id="2147487095" r:id="rId10"/>
    <p:sldLayoutId id="2147487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CA800F-3DFB-43FA-AE34-A5B5DCA97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3" r:id="rId1"/>
    <p:sldLayoutId id="2147486854" r:id="rId2"/>
    <p:sldLayoutId id="2147486855" r:id="rId3"/>
    <p:sldLayoutId id="2147486856" r:id="rId4"/>
    <p:sldLayoutId id="2147486857" r:id="rId5"/>
    <p:sldLayoutId id="2147486858" r:id="rId6"/>
    <p:sldLayoutId id="2147486859" r:id="rId7"/>
    <p:sldLayoutId id="2147486860" r:id="rId8"/>
    <p:sldLayoutId id="2147486861" r:id="rId9"/>
    <p:sldLayoutId id="2147486862" r:id="rId10"/>
    <p:sldLayoutId id="2147486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D5A7E710-58BC-4BAF-A693-689E5E5952B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1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0" r:id="rId1"/>
    <p:sldLayoutId id="2147486961" r:id="rId2"/>
    <p:sldLayoutId id="2147486962" r:id="rId3"/>
    <p:sldLayoutId id="2147486963" r:id="rId4"/>
    <p:sldLayoutId id="2147486964" r:id="rId5"/>
    <p:sldLayoutId id="2147486965" r:id="rId6"/>
    <p:sldLayoutId id="2147486966" r:id="rId7"/>
    <p:sldLayoutId id="2147486967" r:id="rId8"/>
    <p:sldLayoutId id="2147486968" r:id="rId9"/>
    <p:sldLayoutId id="2147486969" r:id="rId10"/>
    <p:sldLayoutId id="2147486970" r:id="rId11"/>
    <p:sldLayoutId id="2147486971" r:id="rId12"/>
  </p:sldLayoutIdLst>
  <p:timing>
    <p:tnLst>
      <p:par>
        <p:cTn id="1" dur="indefinite" restart="never" nodeType="tmRoot"/>
      </p:par>
    </p:tnLst>
  </p:timing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D5A7E710-58BC-4BAF-A693-689E5E5952B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73" r:id="rId1"/>
    <p:sldLayoutId id="2147486974" r:id="rId2"/>
    <p:sldLayoutId id="2147486975" r:id="rId3"/>
    <p:sldLayoutId id="2147486976" r:id="rId4"/>
    <p:sldLayoutId id="2147486977" r:id="rId5"/>
    <p:sldLayoutId id="2147486978" r:id="rId6"/>
    <p:sldLayoutId id="2147486979" r:id="rId7"/>
    <p:sldLayoutId id="2147486980" r:id="rId8"/>
    <p:sldLayoutId id="2147486981" r:id="rId9"/>
    <p:sldLayoutId id="2147486982" r:id="rId10"/>
    <p:sldLayoutId id="2147486983" r:id="rId11"/>
    <p:sldLayoutId id="2147486984" r:id="rId12"/>
  </p:sldLayoutIdLst>
  <p:timing>
    <p:tnLst>
      <p:par>
        <p:cTn id="1" dur="indefinite" restart="never" nodeType="tmRoot"/>
      </p:par>
    </p:tnLst>
  </p:timing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C554BF-319C-45A1-BC8F-BBCA1855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6" r:id="rId1"/>
    <p:sldLayoutId id="2147486987" r:id="rId2"/>
    <p:sldLayoutId id="2147486988" r:id="rId3"/>
    <p:sldLayoutId id="2147486989" r:id="rId4"/>
    <p:sldLayoutId id="2147486990" r:id="rId5"/>
    <p:sldLayoutId id="2147486991" r:id="rId6"/>
    <p:sldLayoutId id="2147486992" r:id="rId7"/>
    <p:sldLayoutId id="2147486993" r:id="rId8"/>
    <p:sldLayoutId id="2147486994" r:id="rId9"/>
    <p:sldLayoutId id="2147486995" r:id="rId10"/>
    <p:sldLayoutId id="2147486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C554BF-319C-45A1-BC8F-BBCA1855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98" r:id="rId1"/>
    <p:sldLayoutId id="2147486999" r:id="rId2"/>
    <p:sldLayoutId id="2147487000" r:id="rId3"/>
    <p:sldLayoutId id="2147487001" r:id="rId4"/>
    <p:sldLayoutId id="2147487002" r:id="rId5"/>
    <p:sldLayoutId id="2147487003" r:id="rId6"/>
    <p:sldLayoutId id="2147487004" r:id="rId7"/>
    <p:sldLayoutId id="2147487005" r:id="rId8"/>
    <p:sldLayoutId id="2147487006" r:id="rId9"/>
    <p:sldLayoutId id="2147487007" r:id="rId10"/>
    <p:sldLayoutId id="2147487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C554BF-319C-45A1-BC8F-BBCA1855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12" r:id="rId3"/>
    <p:sldLayoutId id="2147487013" r:id="rId4"/>
    <p:sldLayoutId id="2147487014" r:id="rId5"/>
    <p:sldLayoutId id="2147487015" r:id="rId6"/>
    <p:sldLayoutId id="2147487016" r:id="rId7"/>
    <p:sldLayoutId id="2147487017" r:id="rId8"/>
    <p:sldLayoutId id="2147487018" r:id="rId9"/>
    <p:sldLayoutId id="2147487019" r:id="rId10"/>
    <p:sldLayoutId id="2147487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D5A7E710-58BC-4BAF-A693-689E5E5952B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2" r:id="rId1"/>
    <p:sldLayoutId id="2147487023" r:id="rId2"/>
    <p:sldLayoutId id="2147487024" r:id="rId3"/>
    <p:sldLayoutId id="2147487025" r:id="rId4"/>
    <p:sldLayoutId id="2147487026" r:id="rId5"/>
    <p:sldLayoutId id="2147487027" r:id="rId6"/>
    <p:sldLayoutId id="2147487028" r:id="rId7"/>
    <p:sldLayoutId id="2147487029" r:id="rId8"/>
    <p:sldLayoutId id="2147487030" r:id="rId9"/>
    <p:sldLayoutId id="2147487031" r:id="rId10"/>
    <p:sldLayoutId id="2147487032" r:id="rId11"/>
    <p:sldLayoutId id="2147487033" r:id="rId12"/>
  </p:sldLayoutIdLst>
  <p:timing>
    <p:tnLst>
      <p:par>
        <p:cTn id="1" dur="indefinite" restart="never" nodeType="tmRoot"/>
      </p:par>
    </p:tnLst>
  </p:timing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BÀI 9: NHẬT BẢN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t>GVBM : NGUYỄN THANH PHƯƠNG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D5A7E710-58BC-4BAF-A693-689E5E5952B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35" r:id="rId1"/>
    <p:sldLayoutId id="2147487036" r:id="rId2"/>
    <p:sldLayoutId id="2147487037" r:id="rId3"/>
    <p:sldLayoutId id="2147487038" r:id="rId4"/>
    <p:sldLayoutId id="2147487039" r:id="rId5"/>
    <p:sldLayoutId id="2147487040" r:id="rId6"/>
    <p:sldLayoutId id="2147487041" r:id="rId7"/>
    <p:sldLayoutId id="2147487042" r:id="rId8"/>
    <p:sldLayoutId id="2147487043" r:id="rId9"/>
    <p:sldLayoutId id="2147487044" r:id="rId10"/>
    <p:sldLayoutId id="2147487045" r:id="rId11"/>
    <p:sldLayoutId id="2147487046" r:id="rId12"/>
  </p:sldLayoutIdLst>
  <p:timing>
    <p:tnLst>
      <p:par>
        <p:cTn id="1" dur="indefinite" restart="never" nodeType="tmRoot"/>
      </p:par>
    </p:tnLst>
  </p:timing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17.jpe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1.jpeg"/><Relationship Id="rId7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-3352800" y="1981200"/>
            <a:ext cx="1905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en-US" sz="44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5791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3" name="Picture 3" descr="1778_1_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4" descr="jap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quoc-ky-nhat-dhCatT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87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4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FFA0F3-633B-41F1-925F-96633AEFE53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5363" name="Picture 2" descr="normal_hiros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867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mages706963_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057400" y="64770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NƯỚC NHẬT BỊ TÀN PHÁ</a:t>
            </a:r>
          </a:p>
        </p:txBody>
      </p:sp>
    </p:spTree>
    <p:extLst>
      <p:ext uri="{BB962C8B-B14F-4D97-AF65-F5344CB8AC3E}">
        <p14:creationId xmlns:p14="http://schemas.microsoft.com/office/powerpoint/2010/main" val="1559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Rectangle 41"/>
          <p:cNvSpPr>
            <a:spLocks noChangeArrowheads="1"/>
          </p:cNvSpPr>
          <p:nvPr/>
        </p:nvSpPr>
        <p:spPr bwMode="auto">
          <a:xfrm>
            <a:off x="533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8612" name="Text Box 42"/>
          <p:cNvSpPr txBox="1">
            <a:spLocks noChangeArrowheads="1"/>
          </p:cNvSpPr>
          <p:nvPr/>
        </p:nvSpPr>
        <p:spPr bwMode="auto">
          <a:xfrm>
            <a:off x="990600" y="1600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81000" y="398463"/>
            <a:ext cx="79073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ctr" eaLnBrk="1" hangingPunct="1">
              <a:buFontTx/>
              <a:buAutoNum type="alphaLcPeriod"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TÌNH HÌNH NHẬT BẢN SAU CHIẾN TRANH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PHIẾU HỌC TẬP SỐ 1: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  <a:defRPr/>
            </a:pPr>
            <a:endParaRPr lang="en-US" sz="2400" b="1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/>
              <a:t>	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/>
          </a:p>
        </p:txBody>
      </p:sp>
      <p:pic>
        <p:nvPicPr>
          <p:cNvPr id="2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490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476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041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48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4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49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1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50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70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3" descr="http://www.tuoitretiengiang.vn/uploads/news/news_101213091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1775"/>
            <a:ext cx="19431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324100" y="1600200"/>
            <a:ext cx="5867400" cy="2897188"/>
          </a:xfrm>
          <a:prstGeom prst="cloudCallout">
            <a:avLst>
              <a:gd name="adj1" fmla="val -40623"/>
              <a:gd name="adj2" fmla="val 60177"/>
            </a:avLst>
          </a:prstGeom>
          <a:solidFill>
            <a:srgbClr val="ED7D31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Nội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dung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cải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dân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chủ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nen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>
            <p:custDataLst>
              <p:tags r:id="rId2"/>
            </p:custDataLst>
          </p:nvPr>
        </p:nvSpPr>
        <p:spPr>
          <a:xfrm>
            <a:off x="20637" y="36513"/>
            <a:ext cx="9144000" cy="685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000" u="sng" smtClean="0">
                <a:solidFill>
                  <a:srgbClr val="000000"/>
                </a:solidFill>
              </a:rPr>
              <a:t>TIẾT 21: BÀI 17</a:t>
            </a:r>
            <a:r>
              <a:rPr lang="en-US" sz="2400" smtClean="0">
                <a:solidFill>
                  <a:srgbClr val="000000"/>
                </a:solidFill>
              </a:rPr>
              <a:t>: </a:t>
            </a:r>
            <a:r>
              <a:rPr lang="en-US" sz="2200" b="1" smtClean="0">
                <a:solidFill>
                  <a:srgbClr val="000000"/>
                </a:solidFill>
              </a:rPr>
              <a:t>CHIẾN TRANH THẾ GIỚI LẦN II(1939 -1945)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33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</a:endParaRPr>
          </a:p>
        </p:txBody>
      </p:sp>
      <p:graphicFrame>
        <p:nvGraphicFramePr>
          <p:cNvPr id="64520" name="Group 8"/>
          <p:cNvGraphicFramePr>
            <a:graphicFrameLocks noGrp="1"/>
          </p:cNvGraphicFramePr>
          <p:nvPr/>
        </p:nvGraphicFramePr>
        <p:xfrm>
          <a:off x="838200" y="1397000"/>
          <a:ext cx="7772400" cy="1117600"/>
        </p:xfrm>
        <a:graphic>
          <a:graphicData uri="http://schemas.openxmlformats.org/drawingml/2006/table">
            <a:tbl>
              <a:tblPr/>
              <a:tblGrid>
                <a:gridCol w="2133600"/>
                <a:gridCol w="5638800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 biến chính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16" name="Picture 16" descr="nen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" y="-114300"/>
            <a:ext cx="9144000" cy="6858000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1524000" y="2286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6818" name="Text Box 44"/>
          <p:cNvSpPr txBox="1">
            <a:spLocks noChangeArrowheads="1"/>
          </p:cNvSpPr>
          <p:nvPr/>
        </p:nvSpPr>
        <p:spPr bwMode="auto">
          <a:xfrm>
            <a:off x="1295400" y="4038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6819" name="Text Box 65"/>
          <p:cNvSpPr txBox="1">
            <a:spLocks noChangeArrowheads="1"/>
          </p:cNvSpPr>
          <p:nvPr/>
        </p:nvSpPr>
        <p:spPr bwMode="auto">
          <a:xfrm>
            <a:off x="1355725" y="3314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744787" y="609600"/>
            <a:ext cx="3695700" cy="492125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600" b="1" kern="0" dirty="0" smtClean="0">
                <a:solidFill>
                  <a:srgbClr val="000000"/>
                </a:solidFill>
              </a:rPr>
              <a:t>PHIẾU HỌC TẬP SỐ 2 </a:t>
            </a:r>
            <a:endParaRPr lang="en-US" sz="2600" b="1" kern="0" dirty="0">
              <a:solidFill>
                <a:srgbClr val="000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0637" y="1161618"/>
            <a:ext cx="8686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+mj-lt"/>
                <a:cs typeface="+mn-cs"/>
              </a:rPr>
              <a:t>Câu</a:t>
            </a:r>
            <a:r>
              <a:rPr lang="en-US" sz="2400" b="1" dirty="0" smtClean="0">
                <a:latin typeface="+mj-lt"/>
                <a:cs typeface="+mn-cs"/>
              </a:rPr>
              <a:t> </a:t>
            </a:r>
            <a:r>
              <a:rPr lang="en-US" sz="2400" b="1" dirty="0" err="1" smtClean="0">
                <a:latin typeface="+mj-lt"/>
                <a:cs typeface="+mn-cs"/>
              </a:rPr>
              <a:t>hỏi</a:t>
            </a:r>
            <a:r>
              <a:rPr lang="en-US" sz="2400" b="1" dirty="0" smtClean="0">
                <a:latin typeface="+mj-lt"/>
                <a:cs typeface="+mn-cs"/>
              </a:rPr>
              <a:t> :</a:t>
            </a:r>
            <a:r>
              <a:rPr lang="en-US" b="1" dirty="0" smtClean="0">
                <a:latin typeface="+mj-lt"/>
                <a:cs typeface="+mn-cs"/>
              </a:rPr>
              <a:t> LẬP </a:t>
            </a:r>
            <a:r>
              <a:rPr lang="en-US" b="1" dirty="0">
                <a:latin typeface="+mj-lt"/>
                <a:cs typeface="+mn-cs"/>
              </a:rPr>
              <a:t>BẢNG </a:t>
            </a:r>
            <a:r>
              <a:rPr lang="en-US" b="1" dirty="0" smtClean="0">
                <a:latin typeface="+mj-lt"/>
                <a:cs typeface="+mn-cs"/>
              </a:rPr>
              <a:t>VỊ TRÍ SỰ PHÁT TRIỂN CỦA NHẬT BẢN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cs typeface="+mn-cs"/>
              </a:rPr>
              <a:t>SAU CHIẾN TRANH THẾ GIỚI THỨ HAI</a:t>
            </a:r>
            <a:endParaRPr lang="en-US" b="1" dirty="0">
              <a:latin typeface="+mj-lt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9960148"/>
              </p:ext>
            </p:extLst>
          </p:nvPr>
        </p:nvGraphicFramePr>
        <p:xfrm>
          <a:off x="457200" y="2286000"/>
          <a:ext cx="8153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5" name="Bitmap Image" r:id="rId6" imgW="5687219" imgH="2638095" progId="PBrush">
                  <p:embed/>
                </p:oleObj>
              </mc:Choice>
              <mc:Fallback>
                <p:oleObj name="Bitmap Image" r:id="rId6" imgW="5687219" imgH="2638095" progId="PBrush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1534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22027" y="36513"/>
            <a:ext cx="8439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b. </a:t>
            </a:r>
            <a:r>
              <a:rPr lang="en-US" b="1" dirty="0" smtClean="0">
                <a:solidFill>
                  <a:srgbClr val="000000"/>
                </a:solidFill>
              </a:rPr>
              <a:t>NHẬT BẢN KHÔI PHỤC VÀ PHÁT TRIỂN KINH TẾ SAU CHIẾN TRANH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BÀI 9: NHẬT BẢN</a:t>
            </a:r>
          </a:p>
        </p:txBody>
      </p:sp>
      <p:pic>
        <p:nvPicPr>
          <p:cNvPr id="27651" name="Picture 2" descr="Shinkan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45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setoohasi_moj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3733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660066"/>
                </a:solidFill>
                <a:latin typeface=".VnTime" pitchFamily="34" charset="0"/>
                <a:cs typeface="+mn-cs"/>
              </a:rPr>
              <a:t>Tµu ch¹y trªn ®Öm tõ tèc ®é 400 km/h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57363" y="33242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.VnTime" pitchFamily="34" charset="0"/>
                <a:cs typeface="+mn-cs"/>
              </a:rPr>
              <a:t>CÇu</a:t>
            </a:r>
            <a:r>
              <a:rPr lang="en-US" sz="2000" dirty="0">
                <a:solidFill>
                  <a:srgbClr val="FF0000"/>
                </a:solidFill>
                <a:latin typeface=".VnTime" pitchFamily="34" charset="0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Time" pitchFamily="34" charset="0"/>
                <a:cs typeface="+mn-cs"/>
              </a:rPr>
              <a:t>Sªt</a:t>
            </a:r>
            <a:r>
              <a:rPr lang="en-US" sz="2000" dirty="0">
                <a:solidFill>
                  <a:srgbClr val="FF0000"/>
                </a:solidFill>
                <a:latin typeface=".VnTime" pitchFamily="34" charset="0"/>
                <a:cs typeface="+mn-cs"/>
              </a:rPr>
              <a:t>««</a:t>
            </a:r>
            <a:r>
              <a:rPr lang="en-US" sz="2000" dirty="0" err="1">
                <a:solidFill>
                  <a:srgbClr val="FF0000"/>
                </a:solidFill>
                <a:latin typeface=".VnTime" pitchFamily="34" charset="0"/>
                <a:cs typeface="+mn-cs"/>
              </a:rPr>
              <a:t>hasi</a:t>
            </a:r>
            <a:endParaRPr lang="en-US" sz="2000" dirty="0">
              <a:solidFill>
                <a:srgbClr val="FF0000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19063" y="0"/>
            <a:ext cx="9024937" cy="533400"/>
          </a:xfrm>
          <a:prstGeom prst="ribbon">
            <a:avLst>
              <a:gd name="adj1" fmla="val 15556"/>
              <a:gd name="adj2" fmla="val 74111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1700" dirty="0">
                <a:solidFill>
                  <a:srgbClr val="0000FF"/>
                </a:solidFill>
                <a:latin typeface=".VnTimeH" pitchFamily="34" charset="0"/>
                <a:cs typeface="+mn-cs"/>
              </a:rPr>
              <a:t>                                   </a:t>
            </a:r>
            <a:r>
              <a:rPr lang="en-US" sz="1700" dirty="0" smtClean="0">
                <a:solidFill>
                  <a:srgbClr val="0000FF"/>
                </a:solidFill>
              </a:rPr>
              <a:t>THÀNH TỰU KINH TẾ NHẬT BẢN</a:t>
            </a:r>
            <a:endParaRPr lang="en-US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honda-asimowalk">
            <a:hlinkClick r:id="" action="ppaction://noaction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381000"/>
            <a:ext cx="4610100" cy="5856288"/>
          </a:xfrm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119063" y="14288"/>
            <a:ext cx="6357937" cy="914400"/>
          </a:xfrm>
          <a:prstGeom prst="ribbon">
            <a:avLst>
              <a:gd name="adj1" fmla="val 15556"/>
              <a:gd name="adj2" fmla="val 74111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rgbClr val="FF3300"/>
                </a:solidFill>
                <a:cs typeface="+mn-cs"/>
              </a:rPr>
              <a:t>THÀNH TỰU </a:t>
            </a:r>
            <a:r>
              <a:rPr lang="en-US" sz="1900" b="1" dirty="0" smtClean="0">
                <a:solidFill>
                  <a:srgbClr val="FF3300"/>
                </a:solidFill>
                <a:cs typeface="+mn-cs"/>
              </a:rPr>
              <a:t>KHOA HỌC KĨ THUẬT</a:t>
            </a:r>
            <a:endParaRPr lang="en-US" sz="1900" b="1" dirty="0">
              <a:solidFill>
                <a:srgbClr val="FF3300"/>
              </a:solidFill>
              <a:cs typeface="+mn-cs"/>
            </a:endParaRPr>
          </a:p>
        </p:txBody>
      </p:sp>
      <p:pic>
        <p:nvPicPr>
          <p:cNvPr id="28676" name="Picture 3" descr="solar p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000125"/>
            <a:ext cx="389096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solar pow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0488"/>
            <a:ext cx="3886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14300" y="6446838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Ô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tô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chạy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bằng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năng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lượng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mặt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trời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133350" y="3514725"/>
            <a:ext cx="3676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Năng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lượng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điện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mặt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trời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419600" y="64008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máy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Asimo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98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376238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MỘT SỐ HÌNH ẢNH VỀ SẢN XUẤT NÔNG NGHIỆP Ở NHẬT BẢN</a:t>
            </a: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9699" name="Picture 3" descr="cogioihoan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971800" cy="2590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N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685800"/>
            <a:ext cx="2819400" cy="2590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Trong t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04850"/>
            <a:ext cx="2971800" cy="25717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ung_d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962400"/>
            <a:ext cx="3048000" cy="2540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971800" cy="2514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t16%20Nongdan%20NhatBan%20dang%20gia%20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3962400"/>
            <a:ext cx="2667000" cy="2438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76400" y="3418764"/>
            <a:ext cx="5867400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ÁP DỤNG KHKT HIỆN ĐẠI TRONG SẢN XUẤT</a:t>
            </a:r>
            <a:endParaRPr lang="en-US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Rectangle 41"/>
          <p:cNvSpPr>
            <a:spLocks noChangeArrowheads="1"/>
          </p:cNvSpPr>
          <p:nvPr/>
        </p:nvSpPr>
        <p:spPr bwMode="auto">
          <a:xfrm>
            <a:off x="533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8612" name="Text Box 42"/>
          <p:cNvSpPr txBox="1">
            <a:spLocks noChangeArrowheads="1"/>
          </p:cNvSpPr>
          <p:nvPr/>
        </p:nvSpPr>
        <p:spPr bwMode="auto">
          <a:xfrm>
            <a:off x="990600" y="1600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81000" y="398463"/>
            <a:ext cx="790733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PHIẾU HỌC TẬP SỐ 3: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490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476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041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48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4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49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1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50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70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3" descr="http://www.tuoitretiengiang.vn/uploads/news/news_101213091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16517"/>
            <a:ext cx="19431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247900" y="1144587"/>
            <a:ext cx="5867400" cy="2897188"/>
          </a:xfrm>
          <a:prstGeom prst="cloudCallout">
            <a:avLst>
              <a:gd name="adj1" fmla="val -40623"/>
              <a:gd name="adj2" fmla="val 60177"/>
            </a:avLst>
          </a:prstGeom>
          <a:solidFill>
            <a:srgbClr val="ED7D31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tới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nền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kinh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tế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phát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cs typeface="Arial" pitchFamily="34" charset="0"/>
              </a:rPr>
              <a:t>triển</a:t>
            </a:r>
            <a:r>
              <a:rPr lang="en-US" sz="2800" dirty="0" smtClean="0">
                <a:solidFill>
                  <a:sysClr val="windowText" lastClr="000000"/>
                </a:solidFill>
                <a:cs typeface="Arial" pitchFamily="34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Freeform 7"/>
          <p:cNvSpPr>
            <a:spLocks/>
          </p:cNvSpPr>
          <p:nvPr/>
        </p:nvSpPr>
        <p:spPr bwMode="auto">
          <a:xfrm>
            <a:off x="4343400" y="533400"/>
            <a:ext cx="76200" cy="76200"/>
          </a:xfrm>
          <a:custGeom>
            <a:avLst/>
            <a:gdLst>
              <a:gd name="T0" fmla="*/ 0 w 48"/>
              <a:gd name="T1" fmla="*/ 0 h 48"/>
              <a:gd name="T2" fmla="*/ 2147483647 w 48"/>
              <a:gd name="T3" fmla="*/ 2147483647 h 48"/>
              <a:gd name="T4" fmla="*/ 0 w 48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48">
                <a:moveTo>
                  <a:pt x="0" y="0"/>
                </a:moveTo>
                <a:cubicBezTo>
                  <a:pt x="0" y="0"/>
                  <a:pt x="48" y="48"/>
                  <a:pt x="48" y="48"/>
                </a:cubicBezTo>
                <a:cubicBezTo>
                  <a:pt x="48" y="48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9067800" cy="60939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ViÖc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cña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sinh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NhËt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</a:rPr>
              <a:t>B¶n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94%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trÎ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em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Õn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tó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tµi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®¹t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lÖ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cao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nhÊt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giíi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sinh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giµnh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nhiÒu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thêi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gian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cho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viÖc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nghØ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chØ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th¸ng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7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vÉn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HÕt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+mj-lt"/>
              </a:rPr>
              <a:t>chương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+mj-lt"/>
              </a:rPr>
              <a:t>trình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trung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sinh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vÉn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tiÕp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tôc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thªm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h¬n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năm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Mçi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buæi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tèi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HS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bá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ra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trung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binh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2,5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tiÕng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®Ó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lµm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bµi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Time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Văn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1" u="sng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hóa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1" u="sng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đọc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1" u="sng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của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1" u="sng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1" u="sng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Nhật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Trong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mét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lÜnh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vùc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rÊt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gÇn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víi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gi¸o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dôc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lµ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tiªu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thô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s¸ch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b¸o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t¹p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chÝ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ng­êi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NhËt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còng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øng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Çu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giíi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H¬n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4,5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b¶n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t¹p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chÝ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Þnh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kỳ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+mj-lt"/>
              </a:rPr>
              <a:t>được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xuÊt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b¶n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hµng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năm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ë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NhËt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NhËt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ë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mäi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lóc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mäi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n¬i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+mj-lt"/>
              </a:rPr>
              <a:t>Người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thường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lóc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øng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trong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tµu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iÖn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ngÇm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trªn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xe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buýt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trong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c¸c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cöa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hµng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+mj-lt"/>
              </a:rPr>
              <a:t>Đến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møc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mµ “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äc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øng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” ®· ®i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vµo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ng«n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+mj-lt"/>
              </a:rPr>
              <a:t>ngữ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+mj-lt"/>
              </a:rPr>
              <a:t>thường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ngµy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cña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NhËt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: “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Tachiyomi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”.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Time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*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ChØ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sè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th«ng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minh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cña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NhËt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XÕp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hµng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Çu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víi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sè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trung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bình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111,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trong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khi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 MÜ lµ 100.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Trong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mét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hÖ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kho¶ng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c¸ch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giữa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hai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nước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®·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tăng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thªm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7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MÆt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kh¸c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ch©u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¢u vµ MÜ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chØ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cã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2%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d©n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sè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cã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hÖ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sè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th«ng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minh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cao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h¬n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130 ®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Cßn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NhËt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cã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tíi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10%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d©n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sè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Rectangle 41"/>
          <p:cNvSpPr>
            <a:spLocks noChangeArrowheads="1"/>
          </p:cNvSpPr>
          <p:nvPr/>
        </p:nvSpPr>
        <p:spPr bwMode="auto">
          <a:xfrm>
            <a:off x="533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3732" name="Text Box 42"/>
          <p:cNvSpPr txBox="1">
            <a:spLocks noChangeArrowheads="1"/>
          </p:cNvSpPr>
          <p:nvPr/>
        </p:nvSpPr>
        <p:spPr bwMode="auto">
          <a:xfrm>
            <a:off x="990600" y="1600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81000" y="304800"/>
            <a:ext cx="7907338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ctr" eaLnBrk="1" hangingPunct="1"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0" indent="0" algn="ctr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c. CHÍNH SÁCH ĐỐI NGOẠI CỦA NHẬT BẢN</a:t>
            </a:r>
            <a:endParaRPr lang="en-US" sz="2800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490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476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041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48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4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49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1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50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70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8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81200" y="125413"/>
            <a:ext cx="4572000" cy="466725"/>
          </a:xfrm>
          <a:prstGeom prst="rect">
            <a:avLst/>
          </a:prstGeom>
          <a:gradFill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gamma/>
                  <a:shade val="46275"/>
                  <a:invGamma/>
                  <a:alpha val="33000"/>
                </a:scheme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.VnTimeH" pitchFamily="34" charset="0"/>
                <a:cs typeface="+mn-cs"/>
              </a:rPr>
              <a:t>Mèi quan hÖ ViÖt- NhËt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80010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oidamNHatViet 2-7-05 tren duong tham Mi 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khai_koizumi2 Tham Nhat 4-Jun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72000" y="4572000"/>
            <a:ext cx="426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cs typeface="+mn-cs"/>
              </a:rPr>
              <a:t>Hội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đàm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Việt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Nam -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Nhật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Bản</a:t>
            </a: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cs typeface="+mn-cs"/>
              </a:rPr>
              <a:t>Ngày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2-7-2005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00600" y="1066800"/>
            <a:ext cx="381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cs typeface="+mn-cs"/>
              </a:rPr>
              <a:t>Thủ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tướng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Phan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Văn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Khải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cs typeface="+mn-cs"/>
              </a:rPr>
              <a:t>thăm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Nhật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tháng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6 </a:t>
            </a:r>
            <a:r>
              <a:rPr lang="en-US" sz="2400" dirty="0" err="1">
                <a:solidFill>
                  <a:srgbClr val="C00000"/>
                </a:solidFill>
                <a:cs typeface="+mn-cs"/>
              </a:rPr>
              <a:t>năm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2004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105400" y="885825"/>
            <a:ext cx="4038600" cy="3000375"/>
          </a:xfrm>
          <a:prstGeom prst="rect">
            <a:avLst/>
          </a:prstGeom>
          <a:solidFill>
            <a:srgbClr val="FAA4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E67C8"/>
              </a:buClr>
              <a:buFont typeface="Wingdings" pitchFamily="2" charset="2"/>
              <a:buChar char="l"/>
            </a:pPr>
            <a:r>
              <a:rPr lang="en-US" sz="2400" dirty="0" err="1" smtClean="0">
                <a:solidFill>
                  <a:prstClr val="black"/>
                </a:solidFill>
              </a:rPr>
              <a:t>Tháng</a:t>
            </a:r>
            <a:r>
              <a:rPr lang="en-US" sz="2400" dirty="0" smtClean="0">
                <a:solidFill>
                  <a:prstClr val="black"/>
                </a:solidFill>
              </a:rPr>
              <a:t> 10 </a:t>
            </a:r>
            <a:r>
              <a:rPr lang="en-US" sz="2400" dirty="0" err="1" smtClean="0">
                <a:solidFill>
                  <a:prstClr val="black"/>
                </a:solidFill>
              </a:rPr>
              <a:t>năm</a:t>
            </a:r>
            <a:r>
              <a:rPr lang="en-US" sz="2400" dirty="0" smtClean="0">
                <a:solidFill>
                  <a:prstClr val="black"/>
                </a:solidFill>
              </a:rPr>
              <a:t> 2006, </a:t>
            </a:r>
            <a:r>
              <a:rPr lang="en-US" sz="2400" dirty="0" err="1" smtClean="0">
                <a:solidFill>
                  <a:prstClr val="black"/>
                </a:solidFill>
              </a:rPr>
              <a:t>theo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lời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mời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của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tân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thủ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tướng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Bản</a:t>
            </a:r>
            <a:r>
              <a:rPr lang="en-US" sz="2400" dirty="0" smtClean="0">
                <a:solidFill>
                  <a:prstClr val="black"/>
                </a:solidFill>
              </a:rPr>
              <a:t> Abe, </a:t>
            </a:r>
            <a:r>
              <a:rPr lang="en-US" sz="2400" dirty="0" err="1" smtClean="0">
                <a:solidFill>
                  <a:prstClr val="black"/>
                </a:solidFill>
              </a:rPr>
              <a:t>thủ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tướng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nước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Cộng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hòa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xã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hội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chủ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nghĩa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Việt</a:t>
            </a:r>
            <a:r>
              <a:rPr lang="en-US" sz="2400" dirty="0" smtClean="0">
                <a:solidFill>
                  <a:prstClr val="black"/>
                </a:solidFill>
              </a:rPr>
              <a:t> Nam, </a:t>
            </a:r>
            <a:r>
              <a:rPr lang="en-US" sz="2400" dirty="0" err="1" smtClean="0">
                <a:solidFill>
                  <a:prstClr val="black"/>
                </a:solidFill>
              </a:rPr>
              <a:t>đồng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chí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Nguyễn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Tấn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Dũng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chính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viếng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thăm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Nhật</a:t>
            </a:r>
            <a:endParaRPr lang="en-US" sz="2400" dirty="0">
              <a:solidFill>
                <a:prstClr val="black"/>
              </a:solidFill>
              <a:latin typeface=".VnAristote" pitchFamily="34" charset="0"/>
              <a:cs typeface="+mn-cs"/>
            </a:endParaRPr>
          </a:p>
        </p:txBody>
      </p:sp>
      <p:pic>
        <p:nvPicPr>
          <p:cNvPr id="31753" name="Picture 9" descr="images1129695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238625" cy="2727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images1129697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191000" cy="2895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a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9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/>
      <p:bldP spid="31750" grpId="1"/>
      <p:bldP spid="31751" grpId="0"/>
      <p:bldP spid="31751" grpId="1"/>
      <p:bldP spid="31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152400" y="1752600"/>
            <a:ext cx="8915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2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 </a:t>
            </a:r>
            <a:r>
              <a:rPr lang="vi-VN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</a:t>
            </a:r>
            <a:r>
              <a:rPr lang="vi-VN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MĨ, NHẬT BẢN, TÂY ÂU TỪ 1945 ĐẾN NAY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17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66800" y="457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  <a:cs typeface="+mn-cs"/>
              </a:rPr>
              <a:t>C©u 1. Chän ®¸p ¸n ®óng – sai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.VnArial" pitchFamily="34" charset="0"/>
                <a:cs typeface="+mn-cs"/>
              </a:rPr>
              <a:t>a, Nguyªn nh©n sù thµnh c«ng trong x©y dùng kinh tÕ cña NhËt lµ: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A.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TruyÒn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thèng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tù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lùc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,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tù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 smtClean="0">
                <a:solidFill>
                  <a:srgbClr val="00FFFF"/>
                </a:solidFill>
                <a:latin typeface="Times New Roman" pitchFamily="18" charset="0"/>
              </a:rPr>
              <a:t>cường</a:t>
            </a:r>
            <a:r>
              <a:rPr lang="en-US" sz="2000" b="1" dirty="0" smtClean="0">
                <a:solidFill>
                  <a:srgbClr val="00FFFF"/>
                </a:solidFill>
                <a:latin typeface=".VnArial" pitchFamily="34" charset="0"/>
                <a:cs typeface="+mn-cs"/>
              </a:rPr>
              <a:t>.</a:t>
            </a:r>
            <a:endParaRPr lang="en-US" sz="2000" b="1" dirty="0">
              <a:solidFill>
                <a:srgbClr val="00FFFF"/>
              </a:solidFill>
              <a:latin typeface=".VnArial" pitchFamily="34" charset="0"/>
              <a:cs typeface="+mn-cs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990600" y="1812925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B. </a:t>
            </a:r>
            <a:r>
              <a:rPr lang="en-US" sz="2000" b="1" dirty="0" err="1" smtClean="0">
                <a:solidFill>
                  <a:srgbClr val="00FFFF"/>
                </a:solidFill>
                <a:latin typeface="Times New Roman" pitchFamily="18" charset="0"/>
              </a:rPr>
              <a:t>Những</a:t>
            </a:r>
            <a:r>
              <a:rPr lang="en-US" sz="2000" b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FFFF"/>
                </a:solidFill>
                <a:latin typeface="Times New Roman" pitchFamily="18" charset="0"/>
              </a:rPr>
              <a:t>cải</a:t>
            </a:r>
            <a:r>
              <a:rPr lang="en-US" sz="2000" b="1" dirty="0" smtClean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c¸ch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d©n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chñ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vµ chi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phÝ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qu©n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sù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Ýt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90600" y="27432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D.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Nh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µ </a:t>
            </a:r>
            <a:r>
              <a:rPr lang="en-US" sz="2000" b="1" dirty="0" err="1">
                <a:solidFill>
                  <a:srgbClr val="00FFFF"/>
                </a:solidFill>
                <a:latin typeface="Times New Roman" pitchFamily="18" charset="0"/>
              </a:rPr>
              <a:t>n</a:t>
            </a:r>
            <a:r>
              <a:rPr lang="en-US" sz="2000" b="1" dirty="0" err="1" smtClean="0">
                <a:solidFill>
                  <a:srgbClr val="00FFFF"/>
                </a:solidFill>
                <a:latin typeface="Times New Roman" pitchFamily="18" charset="0"/>
              </a:rPr>
              <a:t>ước</a:t>
            </a:r>
            <a:r>
              <a:rPr lang="en-US" sz="2000" b="1" dirty="0" smtClean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NhËt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biÕt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liªn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kÕt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 smtClean="0">
                <a:solidFill>
                  <a:srgbClr val="00FFFF"/>
                </a:solidFill>
                <a:latin typeface="Times New Roman" pitchFamily="18" charset="0"/>
              </a:rPr>
              <a:t>giữa</a:t>
            </a:r>
            <a:r>
              <a:rPr lang="en-US" sz="2000" b="1" dirty="0" smtClean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giµu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vµ </a:t>
            </a:r>
            <a:r>
              <a:rPr lang="en-US" sz="2000" b="1" dirty="0" err="1">
                <a:solidFill>
                  <a:srgbClr val="00FFFF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nghÌo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C.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Sö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dông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khoa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häc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kÜ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thuËt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vµ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vèn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vay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cña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 smtClean="0">
                <a:solidFill>
                  <a:srgbClr val="00FFFF"/>
                </a:solidFill>
                <a:latin typeface="Times New Roman" pitchFamily="18" charset="0"/>
              </a:rPr>
              <a:t>nước</a:t>
            </a:r>
            <a:r>
              <a:rPr lang="en-US" sz="2000" b="1" dirty="0" smtClean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ngoµi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.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33400" y="32766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00"/>
                </a:solidFill>
                <a:latin typeface=".VnArial" pitchFamily="34" charset="0"/>
                <a:cs typeface="+mn-cs"/>
              </a:rPr>
              <a:t>b, </a:t>
            </a:r>
            <a:r>
              <a:rPr lang="en-US" sz="2000" b="1" dirty="0" err="1">
                <a:solidFill>
                  <a:srgbClr val="00FF00"/>
                </a:solidFill>
                <a:latin typeface=".VnArial" pitchFamily="34" charset="0"/>
                <a:cs typeface="+mn-cs"/>
              </a:rPr>
              <a:t>HiÖn</a:t>
            </a:r>
            <a:r>
              <a:rPr lang="en-US" sz="2000" b="1" dirty="0">
                <a:solidFill>
                  <a:srgbClr val="00FF00"/>
                </a:solidFill>
                <a:latin typeface=".VnArial" pitchFamily="34" charset="0"/>
                <a:cs typeface="+mn-cs"/>
              </a:rPr>
              <a:t> nay, </a:t>
            </a:r>
            <a:r>
              <a:rPr lang="en-US" sz="2000" b="1" dirty="0" err="1">
                <a:solidFill>
                  <a:srgbClr val="00FF00"/>
                </a:solidFill>
                <a:latin typeface=".VnArial" pitchFamily="34" charset="0"/>
                <a:cs typeface="+mn-cs"/>
              </a:rPr>
              <a:t>NhËt</a:t>
            </a:r>
            <a:r>
              <a:rPr lang="en-US" sz="2000" b="1" dirty="0">
                <a:solidFill>
                  <a:srgbClr val="00FF00"/>
                </a:solidFill>
                <a:latin typeface=".VnArial" pitchFamily="34" charset="0"/>
                <a:cs typeface="+mn-cs"/>
              </a:rPr>
              <a:t> ®· </a:t>
            </a:r>
            <a:r>
              <a:rPr lang="en-US" sz="2000" b="1" dirty="0" err="1">
                <a:solidFill>
                  <a:srgbClr val="00FF00"/>
                </a:solidFill>
                <a:latin typeface=".VnArial" pitchFamily="34" charset="0"/>
                <a:cs typeface="+mn-cs"/>
              </a:rPr>
              <a:t>trë</a:t>
            </a:r>
            <a:r>
              <a:rPr lang="en-US" sz="2000" b="1" dirty="0">
                <a:solidFill>
                  <a:srgbClr val="00FF00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00"/>
                </a:solidFill>
                <a:latin typeface=".VnArial" pitchFamily="34" charset="0"/>
                <a:cs typeface="+mn-cs"/>
              </a:rPr>
              <a:t>thµnh</a:t>
            </a:r>
            <a:r>
              <a:rPr lang="en-US" sz="2000" b="1" dirty="0">
                <a:solidFill>
                  <a:srgbClr val="00FF00"/>
                </a:solidFill>
                <a:latin typeface=".VnArial" pitchFamily="34" charset="0"/>
                <a:cs typeface="+mn-cs"/>
              </a:rPr>
              <a:t>: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066800" y="38100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A.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Siªu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Times New Roman" pitchFamily="18" charset="0"/>
              </a:rPr>
              <a:t>cường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kinh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tÕ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.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066800" y="42672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B. </a:t>
            </a:r>
            <a:r>
              <a:rPr lang="en-US" sz="2000" b="1" dirty="0" err="1">
                <a:solidFill>
                  <a:srgbClr val="00FFFF"/>
                </a:solidFill>
                <a:latin typeface="Times New Roman" pitchFamily="18" charset="0"/>
              </a:rPr>
              <a:t>Cường</a:t>
            </a:r>
            <a:r>
              <a:rPr lang="en-US" sz="2000" b="1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quèc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kinh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tÕ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thø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hai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trªn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toµn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thÕ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giíi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.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066800" y="48006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  <a:latin typeface=".VnArial" pitchFamily="34" charset="0"/>
                <a:cs typeface="+mn-cs"/>
              </a:rPr>
              <a:t>C. Mét trong 3 trung t©m kinh tÕ tµi chÝnh trªn toµn thÕ giíi.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066800" y="5241925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D.</a:t>
            </a:r>
            <a:r>
              <a:rPr lang="en-US" sz="2000" b="1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Times New Roman" pitchFamily="18" charset="0"/>
              </a:rPr>
              <a:t>Cường</a:t>
            </a:r>
            <a:r>
              <a:rPr lang="en-US" sz="2000" b="1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quèc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kinh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tÕ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thø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nhÊt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trªn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toµn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thÕ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.VnArial" pitchFamily="34" charset="0"/>
                <a:cs typeface="+mn-cs"/>
              </a:rPr>
              <a:t>giíi</a:t>
            </a:r>
            <a:r>
              <a:rPr lang="en-US" sz="2000" b="1" dirty="0">
                <a:solidFill>
                  <a:srgbClr val="00FFFF"/>
                </a:solidFill>
                <a:latin typeface=".VnArial" pitchFamily="34" charset="0"/>
                <a:cs typeface="+mn-cs"/>
              </a:rPr>
              <a:t>.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57200" y="2286000"/>
            <a:ext cx="381000" cy="409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 b="1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57200" y="2743200"/>
            <a:ext cx="381000" cy="409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 b="1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57200" y="1800225"/>
            <a:ext cx="381000" cy="409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 b="1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381000" cy="409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 b="1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33400" y="5257800"/>
            <a:ext cx="457200" cy="409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 b="1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33400" y="4772025"/>
            <a:ext cx="457200" cy="46166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33400" y="4267200"/>
            <a:ext cx="457200" cy="46166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33400" y="3781425"/>
            <a:ext cx="457200" cy="409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 b="1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57200" y="1219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57200" y="1752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81000" y="2209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57200" y="25908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S</a:t>
            </a:r>
            <a:endParaRPr lang="vi-VN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533400" y="5089525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S</a:t>
            </a:r>
            <a:endParaRPr lang="vi-VN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30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 animBg="1"/>
      <p:bldP spid="40980" grpId="0" animBg="1"/>
      <p:bldP spid="32790" grpId="0"/>
      <p:bldP spid="32791" grpId="0"/>
      <p:bldP spid="32792" grpId="0"/>
      <p:bldP spid="32793" grpId="0"/>
      <p:bldP spid="32794" grpId="0"/>
      <p:bldP spid="327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WordArt 11"/>
          <p:cNvSpPr>
            <a:spLocks noChangeArrowheads="1" noChangeShapeType="1" noTextEdit="1"/>
          </p:cNvSpPr>
          <p:nvPr/>
        </p:nvSpPr>
        <p:spPr bwMode="auto">
          <a:xfrm>
            <a:off x="609600" y="2362200"/>
            <a:ext cx="78486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CẢM ƠN SỰ THEO DÕI CỦA THẦY CÔ VÀ CÁC EM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7044" name="Picture 13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950" y="497205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14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810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16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65760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17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6550" y="497205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18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7150" y="497205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19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950" y="-81915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20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5750" y="-89535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21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7550" y="-89535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22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3" name="Picture 23" descr="952829owne182jr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85800"/>
            <a:ext cx="76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nen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Rounded Rectangl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179388" y="0"/>
            <a:ext cx="89646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b="1" dirty="0" smtClean="0">
                <a:solidFill>
                  <a:srgbClr val="000000"/>
                </a:solidFill>
              </a:rPr>
              <a:t> NHẬT BẢN TỪ SAU CHIẾN TRANH THẾ GIỚI THỨ HAI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4" name="6-Point Star 13">
            <a:hlinkClick r:id="rId5" action="ppaction://hlinksldjump"/>
          </p:cNvPr>
          <p:cNvSpPr/>
          <p:nvPr/>
        </p:nvSpPr>
        <p:spPr>
          <a:xfrm rot="20779398">
            <a:off x="152400" y="1295400"/>
            <a:ext cx="1316038" cy="1371600"/>
          </a:xfrm>
          <a:prstGeom prst="star6">
            <a:avLst>
              <a:gd name="adj" fmla="val 38175"/>
              <a:gd name="hf" fmla="val 115470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9999"/>
                </a:solidFill>
              </a:rPr>
              <a:t>N</a:t>
            </a:r>
            <a:r>
              <a:rPr lang="en-US" sz="1400" b="1" dirty="0">
                <a:solidFill>
                  <a:srgbClr val="009999"/>
                </a:solidFill>
                <a:hlinkClick r:id="rId7" action="ppaction://hlinksldjump"/>
              </a:rPr>
              <a:t>ỘI DUNG</a:t>
            </a:r>
            <a:endParaRPr lang="en-US" sz="1400" b="1" dirty="0">
              <a:solidFill>
                <a:srgbClr val="009999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209800" y="1447800"/>
            <a:ext cx="5334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NHẬT BẢN TỪ SAU CHIẾN TRANH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THẾ GIỚI THỨ HAI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762000" y="3352800"/>
            <a:ext cx="3962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AutoNum type="alphaL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TÌNH HÌNH NHẬT BẢN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SAU CHIẾN TRANH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800600" y="3352800"/>
            <a:ext cx="3962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b. </a:t>
            </a:r>
            <a:r>
              <a:rPr lang="en-US" dirty="0" smtClean="0">
                <a:solidFill>
                  <a:srgbClr val="000000"/>
                </a:solidFill>
              </a:rPr>
              <a:t>NHẬT BẢN KHÔI PHỤC VÀ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PHÁT TRIỂN KINH TẾ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SAU CHIẾN TRANH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819400" y="2438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629400" y="2438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905000" y="4596452"/>
            <a:ext cx="5867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c. CHÍNH SÁCH ĐỐI NGOẠI CỦA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 NHẬT BẢN SAU CHIẾN TRANH</a:t>
            </a:r>
          </a:p>
        </p:txBody>
      </p:sp>
    </p:spTree>
    <p:extLst>
      <p:ext uri="{BB962C8B-B14F-4D97-AF65-F5344CB8AC3E}">
        <p14:creationId xmlns:p14="http://schemas.microsoft.com/office/powerpoint/2010/main" val="32927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4" grpId="0" animBg="1"/>
      <p:bldP spid="6155" grpId="0" animBg="1"/>
      <p:bldP spid="615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Rectangle 41"/>
          <p:cNvSpPr>
            <a:spLocks noChangeArrowheads="1"/>
          </p:cNvSpPr>
          <p:nvPr/>
        </p:nvSpPr>
        <p:spPr bwMode="auto">
          <a:xfrm>
            <a:off x="533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8612" name="Text Box 42"/>
          <p:cNvSpPr txBox="1">
            <a:spLocks noChangeArrowheads="1"/>
          </p:cNvSpPr>
          <p:nvPr/>
        </p:nvSpPr>
        <p:spPr bwMode="auto">
          <a:xfrm>
            <a:off x="990600" y="1600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81000" y="398463"/>
            <a:ext cx="790733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ctr" eaLnBrk="1" hangingPunct="1">
              <a:buFontTx/>
              <a:buAutoNum type="alphaLcPeriod"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342900" indent="-342900" algn="ctr" eaLnBrk="1" hangingPunct="1">
              <a:buFontTx/>
              <a:buAutoNum type="alphaLcPeriod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 algn="ctr" eaLnBrk="1" hangingPunct="1">
              <a:buFontTx/>
              <a:buAutoNum type="alphaLcPeriod"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342900" indent="-342900" algn="ctr" eaLnBrk="1" hangingPunct="1">
              <a:buFontTx/>
              <a:buAutoNum type="alphaLcPeriod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TÌNH HÌNH NHẬT BẢN SAU CHIẾN TRANH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490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476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041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48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4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49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14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50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7082" y="5064918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533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40965" name="Text Box 25"/>
          <p:cNvSpPr txBox="1">
            <a:spLocks noChangeArrowheads="1"/>
          </p:cNvSpPr>
          <p:nvPr/>
        </p:nvSpPr>
        <p:spPr bwMode="auto">
          <a:xfrm>
            <a:off x="457200" y="6396038"/>
            <a:ext cx="815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LƯỢC ĐỒ </a:t>
            </a:r>
            <a:r>
              <a:rPr lang="en-US" sz="2400" b="1" dirty="0" smtClean="0">
                <a:solidFill>
                  <a:srgbClr val="000000"/>
                </a:solidFill>
              </a:rPr>
              <a:t>THẾ GIỚI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6" name="Picture 2" descr="chinh tri chau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6038"/>
          </a:xfrm>
          <a:prstGeom prst="rect">
            <a:avLst/>
          </a:prstGeom>
          <a:noFill/>
          <a:ln w="38100" cmpd="dbl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3"/>
          <p:cNvSpPr>
            <a:spLocks/>
          </p:cNvSpPr>
          <p:nvPr/>
        </p:nvSpPr>
        <p:spPr bwMode="auto">
          <a:xfrm>
            <a:off x="7565090" y="2133600"/>
            <a:ext cx="833438" cy="1524000"/>
          </a:xfrm>
          <a:custGeom>
            <a:avLst/>
            <a:gdLst>
              <a:gd name="T0" fmla="*/ 2147483647 w 525"/>
              <a:gd name="T1" fmla="*/ 2147483647 h 1145"/>
              <a:gd name="T2" fmla="*/ 2147483647 w 525"/>
              <a:gd name="T3" fmla="*/ 2147483647 h 1145"/>
              <a:gd name="T4" fmla="*/ 2147483647 w 525"/>
              <a:gd name="T5" fmla="*/ 2147483647 h 1145"/>
              <a:gd name="T6" fmla="*/ 2147483647 w 525"/>
              <a:gd name="T7" fmla="*/ 0 h 1145"/>
              <a:gd name="T8" fmla="*/ 2147483647 w 525"/>
              <a:gd name="T9" fmla="*/ 2147483647 h 1145"/>
              <a:gd name="T10" fmla="*/ 2147483647 w 525"/>
              <a:gd name="T11" fmla="*/ 2147483647 h 1145"/>
              <a:gd name="T12" fmla="*/ 2147483647 w 525"/>
              <a:gd name="T13" fmla="*/ 2147483647 h 1145"/>
              <a:gd name="T14" fmla="*/ 2147483647 w 525"/>
              <a:gd name="T15" fmla="*/ 2147483647 h 1145"/>
              <a:gd name="T16" fmla="*/ 2147483647 w 525"/>
              <a:gd name="T17" fmla="*/ 2147483647 h 1145"/>
              <a:gd name="T18" fmla="*/ 2147483647 w 525"/>
              <a:gd name="T19" fmla="*/ 2147483647 h 1145"/>
              <a:gd name="T20" fmla="*/ 2147483647 w 525"/>
              <a:gd name="T21" fmla="*/ 2147483647 h 1145"/>
              <a:gd name="T22" fmla="*/ 2147483647 w 525"/>
              <a:gd name="T23" fmla="*/ 2147483647 h 1145"/>
              <a:gd name="T24" fmla="*/ 2147483647 w 525"/>
              <a:gd name="T25" fmla="*/ 2147483647 h 1145"/>
              <a:gd name="T26" fmla="*/ 2147483647 w 525"/>
              <a:gd name="T27" fmla="*/ 2147483647 h 1145"/>
              <a:gd name="T28" fmla="*/ 2147483647 w 525"/>
              <a:gd name="T29" fmla="*/ 2147483647 h 1145"/>
              <a:gd name="T30" fmla="*/ 2147483647 w 525"/>
              <a:gd name="T31" fmla="*/ 2147483647 h 11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5"/>
              <a:gd name="T49" fmla="*/ 0 h 1145"/>
              <a:gd name="T50" fmla="*/ 525 w 525"/>
              <a:gd name="T51" fmla="*/ 1145 h 11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5" h="1145">
                <a:moveTo>
                  <a:pt x="485" y="105"/>
                </a:moveTo>
                <a:cubicBezTo>
                  <a:pt x="460" y="80"/>
                  <a:pt x="413" y="53"/>
                  <a:pt x="380" y="39"/>
                </a:cubicBezTo>
                <a:cubicBezTo>
                  <a:pt x="355" y="28"/>
                  <a:pt x="327" y="22"/>
                  <a:pt x="301" y="13"/>
                </a:cubicBezTo>
                <a:cubicBezTo>
                  <a:pt x="288" y="9"/>
                  <a:pt x="262" y="0"/>
                  <a:pt x="262" y="0"/>
                </a:cubicBezTo>
                <a:cubicBezTo>
                  <a:pt x="250" y="2"/>
                  <a:pt x="163" y="18"/>
                  <a:pt x="157" y="26"/>
                </a:cubicBezTo>
                <a:cubicBezTo>
                  <a:pt x="133" y="60"/>
                  <a:pt x="131" y="105"/>
                  <a:pt x="118" y="144"/>
                </a:cubicBezTo>
                <a:cubicBezTo>
                  <a:pt x="109" y="170"/>
                  <a:pt x="101" y="196"/>
                  <a:pt x="92" y="222"/>
                </a:cubicBezTo>
                <a:cubicBezTo>
                  <a:pt x="88" y="235"/>
                  <a:pt x="79" y="262"/>
                  <a:pt x="79" y="262"/>
                </a:cubicBezTo>
                <a:cubicBezTo>
                  <a:pt x="83" y="471"/>
                  <a:pt x="0" y="702"/>
                  <a:pt x="92" y="890"/>
                </a:cubicBezTo>
                <a:cubicBezTo>
                  <a:pt x="217" y="1145"/>
                  <a:pt x="356" y="913"/>
                  <a:pt x="406" y="838"/>
                </a:cubicBezTo>
                <a:cubicBezTo>
                  <a:pt x="443" y="724"/>
                  <a:pt x="383" y="586"/>
                  <a:pt x="472" y="497"/>
                </a:cubicBezTo>
                <a:cubicBezTo>
                  <a:pt x="510" y="382"/>
                  <a:pt x="453" y="560"/>
                  <a:pt x="498" y="393"/>
                </a:cubicBezTo>
                <a:cubicBezTo>
                  <a:pt x="505" y="366"/>
                  <a:pt x="524" y="314"/>
                  <a:pt x="524" y="314"/>
                </a:cubicBezTo>
                <a:cubicBezTo>
                  <a:pt x="520" y="266"/>
                  <a:pt x="525" y="216"/>
                  <a:pt x="511" y="170"/>
                </a:cubicBezTo>
                <a:cubicBezTo>
                  <a:pt x="496" y="121"/>
                  <a:pt x="431" y="175"/>
                  <a:pt x="459" y="92"/>
                </a:cubicBezTo>
                <a:cubicBezTo>
                  <a:pt x="462" y="83"/>
                  <a:pt x="476" y="101"/>
                  <a:pt x="485" y="105"/>
                </a:cubicBez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961"/>
            <a:ext cx="9067800" cy="6843713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9" name="Freeform 3"/>
          <p:cNvSpPr>
            <a:spLocks/>
          </p:cNvSpPr>
          <p:nvPr/>
        </p:nvSpPr>
        <p:spPr bwMode="auto">
          <a:xfrm>
            <a:off x="5791200" y="457200"/>
            <a:ext cx="2438400" cy="1577975"/>
          </a:xfrm>
          <a:custGeom>
            <a:avLst/>
            <a:gdLst>
              <a:gd name="T0" fmla="*/ 2147483647 w 1536"/>
              <a:gd name="T1" fmla="*/ 0 h 994"/>
              <a:gd name="T2" fmla="*/ 2147483647 w 1536"/>
              <a:gd name="T3" fmla="*/ 2147483647 h 994"/>
              <a:gd name="T4" fmla="*/ 2147483647 w 1536"/>
              <a:gd name="T5" fmla="*/ 2147483647 h 994"/>
              <a:gd name="T6" fmla="*/ 2147483647 w 1536"/>
              <a:gd name="T7" fmla="*/ 2147483647 h 994"/>
              <a:gd name="T8" fmla="*/ 2147483647 w 1536"/>
              <a:gd name="T9" fmla="*/ 2147483647 h 994"/>
              <a:gd name="T10" fmla="*/ 2147483647 w 1536"/>
              <a:gd name="T11" fmla="*/ 2147483647 h 994"/>
              <a:gd name="T12" fmla="*/ 2147483647 w 1536"/>
              <a:gd name="T13" fmla="*/ 2147483647 h 994"/>
              <a:gd name="T14" fmla="*/ 2147483647 w 1536"/>
              <a:gd name="T15" fmla="*/ 2147483647 h 994"/>
              <a:gd name="T16" fmla="*/ 2147483647 w 1536"/>
              <a:gd name="T17" fmla="*/ 2147483647 h 994"/>
              <a:gd name="T18" fmla="*/ 2147483647 w 1536"/>
              <a:gd name="T19" fmla="*/ 2147483647 h 994"/>
              <a:gd name="T20" fmla="*/ 0 w 1536"/>
              <a:gd name="T21" fmla="*/ 2147483647 h 994"/>
              <a:gd name="T22" fmla="*/ 2147483647 w 1536"/>
              <a:gd name="T23" fmla="*/ 2147483647 h 994"/>
              <a:gd name="T24" fmla="*/ 2147483647 w 1536"/>
              <a:gd name="T25" fmla="*/ 2147483647 h 994"/>
              <a:gd name="T26" fmla="*/ 2147483647 w 1536"/>
              <a:gd name="T27" fmla="*/ 2147483647 h 994"/>
              <a:gd name="T28" fmla="*/ 2147483647 w 1536"/>
              <a:gd name="T29" fmla="*/ 2147483647 h 994"/>
              <a:gd name="T30" fmla="*/ 2147483647 w 1536"/>
              <a:gd name="T31" fmla="*/ 2147483647 h 994"/>
              <a:gd name="T32" fmla="*/ 2147483647 w 1536"/>
              <a:gd name="T33" fmla="*/ 2147483647 h 994"/>
              <a:gd name="T34" fmla="*/ 2147483647 w 1536"/>
              <a:gd name="T35" fmla="*/ 2147483647 h 994"/>
              <a:gd name="T36" fmla="*/ 2147483647 w 1536"/>
              <a:gd name="T37" fmla="*/ 2147483647 h 994"/>
              <a:gd name="T38" fmla="*/ 2147483647 w 1536"/>
              <a:gd name="T39" fmla="*/ 2147483647 h 994"/>
              <a:gd name="T40" fmla="*/ 2147483647 w 1536"/>
              <a:gd name="T41" fmla="*/ 2147483647 h 994"/>
              <a:gd name="T42" fmla="*/ 2147483647 w 1536"/>
              <a:gd name="T43" fmla="*/ 2147483647 h 994"/>
              <a:gd name="T44" fmla="*/ 2147483647 w 1536"/>
              <a:gd name="T45" fmla="*/ 2147483647 h 994"/>
              <a:gd name="T46" fmla="*/ 2147483647 w 1536"/>
              <a:gd name="T47" fmla="*/ 2147483647 h 994"/>
              <a:gd name="T48" fmla="*/ 2147483647 w 1536"/>
              <a:gd name="T49" fmla="*/ 2147483647 h 994"/>
              <a:gd name="T50" fmla="*/ 2147483647 w 1536"/>
              <a:gd name="T51" fmla="*/ 2147483647 h 994"/>
              <a:gd name="T52" fmla="*/ 2147483647 w 1536"/>
              <a:gd name="T53" fmla="*/ 2147483647 h 994"/>
              <a:gd name="T54" fmla="*/ 2147483647 w 1536"/>
              <a:gd name="T55" fmla="*/ 2147483647 h 994"/>
              <a:gd name="T56" fmla="*/ 2147483647 w 1536"/>
              <a:gd name="T57" fmla="*/ 2147483647 h 994"/>
              <a:gd name="T58" fmla="*/ 2147483647 w 1536"/>
              <a:gd name="T59" fmla="*/ 2147483647 h 994"/>
              <a:gd name="T60" fmla="*/ 2147483647 w 1536"/>
              <a:gd name="T61" fmla="*/ 2147483647 h 994"/>
              <a:gd name="T62" fmla="*/ 2147483647 w 1536"/>
              <a:gd name="T63" fmla="*/ 2147483647 h 994"/>
              <a:gd name="T64" fmla="*/ 2147483647 w 1536"/>
              <a:gd name="T65" fmla="*/ 2147483647 h 994"/>
              <a:gd name="T66" fmla="*/ 2147483647 w 1536"/>
              <a:gd name="T67" fmla="*/ 2147483647 h 994"/>
              <a:gd name="T68" fmla="*/ 2147483647 w 1536"/>
              <a:gd name="T69" fmla="*/ 2147483647 h 994"/>
              <a:gd name="T70" fmla="*/ 2147483647 w 1536"/>
              <a:gd name="T71" fmla="*/ 2147483647 h 994"/>
              <a:gd name="T72" fmla="*/ 2147483647 w 1536"/>
              <a:gd name="T73" fmla="*/ 2147483647 h 994"/>
              <a:gd name="T74" fmla="*/ 2147483647 w 1536"/>
              <a:gd name="T75" fmla="*/ 2147483647 h 994"/>
              <a:gd name="T76" fmla="*/ 2147483647 w 1536"/>
              <a:gd name="T77" fmla="*/ 2147483647 h 994"/>
              <a:gd name="T78" fmla="*/ 2147483647 w 1536"/>
              <a:gd name="T79" fmla="*/ 2147483647 h 994"/>
              <a:gd name="T80" fmla="*/ 2147483647 w 1536"/>
              <a:gd name="T81" fmla="*/ 2147483647 h 994"/>
              <a:gd name="T82" fmla="*/ 2147483647 w 1536"/>
              <a:gd name="T83" fmla="*/ 2147483647 h 994"/>
              <a:gd name="T84" fmla="*/ 2147483647 w 1536"/>
              <a:gd name="T85" fmla="*/ 2147483647 h 994"/>
              <a:gd name="T86" fmla="*/ 2147483647 w 1536"/>
              <a:gd name="T87" fmla="*/ 2147483647 h 994"/>
              <a:gd name="T88" fmla="*/ 2147483647 w 1536"/>
              <a:gd name="T89" fmla="*/ 2147483647 h 994"/>
              <a:gd name="T90" fmla="*/ 2147483647 w 1536"/>
              <a:gd name="T91" fmla="*/ 2147483647 h 994"/>
              <a:gd name="T92" fmla="*/ 2147483647 w 1536"/>
              <a:gd name="T93" fmla="*/ 2147483647 h 994"/>
              <a:gd name="T94" fmla="*/ 2147483647 w 1536"/>
              <a:gd name="T95" fmla="*/ 2147483647 h 994"/>
              <a:gd name="T96" fmla="*/ 2147483647 w 1536"/>
              <a:gd name="T97" fmla="*/ 2147483647 h 994"/>
              <a:gd name="T98" fmla="*/ 2147483647 w 1536"/>
              <a:gd name="T99" fmla="*/ 2147483647 h 994"/>
              <a:gd name="T100" fmla="*/ 2147483647 w 1536"/>
              <a:gd name="T101" fmla="*/ 2147483647 h 994"/>
              <a:gd name="T102" fmla="*/ 2147483647 w 1536"/>
              <a:gd name="T103" fmla="*/ 2147483647 h 994"/>
              <a:gd name="T104" fmla="*/ 2147483647 w 1536"/>
              <a:gd name="T105" fmla="*/ 2147483647 h 994"/>
              <a:gd name="T106" fmla="*/ 2147483647 w 1536"/>
              <a:gd name="T107" fmla="*/ 2147483647 h 994"/>
              <a:gd name="T108" fmla="*/ 2147483647 w 1536"/>
              <a:gd name="T109" fmla="*/ 2147483647 h 994"/>
              <a:gd name="T110" fmla="*/ 2147483647 w 1536"/>
              <a:gd name="T111" fmla="*/ 2147483647 h 994"/>
              <a:gd name="T112" fmla="*/ 2147483647 w 1536"/>
              <a:gd name="T113" fmla="*/ 2147483647 h 9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36"/>
              <a:gd name="T172" fmla="*/ 0 h 994"/>
              <a:gd name="T173" fmla="*/ 1536 w 1536"/>
              <a:gd name="T174" fmla="*/ 994 h 9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36" h="994">
                <a:moveTo>
                  <a:pt x="438" y="0"/>
                </a:moveTo>
                <a:cubicBezTo>
                  <a:pt x="430" y="24"/>
                  <a:pt x="436" y="42"/>
                  <a:pt x="444" y="66"/>
                </a:cubicBezTo>
                <a:cubicBezTo>
                  <a:pt x="449" y="186"/>
                  <a:pt x="459" y="310"/>
                  <a:pt x="420" y="426"/>
                </a:cubicBezTo>
                <a:cubicBezTo>
                  <a:pt x="418" y="448"/>
                  <a:pt x="419" y="470"/>
                  <a:pt x="414" y="492"/>
                </a:cubicBezTo>
                <a:cubicBezTo>
                  <a:pt x="402" y="550"/>
                  <a:pt x="239" y="533"/>
                  <a:pt x="222" y="534"/>
                </a:cubicBezTo>
                <a:cubicBezTo>
                  <a:pt x="171" y="544"/>
                  <a:pt x="178" y="548"/>
                  <a:pt x="156" y="588"/>
                </a:cubicBezTo>
                <a:cubicBezTo>
                  <a:pt x="145" y="607"/>
                  <a:pt x="132" y="624"/>
                  <a:pt x="120" y="642"/>
                </a:cubicBezTo>
                <a:cubicBezTo>
                  <a:pt x="116" y="647"/>
                  <a:pt x="108" y="645"/>
                  <a:pt x="102" y="648"/>
                </a:cubicBezTo>
                <a:cubicBezTo>
                  <a:pt x="40" y="682"/>
                  <a:pt x="89" y="664"/>
                  <a:pt x="48" y="678"/>
                </a:cubicBezTo>
                <a:cubicBezTo>
                  <a:pt x="34" y="719"/>
                  <a:pt x="53" y="675"/>
                  <a:pt x="24" y="708"/>
                </a:cubicBezTo>
                <a:cubicBezTo>
                  <a:pt x="15" y="719"/>
                  <a:pt x="0" y="744"/>
                  <a:pt x="0" y="744"/>
                </a:cubicBezTo>
                <a:cubicBezTo>
                  <a:pt x="2" y="760"/>
                  <a:pt x="1" y="777"/>
                  <a:pt x="6" y="792"/>
                </a:cubicBezTo>
                <a:cubicBezTo>
                  <a:pt x="22" y="838"/>
                  <a:pt x="40" y="827"/>
                  <a:pt x="78" y="840"/>
                </a:cubicBezTo>
                <a:cubicBezTo>
                  <a:pt x="80" y="850"/>
                  <a:pt x="84" y="860"/>
                  <a:pt x="84" y="870"/>
                </a:cubicBezTo>
                <a:cubicBezTo>
                  <a:pt x="84" y="892"/>
                  <a:pt x="76" y="914"/>
                  <a:pt x="78" y="936"/>
                </a:cubicBezTo>
                <a:cubicBezTo>
                  <a:pt x="79" y="947"/>
                  <a:pt x="102" y="980"/>
                  <a:pt x="108" y="990"/>
                </a:cubicBezTo>
                <a:cubicBezTo>
                  <a:pt x="128" y="988"/>
                  <a:pt x="151" y="994"/>
                  <a:pt x="168" y="984"/>
                </a:cubicBezTo>
                <a:cubicBezTo>
                  <a:pt x="179" y="978"/>
                  <a:pt x="168" y="952"/>
                  <a:pt x="180" y="948"/>
                </a:cubicBezTo>
                <a:cubicBezTo>
                  <a:pt x="186" y="946"/>
                  <a:pt x="192" y="944"/>
                  <a:pt x="198" y="942"/>
                </a:cubicBezTo>
                <a:cubicBezTo>
                  <a:pt x="213" y="896"/>
                  <a:pt x="265" y="904"/>
                  <a:pt x="306" y="900"/>
                </a:cubicBezTo>
                <a:cubicBezTo>
                  <a:pt x="346" y="873"/>
                  <a:pt x="309" y="852"/>
                  <a:pt x="282" y="834"/>
                </a:cubicBezTo>
                <a:cubicBezTo>
                  <a:pt x="261" y="802"/>
                  <a:pt x="242" y="815"/>
                  <a:pt x="216" y="798"/>
                </a:cubicBezTo>
                <a:cubicBezTo>
                  <a:pt x="204" y="790"/>
                  <a:pt x="180" y="774"/>
                  <a:pt x="180" y="774"/>
                </a:cubicBezTo>
                <a:cubicBezTo>
                  <a:pt x="164" y="726"/>
                  <a:pt x="250" y="754"/>
                  <a:pt x="276" y="756"/>
                </a:cubicBezTo>
                <a:cubicBezTo>
                  <a:pt x="333" y="775"/>
                  <a:pt x="299" y="769"/>
                  <a:pt x="378" y="762"/>
                </a:cubicBezTo>
                <a:cubicBezTo>
                  <a:pt x="394" y="715"/>
                  <a:pt x="387" y="718"/>
                  <a:pt x="438" y="708"/>
                </a:cubicBezTo>
                <a:cubicBezTo>
                  <a:pt x="470" y="710"/>
                  <a:pt x="509" y="700"/>
                  <a:pt x="534" y="720"/>
                </a:cubicBezTo>
                <a:cubicBezTo>
                  <a:pt x="557" y="738"/>
                  <a:pt x="533" y="740"/>
                  <a:pt x="564" y="750"/>
                </a:cubicBezTo>
                <a:cubicBezTo>
                  <a:pt x="610" y="765"/>
                  <a:pt x="661" y="774"/>
                  <a:pt x="708" y="786"/>
                </a:cubicBezTo>
                <a:cubicBezTo>
                  <a:pt x="738" y="806"/>
                  <a:pt x="753" y="805"/>
                  <a:pt x="792" y="810"/>
                </a:cubicBezTo>
                <a:cubicBezTo>
                  <a:pt x="844" y="827"/>
                  <a:pt x="860" y="835"/>
                  <a:pt x="942" y="810"/>
                </a:cubicBezTo>
                <a:cubicBezTo>
                  <a:pt x="954" y="806"/>
                  <a:pt x="938" y="781"/>
                  <a:pt x="948" y="774"/>
                </a:cubicBezTo>
                <a:cubicBezTo>
                  <a:pt x="961" y="764"/>
                  <a:pt x="980" y="770"/>
                  <a:pt x="996" y="768"/>
                </a:cubicBezTo>
                <a:cubicBezTo>
                  <a:pt x="1032" y="756"/>
                  <a:pt x="1002" y="744"/>
                  <a:pt x="1038" y="732"/>
                </a:cubicBezTo>
                <a:cubicBezTo>
                  <a:pt x="1052" y="662"/>
                  <a:pt x="1105" y="673"/>
                  <a:pt x="1152" y="642"/>
                </a:cubicBezTo>
                <a:cubicBezTo>
                  <a:pt x="1223" y="595"/>
                  <a:pt x="1289" y="603"/>
                  <a:pt x="1374" y="594"/>
                </a:cubicBezTo>
                <a:cubicBezTo>
                  <a:pt x="1401" y="553"/>
                  <a:pt x="1371" y="604"/>
                  <a:pt x="1392" y="534"/>
                </a:cubicBezTo>
                <a:cubicBezTo>
                  <a:pt x="1403" y="496"/>
                  <a:pt x="1507" y="505"/>
                  <a:pt x="1524" y="504"/>
                </a:cubicBezTo>
                <a:cubicBezTo>
                  <a:pt x="1528" y="498"/>
                  <a:pt x="1536" y="493"/>
                  <a:pt x="1536" y="486"/>
                </a:cubicBezTo>
                <a:cubicBezTo>
                  <a:pt x="1536" y="466"/>
                  <a:pt x="1473" y="452"/>
                  <a:pt x="1452" y="438"/>
                </a:cubicBezTo>
                <a:cubicBezTo>
                  <a:pt x="1426" y="399"/>
                  <a:pt x="1437" y="392"/>
                  <a:pt x="1452" y="348"/>
                </a:cubicBezTo>
                <a:cubicBezTo>
                  <a:pt x="1456" y="336"/>
                  <a:pt x="1464" y="312"/>
                  <a:pt x="1464" y="312"/>
                </a:cubicBezTo>
                <a:cubicBezTo>
                  <a:pt x="1460" y="306"/>
                  <a:pt x="1458" y="298"/>
                  <a:pt x="1452" y="294"/>
                </a:cubicBezTo>
                <a:cubicBezTo>
                  <a:pt x="1441" y="287"/>
                  <a:pt x="1416" y="282"/>
                  <a:pt x="1416" y="282"/>
                </a:cubicBezTo>
                <a:cubicBezTo>
                  <a:pt x="1394" y="284"/>
                  <a:pt x="1371" y="282"/>
                  <a:pt x="1350" y="288"/>
                </a:cubicBezTo>
                <a:cubicBezTo>
                  <a:pt x="1335" y="293"/>
                  <a:pt x="1333" y="315"/>
                  <a:pt x="1320" y="324"/>
                </a:cubicBezTo>
                <a:cubicBezTo>
                  <a:pt x="1304" y="335"/>
                  <a:pt x="1278" y="336"/>
                  <a:pt x="1260" y="342"/>
                </a:cubicBezTo>
                <a:cubicBezTo>
                  <a:pt x="1169" y="335"/>
                  <a:pt x="1207" y="344"/>
                  <a:pt x="1146" y="324"/>
                </a:cubicBezTo>
                <a:cubicBezTo>
                  <a:pt x="1134" y="320"/>
                  <a:pt x="1110" y="312"/>
                  <a:pt x="1110" y="312"/>
                </a:cubicBezTo>
                <a:cubicBezTo>
                  <a:pt x="1088" y="290"/>
                  <a:pt x="1064" y="285"/>
                  <a:pt x="1038" y="270"/>
                </a:cubicBezTo>
                <a:cubicBezTo>
                  <a:pt x="985" y="241"/>
                  <a:pt x="998" y="242"/>
                  <a:pt x="930" y="234"/>
                </a:cubicBezTo>
                <a:cubicBezTo>
                  <a:pt x="899" y="224"/>
                  <a:pt x="882" y="205"/>
                  <a:pt x="858" y="186"/>
                </a:cubicBezTo>
                <a:cubicBezTo>
                  <a:pt x="829" y="163"/>
                  <a:pt x="799" y="155"/>
                  <a:pt x="768" y="138"/>
                </a:cubicBezTo>
                <a:cubicBezTo>
                  <a:pt x="755" y="131"/>
                  <a:pt x="746" y="119"/>
                  <a:pt x="732" y="114"/>
                </a:cubicBezTo>
                <a:cubicBezTo>
                  <a:pt x="681" y="97"/>
                  <a:pt x="627" y="84"/>
                  <a:pt x="582" y="54"/>
                </a:cubicBezTo>
                <a:cubicBezTo>
                  <a:pt x="567" y="32"/>
                  <a:pt x="542" y="21"/>
                  <a:pt x="516" y="12"/>
                </a:cubicBezTo>
                <a:cubicBezTo>
                  <a:pt x="407" y="20"/>
                  <a:pt x="438" y="0"/>
                  <a:pt x="438" y="78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198660" name="Freeform 4"/>
          <p:cNvSpPr>
            <a:spLocks/>
          </p:cNvSpPr>
          <p:nvPr/>
        </p:nvSpPr>
        <p:spPr bwMode="auto">
          <a:xfrm>
            <a:off x="2030412" y="2340615"/>
            <a:ext cx="4600575" cy="2860675"/>
          </a:xfrm>
          <a:custGeom>
            <a:avLst/>
            <a:gdLst>
              <a:gd name="T0" fmla="*/ 2147483647 w 2898"/>
              <a:gd name="T1" fmla="*/ 2147483647 h 1802"/>
              <a:gd name="T2" fmla="*/ 2147483647 w 2898"/>
              <a:gd name="T3" fmla="*/ 2147483647 h 1802"/>
              <a:gd name="T4" fmla="*/ 2147483647 w 2898"/>
              <a:gd name="T5" fmla="*/ 2147483647 h 1802"/>
              <a:gd name="T6" fmla="*/ 2147483647 w 2898"/>
              <a:gd name="T7" fmla="*/ 2147483647 h 1802"/>
              <a:gd name="T8" fmla="*/ 2147483647 w 2898"/>
              <a:gd name="T9" fmla="*/ 2147483647 h 1802"/>
              <a:gd name="T10" fmla="*/ 2147483647 w 2898"/>
              <a:gd name="T11" fmla="*/ 2147483647 h 1802"/>
              <a:gd name="T12" fmla="*/ 2147483647 w 2898"/>
              <a:gd name="T13" fmla="*/ 2147483647 h 1802"/>
              <a:gd name="T14" fmla="*/ 2147483647 w 2898"/>
              <a:gd name="T15" fmla="*/ 2147483647 h 1802"/>
              <a:gd name="T16" fmla="*/ 2147483647 w 2898"/>
              <a:gd name="T17" fmla="*/ 2147483647 h 1802"/>
              <a:gd name="T18" fmla="*/ 2147483647 w 2898"/>
              <a:gd name="T19" fmla="*/ 2147483647 h 1802"/>
              <a:gd name="T20" fmla="*/ 2147483647 w 2898"/>
              <a:gd name="T21" fmla="*/ 2147483647 h 1802"/>
              <a:gd name="T22" fmla="*/ 2147483647 w 2898"/>
              <a:gd name="T23" fmla="*/ 2147483647 h 1802"/>
              <a:gd name="T24" fmla="*/ 2147483647 w 2898"/>
              <a:gd name="T25" fmla="*/ 2147483647 h 1802"/>
              <a:gd name="T26" fmla="*/ 2147483647 w 2898"/>
              <a:gd name="T27" fmla="*/ 2147483647 h 1802"/>
              <a:gd name="T28" fmla="*/ 2147483647 w 2898"/>
              <a:gd name="T29" fmla="*/ 2147483647 h 1802"/>
              <a:gd name="T30" fmla="*/ 2147483647 w 2898"/>
              <a:gd name="T31" fmla="*/ 2147483647 h 1802"/>
              <a:gd name="T32" fmla="*/ 2147483647 w 2898"/>
              <a:gd name="T33" fmla="*/ 2147483647 h 1802"/>
              <a:gd name="T34" fmla="*/ 2147483647 w 2898"/>
              <a:gd name="T35" fmla="*/ 2147483647 h 1802"/>
              <a:gd name="T36" fmla="*/ 0 w 2898"/>
              <a:gd name="T37" fmla="*/ 2147483647 h 1802"/>
              <a:gd name="T38" fmla="*/ 2147483647 w 2898"/>
              <a:gd name="T39" fmla="*/ 2147483647 h 1802"/>
              <a:gd name="T40" fmla="*/ 2147483647 w 2898"/>
              <a:gd name="T41" fmla="*/ 2147483647 h 1802"/>
              <a:gd name="T42" fmla="*/ 2147483647 w 2898"/>
              <a:gd name="T43" fmla="*/ 2147483647 h 1802"/>
              <a:gd name="T44" fmla="*/ 2147483647 w 2898"/>
              <a:gd name="T45" fmla="*/ 2147483647 h 1802"/>
              <a:gd name="T46" fmla="*/ 2147483647 w 2898"/>
              <a:gd name="T47" fmla="*/ 2147483647 h 1802"/>
              <a:gd name="T48" fmla="*/ 2147483647 w 2898"/>
              <a:gd name="T49" fmla="*/ 2147483647 h 1802"/>
              <a:gd name="T50" fmla="*/ 2147483647 w 2898"/>
              <a:gd name="T51" fmla="*/ 2147483647 h 1802"/>
              <a:gd name="T52" fmla="*/ 2147483647 w 2898"/>
              <a:gd name="T53" fmla="*/ 2147483647 h 1802"/>
              <a:gd name="T54" fmla="*/ 2147483647 w 2898"/>
              <a:gd name="T55" fmla="*/ 2147483647 h 1802"/>
              <a:gd name="T56" fmla="*/ 2147483647 w 2898"/>
              <a:gd name="T57" fmla="*/ 2147483647 h 1802"/>
              <a:gd name="T58" fmla="*/ 2147483647 w 2898"/>
              <a:gd name="T59" fmla="*/ 2147483647 h 1802"/>
              <a:gd name="T60" fmla="*/ 2147483647 w 2898"/>
              <a:gd name="T61" fmla="*/ 2147483647 h 1802"/>
              <a:gd name="T62" fmla="*/ 2147483647 w 2898"/>
              <a:gd name="T63" fmla="*/ 2147483647 h 1802"/>
              <a:gd name="T64" fmla="*/ 2147483647 w 2898"/>
              <a:gd name="T65" fmla="*/ 2147483647 h 1802"/>
              <a:gd name="T66" fmla="*/ 2147483647 w 2898"/>
              <a:gd name="T67" fmla="*/ 2147483647 h 1802"/>
              <a:gd name="T68" fmla="*/ 2147483647 w 2898"/>
              <a:gd name="T69" fmla="*/ 2147483647 h 1802"/>
              <a:gd name="T70" fmla="*/ 2147483647 w 2898"/>
              <a:gd name="T71" fmla="*/ 2147483647 h 1802"/>
              <a:gd name="T72" fmla="*/ 2147483647 w 2898"/>
              <a:gd name="T73" fmla="*/ 2147483647 h 1802"/>
              <a:gd name="T74" fmla="*/ 2147483647 w 2898"/>
              <a:gd name="T75" fmla="*/ 2147483647 h 1802"/>
              <a:gd name="T76" fmla="*/ 2147483647 w 2898"/>
              <a:gd name="T77" fmla="*/ 2147483647 h 1802"/>
              <a:gd name="T78" fmla="*/ 2147483647 w 2898"/>
              <a:gd name="T79" fmla="*/ 2147483647 h 1802"/>
              <a:gd name="T80" fmla="*/ 2147483647 w 2898"/>
              <a:gd name="T81" fmla="*/ 2147483647 h 1802"/>
              <a:gd name="T82" fmla="*/ 2147483647 w 2898"/>
              <a:gd name="T83" fmla="*/ 2147483647 h 1802"/>
              <a:gd name="T84" fmla="*/ 2147483647 w 2898"/>
              <a:gd name="T85" fmla="*/ 2147483647 h 1802"/>
              <a:gd name="T86" fmla="*/ 2147483647 w 2898"/>
              <a:gd name="T87" fmla="*/ 2147483647 h 1802"/>
              <a:gd name="T88" fmla="*/ 2147483647 w 2898"/>
              <a:gd name="T89" fmla="*/ 2147483647 h 1802"/>
              <a:gd name="T90" fmla="*/ 2147483647 w 2898"/>
              <a:gd name="T91" fmla="*/ 2147483647 h 1802"/>
              <a:gd name="T92" fmla="*/ 2147483647 w 2898"/>
              <a:gd name="T93" fmla="*/ 2147483647 h 1802"/>
              <a:gd name="T94" fmla="*/ 2147483647 w 2898"/>
              <a:gd name="T95" fmla="*/ 2147483647 h 1802"/>
              <a:gd name="T96" fmla="*/ 2147483647 w 2898"/>
              <a:gd name="T97" fmla="*/ 2147483647 h 1802"/>
              <a:gd name="T98" fmla="*/ 2147483647 w 2898"/>
              <a:gd name="T99" fmla="*/ 2147483647 h 18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98"/>
              <a:gd name="T151" fmla="*/ 0 h 1802"/>
              <a:gd name="T152" fmla="*/ 2898 w 2898"/>
              <a:gd name="T153" fmla="*/ 1802 h 18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98" h="1802">
                <a:moveTo>
                  <a:pt x="2568" y="15"/>
                </a:moveTo>
                <a:cubicBezTo>
                  <a:pt x="2542" y="33"/>
                  <a:pt x="2547" y="53"/>
                  <a:pt x="2538" y="81"/>
                </a:cubicBezTo>
                <a:cubicBezTo>
                  <a:pt x="2554" y="129"/>
                  <a:pt x="2612" y="75"/>
                  <a:pt x="2628" y="123"/>
                </a:cubicBezTo>
                <a:cubicBezTo>
                  <a:pt x="2535" y="154"/>
                  <a:pt x="2692" y="104"/>
                  <a:pt x="2394" y="135"/>
                </a:cubicBezTo>
                <a:cubicBezTo>
                  <a:pt x="2375" y="137"/>
                  <a:pt x="2371" y="218"/>
                  <a:pt x="2358" y="231"/>
                </a:cubicBezTo>
                <a:cubicBezTo>
                  <a:pt x="2348" y="241"/>
                  <a:pt x="2322" y="255"/>
                  <a:pt x="2322" y="255"/>
                </a:cubicBezTo>
                <a:cubicBezTo>
                  <a:pt x="2304" y="308"/>
                  <a:pt x="2311" y="278"/>
                  <a:pt x="2304" y="345"/>
                </a:cubicBezTo>
                <a:cubicBezTo>
                  <a:pt x="2302" y="439"/>
                  <a:pt x="2307" y="533"/>
                  <a:pt x="2298" y="627"/>
                </a:cubicBezTo>
                <a:cubicBezTo>
                  <a:pt x="2295" y="662"/>
                  <a:pt x="2241" y="678"/>
                  <a:pt x="2220" y="699"/>
                </a:cubicBezTo>
                <a:cubicBezTo>
                  <a:pt x="2212" y="723"/>
                  <a:pt x="2205" y="733"/>
                  <a:pt x="2184" y="747"/>
                </a:cubicBezTo>
                <a:cubicBezTo>
                  <a:pt x="2156" y="789"/>
                  <a:pt x="2172" y="775"/>
                  <a:pt x="2142" y="795"/>
                </a:cubicBezTo>
                <a:cubicBezTo>
                  <a:pt x="2116" y="834"/>
                  <a:pt x="2077" y="848"/>
                  <a:pt x="2040" y="873"/>
                </a:cubicBezTo>
                <a:cubicBezTo>
                  <a:pt x="2029" y="905"/>
                  <a:pt x="2005" y="907"/>
                  <a:pt x="1980" y="921"/>
                </a:cubicBezTo>
                <a:cubicBezTo>
                  <a:pt x="1937" y="945"/>
                  <a:pt x="1897" y="971"/>
                  <a:pt x="1854" y="993"/>
                </a:cubicBezTo>
                <a:cubicBezTo>
                  <a:pt x="1830" y="1005"/>
                  <a:pt x="1805" y="1016"/>
                  <a:pt x="1782" y="1029"/>
                </a:cubicBezTo>
                <a:cubicBezTo>
                  <a:pt x="1769" y="1036"/>
                  <a:pt x="1746" y="1053"/>
                  <a:pt x="1746" y="1053"/>
                </a:cubicBezTo>
                <a:cubicBezTo>
                  <a:pt x="1702" y="1051"/>
                  <a:pt x="1655" y="1063"/>
                  <a:pt x="1614" y="1047"/>
                </a:cubicBezTo>
                <a:cubicBezTo>
                  <a:pt x="1601" y="1042"/>
                  <a:pt x="1616" y="1019"/>
                  <a:pt x="1620" y="1005"/>
                </a:cubicBezTo>
                <a:cubicBezTo>
                  <a:pt x="1633" y="963"/>
                  <a:pt x="1706" y="982"/>
                  <a:pt x="1542" y="993"/>
                </a:cubicBezTo>
                <a:cubicBezTo>
                  <a:pt x="1536" y="997"/>
                  <a:pt x="1528" y="999"/>
                  <a:pt x="1524" y="1005"/>
                </a:cubicBezTo>
                <a:cubicBezTo>
                  <a:pt x="1517" y="1016"/>
                  <a:pt x="1512" y="1041"/>
                  <a:pt x="1512" y="1041"/>
                </a:cubicBezTo>
                <a:cubicBezTo>
                  <a:pt x="1506" y="1117"/>
                  <a:pt x="1520" y="1118"/>
                  <a:pt x="1464" y="1155"/>
                </a:cubicBezTo>
                <a:cubicBezTo>
                  <a:pt x="1446" y="1167"/>
                  <a:pt x="1412" y="1174"/>
                  <a:pt x="1392" y="1185"/>
                </a:cubicBezTo>
                <a:cubicBezTo>
                  <a:pt x="1379" y="1192"/>
                  <a:pt x="1356" y="1209"/>
                  <a:pt x="1356" y="1209"/>
                </a:cubicBezTo>
                <a:cubicBezTo>
                  <a:pt x="1323" y="1258"/>
                  <a:pt x="1336" y="1286"/>
                  <a:pt x="1332" y="1359"/>
                </a:cubicBezTo>
                <a:cubicBezTo>
                  <a:pt x="1272" y="1357"/>
                  <a:pt x="1212" y="1357"/>
                  <a:pt x="1152" y="1353"/>
                </a:cubicBezTo>
                <a:cubicBezTo>
                  <a:pt x="1133" y="1352"/>
                  <a:pt x="1133" y="1342"/>
                  <a:pt x="1116" y="1335"/>
                </a:cubicBezTo>
                <a:cubicBezTo>
                  <a:pt x="1104" y="1330"/>
                  <a:pt x="1080" y="1323"/>
                  <a:pt x="1080" y="1323"/>
                </a:cubicBezTo>
                <a:cubicBezTo>
                  <a:pt x="966" y="1325"/>
                  <a:pt x="852" y="1324"/>
                  <a:pt x="738" y="1329"/>
                </a:cubicBezTo>
                <a:cubicBezTo>
                  <a:pt x="698" y="1331"/>
                  <a:pt x="643" y="1368"/>
                  <a:pt x="612" y="1389"/>
                </a:cubicBezTo>
                <a:cubicBezTo>
                  <a:pt x="567" y="1419"/>
                  <a:pt x="504" y="1399"/>
                  <a:pt x="450" y="1401"/>
                </a:cubicBezTo>
                <a:cubicBezTo>
                  <a:pt x="438" y="1405"/>
                  <a:pt x="418" y="1401"/>
                  <a:pt x="414" y="1413"/>
                </a:cubicBezTo>
                <a:cubicBezTo>
                  <a:pt x="412" y="1419"/>
                  <a:pt x="412" y="1427"/>
                  <a:pt x="408" y="1431"/>
                </a:cubicBezTo>
                <a:cubicBezTo>
                  <a:pt x="398" y="1441"/>
                  <a:pt x="372" y="1455"/>
                  <a:pt x="372" y="1455"/>
                </a:cubicBezTo>
                <a:cubicBezTo>
                  <a:pt x="364" y="1467"/>
                  <a:pt x="356" y="1479"/>
                  <a:pt x="348" y="1491"/>
                </a:cubicBezTo>
                <a:cubicBezTo>
                  <a:pt x="344" y="1496"/>
                  <a:pt x="347" y="1505"/>
                  <a:pt x="342" y="1509"/>
                </a:cubicBezTo>
                <a:cubicBezTo>
                  <a:pt x="318" y="1526"/>
                  <a:pt x="278" y="1524"/>
                  <a:pt x="252" y="1533"/>
                </a:cubicBezTo>
                <a:cubicBezTo>
                  <a:pt x="205" y="1604"/>
                  <a:pt x="75" y="1598"/>
                  <a:pt x="0" y="1605"/>
                </a:cubicBezTo>
                <a:cubicBezTo>
                  <a:pt x="10" y="1676"/>
                  <a:pt x="23" y="1669"/>
                  <a:pt x="90" y="1677"/>
                </a:cubicBezTo>
                <a:cubicBezTo>
                  <a:pt x="121" y="1802"/>
                  <a:pt x="315" y="1715"/>
                  <a:pt x="408" y="1713"/>
                </a:cubicBezTo>
                <a:cubicBezTo>
                  <a:pt x="380" y="1671"/>
                  <a:pt x="436" y="1681"/>
                  <a:pt x="468" y="1677"/>
                </a:cubicBezTo>
                <a:cubicBezTo>
                  <a:pt x="479" y="1643"/>
                  <a:pt x="531" y="1622"/>
                  <a:pt x="564" y="1611"/>
                </a:cubicBezTo>
                <a:cubicBezTo>
                  <a:pt x="722" y="1651"/>
                  <a:pt x="753" y="1586"/>
                  <a:pt x="876" y="1575"/>
                </a:cubicBezTo>
                <a:cubicBezTo>
                  <a:pt x="917" y="1548"/>
                  <a:pt x="921" y="1546"/>
                  <a:pt x="972" y="1539"/>
                </a:cubicBezTo>
                <a:cubicBezTo>
                  <a:pt x="1012" y="1526"/>
                  <a:pt x="1042" y="1548"/>
                  <a:pt x="1080" y="1551"/>
                </a:cubicBezTo>
                <a:cubicBezTo>
                  <a:pt x="1130" y="1555"/>
                  <a:pt x="1180" y="1555"/>
                  <a:pt x="1230" y="1557"/>
                </a:cubicBezTo>
                <a:cubicBezTo>
                  <a:pt x="1194" y="1569"/>
                  <a:pt x="1157" y="1552"/>
                  <a:pt x="1134" y="1587"/>
                </a:cubicBezTo>
                <a:cubicBezTo>
                  <a:pt x="1136" y="1613"/>
                  <a:pt x="1137" y="1639"/>
                  <a:pt x="1140" y="1665"/>
                </a:cubicBezTo>
                <a:cubicBezTo>
                  <a:pt x="1147" y="1722"/>
                  <a:pt x="1207" y="1715"/>
                  <a:pt x="1248" y="1719"/>
                </a:cubicBezTo>
                <a:cubicBezTo>
                  <a:pt x="1270" y="1733"/>
                  <a:pt x="1296" y="1759"/>
                  <a:pt x="1320" y="1767"/>
                </a:cubicBezTo>
                <a:cubicBezTo>
                  <a:pt x="1423" y="1756"/>
                  <a:pt x="1339" y="1783"/>
                  <a:pt x="1380" y="1695"/>
                </a:cubicBezTo>
                <a:cubicBezTo>
                  <a:pt x="1401" y="1651"/>
                  <a:pt x="1490" y="1655"/>
                  <a:pt x="1518" y="1653"/>
                </a:cubicBezTo>
                <a:cubicBezTo>
                  <a:pt x="1520" y="1647"/>
                  <a:pt x="1520" y="1639"/>
                  <a:pt x="1524" y="1635"/>
                </a:cubicBezTo>
                <a:cubicBezTo>
                  <a:pt x="1534" y="1625"/>
                  <a:pt x="1560" y="1611"/>
                  <a:pt x="1560" y="1611"/>
                </a:cubicBezTo>
                <a:cubicBezTo>
                  <a:pt x="1574" y="1590"/>
                  <a:pt x="1579" y="1592"/>
                  <a:pt x="1566" y="1563"/>
                </a:cubicBezTo>
                <a:cubicBezTo>
                  <a:pt x="1560" y="1550"/>
                  <a:pt x="1542" y="1527"/>
                  <a:pt x="1542" y="1527"/>
                </a:cubicBezTo>
                <a:cubicBezTo>
                  <a:pt x="1544" y="1505"/>
                  <a:pt x="1540" y="1482"/>
                  <a:pt x="1548" y="1461"/>
                </a:cubicBezTo>
                <a:cubicBezTo>
                  <a:pt x="1550" y="1455"/>
                  <a:pt x="1562" y="1463"/>
                  <a:pt x="1566" y="1467"/>
                </a:cubicBezTo>
                <a:cubicBezTo>
                  <a:pt x="1570" y="1471"/>
                  <a:pt x="1568" y="1480"/>
                  <a:pt x="1572" y="1485"/>
                </a:cubicBezTo>
                <a:cubicBezTo>
                  <a:pt x="1586" y="1502"/>
                  <a:pt x="1619" y="1505"/>
                  <a:pt x="1638" y="1509"/>
                </a:cubicBezTo>
                <a:cubicBezTo>
                  <a:pt x="1677" y="1535"/>
                  <a:pt x="1653" y="1495"/>
                  <a:pt x="1692" y="1521"/>
                </a:cubicBezTo>
                <a:cubicBezTo>
                  <a:pt x="1786" y="1519"/>
                  <a:pt x="1880" y="1523"/>
                  <a:pt x="1974" y="1515"/>
                </a:cubicBezTo>
                <a:cubicBezTo>
                  <a:pt x="1981" y="1514"/>
                  <a:pt x="1981" y="1502"/>
                  <a:pt x="1986" y="1497"/>
                </a:cubicBezTo>
                <a:cubicBezTo>
                  <a:pt x="1997" y="1486"/>
                  <a:pt x="2009" y="1476"/>
                  <a:pt x="2022" y="1467"/>
                </a:cubicBezTo>
                <a:cubicBezTo>
                  <a:pt x="2043" y="1453"/>
                  <a:pt x="2069" y="1439"/>
                  <a:pt x="2094" y="1431"/>
                </a:cubicBezTo>
                <a:cubicBezTo>
                  <a:pt x="2148" y="1449"/>
                  <a:pt x="2070" y="1479"/>
                  <a:pt x="2124" y="1497"/>
                </a:cubicBezTo>
                <a:cubicBezTo>
                  <a:pt x="2144" y="1490"/>
                  <a:pt x="2178" y="1467"/>
                  <a:pt x="2178" y="1467"/>
                </a:cubicBezTo>
                <a:cubicBezTo>
                  <a:pt x="2190" y="1430"/>
                  <a:pt x="2171" y="1418"/>
                  <a:pt x="2214" y="1407"/>
                </a:cubicBezTo>
                <a:cubicBezTo>
                  <a:pt x="2247" y="1385"/>
                  <a:pt x="2260" y="1393"/>
                  <a:pt x="2298" y="1401"/>
                </a:cubicBezTo>
                <a:cubicBezTo>
                  <a:pt x="2364" y="1388"/>
                  <a:pt x="2322" y="1359"/>
                  <a:pt x="2340" y="1305"/>
                </a:cubicBezTo>
                <a:cubicBezTo>
                  <a:pt x="2365" y="1313"/>
                  <a:pt x="2379" y="1309"/>
                  <a:pt x="2388" y="1335"/>
                </a:cubicBezTo>
                <a:cubicBezTo>
                  <a:pt x="2384" y="1377"/>
                  <a:pt x="2369" y="1412"/>
                  <a:pt x="2376" y="1449"/>
                </a:cubicBezTo>
                <a:cubicBezTo>
                  <a:pt x="2392" y="1447"/>
                  <a:pt x="2409" y="1449"/>
                  <a:pt x="2424" y="1443"/>
                </a:cubicBezTo>
                <a:cubicBezTo>
                  <a:pt x="2435" y="1439"/>
                  <a:pt x="2438" y="1415"/>
                  <a:pt x="2442" y="1407"/>
                </a:cubicBezTo>
                <a:cubicBezTo>
                  <a:pt x="2452" y="1387"/>
                  <a:pt x="2471" y="1380"/>
                  <a:pt x="2490" y="1371"/>
                </a:cubicBezTo>
                <a:cubicBezTo>
                  <a:pt x="2514" y="1359"/>
                  <a:pt x="2537" y="1349"/>
                  <a:pt x="2562" y="1341"/>
                </a:cubicBezTo>
                <a:cubicBezTo>
                  <a:pt x="2568" y="1339"/>
                  <a:pt x="2580" y="1335"/>
                  <a:pt x="2580" y="1335"/>
                </a:cubicBezTo>
                <a:cubicBezTo>
                  <a:pt x="2618" y="1278"/>
                  <a:pt x="2586" y="1228"/>
                  <a:pt x="2568" y="1173"/>
                </a:cubicBezTo>
                <a:cubicBezTo>
                  <a:pt x="2582" y="1130"/>
                  <a:pt x="2577" y="1116"/>
                  <a:pt x="2610" y="1083"/>
                </a:cubicBezTo>
                <a:cubicBezTo>
                  <a:pt x="2624" y="1042"/>
                  <a:pt x="2605" y="1086"/>
                  <a:pt x="2634" y="1053"/>
                </a:cubicBezTo>
                <a:cubicBezTo>
                  <a:pt x="2657" y="1027"/>
                  <a:pt x="2662" y="1007"/>
                  <a:pt x="2670" y="975"/>
                </a:cubicBezTo>
                <a:cubicBezTo>
                  <a:pt x="2664" y="916"/>
                  <a:pt x="2665" y="921"/>
                  <a:pt x="2646" y="879"/>
                </a:cubicBezTo>
                <a:cubicBezTo>
                  <a:pt x="2641" y="867"/>
                  <a:pt x="2634" y="843"/>
                  <a:pt x="2634" y="843"/>
                </a:cubicBezTo>
                <a:cubicBezTo>
                  <a:pt x="2638" y="791"/>
                  <a:pt x="2639" y="767"/>
                  <a:pt x="2652" y="723"/>
                </a:cubicBezTo>
                <a:cubicBezTo>
                  <a:pt x="2654" y="717"/>
                  <a:pt x="2653" y="709"/>
                  <a:pt x="2658" y="705"/>
                </a:cubicBezTo>
                <a:cubicBezTo>
                  <a:pt x="2668" y="698"/>
                  <a:pt x="2682" y="697"/>
                  <a:pt x="2694" y="693"/>
                </a:cubicBezTo>
                <a:cubicBezTo>
                  <a:pt x="2700" y="691"/>
                  <a:pt x="2712" y="687"/>
                  <a:pt x="2712" y="687"/>
                </a:cubicBezTo>
                <a:cubicBezTo>
                  <a:pt x="2722" y="689"/>
                  <a:pt x="2732" y="690"/>
                  <a:pt x="2742" y="693"/>
                </a:cubicBezTo>
                <a:cubicBezTo>
                  <a:pt x="2754" y="696"/>
                  <a:pt x="2778" y="705"/>
                  <a:pt x="2778" y="705"/>
                </a:cubicBezTo>
                <a:cubicBezTo>
                  <a:pt x="2861" y="691"/>
                  <a:pt x="2795" y="671"/>
                  <a:pt x="2826" y="579"/>
                </a:cubicBezTo>
                <a:cubicBezTo>
                  <a:pt x="2831" y="565"/>
                  <a:pt x="2862" y="555"/>
                  <a:pt x="2862" y="555"/>
                </a:cubicBezTo>
                <a:cubicBezTo>
                  <a:pt x="2868" y="523"/>
                  <a:pt x="2871" y="513"/>
                  <a:pt x="2898" y="495"/>
                </a:cubicBezTo>
                <a:cubicBezTo>
                  <a:pt x="2894" y="471"/>
                  <a:pt x="2897" y="458"/>
                  <a:pt x="2880" y="441"/>
                </a:cubicBezTo>
                <a:cubicBezTo>
                  <a:pt x="2866" y="427"/>
                  <a:pt x="2826" y="417"/>
                  <a:pt x="2826" y="417"/>
                </a:cubicBezTo>
                <a:cubicBezTo>
                  <a:pt x="2806" y="387"/>
                  <a:pt x="2810" y="405"/>
                  <a:pt x="2838" y="363"/>
                </a:cubicBezTo>
                <a:cubicBezTo>
                  <a:pt x="2842" y="357"/>
                  <a:pt x="2850" y="345"/>
                  <a:pt x="2850" y="345"/>
                </a:cubicBezTo>
                <a:cubicBezTo>
                  <a:pt x="2840" y="294"/>
                  <a:pt x="2846" y="297"/>
                  <a:pt x="2796" y="285"/>
                </a:cubicBezTo>
                <a:cubicBezTo>
                  <a:pt x="2774" y="271"/>
                  <a:pt x="2776" y="257"/>
                  <a:pt x="2754" y="243"/>
                </a:cubicBezTo>
                <a:cubicBezTo>
                  <a:pt x="2723" y="197"/>
                  <a:pt x="2748" y="240"/>
                  <a:pt x="2736" y="129"/>
                </a:cubicBezTo>
                <a:cubicBezTo>
                  <a:pt x="2730" y="75"/>
                  <a:pt x="2663" y="30"/>
                  <a:pt x="2622" y="3"/>
                </a:cubicBezTo>
                <a:cubicBezTo>
                  <a:pt x="2576" y="18"/>
                  <a:pt x="2538" y="0"/>
                  <a:pt x="2538" y="6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98661" name="Freeform 5"/>
          <p:cNvSpPr>
            <a:spLocks/>
          </p:cNvSpPr>
          <p:nvPr/>
        </p:nvSpPr>
        <p:spPr bwMode="auto">
          <a:xfrm>
            <a:off x="2518154" y="4868211"/>
            <a:ext cx="1047750" cy="523875"/>
          </a:xfrm>
          <a:custGeom>
            <a:avLst/>
            <a:gdLst>
              <a:gd name="T0" fmla="*/ 2147483647 w 660"/>
              <a:gd name="T1" fmla="*/ 2147483647 h 330"/>
              <a:gd name="T2" fmla="*/ 2147483647 w 660"/>
              <a:gd name="T3" fmla="*/ 2147483647 h 330"/>
              <a:gd name="T4" fmla="*/ 2147483647 w 660"/>
              <a:gd name="T5" fmla="*/ 2147483647 h 330"/>
              <a:gd name="T6" fmla="*/ 2147483647 w 660"/>
              <a:gd name="T7" fmla="*/ 2147483647 h 330"/>
              <a:gd name="T8" fmla="*/ 2147483647 w 660"/>
              <a:gd name="T9" fmla="*/ 2147483647 h 330"/>
              <a:gd name="T10" fmla="*/ 2147483647 w 660"/>
              <a:gd name="T11" fmla="*/ 2147483647 h 330"/>
              <a:gd name="T12" fmla="*/ 2147483647 w 660"/>
              <a:gd name="T13" fmla="*/ 2147483647 h 330"/>
              <a:gd name="T14" fmla="*/ 2147483647 w 660"/>
              <a:gd name="T15" fmla="*/ 2147483647 h 330"/>
              <a:gd name="T16" fmla="*/ 2147483647 w 660"/>
              <a:gd name="T17" fmla="*/ 2147483647 h 330"/>
              <a:gd name="T18" fmla="*/ 2147483647 w 660"/>
              <a:gd name="T19" fmla="*/ 2147483647 h 330"/>
              <a:gd name="T20" fmla="*/ 2147483647 w 660"/>
              <a:gd name="T21" fmla="*/ 2147483647 h 330"/>
              <a:gd name="T22" fmla="*/ 2147483647 w 660"/>
              <a:gd name="T23" fmla="*/ 2147483647 h 330"/>
              <a:gd name="T24" fmla="*/ 2147483647 w 660"/>
              <a:gd name="T25" fmla="*/ 2147483647 h 330"/>
              <a:gd name="T26" fmla="*/ 2147483647 w 660"/>
              <a:gd name="T27" fmla="*/ 2147483647 h 330"/>
              <a:gd name="T28" fmla="*/ 2147483647 w 660"/>
              <a:gd name="T29" fmla="*/ 2147483647 h 330"/>
              <a:gd name="T30" fmla="*/ 2147483647 w 660"/>
              <a:gd name="T31" fmla="*/ 0 h 330"/>
              <a:gd name="T32" fmla="*/ 2147483647 w 660"/>
              <a:gd name="T33" fmla="*/ 2147483647 h 330"/>
              <a:gd name="T34" fmla="*/ 2147483647 w 660"/>
              <a:gd name="T35" fmla="*/ 2147483647 h 330"/>
              <a:gd name="T36" fmla="*/ 2147483647 w 660"/>
              <a:gd name="T37" fmla="*/ 2147483647 h 330"/>
              <a:gd name="T38" fmla="*/ 2147483647 w 660"/>
              <a:gd name="T39" fmla="*/ 2147483647 h 330"/>
              <a:gd name="T40" fmla="*/ 2147483647 w 660"/>
              <a:gd name="T41" fmla="*/ 2147483647 h 3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60"/>
              <a:gd name="T64" fmla="*/ 0 h 330"/>
              <a:gd name="T65" fmla="*/ 660 w 660"/>
              <a:gd name="T66" fmla="*/ 330 h 3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60" h="330">
                <a:moveTo>
                  <a:pt x="141" y="150"/>
                </a:moveTo>
                <a:cubicBezTo>
                  <a:pt x="103" y="153"/>
                  <a:pt x="45" y="144"/>
                  <a:pt x="21" y="180"/>
                </a:cubicBezTo>
                <a:cubicBezTo>
                  <a:pt x="33" y="241"/>
                  <a:pt x="14" y="191"/>
                  <a:pt x="45" y="216"/>
                </a:cubicBezTo>
                <a:cubicBezTo>
                  <a:pt x="85" y="248"/>
                  <a:pt x="27" y="222"/>
                  <a:pt x="75" y="246"/>
                </a:cubicBezTo>
                <a:cubicBezTo>
                  <a:pt x="102" y="259"/>
                  <a:pt x="136" y="260"/>
                  <a:pt x="165" y="270"/>
                </a:cubicBezTo>
                <a:cubicBezTo>
                  <a:pt x="175" y="300"/>
                  <a:pt x="176" y="320"/>
                  <a:pt x="207" y="330"/>
                </a:cubicBezTo>
                <a:cubicBezTo>
                  <a:pt x="221" y="328"/>
                  <a:pt x="236" y="329"/>
                  <a:pt x="249" y="324"/>
                </a:cubicBezTo>
                <a:cubicBezTo>
                  <a:pt x="293" y="306"/>
                  <a:pt x="267" y="233"/>
                  <a:pt x="291" y="204"/>
                </a:cubicBezTo>
                <a:cubicBezTo>
                  <a:pt x="310" y="180"/>
                  <a:pt x="365" y="187"/>
                  <a:pt x="381" y="186"/>
                </a:cubicBezTo>
                <a:cubicBezTo>
                  <a:pt x="435" y="189"/>
                  <a:pt x="481" y="200"/>
                  <a:pt x="531" y="192"/>
                </a:cubicBezTo>
                <a:cubicBezTo>
                  <a:pt x="542" y="158"/>
                  <a:pt x="572" y="166"/>
                  <a:pt x="603" y="156"/>
                </a:cubicBezTo>
                <a:cubicBezTo>
                  <a:pt x="630" y="116"/>
                  <a:pt x="643" y="157"/>
                  <a:pt x="657" y="114"/>
                </a:cubicBezTo>
                <a:cubicBezTo>
                  <a:pt x="645" y="79"/>
                  <a:pt x="660" y="111"/>
                  <a:pt x="633" y="84"/>
                </a:cubicBezTo>
                <a:cubicBezTo>
                  <a:pt x="611" y="62"/>
                  <a:pt x="632" y="68"/>
                  <a:pt x="603" y="48"/>
                </a:cubicBezTo>
                <a:cubicBezTo>
                  <a:pt x="588" y="38"/>
                  <a:pt x="566" y="32"/>
                  <a:pt x="549" y="24"/>
                </a:cubicBezTo>
                <a:cubicBezTo>
                  <a:pt x="531" y="15"/>
                  <a:pt x="495" y="0"/>
                  <a:pt x="495" y="0"/>
                </a:cubicBezTo>
                <a:cubicBezTo>
                  <a:pt x="449" y="5"/>
                  <a:pt x="407" y="9"/>
                  <a:pt x="363" y="24"/>
                </a:cubicBezTo>
                <a:cubicBezTo>
                  <a:pt x="322" y="85"/>
                  <a:pt x="278" y="56"/>
                  <a:pt x="189" y="60"/>
                </a:cubicBezTo>
                <a:cubicBezTo>
                  <a:pt x="174" y="104"/>
                  <a:pt x="189" y="93"/>
                  <a:pt x="153" y="102"/>
                </a:cubicBezTo>
                <a:cubicBezTo>
                  <a:pt x="105" y="174"/>
                  <a:pt x="189" y="147"/>
                  <a:pt x="27" y="156"/>
                </a:cubicBezTo>
                <a:cubicBezTo>
                  <a:pt x="16" y="173"/>
                  <a:pt x="0" y="210"/>
                  <a:pt x="33" y="21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sp>
        <p:nvSpPr>
          <p:cNvPr id="198662" name="Freeform 6"/>
          <p:cNvSpPr>
            <a:spLocks/>
          </p:cNvSpPr>
          <p:nvPr/>
        </p:nvSpPr>
        <p:spPr bwMode="auto">
          <a:xfrm>
            <a:off x="1295400" y="5029200"/>
            <a:ext cx="1025525" cy="928687"/>
          </a:xfrm>
          <a:custGeom>
            <a:avLst/>
            <a:gdLst>
              <a:gd name="T0" fmla="*/ 2147483647 w 646"/>
              <a:gd name="T1" fmla="*/ 2147483647 h 585"/>
              <a:gd name="T2" fmla="*/ 2147483647 w 646"/>
              <a:gd name="T3" fmla="*/ 2147483647 h 585"/>
              <a:gd name="T4" fmla="*/ 2147483647 w 646"/>
              <a:gd name="T5" fmla="*/ 2147483647 h 585"/>
              <a:gd name="T6" fmla="*/ 2147483647 w 646"/>
              <a:gd name="T7" fmla="*/ 2147483647 h 585"/>
              <a:gd name="T8" fmla="*/ 2147483647 w 646"/>
              <a:gd name="T9" fmla="*/ 2147483647 h 585"/>
              <a:gd name="T10" fmla="*/ 2147483647 w 646"/>
              <a:gd name="T11" fmla="*/ 2147483647 h 585"/>
              <a:gd name="T12" fmla="*/ 2147483647 w 646"/>
              <a:gd name="T13" fmla="*/ 2147483647 h 585"/>
              <a:gd name="T14" fmla="*/ 2147483647 w 646"/>
              <a:gd name="T15" fmla="*/ 2147483647 h 585"/>
              <a:gd name="T16" fmla="*/ 2147483647 w 646"/>
              <a:gd name="T17" fmla="*/ 2147483647 h 585"/>
              <a:gd name="T18" fmla="*/ 2147483647 w 646"/>
              <a:gd name="T19" fmla="*/ 2147483647 h 585"/>
              <a:gd name="T20" fmla="*/ 2147483647 w 646"/>
              <a:gd name="T21" fmla="*/ 2147483647 h 585"/>
              <a:gd name="T22" fmla="*/ 2147483647 w 646"/>
              <a:gd name="T23" fmla="*/ 2147483647 h 585"/>
              <a:gd name="T24" fmla="*/ 2147483647 w 646"/>
              <a:gd name="T25" fmla="*/ 2147483647 h 585"/>
              <a:gd name="T26" fmla="*/ 2147483647 w 646"/>
              <a:gd name="T27" fmla="*/ 2147483647 h 585"/>
              <a:gd name="T28" fmla="*/ 2147483647 w 646"/>
              <a:gd name="T29" fmla="*/ 2147483647 h 585"/>
              <a:gd name="T30" fmla="*/ 2147483647 w 646"/>
              <a:gd name="T31" fmla="*/ 2147483647 h 585"/>
              <a:gd name="T32" fmla="*/ 2147483647 w 646"/>
              <a:gd name="T33" fmla="*/ 2147483647 h 585"/>
              <a:gd name="T34" fmla="*/ 2147483647 w 646"/>
              <a:gd name="T35" fmla="*/ 2147483647 h 585"/>
              <a:gd name="T36" fmla="*/ 2147483647 w 646"/>
              <a:gd name="T37" fmla="*/ 2147483647 h 585"/>
              <a:gd name="T38" fmla="*/ 2147483647 w 646"/>
              <a:gd name="T39" fmla="*/ 2147483647 h 585"/>
              <a:gd name="T40" fmla="*/ 2147483647 w 646"/>
              <a:gd name="T41" fmla="*/ 2147483647 h 585"/>
              <a:gd name="T42" fmla="*/ 2147483647 w 646"/>
              <a:gd name="T43" fmla="*/ 2147483647 h 585"/>
              <a:gd name="T44" fmla="*/ 2147483647 w 646"/>
              <a:gd name="T45" fmla="*/ 2147483647 h 585"/>
              <a:gd name="T46" fmla="*/ 2147483647 w 646"/>
              <a:gd name="T47" fmla="*/ 2147483647 h 585"/>
              <a:gd name="T48" fmla="*/ 2147483647 w 646"/>
              <a:gd name="T49" fmla="*/ 2147483647 h 585"/>
              <a:gd name="T50" fmla="*/ 2147483647 w 646"/>
              <a:gd name="T51" fmla="*/ 2147483647 h 585"/>
              <a:gd name="T52" fmla="*/ 2147483647 w 646"/>
              <a:gd name="T53" fmla="*/ 2147483647 h 585"/>
              <a:gd name="T54" fmla="*/ 2147483647 w 646"/>
              <a:gd name="T55" fmla="*/ 2147483647 h 585"/>
              <a:gd name="T56" fmla="*/ 2147483647 w 646"/>
              <a:gd name="T57" fmla="*/ 2147483647 h 585"/>
              <a:gd name="T58" fmla="*/ 2147483647 w 646"/>
              <a:gd name="T59" fmla="*/ 2147483647 h 585"/>
              <a:gd name="T60" fmla="*/ 2147483647 w 646"/>
              <a:gd name="T61" fmla="*/ 2147483647 h 585"/>
              <a:gd name="T62" fmla="*/ 2147483647 w 646"/>
              <a:gd name="T63" fmla="*/ 2147483647 h 585"/>
              <a:gd name="T64" fmla="*/ 2147483647 w 646"/>
              <a:gd name="T65" fmla="*/ 2147483647 h 585"/>
              <a:gd name="T66" fmla="*/ 2147483647 w 646"/>
              <a:gd name="T67" fmla="*/ 2147483647 h 585"/>
              <a:gd name="T68" fmla="*/ 2147483647 w 646"/>
              <a:gd name="T69" fmla="*/ 2147483647 h 585"/>
              <a:gd name="T70" fmla="*/ 2147483647 w 646"/>
              <a:gd name="T71" fmla="*/ 2147483647 h 585"/>
              <a:gd name="T72" fmla="*/ 2147483647 w 646"/>
              <a:gd name="T73" fmla="*/ 2147483647 h 585"/>
              <a:gd name="T74" fmla="*/ 2147483647 w 646"/>
              <a:gd name="T75" fmla="*/ 2147483647 h 585"/>
              <a:gd name="T76" fmla="*/ 2147483647 w 646"/>
              <a:gd name="T77" fmla="*/ 2147483647 h 5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46"/>
              <a:gd name="T118" fmla="*/ 0 h 585"/>
              <a:gd name="T119" fmla="*/ 646 w 646"/>
              <a:gd name="T120" fmla="*/ 585 h 5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46" h="585">
                <a:moveTo>
                  <a:pt x="388" y="39"/>
                </a:moveTo>
                <a:cubicBezTo>
                  <a:pt x="329" y="0"/>
                  <a:pt x="372" y="8"/>
                  <a:pt x="262" y="15"/>
                </a:cubicBezTo>
                <a:cubicBezTo>
                  <a:pt x="203" y="30"/>
                  <a:pt x="242" y="59"/>
                  <a:pt x="208" y="93"/>
                </a:cubicBezTo>
                <a:cubicBezTo>
                  <a:pt x="184" y="117"/>
                  <a:pt x="151" y="108"/>
                  <a:pt x="118" y="111"/>
                </a:cubicBezTo>
                <a:cubicBezTo>
                  <a:pt x="73" y="126"/>
                  <a:pt x="95" y="155"/>
                  <a:pt x="76" y="189"/>
                </a:cubicBezTo>
                <a:cubicBezTo>
                  <a:pt x="72" y="196"/>
                  <a:pt x="14" y="200"/>
                  <a:pt x="10" y="201"/>
                </a:cubicBezTo>
                <a:cubicBezTo>
                  <a:pt x="0" y="232"/>
                  <a:pt x="16" y="223"/>
                  <a:pt x="34" y="249"/>
                </a:cubicBezTo>
                <a:cubicBezTo>
                  <a:pt x="50" y="314"/>
                  <a:pt x="30" y="264"/>
                  <a:pt x="160" y="279"/>
                </a:cubicBezTo>
                <a:cubicBezTo>
                  <a:pt x="173" y="280"/>
                  <a:pt x="196" y="291"/>
                  <a:pt x="196" y="291"/>
                </a:cubicBezTo>
                <a:cubicBezTo>
                  <a:pt x="190" y="267"/>
                  <a:pt x="183" y="244"/>
                  <a:pt x="178" y="219"/>
                </a:cubicBezTo>
                <a:cubicBezTo>
                  <a:pt x="194" y="208"/>
                  <a:pt x="209" y="193"/>
                  <a:pt x="232" y="213"/>
                </a:cubicBezTo>
                <a:cubicBezTo>
                  <a:pt x="246" y="226"/>
                  <a:pt x="240" y="252"/>
                  <a:pt x="250" y="267"/>
                </a:cubicBezTo>
                <a:cubicBezTo>
                  <a:pt x="258" y="279"/>
                  <a:pt x="274" y="303"/>
                  <a:pt x="274" y="303"/>
                </a:cubicBezTo>
                <a:cubicBezTo>
                  <a:pt x="266" y="328"/>
                  <a:pt x="253" y="325"/>
                  <a:pt x="232" y="339"/>
                </a:cubicBezTo>
                <a:cubicBezTo>
                  <a:pt x="211" y="370"/>
                  <a:pt x="217" y="383"/>
                  <a:pt x="208" y="423"/>
                </a:cubicBezTo>
                <a:cubicBezTo>
                  <a:pt x="205" y="435"/>
                  <a:pt x="200" y="447"/>
                  <a:pt x="196" y="459"/>
                </a:cubicBezTo>
                <a:cubicBezTo>
                  <a:pt x="194" y="465"/>
                  <a:pt x="190" y="477"/>
                  <a:pt x="190" y="477"/>
                </a:cubicBezTo>
                <a:cubicBezTo>
                  <a:pt x="196" y="481"/>
                  <a:pt x="202" y="486"/>
                  <a:pt x="208" y="489"/>
                </a:cubicBezTo>
                <a:cubicBezTo>
                  <a:pt x="214" y="492"/>
                  <a:pt x="224" y="489"/>
                  <a:pt x="226" y="495"/>
                </a:cubicBezTo>
                <a:cubicBezTo>
                  <a:pt x="233" y="514"/>
                  <a:pt x="223" y="537"/>
                  <a:pt x="232" y="555"/>
                </a:cubicBezTo>
                <a:cubicBezTo>
                  <a:pt x="240" y="572"/>
                  <a:pt x="269" y="579"/>
                  <a:pt x="286" y="585"/>
                </a:cubicBezTo>
                <a:cubicBezTo>
                  <a:pt x="331" y="576"/>
                  <a:pt x="321" y="577"/>
                  <a:pt x="298" y="543"/>
                </a:cubicBezTo>
                <a:cubicBezTo>
                  <a:pt x="309" y="438"/>
                  <a:pt x="308" y="494"/>
                  <a:pt x="322" y="537"/>
                </a:cubicBezTo>
                <a:cubicBezTo>
                  <a:pt x="328" y="554"/>
                  <a:pt x="338" y="558"/>
                  <a:pt x="352" y="567"/>
                </a:cubicBezTo>
                <a:cubicBezTo>
                  <a:pt x="404" y="558"/>
                  <a:pt x="381" y="556"/>
                  <a:pt x="418" y="531"/>
                </a:cubicBezTo>
                <a:cubicBezTo>
                  <a:pt x="467" y="547"/>
                  <a:pt x="441" y="545"/>
                  <a:pt x="496" y="537"/>
                </a:cubicBezTo>
                <a:cubicBezTo>
                  <a:pt x="498" y="531"/>
                  <a:pt x="502" y="525"/>
                  <a:pt x="502" y="519"/>
                </a:cubicBezTo>
                <a:cubicBezTo>
                  <a:pt x="506" y="473"/>
                  <a:pt x="500" y="426"/>
                  <a:pt x="508" y="381"/>
                </a:cubicBezTo>
                <a:cubicBezTo>
                  <a:pt x="509" y="378"/>
                  <a:pt x="540" y="372"/>
                  <a:pt x="556" y="369"/>
                </a:cubicBezTo>
                <a:cubicBezTo>
                  <a:pt x="574" y="357"/>
                  <a:pt x="592" y="351"/>
                  <a:pt x="610" y="339"/>
                </a:cubicBezTo>
                <a:cubicBezTo>
                  <a:pt x="636" y="300"/>
                  <a:pt x="638" y="284"/>
                  <a:pt x="646" y="237"/>
                </a:cubicBezTo>
                <a:cubicBezTo>
                  <a:pt x="634" y="164"/>
                  <a:pt x="636" y="146"/>
                  <a:pt x="568" y="123"/>
                </a:cubicBezTo>
                <a:cubicBezTo>
                  <a:pt x="577" y="97"/>
                  <a:pt x="573" y="90"/>
                  <a:pt x="550" y="75"/>
                </a:cubicBezTo>
                <a:cubicBezTo>
                  <a:pt x="497" y="93"/>
                  <a:pt x="527" y="88"/>
                  <a:pt x="460" y="81"/>
                </a:cubicBezTo>
                <a:cubicBezTo>
                  <a:pt x="417" y="67"/>
                  <a:pt x="435" y="76"/>
                  <a:pt x="406" y="57"/>
                </a:cubicBezTo>
                <a:cubicBezTo>
                  <a:pt x="396" y="27"/>
                  <a:pt x="357" y="13"/>
                  <a:pt x="328" y="3"/>
                </a:cubicBezTo>
                <a:cubicBezTo>
                  <a:pt x="279" y="9"/>
                  <a:pt x="260" y="11"/>
                  <a:pt x="226" y="45"/>
                </a:cubicBezTo>
                <a:cubicBezTo>
                  <a:pt x="203" y="114"/>
                  <a:pt x="205" y="99"/>
                  <a:pt x="118" y="105"/>
                </a:cubicBezTo>
                <a:cubicBezTo>
                  <a:pt x="95" y="120"/>
                  <a:pt x="100" y="110"/>
                  <a:pt x="100" y="135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7162800" y="3080878"/>
            <a:ext cx="1866900" cy="37548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Thủ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đô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Tô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ki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- ô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thổ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4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đảo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nghìn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đảo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: 374.000 Km</a:t>
            </a:r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127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triệu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Nguån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tµi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nguyªn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thiªn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nhiªn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nghÌo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nµn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.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N»m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trong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vµnh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ai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löa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Th¸i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B×nh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.VnTime" pitchFamily="34" charset="0"/>
              </a:rPr>
              <a:t>nªn</a:t>
            </a:r>
            <a:r>
              <a:rPr lang="en-US" sz="14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NhËt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B¶n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lµ “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qu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ª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1400" b="1" dirty="0" err="1" smtClean="0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14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éng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Êt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vµ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nói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.VnTime" pitchFamily="34" charset="0"/>
              </a:rPr>
              <a:t>löa</a:t>
            </a:r>
            <a:r>
              <a:rPr lang="en-US" sz="1400" b="1" dirty="0">
                <a:solidFill>
                  <a:srgbClr val="FF0000"/>
                </a:solidFill>
                <a:latin typeface=".VnTime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1128697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nimBg="1"/>
      <p:bldP spid="198659" grpId="1" animBg="1"/>
      <p:bldP spid="198660" grpId="0" animBg="1"/>
      <p:bldP spid="198660" grpId="1" animBg="1"/>
      <p:bldP spid="198661" grpId="0" animBg="1"/>
      <p:bldP spid="198661" grpId="1" animBg="1"/>
      <p:bldP spid="198662" grpId="0" animBg="1"/>
      <p:bldP spid="198662" grpId="1" animBg="1"/>
      <p:bldP spid="1986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533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0965" name="Text Box 25"/>
          <p:cNvSpPr txBox="1">
            <a:spLocks noChangeArrowheads="1"/>
          </p:cNvSpPr>
          <p:nvPr/>
        </p:nvSpPr>
        <p:spPr bwMode="auto">
          <a:xfrm>
            <a:off x="457200" y="6396038"/>
            <a:ext cx="815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00"/>
                </a:solidFill>
              </a:rPr>
              <a:t>Nhật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kí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hiệp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ước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đầu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hàng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quân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Đồng</a:t>
            </a:r>
            <a:r>
              <a:rPr lang="en-US" sz="2400" b="1" dirty="0" smtClean="0">
                <a:solidFill>
                  <a:srgbClr val="000000"/>
                </a:solidFill>
              </a:rPr>
              <a:t> minh (2/9/1945)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5" descr="Japan_1945_SurrenderSig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Freeform 67"/>
          <p:cNvSpPr>
            <a:spLocks/>
          </p:cNvSpPr>
          <p:nvPr/>
        </p:nvSpPr>
        <p:spPr bwMode="auto">
          <a:xfrm>
            <a:off x="4343400" y="533400"/>
            <a:ext cx="76200" cy="76200"/>
          </a:xfrm>
          <a:custGeom>
            <a:avLst/>
            <a:gdLst>
              <a:gd name="T0" fmla="*/ 0 w 48"/>
              <a:gd name="T1" fmla="*/ 0 h 48"/>
              <a:gd name="T2" fmla="*/ 2147483647 w 48"/>
              <a:gd name="T3" fmla="*/ 2147483647 h 48"/>
              <a:gd name="T4" fmla="*/ 0 w 48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48">
                <a:moveTo>
                  <a:pt x="0" y="0"/>
                </a:moveTo>
                <a:cubicBezTo>
                  <a:pt x="0" y="0"/>
                  <a:pt x="48" y="48"/>
                  <a:pt x="48" y="48"/>
                </a:cubicBezTo>
                <a:cubicBezTo>
                  <a:pt x="48" y="48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23884" y="6511924"/>
            <a:ext cx="4548116" cy="34290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Bom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nguyên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tử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4" descr="images706961_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0"/>
            <a:ext cx="4548116" cy="651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508px-Japan_map_hiroshima_nagasaki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68588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648200" y="6515100"/>
            <a:ext cx="4461680" cy="34290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Hai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phố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Nhật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bị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ném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bom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4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508px-Japan_map_hiroshima_nagasak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 descr="Hiroshima, 3 tuan sau vu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2590800" y="6528179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500" dirty="0" smtClean="0">
                <a:solidFill>
                  <a:srgbClr val="FF0000"/>
                </a:solidFill>
              </a:rPr>
              <a:t>THÀNH PHỐ HI RÔ SHI MA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411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3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12&quot;/&gt;&lt;property id=&quot;20307&quot; value=&quot;263&quot;/&gt;&lt;/object&gt;&lt;object type=&quot;3&quot; unique_id=&quot;10315&quot;&gt;&lt;property id=&quot;20148&quot; value=&quot;5&quot;/&gt;&lt;property id=&quot;20300&quot; value=&quot;Slide 22&quot;/&gt;&lt;property id=&quot;20307&quot; value=&quot;309&quot;/&gt;&lt;/object&gt;&lt;object type=&quot;3&quot; unique_id=&quot;11372&quot;&gt;&lt;property id=&quot;20148&quot; value=&quot;5&quot;/&gt;&lt;property id=&quot;20300&quot; value=&quot;Slide 6&quot;/&gt;&lt;property id=&quot;20307&quot; value=&quot;323&quot;/&gt;&lt;/object&gt;&lt;object type=&quot;3&quot; unique_id=&quot;11662&quot;&gt;&lt;property id=&quot;20148&quot; value=&quot;5&quot;/&gt;&lt;property id=&quot;20300&quot; value=&quot;Slide 13&quot;/&gt;&lt;property id=&quot;20307&quot; value=&quot;375&quot;/&gt;&lt;/object&gt;&lt;object type=&quot;3&quot; unique_id=&quot;11665&quot;&gt;&lt;property id=&quot;20148&quot; value=&quot;5&quot;/&gt;&lt;property id=&quot;20300&quot; value=&quot;Slide 18&quot;/&gt;&lt;property id=&quot;20307&quot; value=&quot;381&quot;/&gt;&lt;/object&gt;&lt;object type=&quot;3&quot; unique_id=&quot;11855&quot;&gt;&lt;property id=&quot;20148&quot; value=&quot;5&quot;/&gt;&lt;property id=&quot;20300&quot; value=&quot;Slide 2&quot;/&gt;&lt;property id=&quot;20307&quot; value=&quot;404&quot;/&gt;&lt;/object&gt;&lt;object type=&quot;3&quot; unique_id=&quot;11856&quot;&gt;&lt;property id=&quot;20148&quot; value=&quot;5&quot;/&gt;&lt;property id=&quot;20300&quot; value=&quot;Slide 3&quot;/&gt;&lt;property id=&quot;20307&quot; value=&quot;406&quot;/&gt;&lt;/object&gt;&lt;object type=&quot;3&quot; unique_id=&quot;11857&quot;&gt;&lt;property id=&quot;20148&quot; value=&quot;5&quot;/&gt;&lt;property id=&quot;20300&quot; value=&quot;Slide 4&quot;/&gt;&lt;property id=&quot;20307&quot; value=&quot;407&quot;/&gt;&lt;/object&gt;&lt;object type=&quot;3&quot; unique_id=&quot;11858&quot;&gt;&lt;property id=&quot;20148&quot; value=&quot;5&quot;/&gt;&lt;property id=&quot;20300&quot; value=&quot;Slide 7&quot;/&gt;&lt;property id=&quot;20307&quot; value=&quot;405&quot;/&gt;&lt;/object&gt;&lt;object type=&quot;3&quot; unique_id=&quot;11859&quot;&gt;&lt;property id=&quot;20148&quot; value=&quot;5&quot;/&gt;&lt;property id=&quot;20300&quot; value=&quot;Slide 8&quot;/&gt;&lt;property id=&quot;20307&quot; value=&quot;408&quot;/&gt;&lt;/object&gt;&lt;object type=&quot;3&quot; unique_id=&quot;11860&quot;&gt;&lt;property id=&quot;20148&quot; value=&quot;5&quot;/&gt;&lt;property id=&quot;20300&quot; value=&quot;Slide 9&quot;/&gt;&lt;property id=&quot;20307&quot; value=&quot;410&quot;/&gt;&lt;/object&gt;&lt;object type=&quot;3&quot; unique_id=&quot;11861&quot;&gt;&lt;property id=&quot;20148&quot; value=&quot;5&quot;/&gt;&lt;property id=&quot;20300&quot; value=&quot;Slide 10&quot;/&gt;&lt;property id=&quot;20307&quot; value=&quot;411&quot;/&gt;&lt;/object&gt;&lt;object type=&quot;3&quot; unique_id=&quot;11862&quot;&gt;&lt;property id=&quot;20148&quot; value=&quot;5&quot;/&gt;&lt;property id=&quot;20300&quot; value=&quot;Slide 11&quot;/&gt;&lt;property id=&quot;20307&quot; value=&quot;412&quot;/&gt;&lt;/object&gt;&lt;object type=&quot;3&quot; unique_id=&quot;11863&quot;&gt;&lt;property id=&quot;20148&quot; value=&quot;5&quot;/&gt;&lt;property id=&quot;20300&quot; value=&quot;Slide 14&quot;/&gt;&lt;property id=&quot;20307&quot; value=&quot;413&quot;/&gt;&lt;/object&gt;&lt;object type=&quot;3&quot; unique_id=&quot;11864&quot;&gt;&lt;property id=&quot;20148&quot; value=&quot;5&quot;/&gt;&lt;property id=&quot;20300&quot; value=&quot;Slide 15&quot;/&gt;&lt;property id=&quot;20307&quot; value=&quot;414&quot;/&gt;&lt;/object&gt;&lt;object type=&quot;3&quot; unique_id=&quot;11865&quot;&gt;&lt;property id=&quot;20148&quot; value=&quot;5&quot;/&gt;&lt;property id=&quot;20300&quot; value=&quot;Slide 16&quot;/&gt;&lt;property id=&quot;20307&quot; value=&quot;415&quot;/&gt;&lt;/object&gt;&lt;object type=&quot;3&quot; unique_id=&quot;11867&quot;&gt;&lt;property id=&quot;20148&quot; value=&quot;5&quot;/&gt;&lt;property id=&quot;20300&quot; value=&quot;Slide 17&quot;/&gt;&lt;property id=&quot;20307&quot; value=&quot;417&quot;/&gt;&lt;/object&gt;&lt;object type=&quot;3&quot; unique_id=&quot;11868&quot;&gt;&lt;property id=&quot;20148&quot; value=&quot;5&quot;/&gt;&lt;property id=&quot;20300&quot; value=&quot;Slide 19&quot;/&gt;&lt;property id=&quot;20307&quot; value=&quot;418&quot;/&gt;&lt;/object&gt;&lt;object type=&quot;3&quot; unique_id=&quot;11869&quot;&gt;&lt;property id=&quot;20148&quot; value=&quot;5&quot;/&gt;&lt;property id=&quot;20300&quot; value=&quot;Slide 20&quot;/&gt;&lt;property id=&quot;20307&quot; value=&quot;419&quot;/&gt;&lt;/object&gt;&lt;object type=&quot;3&quot; unique_id=&quot;11870&quot;&gt;&lt;property id=&quot;20148&quot; value=&quot;5&quot;/&gt;&lt;property id=&quot;20300&quot; value=&quot;Slide 21&quot;/&gt;&lt;property id=&quot;20307&quot; value=&quot;420&quot;/&gt;&lt;/object&gt;&lt;object type=&quot;3&quot; unique_id=&quot;11872&quot;&gt;&lt;property id=&quot;20148&quot; value=&quot;5&quot;/&gt;&lt;property id=&quot;20300&quot; value=&quot;Slide 5&quot;/&gt;&lt;property id=&quot;20307&quot; value=&quot;42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08183F-6651-4B87-8242-FBE5BD940B60}&quot;/&gt;&lt;filename val=&quot;C:\Documents and Settings\Administrator\My Documents\My Adobe Presentations\tiet 9.van chuyen cac chat qua mang\data\asimages\{5B08183F-6651-4B87-8242-FBE5BD940B60}.png&quot;/&gt;&lt;hasEffects val=&quot;1&quot;/&gt;&lt;left val=&quot;-6&quot;/&gt;&lt;top val=&quot;-3.72&quot;/&gt;&lt;width val=&quot;732.36&quot;/&gt;&lt;height val=&quot;90.36&quot;/&gt;&lt;/ThreeDShape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6783</TotalTime>
  <Words>866</Words>
  <Application>Microsoft Office PowerPoint</Application>
  <PresentationFormat>On-screen Show (4:3)</PresentationFormat>
  <Paragraphs>111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Default Design</vt:lpstr>
      <vt:lpstr>5_Default Design</vt:lpstr>
      <vt:lpstr>Slipstream</vt:lpstr>
      <vt:lpstr>1_Slipstream</vt:lpstr>
      <vt:lpstr>9_Default Design</vt:lpstr>
      <vt:lpstr>10_Default Design</vt:lpstr>
      <vt:lpstr>11_Default Design</vt:lpstr>
      <vt:lpstr>2_Slipstream</vt:lpstr>
      <vt:lpstr>3_Slipstream</vt:lpstr>
      <vt:lpstr>1_Default Design</vt:lpstr>
      <vt:lpstr>4_Slipstream</vt:lpstr>
      <vt:lpstr>5_Slipstream</vt:lpstr>
      <vt:lpstr>2_Default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</cp:lastModifiedBy>
  <cp:revision>180</cp:revision>
  <cp:lastPrinted>2018-09-16T16:30:14Z</cp:lastPrinted>
  <dcterms:created xsi:type="dcterms:W3CDTF">2011-04-05T12:55:01Z</dcterms:created>
  <dcterms:modified xsi:type="dcterms:W3CDTF">2020-04-07T06:47:48Z</dcterms:modified>
</cp:coreProperties>
</file>