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291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DE58817-0C1F-4424-8390-2CBA59E49AF8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F8D958-F9F2-4E35-B2BC-6C03DCF091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26,27</a:t>
            </a:r>
            <a:br>
              <a:rPr lang="en-US" sz="2800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TRỒNG CÂY RỪNG, </a:t>
            </a:r>
            <a:br>
              <a:rPr lang="en-US" sz="2800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bg2">
                    <a:lumMod val="1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CHĂM SÓC RỪNG SAU KHI TRỒNG </a:t>
            </a:r>
            <a:endParaRPr lang="en-US" sz="2800" dirty="0">
              <a:solidFill>
                <a:schemeClr val="bg2">
                  <a:lumMod val="1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07-38-46_rung_cb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47800"/>
            <a:ext cx="9144000" cy="45880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BÀI TẬP CỦNG CỐ  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143000"/>
            <a:ext cx="8534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Thứ tự đúng của quy trình trồng cây con rễ trần là:</a:t>
            </a:r>
          </a:p>
          <a:p>
            <a:pPr>
              <a:lnSpc>
                <a:spcPct val="150000"/>
              </a:lnSpc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A. Tạo lỗ trong hố đất → Đặt cây vào lỗ trong hố → Nén đất → Lấp đất kín gốc cây → Vun gốc.</a:t>
            </a:r>
          </a:p>
          <a:p>
            <a:pPr>
              <a:lnSpc>
                <a:spcPct val="150000"/>
              </a:lnSpc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B. Tạo lỗ trong hố đất → Đặt cây vào lỗ trong hố → Lấp đất kín gốc cây → Nén đất → Vun gốc.</a:t>
            </a:r>
          </a:p>
          <a:p>
            <a:pPr>
              <a:lnSpc>
                <a:spcPct val="150000"/>
              </a:lnSpc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C. Tạo lỗ trong hố đất → Nén đất → Lấp đất kín gốc cây → Đặt cây vào lỗ trong hố → Vun gốc.</a:t>
            </a:r>
          </a:p>
          <a:p>
            <a:pPr>
              <a:lnSpc>
                <a:spcPct val="150000"/>
              </a:lnSpc>
            </a:pP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D. Tạo lỗ trong hố đất → Lấp đất kín gốc cây → Đặt cây vào lỗ trong hố → Nén đất → Vun gốc.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26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TRỒNG CÂY RỪNG, 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8305800" cy="119970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26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TRỒNG CÂY RỪNG, 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447800"/>
            <a:ext cx="8305800" cy="119970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8200" y="1981200"/>
            <a:ext cx="8305800" cy="11997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1, </a:t>
            </a:r>
            <a:r>
              <a:rPr kumimoji="0" lang="en-US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Kích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thước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hố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Char char="-"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498176"/>
          <a:ext cx="8153400" cy="3064423"/>
        </p:xfrm>
        <a:graphic>
          <a:graphicData uri="http://schemas.openxmlformats.org/drawingml/2006/table">
            <a:tbl>
              <a:tblPr/>
              <a:tblGrid>
                <a:gridCol w="1828800"/>
                <a:gridCol w="1981200"/>
                <a:gridCol w="2590800"/>
                <a:gridCol w="1752600"/>
              </a:tblGrid>
              <a:tr h="654392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2000" dirty="0" err="1"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endParaRPr 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t"/>
                      <a:r>
                        <a:rPr lang="vi-VN" sz="2000">
                          <a:latin typeface="Times New Roman" pitchFamily="18" charset="0"/>
                          <a:cs typeface="Times New Roman" pitchFamily="18" charset="0"/>
                        </a:rPr>
                        <a:t>Kích thước hố (cm)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012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Chiều dài miệng hố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Chiều rộng miệng hố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Chiều sâu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70781" marR="70781" marT="70781" marB="70781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26: TRỒNG CÂY RỪNG, 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305800" cy="8382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33270" y="1636430"/>
            <a:ext cx="8305800" cy="11997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Char char="-"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2209801"/>
            <a:ext cx="5257800" cy="415498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 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Bước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1: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Vạc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cỏ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và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đào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hố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,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lớp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đất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màu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để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riêng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bên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miệng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hố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.</a:t>
            </a:r>
            <a:endParaRPr kumimoji="0" lang="en-US" sz="1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   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Bước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2: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Lấy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lớp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đất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màu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trộn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với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phân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bón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theo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tỉ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lệ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1kg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phân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hữu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cơ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ủ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hoại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với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100g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supe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lân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và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100g NPK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cho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1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hố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.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Lấp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đất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đã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trộn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phân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bón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vào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hố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(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lớp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đất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màu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đã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trộn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phân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bón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cho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vào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trước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).</a:t>
            </a:r>
            <a:endParaRPr kumimoji="0" lang="en-US" sz="1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   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Bước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3: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Cuốc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thêm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đất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,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đập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nhỏ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và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nhặt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sạch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cỏ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rồi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lấp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đầy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 </a:t>
            </a:r>
            <a:r>
              <a:rPr kumimoji="0" lang="en-US" sz="16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hố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Open Sans" pitchFamily="34" charset="0"/>
                <a:cs typeface="Open Sans" pitchFamily="34" charset="0"/>
              </a:rPr>
              <a:t>.</a:t>
            </a:r>
            <a:endParaRPr kumimoji="0" lang="en-US" sz="1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sz="16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6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Lý thuyết, Trắc nghiệm Công nghệ 7 Bài 26 có đáp án hay nhấ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209800"/>
            <a:ext cx="3886200" cy="4038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163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26: TRỒNG CÂY RỪNG, 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305800" cy="8382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33270" y="1636430"/>
            <a:ext cx="8305800" cy="11997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sz="2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Char char="-"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7410" name="Picture 2" descr="Image result for đào hố trồng cây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2362200"/>
            <a:ext cx="2714625" cy="2438400"/>
          </a:xfrm>
          <a:prstGeom prst="rect">
            <a:avLst/>
          </a:prstGeom>
          <a:noFill/>
        </p:spPr>
      </p:pic>
      <p:pic>
        <p:nvPicPr>
          <p:cNvPr id="17412" name="Picture 4" descr="Image result for đào hố trồng cây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362200"/>
            <a:ext cx="2647950" cy="2438400"/>
          </a:xfrm>
          <a:prstGeom prst="rect">
            <a:avLst/>
          </a:prstGeom>
          <a:noFill/>
        </p:spPr>
      </p:pic>
      <p:pic>
        <p:nvPicPr>
          <p:cNvPr id="17414" name="Picture 6" descr="Image result for đào hố trồng cây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362200"/>
            <a:ext cx="2676525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n-US" sz="28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26: TRỒNG CÂY RỪNG, 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143000"/>
            <a:ext cx="8305800" cy="8382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</a:p>
          <a:p>
            <a:pPr algn="l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33270" y="1636430"/>
            <a:ext cx="8305800" cy="11997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1, </a:t>
            </a:r>
            <a:r>
              <a:rPr kumimoji="0" lang="en-US" sz="2800" b="1" i="1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Trồng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cây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 </a:t>
            </a:r>
            <a:r>
              <a:rPr kumimoji="0" lang="en-US" sz="2800" b="1" i="1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1" i="1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bầu</a:t>
            </a:r>
            <a:r>
              <a:rPr kumimoji="0" lang="en-US" sz="2800" b="1" i="1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800" b="1" i="1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64008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Tx/>
              <a:buChar char="-"/>
              <a:tabLst/>
              <a:defRPr/>
            </a:pP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286000"/>
            <a:ext cx="4724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Quy trình trồng: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   a) Tạo lỗ trong hố đất có độ sâu lớn hơn chiều cao bầu đất.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   b) Rạch vỏ bầu.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   c) Đặt bầu vào lỗ trong hố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   d) Lấp và nén đât lần 1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   e) Lấp và nén đất lần 2.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   f) Vun gốc.</a:t>
            </a:r>
          </a:p>
        </p:txBody>
      </p:sp>
      <p:pic>
        <p:nvPicPr>
          <p:cNvPr id="18436" name="Picture 4" descr="Image result for đào hố trồng cây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2590800"/>
            <a:ext cx="3276600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BÀI TẬP CỦNG CỐ  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371600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Kích thước hố loại 1 làm đất trồng cây (chiều dài x chiều rộng x chiều sâu) là:</a:t>
            </a:r>
          </a:p>
          <a:p>
            <a:pPr lvl="1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A. 30 x 30 x 30 cm</a:t>
            </a:r>
          </a:p>
          <a:p>
            <a:pPr lvl="1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B. 30 x 40 x 30 cm</a:t>
            </a:r>
          </a:p>
          <a:p>
            <a:pPr lvl="1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C. 40 x 40 x 40 cm</a:t>
            </a:r>
          </a:p>
          <a:p>
            <a:pPr lvl="1"/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D. 40 x 40 x 30 cm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BÀI TẬP CỦNG CỐ  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1143000"/>
            <a:ext cx="7391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Khi đào hố trồng cây rừng người ta đem đất màu trộn với loại phân bón gì?</a:t>
            </a:r>
          </a:p>
          <a:p>
            <a:r>
              <a:rPr lang="vi-VN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A. Phân hữu cơ ủ hoai.</a:t>
            </a:r>
          </a:p>
          <a:p>
            <a:r>
              <a:rPr lang="vi-VN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B. Supe lân.</a:t>
            </a:r>
          </a:p>
          <a:p>
            <a:r>
              <a:rPr lang="vi-VN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C. NPK</a:t>
            </a:r>
          </a:p>
          <a:p>
            <a:r>
              <a:rPr lang="vi-VN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D. Tất cả đều đúng.</a:t>
            </a:r>
            <a:endParaRPr lang="vi-VN" sz="32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  <a:solidFill>
            <a:srgbClr val="92D050"/>
          </a:solidFill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BÀI TẬP CỦNG CỐ  </a:t>
            </a:r>
            <a:br>
              <a:rPr lang="en-US" sz="28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84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Trồng cây con rễ trần hay được áp dụng trong trường hợp: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A. Cây phục hồi nhanh, bộ rễ khỏe.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B. Đất tốt và ẩm.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C. Cả A và B đều đúng.</a:t>
            </a:r>
          </a:p>
          <a:p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D. Cả A và B đều sai.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175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Lucida Sans Unicode</vt:lpstr>
      <vt:lpstr>Open Sans</vt:lpstr>
      <vt:lpstr>Times New Roman</vt:lpstr>
      <vt:lpstr>Verdana</vt:lpstr>
      <vt:lpstr>Wingdings 2</vt:lpstr>
      <vt:lpstr>Wingdings 3</vt:lpstr>
      <vt:lpstr>Concourse</vt:lpstr>
      <vt:lpstr> Bài 26,27 TRỒNG CÂY RỪNG,  CHĂM SÓC RỪNG SAU KHI TRỒNG </vt:lpstr>
      <vt:lpstr>Bài 26 TRỒNG CÂY RỪNG,  </vt:lpstr>
      <vt:lpstr>Bài 26 TRỒNG CÂY RỪNG,  </vt:lpstr>
      <vt:lpstr>Bài 26: TRỒNG CÂY RỪNG,  </vt:lpstr>
      <vt:lpstr>Bài 26: TRỒNG CÂY RỪNG,  </vt:lpstr>
      <vt:lpstr>Bài 26: TRỒNG CÂY RỪNG,  </vt:lpstr>
      <vt:lpstr>BÀI TẬP CỦNG CỐ   </vt:lpstr>
      <vt:lpstr>BÀI TẬP CỦNG CỐ   </vt:lpstr>
      <vt:lpstr>BÀI TẬP CỦNG CỐ   </vt:lpstr>
      <vt:lpstr>BÀI TẬP CỦNG CỐ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24 Bài 26,27 TRỒNG CÂY RỪNG,  CHĂM SÓC RỪNG SAU KHI TRỒNG</dc:title>
  <dc:creator>TCC</dc:creator>
  <cp:lastModifiedBy>HH</cp:lastModifiedBy>
  <cp:revision>18</cp:revision>
  <dcterms:created xsi:type="dcterms:W3CDTF">2020-02-02T01:11:24Z</dcterms:created>
  <dcterms:modified xsi:type="dcterms:W3CDTF">2020-04-07T10:53:34Z</dcterms:modified>
</cp:coreProperties>
</file>