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21" r:id="rId5"/>
  </p:sldMasterIdLst>
  <p:notesMasterIdLst>
    <p:notesMasterId r:id="rId15"/>
  </p:notesMasterIdLst>
  <p:sldIdLst>
    <p:sldId id="289" r:id="rId6"/>
    <p:sldId id="311" r:id="rId7"/>
    <p:sldId id="318" r:id="rId8"/>
    <p:sldId id="329" r:id="rId9"/>
    <p:sldId id="339" r:id="rId10"/>
    <p:sldId id="340" r:id="rId11"/>
    <p:sldId id="341" r:id="rId12"/>
    <p:sldId id="343" r:id="rId13"/>
    <p:sldId id="324" r:id="rId14"/>
  </p:sldIdLst>
  <p:sldSz cx="10690225" cy="7559675"/>
  <p:notesSz cx="6858000" cy="9144000"/>
  <p:defaultTextStyle>
    <a:defPPr>
      <a:defRPr lang="en-US"/>
    </a:defPPr>
    <a:lvl1pPr marL="0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3625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7250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0877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4500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8127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21754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25377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29002" algn="l" defTabSz="8072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FF"/>
    <a:srgbClr val="FFFFFF"/>
    <a:srgbClr val="FFFF99"/>
    <a:srgbClr val="66FFFF"/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1214" y="29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9DC0E-EA22-4C64-BAA5-4F7F933658F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F4B0-2C0A-41FD-A853-6C3BDECEC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03625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807250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210877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614500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018127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421754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825377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229002" algn="l" defTabSz="807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1C8C4A-7D4D-4D48-87C5-EF03E0D0B5F0}" type="slidenum">
              <a:rPr lang="vi-VN" smtClean="0"/>
              <a:pPr eaLnBrk="1" hangingPunct="1"/>
              <a:t>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11175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F4B0-2C0A-41FD-A853-6C3BDECEC7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7" y="2348414"/>
            <a:ext cx="9086691" cy="1620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6" y="4283816"/>
            <a:ext cx="748315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1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5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416" y="302747"/>
            <a:ext cx="2405301" cy="6450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16" y="302747"/>
            <a:ext cx="7037731" cy="6450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7" y="2348414"/>
            <a:ext cx="9086691" cy="1620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6" y="4283816"/>
            <a:ext cx="748315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1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5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5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1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54" y="4857794"/>
            <a:ext cx="9086691" cy="15014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54" y="3204119"/>
            <a:ext cx="9086691" cy="165367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3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72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2108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4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81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21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53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90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16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201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692180"/>
            <a:ext cx="4723372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" y="2397402"/>
            <a:ext cx="4723372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486" y="1692180"/>
            <a:ext cx="4725228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486" y="2397402"/>
            <a:ext cx="4725228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4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3" y="300990"/>
            <a:ext cx="3517010" cy="128094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84" y="300994"/>
            <a:ext cx="5976133" cy="64519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13" y="1581939"/>
            <a:ext cx="3517010" cy="5171028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8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364" y="5291777"/>
            <a:ext cx="6414135" cy="62472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364" y="675476"/>
            <a:ext cx="6414135" cy="4535805"/>
          </a:xfrm>
        </p:spPr>
        <p:txBody>
          <a:bodyPr/>
          <a:lstStyle>
            <a:lvl1pPr marL="0" indent="0">
              <a:buNone/>
              <a:defRPr sz="2900"/>
            </a:lvl1pPr>
            <a:lvl2pPr marL="403625" indent="0">
              <a:buNone/>
              <a:defRPr sz="2400"/>
            </a:lvl2pPr>
            <a:lvl3pPr marL="807250" indent="0">
              <a:buNone/>
              <a:defRPr sz="2200"/>
            </a:lvl3pPr>
            <a:lvl4pPr marL="1210877" indent="0">
              <a:buNone/>
              <a:defRPr sz="1800"/>
            </a:lvl4pPr>
            <a:lvl5pPr marL="1614500" indent="0">
              <a:buNone/>
              <a:defRPr sz="1800"/>
            </a:lvl5pPr>
            <a:lvl6pPr marL="2018127" indent="0">
              <a:buNone/>
              <a:defRPr sz="1800"/>
            </a:lvl6pPr>
            <a:lvl7pPr marL="2421754" indent="0">
              <a:buNone/>
              <a:defRPr sz="1800"/>
            </a:lvl7pPr>
            <a:lvl8pPr marL="2825377" indent="0">
              <a:buNone/>
              <a:defRPr sz="1800"/>
            </a:lvl8pPr>
            <a:lvl9pPr marL="322900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364" y="5916500"/>
            <a:ext cx="6414135" cy="887212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2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64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416" y="302747"/>
            <a:ext cx="2405301" cy="6450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16" y="302747"/>
            <a:ext cx="7037731" cy="6450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767" y="2348414"/>
            <a:ext cx="9086691" cy="1620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536" y="4283816"/>
            <a:ext cx="748315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1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5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978-E64E-42B4-A591-9B37B7161A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83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BEA7-1BE5-49EA-AE84-8FA4C7602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5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54" y="4857794"/>
            <a:ext cx="9086691" cy="15014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54" y="3204119"/>
            <a:ext cx="9086691" cy="165367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3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72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2108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4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81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21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53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90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6777-33C6-4674-BF6E-B36649F9F9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35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16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201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A79C-E2A6-4AD3-8D79-665BCCFECF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28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692180"/>
            <a:ext cx="4723372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" y="2397402"/>
            <a:ext cx="4723372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486" y="1692180"/>
            <a:ext cx="4725228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486" y="2397402"/>
            <a:ext cx="4725228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610-950C-4B2D-84E1-7EB51929B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2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830-C863-45AE-8FB9-9AB7559287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37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92F-FCFD-48BA-BABE-1513E29DD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54" y="4857794"/>
            <a:ext cx="9086691" cy="15014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54" y="3204119"/>
            <a:ext cx="9086691" cy="165367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3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72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2108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4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81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21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53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90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4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3" y="300990"/>
            <a:ext cx="3517010" cy="128094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84" y="300994"/>
            <a:ext cx="5976133" cy="64519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13" y="1581939"/>
            <a:ext cx="3517010" cy="5171028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4F06-6A3D-4E54-BDCA-D1D88434D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3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364" y="5291777"/>
            <a:ext cx="6414135" cy="62472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364" y="675476"/>
            <a:ext cx="6414135" cy="4535805"/>
          </a:xfrm>
        </p:spPr>
        <p:txBody>
          <a:bodyPr/>
          <a:lstStyle>
            <a:lvl1pPr marL="0" indent="0">
              <a:buNone/>
              <a:defRPr sz="2900"/>
            </a:lvl1pPr>
            <a:lvl2pPr marL="403625" indent="0">
              <a:buNone/>
              <a:defRPr sz="2400"/>
            </a:lvl2pPr>
            <a:lvl3pPr marL="807250" indent="0">
              <a:buNone/>
              <a:defRPr sz="2200"/>
            </a:lvl3pPr>
            <a:lvl4pPr marL="1210877" indent="0">
              <a:buNone/>
              <a:defRPr sz="1800"/>
            </a:lvl4pPr>
            <a:lvl5pPr marL="1614500" indent="0">
              <a:buNone/>
              <a:defRPr sz="1800"/>
            </a:lvl5pPr>
            <a:lvl6pPr marL="2018127" indent="0">
              <a:buNone/>
              <a:defRPr sz="1800"/>
            </a:lvl6pPr>
            <a:lvl7pPr marL="2421754" indent="0">
              <a:buNone/>
              <a:defRPr sz="1800"/>
            </a:lvl7pPr>
            <a:lvl8pPr marL="2825377" indent="0">
              <a:buNone/>
              <a:defRPr sz="1800"/>
            </a:lvl8pPr>
            <a:lvl9pPr marL="322900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364" y="5916500"/>
            <a:ext cx="6414135" cy="887212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5E0-D48E-496F-A091-880E99074A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6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DCBE-E5DE-44EA-AC6E-DE7A6F7E8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6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416" y="302747"/>
            <a:ext cx="2405301" cy="6450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16" y="302747"/>
            <a:ext cx="7037731" cy="6450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8247-DE2B-4798-8335-4505710F3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94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674805" y="396730"/>
            <a:ext cx="8659082" cy="1622809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674805" y="2039351"/>
            <a:ext cx="8659082" cy="1931917"/>
          </a:xfrm>
        </p:spPr>
        <p:txBody>
          <a:bodyPr tIns="0"/>
          <a:lstStyle>
            <a:lvl1pPr marL="30730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12160" indent="0" algn="ctr">
              <a:buNone/>
            </a:lvl2pPr>
            <a:lvl3pPr marL="1024321" indent="0" algn="ctr">
              <a:buNone/>
            </a:lvl3pPr>
            <a:lvl4pPr marL="1536479" indent="0" algn="ctr">
              <a:buNone/>
            </a:lvl4pPr>
            <a:lvl5pPr marL="2048640" indent="0" algn="ctr">
              <a:buNone/>
            </a:lvl5pPr>
            <a:lvl6pPr marL="2560800" indent="0" algn="ctr">
              <a:buNone/>
            </a:lvl6pPr>
            <a:lvl7pPr marL="3072960" indent="0" algn="ctr">
              <a:buNone/>
            </a:lvl7pPr>
            <a:lvl8pPr marL="3585121" indent="0" algn="ctr">
              <a:buNone/>
            </a:lvl8pPr>
            <a:lvl9pPr marL="4097281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2E978-E64E-42B4-A591-9B37B7161A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7247" y="1558456"/>
            <a:ext cx="245874" cy="2318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352853" y="1482635"/>
            <a:ext cx="74831" cy="7055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1BEA7-1BE5-49EA-AE84-8FA4C7602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8920" y="-54"/>
            <a:ext cx="8017669" cy="75597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391" y="2866377"/>
            <a:ext cx="7483158" cy="2519892"/>
          </a:xfrm>
        </p:spPr>
        <p:txBody>
          <a:bodyPr anchor="t"/>
          <a:lstStyle>
            <a:lvl1pPr algn="l">
              <a:lnSpc>
                <a:spcPts val="5040"/>
              </a:lnSpc>
              <a:buNone/>
              <a:defRPr sz="44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4391" y="1175954"/>
            <a:ext cx="7483158" cy="1664178"/>
          </a:xfrm>
        </p:spPr>
        <p:txBody>
          <a:bodyPr anchor="b"/>
          <a:lstStyle>
            <a:lvl1pPr marL="20487" indent="0">
              <a:lnSpc>
                <a:spcPts val="2577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746777-33C6-4674-BF6E-B36649F9F9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672559" y="4"/>
            <a:ext cx="89085" cy="75597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539657" y="3102633"/>
            <a:ext cx="245874" cy="2318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815262" y="3026813"/>
            <a:ext cx="74831" cy="7055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64" y="302387"/>
            <a:ext cx="8765985" cy="12599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365" y="1679928"/>
            <a:ext cx="4276090" cy="51405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261" y="1679928"/>
            <a:ext cx="4276090" cy="51405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A79C-E2A6-4AD3-8D79-665BCCFECF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1" y="5688316"/>
            <a:ext cx="9621203" cy="1259946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4" y="361870"/>
            <a:ext cx="4703699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703" indent="0" algn="l">
              <a:lnSpc>
                <a:spcPct val="100000"/>
              </a:lnSpc>
              <a:spcBef>
                <a:spcPts val="113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52016" y="361870"/>
            <a:ext cx="4703699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703" indent="0" algn="l">
              <a:lnSpc>
                <a:spcPct val="100000"/>
              </a:lnSpc>
              <a:spcBef>
                <a:spcPts val="113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514" y="1068515"/>
            <a:ext cx="4703699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0458" indent="-307297">
              <a:lnSpc>
                <a:spcPct val="100000"/>
              </a:lnSpc>
              <a:spcBef>
                <a:spcPts val="785"/>
              </a:spcBef>
              <a:defRPr sz="2700"/>
            </a:lvl1pPr>
            <a:lvl2pPr>
              <a:lnSpc>
                <a:spcPct val="100000"/>
              </a:lnSpc>
              <a:spcBef>
                <a:spcPts val="785"/>
              </a:spcBef>
              <a:defRPr sz="2200"/>
            </a:lvl2pPr>
            <a:lvl3pPr>
              <a:lnSpc>
                <a:spcPct val="100000"/>
              </a:lnSpc>
              <a:spcBef>
                <a:spcPts val="785"/>
              </a:spcBef>
              <a:defRPr sz="2000"/>
            </a:lvl3pPr>
            <a:lvl4pPr>
              <a:lnSpc>
                <a:spcPct val="100000"/>
              </a:lnSpc>
              <a:spcBef>
                <a:spcPts val="785"/>
              </a:spcBef>
              <a:defRPr sz="1800"/>
            </a:lvl4pPr>
            <a:lvl5pPr>
              <a:lnSpc>
                <a:spcPct val="100000"/>
              </a:lnSpc>
              <a:spcBef>
                <a:spcPts val="785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016" y="1068515"/>
            <a:ext cx="4703699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0458" indent="-307297">
              <a:lnSpc>
                <a:spcPct val="100000"/>
              </a:lnSpc>
              <a:spcBef>
                <a:spcPts val="785"/>
              </a:spcBef>
              <a:defRPr sz="2700"/>
            </a:lvl1pPr>
            <a:lvl2pPr>
              <a:lnSpc>
                <a:spcPct val="100000"/>
              </a:lnSpc>
              <a:spcBef>
                <a:spcPts val="785"/>
              </a:spcBef>
              <a:defRPr sz="2200"/>
            </a:lvl2pPr>
            <a:lvl3pPr>
              <a:lnSpc>
                <a:spcPct val="100000"/>
              </a:lnSpc>
              <a:spcBef>
                <a:spcPts val="785"/>
              </a:spcBef>
              <a:defRPr sz="2000"/>
            </a:lvl3pPr>
            <a:lvl4pPr>
              <a:lnSpc>
                <a:spcPct val="100000"/>
              </a:lnSpc>
              <a:spcBef>
                <a:spcPts val="785"/>
              </a:spcBef>
              <a:defRPr sz="1800"/>
            </a:lvl4pPr>
            <a:lvl5pPr>
              <a:lnSpc>
                <a:spcPct val="100000"/>
              </a:lnSpc>
              <a:spcBef>
                <a:spcPts val="785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9B2610-950C-4B2D-84E1-7EB51929BB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64" y="302387"/>
            <a:ext cx="8765985" cy="1259946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A20830-C863-45AE-8FB9-9AB7559287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16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201" y="1763924"/>
            <a:ext cx="4721516" cy="49890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0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6618" y="0"/>
            <a:ext cx="9503610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5592F-FCFD-48BA-BABE-1513E29DD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186617" y="-54"/>
            <a:ext cx="85521" cy="75597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3" y="238960"/>
            <a:ext cx="4454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42"/>
              </a:lnSpc>
              <a:buNone/>
              <a:defRPr sz="2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4513" y="1550928"/>
            <a:ext cx="4454260" cy="769964"/>
          </a:xfrm>
        </p:spPr>
        <p:txBody>
          <a:bodyPr/>
          <a:lstStyle>
            <a:lvl1pPr marL="51215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4514" y="2351899"/>
            <a:ext cx="9532117" cy="440106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4F06-6A3D-4E54-BDCA-D1D88434D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355" y="1175950"/>
            <a:ext cx="3207068" cy="2183906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8C5E0-D48E-496F-A091-880E99074A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0852" y="1175950"/>
            <a:ext cx="53451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2433" tIns="307297" rIns="102433" bIns="51215" rtlCol="0" anchor="t">
            <a:normAutofit/>
          </a:bodyPr>
          <a:lstStyle>
            <a:extLst/>
          </a:lstStyle>
          <a:p>
            <a:pPr marL="0" indent="-317539" algn="l" rtl="0" eaLnBrk="1" latinLnBrk="0" hangingPunct="1">
              <a:lnSpc>
                <a:spcPts val="3362"/>
              </a:lnSpc>
              <a:spcBef>
                <a:spcPts val="672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9937" y="1259954"/>
            <a:ext cx="5166942" cy="387411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2433" tIns="307297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63810" y="1051993"/>
            <a:ext cx="801767" cy="2252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849776" y="1032639"/>
            <a:ext cx="759006" cy="2252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937" y="5291772"/>
            <a:ext cx="5166942" cy="839964"/>
          </a:xfrm>
        </p:spPr>
        <p:txBody>
          <a:bodyPr anchor="ctr"/>
          <a:lstStyle>
            <a:lvl1pPr marL="0" indent="0" algn="l">
              <a:lnSpc>
                <a:spcPts val="1792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DCBE-E5DE-44EA-AC6E-DE7A6F7E8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7670" y="302747"/>
            <a:ext cx="2138045" cy="6450220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6278" y="302747"/>
            <a:ext cx="6503220" cy="64502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78247-DE2B-4798-8335-4505710F3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918875"/>
            <a:ext cx="4175869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82" y="-1013"/>
            <a:ext cx="10693007" cy="756069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55285" y="1907454"/>
            <a:ext cx="6603789" cy="1327523"/>
          </a:xfrm>
        </p:spPr>
        <p:txBody>
          <a:bodyPr bIns="10245"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17271" y="2723744"/>
            <a:ext cx="7612145" cy="362945"/>
          </a:xfrm>
        </p:spPr>
        <p:txBody>
          <a:bodyPr tIns="10245">
            <a:normAutofit/>
          </a:bodyPr>
          <a:lstStyle>
            <a:lvl1pPr marL="0" indent="0" algn="l">
              <a:buNone/>
              <a:defRPr kumimoji="0" lang="en-US" sz="1600" b="0" i="0" u="none" strike="noStrike" kern="1200" cap="all" spc="448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1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1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3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8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2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82" y="-1013"/>
            <a:ext cx="10693007" cy="756069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918875"/>
            <a:ext cx="4175869" cy="46408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57957" y="1903415"/>
            <a:ext cx="6606560" cy="1331053"/>
          </a:xfrm>
        </p:spPr>
        <p:txBody>
          <a:bodyPr bIns="10245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24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21800" y="2720850"/>
            <a:ext cx="7611441" cy="362863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600" b="0" i="0" u="none" strike="noStrike" kern="1200" cap="all" spc="448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122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5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9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1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3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8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2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120" y="1209552"/>
            <a:ext cx="3741579" cy="409230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776" y="1209552"/>
            <a:ext cx="3741579" cy="409230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20" y="1209548"/>
            <a:ext cx="374157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8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12269" indent="0">
              <a:buNone/>
              <a:defRPr sz="2200" b="1"/>
            </a:lvl2pPr>
            <a:lvl3pPr marL="1024538" indent="0">
              <a:buNone/>
              <a:defRPr sz="2000" b="1"/>
            </a:lvl3pPr>
            <a:lvl4pPr marL="1536807" indent="0">
              <a:buNone/>
              <a:defRPr sz="1800" b="1"/>
            </a:lvl4pPr>
            <a:lvl5pPr marL="2049079" indent="0">
              <a:buNone/>
              <a:defRPr sz="1800" b="1"/>
            </a:lvl5pPr>
            <a:lvl6pPr marL="2561348" indent="0">
              <a:buNone/>
              <a:defRPr sz="1800" b="1"/>
            </a:lvl6pPr>
            <a:lvl7pPr marL="3073617" indent="0">
              <a:buNone/>
              <a:defRPr sz="1800" b="1"/>
            </a:lvl7pPr>
            <a:lvl8pPr marL="3585886" indent="0">
              <a:buNone/>
              <a:defRPr sz="1800" b="1"/>
            </a:lvl8pPr>
            <a:lvl9pPr marL="4098157" indent="0">
              <a:buNone/>
              <a:defRPr sz="1800" b="1"/>
            </a:lvl9pPr>
          </a:lstStyle>
          <a:p>
            <a:pPr marL="0" lvl="0" indent="0" algn="l" defTabSz="10245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7666" y="1875972"/>
            <a:ext cx="3741579" cy="34270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4776" y="1209548"/>
            <a:ext cx="374157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8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12269" indent="0">
              <a:buNone/>
              <a:defRPr sz="2200" b="1"/>
            </a:lvl2pPr>
            <a:lvl3pPr marL="1024538" indent="0">
              <a:buNone/>
              <a:defRPr sz="2000" b="1"/>
            </a:lvl3pPr>
            <a:lvl4pPr marL="1536807" indent="0">
              <a:buNone/>
              <a:defRPr sz="1800" b="1"/>
            </a:lvl4pPr>
            <a:lvl5pPr marL="2049079" indent="0">
              <a:buNone/>
              <a:defRPr sz="1800" b="1"/>
            </a:lvl5pPr>
            <a:lvl6pPr marL="2561348" indent="0">
              <a:buNone/>
              <a:defRPr sz="1800" b="1"/>
            </a:lvl6pPr>
            <a:lvl7pPr marL="3073617" indent="0">
              <a:buNone/>
              <a:defRPr sz="1800" b="1"/>
            </a:lvl7pPr>
            <a:lvl8pPr marL="3585886" indent="0">
              <a:buNone/>
              <a:defRPr sz="1800" b="1"/>
            </a:lvl8pPr>
            <a:lvl9pPr marL="4098157" indent="0">
              <a:buNone/>
              <a:defRPr sz="1800" b="1"/>
            </a:lvl9pPr>
          </a:lstStyle>
          <a:p>
            <a:pPr marL="0" lvl="0" indent="0" algn="l" defTabSz="10245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4776" y="1875972"/>
            <a:ext cx="3741579" cy="34270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692180"/>
            <a:ext cx="4723372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" y="2397402"/>
            <a:ext cx="4723372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486" y="1692180"/>
            <a:ext cx="4725228" cy="7052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3625" indent="0">
              <a:buNone/>
              <a:defRPr sz="1800" b="1"/>
            </a:lvl2pPr>
            <a:lvl3pPr marL="807250" indent="0">
              <a:buNone/>
              <a:defRPr sz="1600" b="1"/>
            </a:lvl3pPr>
            <a:lvl4pPr marL="1210877" indent="0">
              <a:buNone/>
              <a:defRPr sz="1300" b="1"/>
            </a:lvl4pPr>
            <a:lvl5pPr marL="1614500" indent="0">
              <a:buNone/>
              <a:defRPr sz="1300" b="1"/>
            </a:lvl5pPr>
            <a:lvl6pPr marL="2018127" indent="0">
              <a:buNone/>
              <a:defRPr sz="1300" b="1"/>
            </a:lvl6pPr>
            <a:lvl7pPr marL="2421754" indent="0">
              <a:buNone/>
              <a:defRPr sz="1300" b="1"/>
            </a:lvl7pPr>
            <a:lvl8pPr marL="2825377" indent="0">
              <a:buNone/>
              <a:defRPr sz="1300" b="1"/>
            </a:lvl8pPr>
            <a:lvl9pPr marL="322900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486" y="2397402"/>
            <a:ext cx="4725228" cy="43555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8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918875"/>
            <a:ext cx="4175869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35670" y="-735671"/>
            <a:ext cx="7559675" cy="903101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marL="0" algn="ctr" defTabSz="1024538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7661" y="1737365"/>
            <a:ext cx="6093428" cy="1200892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245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2691" y="2886863"/>
            <a:ext cx="4451664" cy="366485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17434" y="2483941"/>
            <a:ext cx="6774638" cy="687092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12269" indent="0">
              <a:buNone/>
              <a:defRPr sz="1300"/>
            </a:lvl2pPr>
            <a:lvl3pPr marL="1024538" indent="0">
              <a:buNone/>
              <a:defRPr sz="1100"/>
            </a:lvl3pPr>
            <a:lvl4pPr marL="1536807" indent="0">
              <a:buNone/>
              <a:defRPr sz="900"/>
            </a:lvl4pPr>
            <a:lvl5pPr marL="2049079" indent="0">
              <a:buNone/>
              <a:defRPr sz="900"/>
            </a:lvl5pPr>
            <a:lvl6pPr marL="2561348" indent="0">
              <a:buNone/>
              <a:defRPr sz="900"/>
            </a:lvl6pPr>
            <a:lvl7pPr marL="3073617" indent="0">
              <a:buNone/>
              <a:defRPr sz="900"/>
            </a:lvl7pPr>
            <a:lvl8pPr marL="3585886" indent="0">
              <a:buNone/>
              <a:defRPr sz="900"/>
            </a:lvl8pPr>
            <a:lvl9pPr marL="4098157" indent="0">
              <a:buNone/>
              <a:defRPr sz="900"/>
            </a:lvl9pPr>
          </a:lstStyle>
          <a:p>
            <a:pPr marL="0" marR="0" lvl="0" indent="0" algn="l" defTabSz="1024538" rtl="0" eaLnBrk="1" fontAlgn="auto" latinLnBrk="0" hangingPunct="1">
              <a:lnSpc>
                <a:spcPct val="100000"/>
              </a:lnSpc>
              <a:spcBef>
                <a:spcPts val="33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71895" y="0"/>
            <a:ext cx="8318331" cy="7559675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4908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918875"/>
            <a:ext cx="4175869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564761"/>
            <a:ext cx="4175869" cy="19949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695" y="1893230"/>
            <a:ext cx="6414135" cy="956195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36839" y="2403632"/>
            <a:ext cx="7127454" cy="81644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512269" indent="0">
              <a:buNone/>
              <a:defRPr sz="1300"/>
            </a:lvl2pPr>
            <a:lvl3pPr marL="1024538" indent="0">
              <a:buNone/>
              <a:defRPr sz="1100"/>
            </a:lvl3pPr>
            <a:lvl4pPr marL="1536807" indent="0">
              <a:buNone/>
              <a:defRPr sz="900"/>
            </a:lvl4pPr>
            <a:lvl5pPr marL="2049079" indent="0">
              <a:buNone/>
              <a:defRPr sz="900"/>
            </a:lvl5pPr>
            <a:lvl6pPr marL="2561348" indent="0">
              <a:buNone/>
              <a:defRPr sz="900"/>
            </a:lvl6pPr>
            <a:lvl7pPr marL="3073617" indent="0">
              <a:buNone/>
              <a:defRPr sz="900"/>
            </a:lvl7pPr>
            <a:lvl8pPr marL="3585886" indent="0">
              <a:buNone/>
              <a:defRPr sz="900"/>
            </a:lvl8pPr>
            <a:lvl9pPr marL="40981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414" y="302734"/>
            <a:ext cx="2405301" cy="515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13" y="302734"/>
            <a:ext cx="7037731" cy="515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13" y="300990"/>
            <a:ext cx="3517010" cy="128094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84" y="300994"/>
            <a:ext cx="5976133" cy="64519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13" y="1581939"/>
            <a:ext cx="3517010" cy="5171028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364" y="5291777"/>
            <a:ext cx="6414135" cy="62472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364" y="675476"/>
            <a:ext cx="6414135" cy="4535805"/>
          </a:xfrm>
        </p:spPr>
        <p:txBody>
          <a:bodyPr/>
          <a:lstStyle>
            <a:lvl1pPr marL="0" indent="0">
              <a:buNone/>
              <a:defRPr sz="2900"/>
            </a:lvl1pPr>
            <a:lvl2pPr marL="403625" indent="0">
              <a:buNone/>
              <a:defRPr sz="2400"/>
            </a:lvl2pPr>
            <a:lvl3pPr marL="807250" indent="0">
              <a:buNone/>
              <a:defRPr sz="2200"/>
            </a:lvl3pPr>
            <a:lvl4pPr marL="1210877" indent="0">
              <a:buNone/>
              <a:defRPr sz="1800"/>
            </a:lvl4pPr>
            <a:lvl5pPr marL="1614500" indent="0">
              <a:buNone/>
              <a:defRPr sz="1800"/>
            </a:lvl5pPr>
            <a:lvl6pPr marL="2018127" indent="0">
              <a:buNone/>
              <a:defRPr sz="1800"/>
            </a:lvl6pPr>
            <a:lvl7pPr marL="2421754" indent="0">
              <a:buNone/>
              <a:defRPr sz="1800"/>
            </a:lvl7pPr>
            <a:lvl8pPr marL="2825377" indent="0">
              <a:buNone/>
              <a:defRPr sz="1800"/>
            </a:lvl8pPr>
            <a:lvl9pPr marL="3229002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364" y="5916500"/>
            <a:ext cx="6414135" cy="887212"/>
          </a:xfrm>
        </p:spPr>
        <p:txBody>
          <a:bodyPr/>
          <a:lstStyle>
            <a:lvl1pPr marL="0" indent="0">
              <a:buNone/>
              <a:defRPr sz="1300"/>
            </a:lvl1pPr>
            <a:lvl2pPr marL="403625" indent="0">
              <a:buNone/>
              <a:defRPr sz="900"/>
            </a:lvl2pPr>
            <a:lvl3pPr marL="807250" indent="0">
              <a:buNone/>
              <a:defRPr sz="900"/>
            </a:lvl3pPr>
            <a:lvl4pPr marL="1210877" indent="0">
              <a:buNone/>
              <a:defRPr sz="900"/>
            </a:lvl4pPr>
            <a:lvl5pPr marL="1614500" indent="0">
              <a:buNone/>
              <a:defRPr sz="900"/>
            </a:lvl5pPr>
            <a:lvl6pPr marL="2018127" indent="0">
              <a:buNone/>
              <a:defRPr sz="900"/>
            </a:lvl6pPr>
            <a:lvl7pPr marL="2421754" indent="0">
              <a:buNone/>
              <a:defRPr sz="900"/>
            </a:lvl7pPr>
            <a:lvl8pPr marL="2825377" indent="0">
              <a:buNone/>
              <a:defRPr sz="900"/>
            </a:lvl8pPr>
            <a:lvl9pPr marL="32290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11" y="302742"/>
            <a:ext cx="9621203" cy="1259946"/>
          </a:xfrm>
          <a:prstGeom prst="rect">
            <a:avLst/>
          </a:prstGeom>
        </p:spPr>
        <p:txBody>
          <a:bodyPr vert="horz" lIns="80726" tIns="40363" rIns="80726" bIns="403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763924"/>
            <a:ext cx="9621203" cy="4989038"/>
          </a:xfrm>
          <a:prstGeom prst="rect">
            <a:avLst/>
          </a:prstGeom>
        </p:spPr>
        <p:txBody>
          <a:bodyPr vert="horz" lIns="80726" tIns="40363" rIns="80726" bIns="40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11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494" y="7006708"/>
            <a:ext cx="3385238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328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725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718" indent="-302718" algn="l" defTabSz="80725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90" indent="-252265" algn="l" defTabSz="8072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062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689" indent="-201812" algn="l" defTabSz="8072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312" indent="-201812" algn="l" defTabSz="8072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564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18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16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625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725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8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50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812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754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53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002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11" y="302742"/>
            <a:ext cx="9621203" cy="1259946"/>
          </a:xfrm>
          <a:prstGeom prst="rect">
            <a:avLst/>
          </a:prstGeom>
        </p:spPr>
        <p:txBody>
          <a:bodyPr vert="horz" lIns="80726" tIns="40363" rIns="80726" bIns="403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763924"/>
            <a:ext cx="9621203" cy="4989038"/>
          </a:xfrm>
          <a:prstGeom prst="rect">
            <a:avLst/>
          </a:prstGeom>
        </p:spPr>
        <p:txBody>
          <a:bodyPr vert="horz" lIns="80726" tIns="40363" rIns="80726" bIns="40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11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A9F6-2D04-4057-B90E-95B5DB3A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494" y="7006708"/>
            <a:ext cx="3385238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328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60F8-B046-42B4-B7E8-CB3B33506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0725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718" indent="-302718" algn="l" defTabSz="80725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90" indent="-252265" algn="l" defTabSz="8072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062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689" indent="-201812" algn="l" defTabSz="8072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312" indent="-201812" algn="l" defTabSz="8072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564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18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16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625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725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8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50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812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754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53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002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11" y="302742"/>
            <a:ext cx="9621203" cy="1259946"/>
          </a:xfrm>
          <a:prstGeom prst="rect">
            <a:avLst/>
          </a:prstGeom>
        </p:spPr>
        <p:txBody>
          <a:bodyPr vert="horz" lIns="80726" tIns="40363" rIns="80726" bIns="403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11" y="1763924"/>
            <a:ext cx="9621203" cy="4989038"/>
          </a:xfrm>
          <a:prstGeom prst="rect">
            <a:avLst/>
          </a:prstGeom>
        </p:spPr>
        <p:txBody>
          <a:bodyPr vert="horz" lIns="80726" tIns="40363" rIns="80726" bIns="40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11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5F34-DD7C-4C81-B4F7-1118E50FD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494" y="7006708"/>
            <a:ext cx="3385238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328" y="7006708"/>
            <a:ext cx="2494386" cy="402480"/>
          </a:xfrm>
          <a:prstGeom prst="rect">
            <a:avLst/>
          </a:prstGeom>
        </p:spPr>
        <p:txBody>
          <a:bodyPr vert="horz" lIns="80726" tIns="40363" rIns="80726" bIns="403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E897-9033-4ED1-BD02-70FEF6230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0725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718" indent="-302718" algn="l" defTabSz="80725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90" indent="-252265" algn="l" defTabSz="8072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062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689" indent="-201812" algn="l" defTabSz="8072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312" indent="-201812" algn="l" defTabSz="8072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564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189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16" indent="-201812" algn="l" defTabSz="8072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625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725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8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500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812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754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5377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002" algn="l" defTabSz="8072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53896" y="-899398"/>
            <a:ext cx="1916019" cy="180656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97365" y="23268"/>
            <a:ext cx="1990027" cy="1876352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13810" y="1163032"/>
            <a:ext cx="1316073" cy="121544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84150" y="-54"/>
            <a:ext cx="9506077" cy="75597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678364" y="302742"/>
            <a:ext cx="8765985" cy="1259946"/>
          </a:xfrm>
          <a:prstGeom prst="rect">
            <a:avLst/>
          </a:prstGeom>
        </p:spPr>
        <p:txBody>
          <a:bodyPr lIns="102433" tIns="51215" rIns="102433" bIns="51215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78364" y="1595931"/>
            <a:ext cx="8765985" cy="5291773"/>
          </a:xfrm>
          <a:prstGeom prst="rect">
            <a:avLst/>
          </a:prstGeom>
        </p:spPr>
        <p:txBody>
          <a:bodyPr lIns="102433" tIns="51215" rIns="102433" bIns="5121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187005" y="6950701"/>
            <a:ext cx="2494386" cy="524977"/>
          </a:xfrm>
          <a:prstGeom prst="rect">
            <a:avLst/>
          </a:prstGeom>
        </p:spPr>
        <p:txBody>
          <a:bodyPr lIns="102433" tIns="51215" rIns="102433" bIns="51215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81391" y="6950701"/>
            <a:ext cx="3385238" cy="524977"/>
          </a:xfrm>
          <a:prstGeom prst="rect">
            <a:avLst/>
          </a:prstGeom>
        </p:spPr>
        <p:txBody>
          <a:bodyPr lIns="102433" tIns="51215" rIns="102433" bIns="51215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070191" y="6950701"/>
            <a:ext cx="534511" cy="524977"/>
          </a:xfrm>
          <a:prstGeom prst="rect">
            <a:avLst/>
          </a:prstGeom>
        </p:spPr>
        <p:txBody>
          <a:bodyPr lIns="102433" tIns="51215" rIns="102433" bIns="51215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186617" y="-54"/>
            <a:ext cx="85521" cy="755973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33" tIns="51215" rIns="102433" bIns="512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9727" indent="-317539" algn="l" rtl="0" eaLnBrk="1" latinLnBrk="0" hangingPunct="1">
        <a:lnSpc>
          <a:spcPct val="100000"/>
        </a:lnSpc>
        <a:spcBef>
          <a:spcPts val="672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17024" indent="-266322" algn="l" rtl="0" eaLnBrk="1" latinLnBrk="0" hangingPunct="1">
        <a:lnSpc>
          <a:spcPct val="100000"/>
        </a:lnSpc>
        <a:spcBef>
          <a:spcPts val="61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591" indent="-25608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185" indent="-19462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536" indent="-20486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0127" indent="-20486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21" indent="-20486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73" indent="-20486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6664" indent="-20486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4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364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60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7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85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972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82" y="5567390"/>
            <a:ext cx="4178653" cy="199228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82" y="5568121"/>
            <a:ext cx="10693007" cy="199156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122" y="403183"/>
            <a:ext cx="8792710" cy="604774"/>
          </a:xfrm>
          <a:prstGeom prst="rect">
            <a:avLst/>
          </a:prstGeom>
        </p:spPr>
        <p:txBody>
          <a:bodyPr vert="horz" lIns="102453" tIns="51226" rIns="102453" bIns="51226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22" y="1213248"/>
            <a:ext cx="8792710" cy="3946119"/>
          </a:xfrm>
          <a:prstGeom prst="rect">
            <a:avLst/>
          </a:prstGeom>
        </p:spPr>
        <p:txBody>
          <a:bodyPr vert="horz" lIns="102453" tIns="51226" rIns="102453" bIns="512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5186" y="6471087"/>
            <a:ext cx="2544273" cy="221747"/>
          </a:xfrm>
          <a:prstGeom prst="rect">
            <a:avLst/>
          </a:prstGeom>
        </p:spPr>
        <p:txBody>
          <a:bodyPr vert="horz" lIns="102453" tIns="51226" rIns="102453" bIns="51226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fld id="{C34EA9F6-2D04-4057-B90E-95B5DB3A15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2317" y="6928181"/>
            <a:ext cx="5523283" cy="302387"/>
          </a:xfrm>
          <a:prstGeom prst="rect">
            <a:avLst/>
          </a:prstGeom>
        </p:spPr>
        <p:txBody>
          <a:bodyPr vert="horz" lIns="102453" tIns="51226" rIns="102453" bIns="51226" rtlCol="0" anchor="ctr"/>
          <a:lstStyle>
            <a:lvl1pPr algn="r">
              <a:defRPr sz="1100" cap="all" spc="224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1630" y="6802186"/>
            <a:ext cx="587962" cy="5543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245" tIns="10245" rIns="10245" bIns="10245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8D60F8-B046-42B4-B7E8-CB3B33506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1024538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202" indent="-384202" algn="l" defTabSz="1024538" rtl="0" eaLnBrk="1" latinLnBrk="0" hangingPunct="1">
        <a:spcBef>
          <a:spcPts val="896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4663" indent="-194663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798" indent="-184416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32" indent="-184416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63067" indent="-194663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9446" indent="-194663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16318" indent="-184416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72452" indent="-184416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08097" indent="-184416" algn="l" defTabSz="1024538" rtl="0" eaLnBrk="1" latinLnBrk="0" hangingPunct="1">
        <a:spcBef>
          <a:spcPts val="337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69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538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807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079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1348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617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5886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157" algn="l" defTabSz="1024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598" indent="-22946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7843" indent="-183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4981" indent="-183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2120" indent="-183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19256" indent="-183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386394" indent="-183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53532" indent="-183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20670" indent="-183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C891E6-537E-46E9-909A-B2E8D1468FDE}" type="slidenum">
              <a:rPr lang="en-US" smtClean="0">
                <a:solidFill>
                  <a:srgbClr val="898989"/>
                </a:solidFill>
              </a:rPr>
              <a:pPr eaLnBrk="1" hangingPunct="1"/>
              <a:t>1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1336431" y="1357830"/>
            <a:ext cx="445077" cy="562713"/>
            <a:chOff x="2078" y="1406"/>
            <a:chExt cx="1615" cy="2163"/>
          </a:xfrm>
        </p:grpSpPr>
        <p:sp>
          <p:nvSpPr>
            <p:cNvPr id="34873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34874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172041" name="Oval 9"/>
            <p:cNvSpPr>
              <a:spLocks noChangeArrowheads="1"/>
            </p:cNvSpPr>
            <p:nvPr/>
          </p:nvSpPr>
          <p:spPr bwMode="gray">
            <a:xfrm>
              <a:off x="2256" y="1406"/>
              <a:ext cx="943" cy="21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latin typeface="VNI-Slogan" pitchFamily="2" charset="0"/>
              </a:endParaRPr>
            </a:p>
          </p:txBody>
        </p:sp>
        <p:sp>
          <p:nvSpPr>
            <p:cNvPr id="34876" name="Oval 10"/>
            <p:cNvSpPr>
              <a:spLocks noChangeArrowheads="1"/>
            </p:cNvSpPr>
            <p:nvPr/>
          </p:nvSpPr>
          <p:spPr bwMode="gray">
            <a:xfrm>
              <a:off x="2254" y="1406"/>
              <a:ext cx="943" cy="21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172043" name="Oval 11"/>
            <p:cNvSpPr>
              <a:spLocks noChangeArrowheads="1"/>
            </p:cNvSpPr>
            <p:nvPr/>
          </p:nvSpPr>
          <p:spPr bwMode="gray">
            <a:xfrm>
              <a:off x="2338" y="1406"/>
              <a:ext cx="1091" cy="21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latin typeface="VNI-Slogan" pitchFamily="2" charset="0"/>
              </a:endParaRPr>
            </a:p>
          </p:txBody>
        </p:sp>
        <p:sp>
          <p:nvSpPr>
            <p:cNvPr id="34878" name="Oval 12"/>
            <p:cNvSpPr>
              <a:spLocks noChangeArrowheads="1"/>
            </p:cNvSpPr>
            <p:nvPr/>
          </p:nvSpPr>
          <p:spPr bwMode="gray">
            <a:xfrm>
              <a:off x="2337" y="1406"/>
              <a:ext cx="1096" cy="21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vi-VN" sz="2000">
                <a:latin typeface="VNI-Slogan" pitchFamily="2" charset="0"/>
              </a:endParaRPr>
            </a:p>
          </p:txBody>
        </p:sp>
      </p:grpSp>
      <p:grpSp>
        <p:nvGrpSpPr>
          <p:cNvPr id="34830" name="Group 44"/>
          <p:cNvGrpSpPr>
            <a:grpSpLocks/>
          </p:cNvGrpSpPr>
          <p:nvPr/>
        </p:nvGrpSpPr>
        <p:grpSpPr bwMode="auto">
          <a:xfrm>
            <a:off x="355589" y="937112"/>
            <a:ext cx="446272" cy="562713"/>
            <a:chOff x="2078" y="1406"/>
            <a:chExt cx="1615" cy="2163"/>
          </a:xfrm>
        </p:grpSpPr>
        <p:sp>
          <p:nvSpPr>
            <p:cNvPr id="34843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34844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172079" name="Oval 47"/>
            <p:cNvSpPr>
              <a:spLocks noChangeArrowheads="1"/>
            </p:cNvSpPr>
            <p:nvPr/>
          </p:nvSpPr>
          <p:spPr bwMode="gray">
            <a:xfrm>
              <a:off x="2255" y="1406"/>
              <a:ext cx="940" cy="21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latin typeface="VNI-Slogan" pitchFamily="2" charset="0"/>
              </a:endParaRPr>
            </a:p>
          </p:txBody>
        </p:sp>
        <p:sp>
          <p:nvSpPr>
            <p:cNvPr id="34846" name="Oval 48"/>
            <p:cNvSpPr>
              <a:spLocks noChangeArrowheads="1"/>
            </p:cNvSpPr>
            <p:nvPr/>
          </p:nvSpPr>
          <p:spPr bwMode="gray">
            <a:xfrm>
              <a:off x="2254" y="1406"/>
              <a:ext cx="940" cy="21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000">
                <a:latin typeface="VNI-Slogan" pitchFamily="2" charset="0"/>
              </a:endParaRPr>
            </a:p>
          </p:txBody>
        </p:sp>
        <p:sp>
          <p:nvSpPr>
            <p:cNvPr id="172081" name="Oval 49"/>
            <p:cNvSpPr>
              <a:spLocks noChangeArrowheads="1"/>
            </p:cNvSpPr>
            <p:nvPr/>
          </p:nvSpPr>
          <p:spPr bwMode="gray">
            <a:xfrm>
              <a:off x="2337" y="1406"/>
              <a:ext cx="1093" cy="21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latin typeface="VNI-Slogan" pitchFamily="2" charset="0"/>
              </a:endParaRPr>
            </a:p>
          </p:txBody>
        </p:sp>
        <p:sp>
          <p:nvSpPr>
            <p:cNvPr id="34848" name="Oval 50"/>
            <p:cNvSpPr>
              <a:spLocks noChangeArrowheads="1"/>
            </p:cNvSpPr>
            <p:nvPr/>
          </p:nvSpPr>
          <p:spPr bwMode="gray">
            <a:xfrm>
              <a:off x="2337" y="1406"/>
              <a:ext cx="1096" cy="2163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vi-VN" sz="2000">
                <a:latin typeface="VNI-Slogan" pitchFamily="2" charset="0"/>
              </a:endParaRPr>
            </a:p>
          </p:txBody>
        </p:sp>
      </p:grpSp>
      <p:pic>
        <p:nvPicPr>
          <p:cNvPr id="34833" name="Picture 3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0" y="-69851"/>
            <a:ext cx="10690225" cy="20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488015" y="713291"/>
            <a:ext cx="2461029" cy="52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28" tIns="36713" rIns="73428" bIns="36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9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9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</a:t>
            </a:r>
            <a:endParaRPr lang="en-US" sz="29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>
          <a:xfrm>
            <a:off x="2271001" y="469801"/>
            <a:ext cx="8033665" cy="1024276"/>
          </a:xfrm>
          <a:prstGeom prst="rect">
            <a:avLst/>
          </a:prstGeom>
        </p:spPr>
        <p:txBody>
          <a:bodyPr lIns="73428" tIns="36713" rIns="73428" bIns="3671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HÀNH: NHẬN BIẾT MỘT SỐ LOẠI PHÂN HÓA HỌC THÔNG THƯỜNG</a:t>
            </a:r>
            <a:endParaRPr lang="en-US" altLang="en-US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47" y="2080548"/>
            <a:ext cx="3146258" cy="5127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008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ình nền slide đẹp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" y="40217"/>
            <a:ext cx="10667718" cy="74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ết quả hình ảnh cho phan vi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75" y="4"/>
            <a:ext cx="3210641" cy="296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6534" y="899815"/>
            <a:ext cx="7229287" cy="38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41" tIns="40372" rIns="80741" bIns="40372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3100" b="1" dirty="0">
              <a:solidFill>
                <a:srgbClr val="0000FF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vi-VN" sz="3100" b="1" dirty="0">
                <a:solidFill>
                  <a:srgbClr val="0000FF"/>
                </a:solidFill>
                <a:latin typeface="+mj-lt"/>
              </a:rPr>
              <a:t>- Mẫu phân hóa học thường dùng trong sản xuất .</a:t>
            </a:r>
          </a:p>
          <a:p>
            <a:pPr>
              <a:spcBef>
                <a:spcPct val="50000"/>
              </a:spcBef>
            </a:pPr>
            <a:r>
              <a:rPr lang="vi-VN" sz="3100" b="1" dirty="0">
                <a:solidFill>
                  <a:srgbClr val="0000FF"/>
                </a:solidFill>
                <a:latin typeface="+mj-lt"/>
              </a:rPr>
              <a:t>- Ống nghiệm thủy tinh    - Đèn cồn.</a:t>
            </a:r>
          </a:p>
          <a:p>
            <a:pPr>
              <a:spcBef>
                <a:spcPct val="50000"/>
              </a:spcBef>
            </a:pPr>
            <a:r>
              <a:rPr lang="vi-VN" sz="3100" b="1" dirty="0">
                <a:solidFill>
                  <a:srgbClr val="0000FF"/>
                </a:solidFill>
                <a:latin typeface="+mj-lt"/>
              </a:rPr>
              <a:t>- Kẹp sắt gắp than.            - Thìa nhỏ.</a:t>
            </a:r>
          </a:p>
          <a:p>
            <a:pPr>
              <a:spcBef>
                <a:spcPct val="50000"/>
              </a:spcBef>
            </a:pPr>
            <a:r>
              <a:rPr lang="vi-VN" sz="3100" b="1" dirty="0">
                <a:solidFill>
                  <a:srgbClr val="0000FF"/>
                </a:solidFill>
                <a:latin typeface="+mj-lt"/>
              </a:rPr>
              <a:t>- Diêm hoặc bật lửa.          - Nước sạch.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0883" y="206502"/>
            <a:ext cx="7254938" cy="71898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2433" tIns="51215" rIns="102433" bIns="51215">
            <a:spAutoFit/>
          </a:bodyPr>
          <a:lstStyle>
            <a:lvl1pPr marL="457200" indent="-4572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vi-VN" sz="4000" dirty="0">
                <a:solidFill>
                  <a:srgbClr val="FF0000"/>
                </a:solidFill>
              </a:rPr>
              <a:t>I. Dụng cụ và vật liệu cần thiết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" y="72658"/>
            <a:ext cx="10632586" cy="74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63589" y="187938"/>
            <a:ext cx="7308151" cy="74976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2433" tIns="51215" rIns="102433" bIns="51215">
            <a:spAutoFit/>
          </a:bodyPr>
          <a:lstStyle>
            <a:lvl1pPr marL="457200" indent="-4572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vi-VN" sz="4200" dirty="0">
                <a:solidFill>
                  <a:srgbClr val="FF0000"/>
                </a:solidFill>
              </a:rPr>
              <a:t>II. Quy trình thực hành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16563" y="1249174"/>
            <a:ext cx="5594884" cy="10971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300" b="1" dirty="0">
                <a:solidFill>
                  <a:schemeClr val="tx1"/>
                </a:solidFill>
                <a:latin typeface="+mj-lt"/>
              </a:rPr>
              <a:t>1. Phân biệt nhóm phân bón hòa tan và nhóm ít hòa tan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39070" y="2800234"/>
            <a:ext cx="6332671" cy="1158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500" b="1" dirty="0">
                <a:solidFill>
                  <a:srgbClr val="0000FF"/>
                </a:solidFill>
              </a:rPr>
              <a:t>2. Phân biệt trong  nhóm phân bón hòa tan</a:t>
            </a:r>
            <a:endParaRPr lang="vi-VN" sz="33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2091" y="4596186"/>
            <a:ext cx="6229651" cy="1512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r>
              <a:rPr lang="vi-VN" sz="3100" b="1" dirty="0">
                <a:solidFill>
                  <a:srgbClr val="002060"/>
                </a:solidFill>
                <a:latin typeface="+mj-lt"/>
              </a:rPr>
              <a:t>3. Phân biệt trong nhóm phân bón ít hoặc không hòa tan: Phân lân và vôi</a:t>
            </a:r>
            <a:endParaRPr lang="vi-VN" sz="31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8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font slide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1870"/>
            <a:ext cx="10686382" cy="81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8940" y="1513642"/>
            <a:ext cx="9883270" cy="5399769"/>
          </a:xfrm>
          <a:prstGeom prst="rect">
            <a:avLst/>
          </a:prstGeom>
        </p:spPr>
        <p:txBody>
          <a:bodyPr vert="horz" lIns="80726" tIns="40363" rIns="80726" bIns="40363" rtlCol="0">
            <a:noAutofit/>
          </a:bodyPr>
          <a:lstStyle>
            <a:lvl1pPr marL="342826" indent="-342826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1" indent="-285689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6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4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68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1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100" b="1" dirty="0">
                <a:solidFill>
                  <a:srgbClr val="0000CC"/>
                </a:solidFill>
                <a:latin typeface="+mj-lt"/>
              </a:rPr>
              <a:t>Bước 1:</a:t>
            </a:r>
            <a:r>
              <a:rPr lang="vi-VN" sz="3100" b="1" dirty="0">
                <a:latin typeface="+mj-lt"/>
              </a:rPr>
              <a:t> Lấy một lượng phân bón bằng hạt ngô cho vào ống nghiệm.</a:t>
            </a:r>
          </a:p>
          <a:p>
            <a:r>
              <a:rPr lang="vi-VN" sz="3100" b="1" dirty="0">
                <a:solidFill>
                  <a:srgbClr val="0000CC"/>
                </a:solidFill>
                <a:latin typeface="+mj-lt"/>
              </a:rPr>
              <a:t>Bước 2:</a:t>
            </a:r>
            <a:r>
              <a:rPr lang="vi-VN" sz="3100" b="1" dirty="0">
                <a:latin typeface="+mj-lt"/>
              </a:rPr>
              <a:t> Cho 10 đến 15 ml nước sạch vào và lắc mạnh trong 1 phút.</a:t>
            </a:r>
          </a:p>
          <a:p>
            <a:r>
              <a:rPr lang="vi-VN" sz="3100" b="1" dirty="0">
                <a:solidFill>
                  <a:srgbClr val="0000CC"/>
                </a:solidFill>
                <a:latin typeface="+mj-lt"/>
              </a:rPr>
              <a:t>Bước 3:</a:t>
            </a:r>
            <a:r>
              <a:rPr lang="vi-VN" sz="3100" b="1" dirty="0">
                <a:latin typeface="+mj-lt"/>
              </a:rPr>
              <a:t> Để lắng từ 1 đến 2 phút. Quan sát mức độ hòa tan.</a:t>
            </a:r>
          </a:p>
          <a:p>
            <a:r>
              <a:rPr lang="vi-VN" sz="3100" b="1" dirty="0">
                <a:latin typeface="+mj-lt"/>
              </a:rPr>
              <a:t>- </a:t>
            </a:r>
            <a:r>
              <a:rPr lang="vi-VN" sz="3100" b="1" dirty="0">
                <a:solidFill>
                  <a:srgbClr val="0000FF"/>
                </a:solidFill>
                <a:latin typeface="+mj-lt"/>
              </a:rPr>
              <a:t>Nếu thấy hòa tan:</a:t>
            </a:r>
            <a:r>
              <a:rPr lang="vi-VN" sz="3100" b="1" dirty="0">
                <a:latin typeface="+mj-lt"/>
              </a:rPr>
              <a:t> đó là phân đạm và phân kali.</a:t>
            </a:r>
          </a:p>
          <a:p>
            <a:r>
              <a:rPr lang="vi-VN" sz="3100" b="1" dirty="0">
                <a:latin typeface="+mj-lt"/>
              </a:rPr>
              <a:t>- </a:t>
            </a:r>
            <a:r>
              <a:rPr lang="vi-VN" sz="3100" b="1" dirty="0">
                <a:solidFill>
                  <a:srgbClr val="0000FF"/>
                </a:solidFill>
                <a:latin typeface="+mj-lt"/>
              </a:rPr>
              <a:t>Không hoặc ít hòa tan</a:t>
            </a:r>
            <a:r>
              <a:rPr lang="vi-VN" sz="3100" b="1" dirty="0">
                <a:latin typeface="+mj-lt"/>
              </a:rPr>
              <a:t>: đó là phân lân và vôi.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9122" y="106293"/>
            <a:ext cx="10451982" cy="5893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300" b="1" dirty="0">
                <a:solidFill>
                  <a:srgbClr val="FF0000"/>
                </a:solidFill>
                <a:latin typeface="+mj-lt"/>
              </a:rPr>
              <a:t>1. Phân biệt nhóm phân bón hòa tan và nhóm ít hòa tan</a:t>
            </a:r>
          </a:p>
        </p:txBody>
      </p:sp>
    </p:spTree>
    <p:extLst>
      <p:ext uri="{BB962C8B-B14F-4D97-AF65-F5344CB8AC3E}">
        <p14:creationId xmlns:p14="http://schemas.microsoft.com/office/powerpoint/2010/main" val="2031316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35499" y="1657350"/>
            <a:ext cx="9889674" cy="4595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80726" tIns="40363" rIns="80726" bIns="40363" rtlCol="0">
            <a:noAutofit/>
          </a:bodyPr>
          <a:lstStyle>
            <a:lvl1pPr marL="342826" indent="-342826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1" indent="-285689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6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4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68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1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100" b="1" dirty="0">
                <a:solidFill>
                  <a:srgbClr val="0000FF"/>
                </a:solidFill>
              </a:rPr>
              <a:t>Bước 1:</a:t>
            </a:r>
            <a:r>
              <a:rPr lang="vi-VN" sz="3100" b="1" dirty="0"/>
              <a:t> Để chiếc muỗng hơ trên ngọn lửa đèn cồn cho nóng</a:t>
            </a:r>
          </a:p>
          <a:p>
            <a:r>
              <a:rPr lang="vi-VN" sz="3100" b="1" dirty="0">
                <a:solidFill>
                  <a:srgbClr val="0000FF"/>
                </a:solidFill>
              </a:rPr>
              <a:t>Bước 2:</a:t>
            </a:r>
            <a:r>
              <a:rPr lang="vi-VN" sz="3100" b="1" dirty="0"/>
              <a:t> Lấy một ít phân bón khô rắc lên chiếc muỗng đã nóng.</a:t>
            </a:r>
          </a:p>
          <a:p>
            <a:r>
              <a:rPr lang="vi-VN" sz="3100" b="1" dirty="0">
                <a:solidFill>
                  <a:srgbClr val="0000FF"/>
                </a:solidFill>
              </a:rPr>
              <a:t>- Nếu có mùi khai</a:t>
            </a:r>
            <a:r>
              <a:rPr lang="vi-VN" sz="3100" b="1" dirty="0"/>
              <a:t>(mùi của amôniac) đó là phân đạm.</a:t>
            </a:r>
          </a:p>
          <a:p>
            <a:r>
              <a:rPr lang="vi-VN" sz="3100" b="1" dirty="0">
                <a:solidFill>
                  <a:srgbClr val="0000FF"/>
                </a:solidFill>
              </a:rPr>
              <a:t>- Nếu không có mùi khai </a:t>
            </a:r>
            <a:r>
              <a:rPr lang="vi-VN" sz="3100" b="1" dirty="0"/>
              <a:t>đó là phân kali.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9499" y="529868"/>
            <a:ext cx="8791960" cy="1158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500" b="1" dirty="0">
                <a:solidFill>
                  <a:srgbClr val="FF0000"/>
                </a:solidFill>
              </a:rPr>
              <a:t>2. Phân biệt trong  nhóm phân bón hòa tan</a:t>
            </a:r>
            <a:endParaRPr lang="vi-VN" sz="3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7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68895" y="2449888"/>
            <a:ext cx="10340726" cy="37789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80726" tIns="40363" rIns="80726" bIns="40363" rtlCol="0">
            <a:noAutofit/>
          </a:bodyPr>
          <a:lstStyle>
            <a:lvl1pPr marL="342826" indent="-342826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1" indent="-285689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6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0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4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68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1" indent="-228552" algn="l" defTabSz="9142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vi-VN" sz="3500" b="1" dirty="0">
                <a:solidFill>
                  <a:srgbClr val="FF0000"/>
                </a:solidFill>
                <a:latin typeface="+mj-lt"/>
              </a:rPr>
              <a:t>Quan sát màu sắc:</a:t>
            </a:r>
          </a:p>
          <a:p>
            <a:pPr>
              <a:buFontTx/>
              <a:buChar char="-"/>
            </a:pPr>
            <a:r>
              <a:rPr lang="vi-VN" sz="3500" b="1" dirty="0">
                <a:solidFill>
                  <a:srgbClr val="660066"/>
                </a:solidFill>
                <a:latin typeface="+mj-lt"/>
              </a:rPr>
              <a:t>Nếu phân bón có màu nâu, nâu sẫm hoặc trắng xám như xi măng, đó là phân lân</a:t>
            </a:r>
            <a:r>
              <a:rPr lang="vi-VN" sz="3500" b="1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buFontTx/>
              <a:buChar char="-"/>
            </a:pPr>
            <a:r>
              <a:rPr lang="vi-VN" sz="3500" b="1" dirty="0">
                <a:solidFill>
                  <a:srgbClr val="0000FF"/>
                </a:solidFill>
                <a:latin typeface="+mj-lt"/>
              </a:rPr>
              <a:t>Nếu phân bón có màu trắng, dạng bột, đó là vôi.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8893" y="187777"/>
            <a:ext cx="10340728" cy="1966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0741" tIns="40372" rIns="80741" bIns="4037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500" b="1" dirty="0">
                <a:solidFill>
                  <a:srgbClr val="FF0000"/>
                </a:solidFill>
                <a:latin typeface="+mj-lt"/>
              </a:rPr>
              <a:t>3. Phân biệt trong nhóm phân bón ít hoặc không hòa tan: Phân lân và vôi</a:t>
            </a:r>
          </a:p>
          <a:p>
            <a:pPr>
              <a:spcBef>
                <a:spcPct val="50000"/>
              </a:spcBef>
            </a:pPr>
            <a:endParaRPr lang="vi-VN" sz="35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3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2464" y="336484"/>
            <a:ext cx="10314877" cy="5585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80741" tIns="40372" rIns="80741" bIns="40372" numCol="1" anchor="ctr" anchorCtr="0" compatLnSpc="1">
            <a:prstTxWarp prst="textNoShape">
              <a:avLst/>
            </a:prstTxWarp>
            <a:spAutoFit/>
          </a:bodyPr>
          <a:lstStyle/>
          <a:p>
            <a:pPr defTabSz="807423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III.Kết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phương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loại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suy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53873"/>
              </p:ext>
            </p:extLst>
          </p:nvPr>
        </p:nvGraphicFramePr>
        <p:xfrm>
          <a:off x="426534" y="1330810"/>
          <a:ext cx="9837157" cy="599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255"/>
                <a:gridCol w="1357255"/>
                <a:gridCol w="1357255"/>
                <a:gridCol w="1357255"/>
                <a:gridCol w="1357255"/>
                <a:gridCol w="1357255"/>
                <a:gridCol w="1693627"/>
              </a:tblGrid>
              <a:tr h="112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vi-VN" sz="3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</a:tr>
              <a:tr h="12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33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33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</a:tr>
              <a:tr h="12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33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3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vi-VN" sz="33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</a:tr>
              <a:tr h="12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33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vi-VN" sz="33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</a:tr>
              <a:tr h="12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33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vi-VN" sz="33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vi-VN" sz="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vi-VN" sz="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333" marR="553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7504" y="208247"/>
            <a:ext cx="9595219" cy="64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453" tIns="51226" rIns="102453" bIns="51226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500" b="1" dirty="0">
                <a:solidFill>
                  <a:srgbClr val="FF0000"/>
                </a:solidFill>
              </a:rPr>
              <a:t>Tiêu chí đánh giá kết quả thực hành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78613" y="655637"/>
            <a:ext cx="10529099" cy="342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453" tIns="51226" rIns="102453" bIns="51226">
            <a:spAutoFit/>
          </a:bodyPr>
          <a:lstStyle/>
          <a:p>
            <a:endParaRPr lang="vi-VN" sz="3600" b="1" dirty="0">
              <a:solidFill>
                <a:srgbClr val="0000FF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Thực hành theo đúng quy trình:             </a:t>
            </a:r>
            <a:r>
              <a:rPr lang="vi-VN" sz="3600" b="1" dirty="0" smtClean="0">
                <a:solidFill>
                  <a:srgbClr val="FF0000"/>
                </a:solidFill>
              </a:rPr>
              <a:t>3đ</a:t>
            </a:r>
            <a:endParaRPr lang="vi-VN" sz="3600" b="1" dirty="0">
              <a:solidFill>
                <a:srgbClr val="FF0000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Kết quả thực hành chính xác:                    </a:t>
            </a:r>
            <a:r>
              <a:rPr lang="vi-VN" sz="3600" b="1" dirty="0" smtClean="0">
                <a:solidFill>
                  <a:srgbClr val="FF0000"/>
                </a:solidFill>
              </a:rPr>
              <a:t>3đ</a:t>
            </a:r>
            <a:endParaRPr lang="vi-VN" sz="3600" b="1" dirty="0">
              <a:solidFill>
                <a:srgbClr val="FF0000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Đảm bảo trật tự, an toàn:               </a:t>
            </a:r>
            <a:r>
              <a:rPr lang="vi-VN" sz="3600" b="1" dirty="0" smtClean="0">
                <a:solidFill>
                  <a:srgbClr val="FF0000"/>
                </a:solidFill>
              </a:rPr>
              <a:t>2 đ</a:t>
            </a:r>
            <a:endParaRPr lang="vi-VN" sz="3600" b="1" dirty="0">
              <a:solidFill>
                <a:srgbClr val="FF0000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Vệ sinh nơi thực hành sạch sẽ gọn gàng: </a:t>
            </a:r>
            <a:r>
              <a:rPr lang="vi-VN" sz="3600" b="1" smtClean="0">
                <a:solidFill>
                  <a:srgbClr val="FF0000"/>
                </a:solidFill>
              </a:rPr>
              <a:t>2 đ</a:t>
            </a:r>
            <a:endParaRPr lang="vi-VN" sz="3600" b="1" dirty="0">
              <a:solidFill>
                <a:srgbClr val="FF0000"/>
              </a:solidFill>
            </a:endParaRPr>
          </a:p>
          <a:p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26628" name="Picture 5" descr="buom hoa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" y="5050283"/>
            <a:ext cx="2730090" cy="21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9769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08238"/>
            <a:ext cx="10690225" cy="6971700"/>
          </a:xfrm>
        </p:spPr>
        <p:txBody>
          <a:bodyPr/>
          <a:lstStyle/>
          <a:p>
            <a:pPr>
              <a:buFontTx/>
              <a:buNone/>
            </a:pPr>
            <a:endParaRPr lang="en-US" sz="4000" b="1">
              <a:latin typeface="Times New Roman" pitchFamily="18" charset="0"/>
            </a:endParaRPr>
          </a:p>
          <a:p>
            <a:endParaRPr lang="en-US" sz="4000">
              <a:latin typeface="Times New Roman" pitchFamily="18" charset="0"/>
            </a:endParaRPr>
          </a:p>
        </p:txBody>
      </p:sp>
      <p:pic>
        <p:nvPicPr>
          <p:cNvPr id="61443" name="Picture 7" descr="hoa 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41" y="-251989"/>
            <a:ext cx="11402907" cy="80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692619" y="168001"/>
            <a:ext cx="7575955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26" tIns="51213" rIns="102426" bIns="5121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b="1" u="sng" dirty="0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56344" y="1343942"/>
            <a:ext cx="6587310" cy="12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426" tIns="51213" rIns="102426" bIns="51213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Học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bài</a:t>
            </a:r>
            <a:r>
              <a:rPr lang="en-US" sz="3100" b="1" dirty="0">
                <a:solidFill>
                  <a:srgbClr val="0000FF"/>
                </a:solidFill>
              </a:rPr>
              <a:t>, </a:t>
            </a:r>
            <a:r>
              <a:rPr lang="en-US" sz="3100" b="1" dirty="0" err="1">
                <a:solidFill>
                  <a:srgbClr val="0000FF"/>
                </a:solidFill>
              </a:rPr>
              <a:t>trả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lời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câu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hỏi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cuối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bài</a:t>
            </a:r>
            <a:endParaRPr lang="en-US" sz="31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Đọc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trước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bài</a:t>
            </a:r>
            <a:r>
              <a:rPr lang="en-US" sz="3100" b="1" dirty="0">
                <a:solidFill>
                  <a:srgbClr val="0000FF"/>
                </a:solidFill>
              </a:rPr>
              <a:t> </a:t>
            </a:r>
            <a:r>
              <a:rPr lang="en-US" sz="3100" b="1" dirty="0" err="1">
                <a:solidFill>
                  <a:srgbClr val="0000FF"/>
                </a:solidFill>
              </a:rPr>
              <a:t>mới</a:t>
            </a:r>
            <a:r>
              <a:rPr lang="en-US" sz="3100" b="1" dirty="0">
                <a:solidFill>
                  <a:srgbClr val="0000FF"/>
                </a:solidFill>
              </a:rPr>
              <a:t>: </a:t>
            </a:r>
            <a:r>
              <a:rPr lang="en-US" sz="3100" b="1" dirty="0" err="1">
                <a:solidFill>
                  <a:srgbClr val="0000FF"/>
                </a:solidFill>
              </a:rPr>
              <a:t>Bài</a:t>
            </a:r>
            <a:r>
              <a:rPr lang="en-US" sz="3100" b="1" dirty="0">
                <a:solidFill>
                  <a:srgbClr val="0000FF"/>
                </a:solidFill>
              </a:rPr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3777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/>
      <p:bldP spid="28679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430</Words>
  <Application>Microsoft Office PowerPoint</Application>
  <PresentationFormat>Custom</PresentationFormat>
  <Paragraphs>83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Gill Sans MT</vt:lpstr>
      <vt:lpstr>Tahoma</vt:lpstr>
      <vt:lpstr>Times New Roman</vt:lpstr>
      <vt:lpstr>Tunga</vt:lpstr>
      <vt:lpstr>Verdana</vt:lpstr>
      <vt:lpstr>VNI-Slogan</vt:lpstr>
      <vt:lpstr>Wingdings</vt:lpstr>
      <vt:lpstr>Wingdings 2</vt:lpstr>
      <vt:lpstr>Office Theme</vt:lpstr>
      <vt:lpstr>1_Office Theme</vt:lpstr>
      <vt:lpstr>2_Office Theme</vt:lpstr>
      <vt:lpstr>Solstice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Kieåm tra 15 phuùt</dc:title>
  <dc:creator>hg</dc:creator>
  <cp:lastModifiedBy>HH</cp:lastModifiedBy>
  <cp:revision>182</cp:revision>
  <dcterms:created xsi:type="dcterms:W3CDTF">2014-09-07T14:53:05Z</dcterms:created>
  <dcterms:modified xsi:type="dcterms:W3CDTF">2020-04-07T09:52:59Z</dcterms:modified>
</cp:coreProperties>
</file>