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1" r:id="rId2"/>
    <p:sldId id="272" r:id="rId3"/>
    <p:sldId id="273" r:id="rId4"/>
    <p:sldId id="274" r:id="rId5"/>
    <p:sldId id="277" r:id="rId6"/>
    <p:sldId id="278" r:id="rId7"/>
    <p:sldId id="279" r:id="rId8"/>
    <p:sldId id="281" r:id="rId9"/>
    <p:sldId id="280" r:id="rId10"/>
    <p:sldId id="282" r:id="rId11"/>
    <p:sldId id="27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DBC8-F72D-4999-AC35-456D33D50517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lueBirds-bab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9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MOUSE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04800"/>
            <a:ext cx="22479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</a:rPr>
              <a:t>WELCOME TO OUR CLASS TODAY</a:t>
            </a:r>
            <a:endParaRPr lang="vi-VN" sz="4000" b="1">
              <a:solidFill>
                <a:srgbClr val="CC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4876800" cy="701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Subject: </a:t>
            </a:r>
            <a:r>
              <a:rPr lang="en-US" sz="4000" b="1">
                <a:solidFill>
                  <a:schemeClr val="tx2"/>
                </a:solidFill>
                <a:latin typeface="Arial" charset="0"/>
              </a:rPr>
              <a:t>English </a:t>
            </a:r>
            <a:r>
              <a:rPr lang="en-US" sz="4000" b="1" smtClean="0">
                <a:solidFill>
                  <a:schemeClr val="tx2"/>
                </a:solidFill>
                <a:latin typeface="Arial" charset="0"/>
              </a:rPr>
              <a:t>8</a:t>
            </a:r>
            <a:endParaRPr lang="vi-VN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22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 smtClean="0">
                <a:solidFill>
                  <a:srgbClr val="C00000"/>
                </a:solidFill>
              </a:rPr>
              <a:t> </a:t>
            </a:r>
            <a:r>
              <a:rPr lang="nl-NL" sz="2400" b="1" i="1" u="sng">
                <a:solidFill>
                  <a:srgbClr val="C00000"/>
                </a:solidFill>
              </a:rPr>
              <a:t>Pair work (Part 4 p11</a:t>
            </a:r>
            <a:r>
              <a:rPr lang="nl-NL" sz="2400" b="1" i="1" u="sng" smtClean="0">
                <a:solidFill>
                  <a:srgbClr val="C00000"/>
                </a:solidFill>
              </a:rPr>
              <a:t>). 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 work with their partner and put the activities in 3 in order from the most interesting to the most boring. Then compare their ideas with other pairs.</a:t>
            </a:r>
          </a:p>
        </p:txBody>
      </p:sp>
    </p:spTree>
    <p:extLst>
      <p:ext uri="{BB962C8B-B14F-4D97-AF65-F5344CB8AC3E}">
        <p14:creationId xmlns:p14="http://schemas.microsoft.com/office/powerpoint/2010/main" val="13964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                                               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Friday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September 6</a:t>
            </a:r>
            <a:r>
              <a:rPr lang="en-US" sz="3700" i="1" baseline="30000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th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2019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1: Leisure activities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Lesson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3: A closer look 2 (P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9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10)</a:t>
            </a:r>
            <a: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29718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II. Reading: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5052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IIi. Homework: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0" y="4038600"/>
            <a:ext cx="8077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smtClean="0">
                <a:solidFill>
                  <a:srgbClr val="C00000"/>
                </a:solidFill>
              </a:rPr>
              <a:t>- </a:t>
            </a:r>
            <a:r>
              <a:rPr lang="nl-NL" sz="2400">
                <a:solidFill>
                  <a:srgbClr val="C00000"/>
                </a:solidFill>
              </a:rPr>
              <a:t>Do the exercises in the workbook: Ex C 1, 2 p. 6</a:t>
            </a:r>
            <a:endParaRPr lang="en-US" sz="240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   </a:t>
            </a:r>
            <a:r>
              <a:rPr lang="nl-NL" sz="2400">
                <a:solidFill>
                  <a:srgbClr val="C00000"/>
                </a:solidFill>
              </a:rPr>
              <a:t>- Prepare the new lesson: Unit 1: Lesson 5: Skills 1.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676400"/>
            <a:ext cx="873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be addicted to /əˈdɪktɪd/ (adj) : nghiện (thích) cái gì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be hooked on  /hʊkt/ (adj) : yêu thích cái gì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netlingo /netˈlɪŋɡəʊ/ (n) : ngôn ngữ dùng để g/ tiếp trên mạng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window shopping /ˈwɪndəʊ ˈʃɒpɪŋ/ (n): đi chơi ngắm đồ bày ở cửa hàng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57200" y="762000"/>
            <a:ext cx="8229600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opy of KHUN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347913" y="2209800"/>
            <a:ext cx="3398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7524" name="Picture 4" descr="button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button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0600" y="3035300"/>
            <a:ext cx="4248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button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button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0750" y="4737100"/>
            <a:ext cx="2438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667000" y="3124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07530" name="Picture 10" descr="tough_guy_drumming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05200"/>
            <a:ext cx="2254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1" descr="gypsy_woman_guitar_si_a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0913" y="2514600"/>
            <a:ext cx="13858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2" descr="bassist_lights_h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3429000"/>
            <a:ext cx="15478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13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Picture 14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15" descr="Orange_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4419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Picture 16" descr="A5-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4191000"/>
            <a:ext cx="2427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 FOR ATTENTION!</a:t>
            </a: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4200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3662" y="3090863"/>
            <a:ext cx="3457575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  <p:pic>
        <p:nvPicPr>
          <p:cNvPr id="3584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oveStory01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</p:childTnLst>
        </p:cTn>
      </p:par>
    </p:tnLst>
    <p:bldLst>
      <p:bldP spid="42001" grpId="0" animBg="1"/>
      <p:bldP spid="42002" grpId="0" animBg="1"/>
      <p:bldP spid="420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UP*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914400"/>
            <a:ext cx="182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chatting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1676400"/>
            <a:ext cx="8278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How many people in your family?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What does your father usually do in his free time?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What about your mother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" y="304800"/>
            <a:ext cx="769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Friday, September 6</a:t>
            </a:r>
            <a:r>
              <a:rPr lang="en-US" sz="4400" b="1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, 2019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LEISURE ACTIVITIES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3056930"/>
            <a:ext cx="4800600" cy="448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" y="36881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Lesson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–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communication (P11)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                                               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Friday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September 6</a:t>
            </a:r>
            <a:r>
              <a:rPr lang="en-US" sz="3700" i="1" baseline="30000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th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2019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1: Leisure activities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5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Lesson 4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 Communication (P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11)</a:t>
            </a:r>
            <a: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57613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 be addicted to /əˈdɪktɪd/ (adj) : nghiện (thích) cái gì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 be hooked on  /hʊkt/ (adj) : yêu thích cái gì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3. netlingo/net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ˈlɪŋɡəʊ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):ngôn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ngữ dùng để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g/tiếp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mạng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 window shopping /ˈwɪndəʊ ˈʃɒpɪŋ/ (n): đi chơi ngắm đồ bày ở cửa hàng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                                               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Friday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September 6</a:t>
            </a:r>
            <a:r>
              <a:rPr lang="en-US" sz="3700" i="1" baseline="30000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th</a:t>
            </a:r>
            <a:r>
              <a:rPr lang="en-US" sz="3700" i="1" dirty="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2019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1: Leisure activities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5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Lesson 4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 Communication (P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11)</a:t>
            </a:r>
            <a: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6764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Reading: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8277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This week 4Teen has opened a forum for friends around the world to share how they spend their free time.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39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 descr="D: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8120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8871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love hanging out w/ my best friend Helen in my spare time, like going ‘window shopping’. J4F! We also work as volunteers for an animal protection organisation. 2moro we r going to a farm.</a:t>
            </a:r>
            <a:b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Tue 3.20 pm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" y="1342310"/>
            <a:ext cx="1733550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1267361"/>
            <a:ext cx="6994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may sound weird, but I adore cloud watching. Find an open space, lie on ur back, n’ look at the clouds. Use ur imagination. EZ! DYLI too?</a:t>
            </a:r>
            <a:b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 8.04 pm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" y="2604372"/>
            <a:ext cx="1671271" cy="1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2551837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year my city is the European Capital of Culture, so lots goin’ on. At weekends my bro n’ I go 2 our city community centre where we dance, paint, and do drama. I’m hooked on drama! &lt;3 it! </a:t>
            </a:r>
            <a:b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US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 6.26 pm</a:t>
            </a:r>
            <a:endParaRPr lang="en-US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P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" y="3786554"/>
            <a:ext cx="1700579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1" y="3780472"/>
            <a:ext cx="6994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like doing sports – I’m in my school’s football team. But what I mostly do in my free time is help my aunt. She has cooking classes 4 small groups of tourists. It’s WF 4 me! </a:t>
            </a:r>
            <a:b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 7.19 pm</a:t>
            </a:r>
            <a:endParaRPr 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P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" y="5201016"/>
            <a:ext cx="1581150" cy="14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1" y="5152072"/>
            <a:ext cx="6841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been kind of addicted to the net. I just love sitting in front of my computer for hours! But now my mum has said it’s NUFF! I’ll start my judo class this weekend. It’s OK. WBU? </a:t>
            </a:r>
            <a:b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 8.45 pm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9690"/>
              </p:ext>
            </p:extLst>
          </p:nvPr>
        </p:nvGraphicFramePr>
        <p:xfrm>
          <a:off x="838200" y="1221233"/>
          <a:ext cx="6400800" cy="5050980"/>
        </p:xfrm>
        <a:graphic>
          <a:graphicData uri="http://schemas.openxmlformats.org/drawingml/2006/table">
            <a:tbl>
              <a:tblPr/>
              <a:tblGrid>
                <a:gridCol w="2957868"/>
                <a:gridCol w="3442932"/>
              </a:tblGrid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2moro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tomorrow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brother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DYLI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you love it?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J4F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just for fun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goin’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going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n’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NUFF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enough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91869"/>
            <a:ext cx="873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Note: These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abbreviations are informal language that is used on line and in texting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message </a:t>
            </a:r>
            <a:r>
              <a:rPr lang="nl-NL" sz="2400" b="1" i="1" u="sng">
                <a:solidFill>
                  <a:srgbClr val="FF0000"/>
                </a:solidFill>
              </a:rPr>
              <a:t>(Part </a:t>
            </a:r>
            <a:r>
              <a:rPr lang="nl-NL" sz="2400" b="1" i="1" u="sng" smtClean="0">
                <a:solidFill>
                  <a:srgbClr val="FF0000"/>
                </a:solidFill>
              </a:rPr>
              <a:t>2. </a:t>
            </a:r>
            <a:r>
              <a:rPr lang="nl-NL" sz="2400" b="1" i="1" u="sng">
                <a:solidFill>
                  <a:srgbClr val="FF0000"/>
                </a:solidFill>
              </a:rPr>
              <a:t>P11).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 smtClean="0">
                <a:solidFill>
                  <a:srgbClr val="FF0000"/>
                </a:solidFill>
              </a:rPr>
              <a:t>Table </a:t>
            </a:r>
            <a:r>
              <a:rPr lang="nl-NL" sz="2400" b="1" i="1" u="sng">
                <a:solidFill>
                  <a:srgbClr val="FF0000"/>
                </a:solidFill>
              </a:rPr>
              <a:t>- fill (Part 3. P11).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97436"/>
              </p:ext>
            </p:extLst>
          </p:nvPr>
        </p:nvGraphicFramePr>
        <p:xfrm>
          <a:off x="76200" y="684766"/>
          <a:ext cx="8887536" cy="5383370"/>
        </p:xfrm>
        <a:graphic>
          <a:graphicData uri="http://schemas.openxmlformats.org/drawingml/2006/table">
            <a:tbl>
              <a:tblPr/>
              <a:tblGrid>
                <a:gridCol w="2962512"/>
                <a:gridCol w="2962512"/>
                <a:gridCol w="2962512"/>
              </a:tblGrid>
              <a:tr h="78565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activity is mentioned?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does he/ she think of it?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Emily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4509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785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 smtClean="0">
                <a:solidFill>
                  <a:srgbClr val="FF0000"/>
                </a:solidFill>
              </a:rPr>
              <a:t>Table </a:t>
            </a:r>
            <a:r>
              <a:rPr lang="nl-NL" sz="2400" b="1" i="1" u="sng">
                <a:solidFill>
                  <a:srgbClr val="FF0000"/>
                </a:solidFill>
              </a:rPr>
              <a:t>- fill (Part 3. P11).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57677"/>
              </p:ext>
            </p:extLst>
          </p:nvPr>
        </p:nvGraphicFramePr>
        <p:xfrm>
          <a:off x="76200" y="684766"/>
          <a:ext cx="8887536" cy="6015364"/>
        </p:xfrm>
        <a:graphic>
          <a:graphicData uri="http://schemas.openxmlformats.org/drawingml/2006/table">
            <a:tbl>
              <a:tblPr/>
              <a:tblGrid>
                <a:gridCol w="2962512"/>
                <a:gridCol w="2962512"/>
                <a:gridCol w="2962512"/>
              </a:tblGrid>
              <a:tr h="78565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activity is mentioned?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does he/ she think of it?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Emily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hanging out with friends (window shopping) and working as a volunteer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loves it.</a:t>
                      </a:r>
                      <a:endParaRPr lang="en-US" sz="2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450939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 watching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adores it. It’s easy.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Linn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going to community centre, painting, dancing, doing drama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loves it.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playing football and helping his aunt in running cooking classes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likes it. It’s fun.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785656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Manuel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playing computer games doing judo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He’s addicted to it. It’s OK.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0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753</Words>
  <Application>Microsoft Office PowerPoint</Application>
  <PresentationFormat>On-screen Show (4:3)</PresentationFormat>
  <Paragraphs>88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C.Vang</cp:lastModifiedBy>
  <cp:revision>46</cp:revision>
  <dcterms:created xsi:type="dcterms:W3CDTF">2016-08-29T13:10:00Z</dcterms:created>
  <dcterms:modified xsi:type="dcterms:W3CDTF">2020-04-07T04:01:00Z</dcterms:modified>
</cp:coreProperties>
</file>