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6" r:id="rId8"/>
    <p:sldId id="269" r:id="rId9"/>
    <p:sldId id="274" r:id="rId10"/>
    <p:sldId id="273" r:id="rId11"/>
    <p:sldId id="27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F941"/>
    <a:srgbClr val="F438DE"/>
    <a:srgbClr val="FFFF4F"/>
    <a:srgbClr val="00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2017-08-15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877" y="1250646"/>
            <a:ext cx="10074568" cy="347472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 LÝ 7</a:t>
            </a:r>
            <a:br>
              <a:rPr lang="vi-VN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6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</a:t>
            </a:r>
            <a:r>
              <a:rPr lang="en-US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I: </a:t>
            </a:r>
            <a:r>
              <a:rPr lang="vi-VN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6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7538" y="5370469"/>
            <a:ext cx="7197726" cy="66691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HỒNG NHUNG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84802" y="1503499"/>
            <a:ext cx="891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600" i="1" dirty="0" smtClean="0">
                <a:latin typeface="Times New Roman" pitchFamily="18" charset="0"/>
              </a:rPr>
              <a:t>   Ở </a:t>
            </a:r>
            <a:r>
              <a:rPr lang="en-US" sz="3600" i="1" dirty="0" err="1">
                <a:latin typeface="Times New Roman" pitchFamily="18" charset="0"/>
              </a:rPr>
              <a:t>các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thành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phố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lớn</a:t>
            </a:r>
            <a:r>
              <a:rPr lang="en-US" sz="3600" i="1" dirty="0">
                <a:latin typeface="Times New Roman" pitchFamily="18" charset="0"/>
              </a:rPr>
              <a:t>, do </a:t>
            </a:r>
            <a:r>
              <a:rPr lang="en-US" sz="3600" i="1" dirty="0" err="1">
                <a:latin typeface="Times New Roman" pitchFamily="18" charset="0"/>
              </a:rPr>
              <a:t>nhà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cao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tầng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che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chắn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nên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học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sinh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thường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phải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học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tập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và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làm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việc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dưới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ánh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sáng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nhân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tạo</a:t>
            </a:r>
            <a:r>
              <a:rPr lang="en-US" sz="3600" i="1" dirty="0">
                <a:latin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</a:rPr>
              <a:t>điều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này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hại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cho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mắt</a:t>
            </a:r>
            <a:r>
              <a:rPr lang="en-US" sz="3600" i="1" dirty="0">
                <a:latin typeface="Times New Roman" pitchFamily="18" charset="0"/>
              </a:rPr>
              <a:t> . </a:t>
            </a:r>
            <a:r>
              <a:rPr lang="en-US" sz="3600" i="1" dirty="0" err="1">
                <a:latin typeface="Times New Roman" pitchFamily="18" charset="0"/>
              </a:rPr>
              <a:t>Để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làm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giảm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tác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hại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này</a:t>
            </a:r>
            <a:r>
              <a:rPr lang="en-US" sz="3600" i="1" dirty="0">
                <a:latin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</a:rPr>
              <a:t>học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sinh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cần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kế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hoạch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học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tập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và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vui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chơi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dã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ngoại</a:t>
            </a:r>
            <a:r>
              <a:rPr lang="en-US" sz="3600" i="1" dirty="0">
                <a:latin typeface="Times New Roman" pitchFamily="18" charset="0"/>
              </a:rPr>
              <a:t>.</a:t>
            </a:r>
          </a:p>
          <a:p>
            <a:pPr algn="ctr" eaLnBrk="1" hangingPunct="1"/>
            <a:endParaRPr lang="en-US" sz="3600" i="1" dirty="0" smtClean="0">
              <a:latin typeface="Times New Roman" pitchFamily="18" charset="0"/>
            </a:endParaRPr>
          </a:p>
          <a:p>
            <a:pPr algn="ctr" eaLnBrk="1" hangingPunct="1"/>
            <a:r>
              <a:rPr lang="en-US" sz="3600" i="1" dirty="0" err="1" smtClean="0">
                <a:latin typeface="Times New Roman" pitchFamily="18" charset="0"/>
              </a:rPr>
              <a:t>Ngoài</a:t>
            </a:r>
            <a:r>
              <a:rPr lang="en-US" sz="3600" i="1" dirty="0" smtClean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ra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cần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học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tập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nơi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đầy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đủ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ánh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sáng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để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bảo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vệ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mắt</a:t>
            </a:r>
            <a:r>
              <a:rPr lang="en-US" sz="3600" i="1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722246" y="399552"/>
            <a:ext cx="6640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Giáo</a:t>
            </a:r>
            <a:r>
              <a:rPr lang="en-US" sz="4400" b="1" i="1" dirty="0">
                <a:solidFill>
                  <a:srgbClr val="FFFF4F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dục</a:t>
            </a:r>
            <a:r>
              <a:rPr lang="en-US" sz="4400" b="1" i="1" dirty="0">
                <a:solidFill>
                  <a:srgbClr val="FFFF4F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bảo</a:t>
            </a:r>
            <a:r>
              <a:rPr lang="en-US" sz="4400" b="1" i="1" dirty="0">
                <a:solidFill>
                  <a:srgbClr val="FFFF4F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vệ</a:t>
            </a:r>
            <a:r>
              <a:rPr lang="en-US" sz="4400" b="1" i="1" dirty="0">
                <a:solidFill>
                  <a:srgbClr val="FFFF4F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môi</a:t>
            </a:r>
            <a:r>
              <a:rPr lang="en-US" sz="4400" b="1" i="1" dirty="0">
                <a:solidFill>
                  <a:srgbClr val="FFFF4F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4F"/>
                </a:solidFill>
                <a:latin typeface="Times New Roman" pitchFamily="18" charset="0"/>
              </a:rPr>
              <a:t>trường</a:t>
            </a:r>
            <a:endParaRPr lang="en-US" sz="4400" b="1" i="1" dirty="0">
              <a:solidFill>
                <a:srgbClr val="FFFF4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05891" y="1705929"/>
            <a:ext cx="6667500" cy="671512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vi-VN" sz="28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8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02725" y="2625635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thuộc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phần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nhớ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endParaRPr lang="en-US" sz="3600" dirty="0" smtClean="0">
              <a:ln w="0"/>
              <a:effectLst>
                <a:glow rad="101600">
                  <a:srgbClr val="3DF941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dirty="0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dirty="0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hỏi</a:t>
            </a:r>
            <a:r>
              <a:rPr lang="en-US" sz="3600" dirty="0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C5 </a:t>
            </a:r>
            <a:r>
              <a:rPr lang="en-US" sz="3600" dirty="0" err="1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vào</a:t>
            </a:r>
            <a:r>
              <a:rPr lang="en-US" sz="3600" dirty="0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vở</a:t>
            </a:r>
            <a:endParaRPr lang="en-US" sz="3600" dirty="0">
              <a:ln w="0"/>
              <a:effectLst>
                <a:glow rad="101600">
                  <a:srgbClr val="3DF941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Xem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nội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dung </a:t>
            </a:r>
            <a:r>
              <a:rPr lang="en-US" sz="3600" dirty="0" err="1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dirty="0">
                <a:ln w="0"/>
                <a:effectLst>
                  <a:glow rad="101600">
                    <a:srgbClr val="3DF941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2</a:t>
            </a:r>
          </a:p>
          <a:p>
            <a:pPr eaLnBrk="1" hangingPunct="1"/>
            <a:endParaRPr lang="en-US" sz="3600" dirty="0">
              <a:ln w="0"/>
              <a:effectLst>
                <a:glow rad="101600">
                  <a:srgbClr val="3DF941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reeform 2"/>
          <p:cNvSpPr>
            <a:spLocks/>
          </p:cNvSpPr>
          <p:nvPr/>
        </p:nvSpPr>
        <p:spPr bwMode="auto">
          <a:xfrm>
            <a:off x="4544282" y="3242776"/>
            <a:ext cx="3227387" cy="2020887"/>
          </a:xfrm>
          <a:custGeom>
            <a:avLst/>
            <a:gdLst/>
            <a:ahLst/>
            <a:cxnLst>
              <a:cxn ang="0">
                <a:pos x="1520" y="1593"/>
              </a:cxn>
              <a:cxn ang="0">
                <a:pos x="2540" y="341"/>
              </a:cxn>
              <a:cxn ang="0">
                <a:pos x="2216" y="137"/>
              </a:cxn>
              <a:cxn ang="0">
                <a:pos x="1904" y="53"/>
              </a:cxn>
              <a:cxn ang="0">
                <a:pos x="272" y="105"/>
              </a:cxn>
              <a:cxn ang="0">
                <a:pos x="272" y="681"/>
              </a:cxn>
              <a:cxn ang="0">
                <a:pos x="656" y="1065"/>
              </a:cxn>
              <a:cxn ang="0">
                <a:pos x="962" y="1161"/>
              </a:cxn>
              <a:cxn ang="0">
                <a:pos x="1358" y="1515"/>
              </a:cxn>
              <a:cxn ang="0">
                <a:pos x="1520" y="1593"/>
              </a:cxn>
            </a:cxnLst>
            <a:rect l="0" t="0" r="r" b="b"/>
            <a:pathLst>
              <a:path w="2540" h="1593">
                <a:moveTo>
                  <a:pt x="1520" y="1593"/>
                </a:moveTo>
                <a:lnTo>
                  <a:pt x="2540" y="341"/>
                </a:lnTo>
                <a:lnTo>
                  <a:pt x="2216" y="137"/>
                </a:lnTo>
                <a:cubicBezTo>
                  <a:pt x="2110" y="89"/>
                  <a:pt x="2228" y="58"/>
                  <a:pt x="1904" y="53"/>
                </a:cubicBezTo>
                <a:cubicBezTo>
                  <a:pt x="1560" y="61"/>
                  <a:pt x="544" y="0"/>
                  <a:pt x="272" y="105"/>
                </a:cubicBezTo>
                <a:cubicBezTo>
                  <a:pt x="0" y="210"/>
                  <a:pt x="208" y="521"/>
                  <a:pt x="272" y="681"/>
                </a:cubicBezTo>
                <a:cubicBezTo>
                  <a:pt x="336" y="841"/>
                  <a:pt x="541" y="985"/>
                  <a:pt x="656" y="1065"/>
                </a:cubicBezTo>
                <a:cubicBezTo>
                  <a:pt x="771" y="1145"/>
                  <a:pt x="845" y="1086"/>
                  <a:pt x="962" y="1161"/>
                </a:cubicBezTo>
                <a:cubicBezTo>
                  <a:pt x="1050" y="1217"/>
                  <a:pt x="1265" y="1443"/>
                  <a:pt x="1358" y="1515"/>
                </a:cubicBezTo>
                <a:lnTo>
                  <a:pt x="1520" y="1593"/>
                </a:lnTo>
                <a:close/>
              </a:path>
            </a:pathLst>
          </a:custGeom>
          <a:gradFill rotWithShape="1">
            <a:gsLst>
              <a:gs pos="29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1" name="Freeform 3"/>
          <p:cNvSpPr>
            <a:spLocks/>
          </p:cNvSpPr>
          <p:nvPr/>
        </p:nvSpPr>
        <p:spPr bwMode="auto">
          <a:xfrm>
            <a:off x="6460394" y="4130187"/>
            <a:ext cx="942975" cy="1123950"/>
          </a:xfrm>
          <a:custGeom>
            <a:avLst/>
            <a:gdLst/>
            <a:ahLst/>
            <a:cxnLst>
              <a:cxn ang="0">
                <a:pos x="594" y="0"/>
              </a:cxn>
              <a:cxn ang="0">
                <a:pos x="0" y="708"/>
              </a:cxn>
            </a:cxnLst>
            <a:rect l="0" t="0" r="r" b="b"/>
            <a:pathLst>
              <a:path w="594" h="708">
                <a:moveTo>
                  <a:pt x="594" y="0"/>
                </a:moveTo>
                <a:lnTo>
                  <a:pt x="0" y="708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2" name="Freeform 4"/>
          <p:cNvSpPr>
            <a:spLocks/>
          </p:cNvSpPr>
          <p:nvPr/>
        </p:nvSpPr>
        <p:spPr bwMode="auto">
          <a:xfrm>
            <a:off x="5698393" y="2433150"/>
            <a:ext cx="977900" cy="1077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54"/>
              </a:cxn>
              <a:cxn ang="0">
                <a:pos x="768" y="846"/>
              </a:cxn>
              <a:cxn ang="0">
                <a:pos x="768" y="174"/>
              </a:cxn>
              <a:cxn ang="0">
                <a:pos x="0" y="0"/>
              </a:cxn>
            </a:cxnLst>
            <a:rect l="0" t="0" r="r" b="b"/>
            <a:pathLst>
              <a:path w="768" h="846">
                <a:moveTo>
                  <a:pt x="0" y="0"/>
                </a:moveTo>
                <a:lnTo>
                  <a:pt x="0" y="654"/>
                </a:lnTo>
                <a:lnTo>
                  <a:pt x="768" y="846"/>
                </a:lnTo>
                <a:lnTo>
                  <a:pt x="768" y="17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771293" y="2976075"/>
            <a:ext cx="1524000" cy="109696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8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5422168" y="3104662"/>
            <a:ext cx="914400" cy="857250"/>
          </a:xfrm>
          <a:prstGeom prst="ellipse">
            <a:avLst/>
          </a:prstGeom>
          <a:gradFill rotWithShape="1">
            <a:gsLst>
              <a:gs pos="0">
                <a:srgbClr val="FF3300">
                  <a:alpha val="8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362200" y="9144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nghiệm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1.2 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, b</a:t>
            </a:r>
          </a:p>
        </p:txBody>
      </p:sp>
      <p:sp>
        <p:nvSpPr>
          <p:cNvPr id="201736" name="Freeform 8"/>
          <p:cNvSpPr>
            <a:spLocks/>
          </p:cNvSpPr>
          <p:nvPr/>
        </p:nvSpPr>
        <p:spPr bwMode="auto">
          <a:xfrm>
            <a:off x="5231669" y="2961787"/>
            <a:ext cx="168275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04"/>
              </a:cxn>
              <a:cxn ang="0">
                <a:pos x="102" y="132"/>
              </a:cxn>
              <a:cxn ang="0">
                <a:pos x="106" y="21"/>
              </a:cxn>
              <a:cxn ang="0">
                <a:pos x="0" y="0"/>
              </a:cxn>
            </a:cxnLst>
            <a:rect l="0" t="0" r="r" b="b"/>
            <a:pathLst>
              <a:path w="106" h="204">
                <a:moveTo>
                  <a:pt x="0" y="0"/>
                </a:moveTo>
                <a:lnTo>
                  <a:pt x="6" y="204"/>
                </a:lnTo>
                <a:lnTo>
                  <a:pt x="102" y="132"/>
                </a:lnTo>
                <a:lnTo>
                  <a:pt x="106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6936644" y="3282463"/>
            <a:ext cx="136525" cy="136525"/>
          </a:xfrm>
          <a:custGeom>
            <a:avLst/>
            <a:gdLst>
              <a:gd name="G0" fmla="+- 2700 0 0"/>
              <a:gd name="G1" fmla="+- 21600 0 2700"/>
              <a:gd name="G2" fmla="+- 21600 0 27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99CCFF"/>
          </a:solidFill>
          <a:ln w="9525">
            <a:round/>
            <a:headEnd/>
            <a:tailEnd/>
          </a:ln>
          <a:effectLst/>
          <a:scene3d>
            <a:camera prst="legacyPerspectiveFront">
              <a:rot lat="900000" lon="183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 rot="22193472">
            <a:off x="5291993" y="3142762"/>
            <a:ext cx="914400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 rot="22193472">
            <a:off x="6984269" y="3390412"/>
            <a:ext cx="365125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rot="24084500">
            <a:off x="5217381" y="3279287"/>
            <a:ext cx="639762" cy="0"/>
          </a:xfrm>
          <a:prstGeom prst="lin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693631" y="3407876"/>
            <a:ext cx="328612" cy="668337"/>
            <a:chOff x="3312" y="2352"/>
            <a:chExt cx="276" cy="561"/>
          </a:xfrm>
        </p:grpSpPr>
        <p:sp>
          <p:nvSpPr>
            <p:cNvPr id="201742" name="Oval 14"/>
            <p:cNvSpPr>
              <a:spLocks noChangeArrowheads="1"/>
            </p:cNvSpPr>
            <p:nvPr/>
          </p:nvSpPr>
          <p:spPr bwMode="auto">
            <a:xfrm>
              <a:off x="3312" y="2775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3" name="Oval 15"/>
            <p:cNvSpPr>
              <a:spLocks noChangeArrowheads="1"/>
            </p:cNvSpPr>
            <p:nvPr/>
          </p:nvSpPr>
          <p:spPr bwMode="auto">
            <a:xfrm>
              <a:off x="3312" y="2757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4" name="AutoShape 16"/>
            <p:cNvSpPr>
              <a:spLocks noChangeArrowheads="1"/>
            </p:cNvSpPr>
            <p:nvPr/>
          </p:nvSpPr>
          <p:spPr bwMode="auto">
            <a:xfrm>
              <a:off x="3381" y="2703"/>
              <a:ext cx="138" cy="144"/>
            </a:xfrm>
            <a:prstGeom prst="can">
              <a:avLst>
                <a:gd name="adj" fmla="val 52174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5" name="Oval 17"/>
            <p:cNvSpPr>
              <a:spLocks noChangeArrowheads="1"/>
            </p:cNvSpPr>
            <p:nvPr/>
          </p:nvSpPr>
          <p:spPr bwMode="auto">
            <a:xfrm>
              <a:off x="3402" y="2715"/>
              <a:ext cx="96" cy="48"/>
            </a:xfrm>
            <a:prstGeom prst="ellipse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30" y="2352"/>
              <a:ext cx="242" cy="391"/>
              <a:chOff x="2928" y="2163"/>
              <a:chExt cx="242" cy="391"/>
            </a:xfrm>
          </p:grpSpPr>
          <p:sp>
            <p:nvSpPr>
              <p:cNvPr id="201747" name="Freeform 19"/>
              <p:cNvSpPr>
                <a:spLocks/>
              </p:cNvSpPr>
              <p:nvPr/>
            </p:nvSpPr>
            <p:spPr bwMode="auto">
              <a:xfrm flipH="1">
                <a:off x="3096" y="2352"/>
                <a:ext cx="69" cy="2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240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8" name="Freeform 20"/>
              <p:cNvSpPr>
                <a:spLocks/>
              </p:cNvSpPr>
              <p:nvPr/>
            </p:nvSpPr>
            <p:spPr bwMode="auto">
              <a:xfrm>
                <a:off x="2931" y="2352"/>
                <a:ext cx="69" cy="2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240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9" name="Arc 21"/>
              <p:cNvSpPr>
                <a:spLocks/>
              </p:cNvSpPr>
              <p:nvPr/>
            </p:nvSpPr>
            <p:spPr bwMode="auto">
              <a:xfrm>
                <a:off x="2928" y="2163"/>
                <a:ext cx="242" cy="2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638 w 43200"/>
                  <a:gd name="T1" fmla="*/ 31944 h 31944"/>
                  <a:gd name="T2" fmla="*/ 41468 w 43200"/>
                  <a:gd name="T3" fmla="*/ 30074 h 31944"/>
                  <a:gd name="T4" fmla="*/ 21600 w 43200"/>
                  <a:gd name="T5" fmla="*/ 21600 h 3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1944" fill="none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</a:path>
                  <a:path w="43200" h="31944" stroke="0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750" name="AutoShape 22"/>
            <p:cNvSpPr>
              <a:spLocks noChangeArrowheads="1"/>
            </p:cNvSpPr>
            <p:nvPr/>
          </p:nvSpPr>
          <p:spPr bwMode="auto">
            <a:xfrm>
              <a:off x="3433" y="2615"/>
              <a:ext cx="35" cy="127"/>
            </a:xfrm>
            <a:prstGeom prst="can">
              <a:avLst>
                <a:gd name="adj" fmla="val 45357"/>
              </a:avLst>
            </a:prstGeom>
            <a:solidFill>
              <a:srgbClr val="FFFFFF">
                <a:alpha val="39999"/>
              </a:srgb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420" y="2484"/>
              <a:ext cx="63" cy="142"/>
              <a:chOff x="3420" y="2484"/>
              <a:chExt cx="63" cy="142"/>
            </a:xfrm>
          </p:grpSpPr>
          <p:sp>
            <p:nvSpPr>
              <p:cNvPr id="201752" name="Line 24"/>
              <p:cNvSpPr>
                <a:spLocks noChangeShapeType="1"/>
              </p:cNvSpPr>
              <p:nvPr/>
            </p:nvSpPr>
            <p:spPr bwMode="auto">
              <a:xfrm>
                <a:off x="3420" y="2505"/>
                <a:ext cx="7" cy="0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3" name="Arc 25"/>
              <p:cNvSpPr>
                <a:spLocks/>
              </p:cNvSpPr>
              <p:nvPr/>
            </p:nvSpPr>
            <p:spPr bwMode="auto">
              <a:xfrm>
                <a:off x="3427" y="2493"/>
                <a:ext cx="8" cy="23"/>
              </a:xfrm>
              <a:custGeom>
                <a:avLst/>
                <a:gdLst>
                  <a:gd name="G0" fmla="+- 20828 0 0"/>
                  <a:gd name="G1" fmla="+- 21600 0 0"/>
                  <a:gd name="G2" fmla="+- 21600 0 0"/>
                  <a:gd name="T0" fmla="*/ 0 w 42428"/>
                  <a:gd name="T1" fmla="*/ 15877 h 32940"/>
                  <a:gd name="T2" fmla="*/ 39212 w 42428"/>
                  <a:gd name="T3" fmla="*/ 32940 h 32940"/>
                  <a:gd name="T4" fmla="*/ 20828 w 42428"/>
                  <a:gd name="T5" fmla="*/ 21600 h 32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428" h="32940" fill="none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</a:path>
                  <a:path w="42428" h="32940" stroke="0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  <a:lnTo>
                      <a:pt x="20828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4" name="Arc 26"/>
              <p:cNvSpPr>
                <a:spLocks/>
              </p:cNvSpPr>
              <p:nvPr/>
            </p:nvSpPr>
            <p:spPr bwMode="auto">
              <a:xfrm>
                <a:off x="3433" y="2490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5" name="Arc 27"/>
              <p:cNvSpPr>
                <a:spLocks/>
              </p:cNvSpPr>
              <p:nvPr/>
            </p:nvSpPr>
            <p:spPr bwMode="auto">
              <a:xfrm>
                <a:off x="3439" y="2486"/>
                <a:ext cx="7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6" name="Arc 28"/>
              <p:cNvSpPr>
                <a:spLocks/>
              </p:cNvSpPr>
              <p:nvPr/>
            </p:nvSpPr>
            <p:spPr bwMode="auto">
              <a:xfrm>
                <a:off x="3445" y="2484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7" name="Arc 29"/>
              <p:cNvSpPr>
                <a:spLocks/>
              </p:cNvSpPr>
              <p:nvPr/>
            </p:nvSpPr>
            <p:spPr bwMode="auto">
              <a:xfrm>
                <a:off x="3451" y="2485"/>
                <a:ext cx="7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8" name="Arc 30"/>
              <p:cNvSpPr>
                <a:spLocks/>
              </p:cNvSpPr>
              <p:nvPr/>
            </p:nvSpPr>
            <p:spPr bwMode="auto">
              <a:xfrm>
                <a:off x="3456" y="2486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9" name="Arc 31"/>
              <p:cNvSpPr>
                <a:spLocks/>
              </p:cNvSpPr>
              <p:nvPr/>
            </p:nvSpPr>
            <p:spPr bwMode="auto">
              <a:xfrm>
                <a:off x="3462" y="2488"/>
                <a:ext cx="8" cy="2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3200"/>
                  <a:gd name="T1" fmla="*/ 33271 h 33271"/>
                  <a:gd name="T2" fmla="*/ 39984 w 43200"/>
                  <a:gd name="T3" fmla="*/ 32940 h 33271"/>
                  <a:gd name="T4" fmla="*/ 21600 w 43200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60" name="Arc 32"/>
              <p:cNvSpPr>
                <a:spLocks/>
              </p:cNvSpPr>
              <p:nvPr/>
            </p:nvSpPr>
            <p:spPr bwMode="auto">
              <a:xfrm>
                <a:off x="3468" y="2492"/>
                <a:ext cx="8" cy="2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424 w 42799"/>
                  <a:gd name="T1" fmla="*/ 33271 h 33271"/>
                  <a:gd name="T2" fmla="*/ 42799 w 42799"/>
                  <a:gd name="T3" fmla="*/ 17457 h 33271"/>
                  <a:gd name="T4" fmla="*/ 21600 w 42799"/>
                  <a:gd name="T5" fmla="*/ 21600 h 3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99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</a:path>
                  <a:path w="42799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61" name="Line 33"/>
              <p:cNvSpPr>
                <a:spLocks noChangeShapeType="1"/>
              </p:cNvSpPr>
              <p:nvPr/>
            </p:nvSpPr>
            <p:spPr bwMode="auto">
              <a:xfrm>
                <a:off x="3476" y="2504"/>
                <a:ext cx="7" cy="0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2" name="Freeform 34"/>
              <p:cNvSpPr>
                <a:spLocks/>
              </p:cNvSpPr>
              <p:nvPr/>
            </p:nvSpPr>
            <p:spPr bwMode="auto">
              <a:xfrm>
                <a:off x="3423" y="2499"/>
                <a:ext cx="1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15"/>
                  </a:cxn>
                </a:cxnLst>
                <a:rect l="0" t="0" r="r" b="b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3" name="Freeform 35"/>
              <p:cNvSpPr>
                <a:spLocks/>
              </p:cNvSpPr>
              <p:nvPr/>
            </p:nvSpPr>
            <p:spPr bwMode="auto">
              <a:xfrm flipH="1">
                <a:off x="3463" y="2498"/>
                <a:ext cx="1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15"/>
                  </a:cxn>
                </a:cxnLst>
                <a:rect l="0" t="0" r="r" b="b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64" name="Freeform 36"/>
          <p:cNvSpPr>
            <a:spLocks/>
          </p:cNvSpPr>
          <p:nvPr/>
        </p:nvSpPr>
        <p:spPr bwMode="auto">
          <a:xfrm>
            <a:off x="4871536" y="2877650"/>
            <a:ext cx="1343025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8" y="218"/>
              </a:cxn>
              <a:cxn ang="0">
                <a:pos x="1022" y="1020"/>
              </a:cxn>
              <a:cxn ang="0">
                <a:pos x="28" y="742"/>
              </a:cxn>
              <a:cxn ang="0">
                <a:pos x="0" y="0"/>
              </a:cxn>
            </a:cxnLst>
            <a:rect l="0" t="0" r="r" b="b"/>
            <a:pathLst>
              <a:path w="1058" h="1020">
                <a:moveTo>
                  <a:pt x="0" y="0"/>
                </a:moveTo>
                <a:lnTo>
                  <a:pt x="1058" y="218"/>
                </a:lnTo>
                <a:lnTo>
                  <a:pt x="1022" y="1020"/>
                </a:lnTo>
                <a:lnTo>
                  <a:pt x="28" y="7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65" name="Oval 37"/>
          <p:cNvSpPr>
            <a:spLocks noChangeArrowheads="1"/>
          </p:cNvSpPr>
          <p:nvPr/>
        </p:nvSpPr>
        <p:spPr bwMode="auto">
          <a:xfrm>
            <a:off x="6923943" y="4449275"/>
            <a:ext cx="76200" cy="555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676293" y="2999887"/>
            <a:ext cx="1682750" cy="1962150"/>
            <a:chOff x="3024" y="1934"/>
            <a:chExt cx="1060" cy="1236"/>
          </a:xfrm>
        </p:grpSpPr>
        <p:sp>
          <p:nvSpPr>
            <p:cNvPr id="201767" name="Freeform 39"/>
            <p:cNvSpPr>
              <a:spLocks/>
            </p:cNvSpPr>
            <p:nvPr/>
          </p:nvSpPr>
          <p:spPr bwMode="auto">
            <a:xfrm>
              <a:off x="355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68" name="Freeform 40"/>
            <p:cNvSpPr>
              <a:spLocks/>
            </p:cNvSpPr>
            <p:nvPr/>
          </p:nvSpPr>
          <p:spPr bwMode="auto">
            <a:xfrm>
              <a:off x="355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69" name="Freeform 41"/>
            <p:cNvSpPr>
              <a:spLocks/>
            </p:cNvSpPr>
            <p:nvPr/>
          </p:nvSpPr>
          <p:spPr bwMode="auto">
            <a:xfrm>
              <a:off x="358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0" name="Freeform 42"/>
            <p:cNvSpPr>
              <a:spLocks/>
            </p:cNvSpPr>
            <p:nvPr/>
          </p:nvSpPr>
          <p:spPr bwMode="auto">
            <a:xfrm>
              <a:off x="3551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4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4" y="0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1" name="Freeform 43"/>
            <p:cNvSpPr>
              <a:spLocks/>
            </p:cNvSpPr>
            <p:nvPr/>
          </p:nvSpPr>
          <p:spPr bwMode="auto">
            <a:xfrm>
              <a:off x="355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2" name="Freeform 44"/>
            <p:cNvSpPr>
              <a:spLocks/>
            </p:cNvSpPr>
            <p:nvPr/>
          </p:nvSpPr>
          <p:spPr bwMode="auto">
            <a:xfrm>
              <a:off x="3514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3" name="Freeform 45"/>
            <p:cNvSpPr>
              <a:spLocks/>
            </p:cNvSpPr>
            <p:nvPr/>
          </p:nvSpPr>
          <p:spPr bwMode="auto">
            <a:xfrm>
              <a:off x="3518" y="2882"/>
              <a:ext cx="33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7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4" name="Freeform 46"/>
            <p:cNvSpPr>
              <a:spLocks/>
            </p:cNvSpPr>
            <p:nvPr/>
          </p:nvSpPr>
          <p:spPr bwMode="auto">
            <a:xfrm>
              <a:off x="354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7" y="25"/>
                </a:cxn>
                <a:cxn ang="0">
                  <a:pos x="17" y="22"/>
                </a:cxn>
                <a:cxn ang="0">
                  <a:pos x="13" y="28"/>
                </a:cxn>
              </a:cxnLst>
              <a:rect l="0" t="0" r="r" b="b"/>
              <a:pathLst>
                <a:path w="17" h="28">
                  <a:moveTo>
                    <a:pt x="13" y="28"/>
                  </a:moveTo>
                  <a:lnTo>
                    <a:pt x="17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5" name="Freeform 47"/>
            <p:cNvSpPr>
              <a:spLocks/>
            </p:cNvSpPr>
            <p:nvPr/>
          </p:nvSpPr>
          <p:spPr bwMode="auto">
            <a:xfrm>
              <a:off x="3512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6" name="Freeform 48"/>
            <p:cNvSpPr>
              <a:spLocks/>
            </p:cNvSpPr>
            <p:nvPr/>
          </p:nvSpPr>
          <p:spPr bwMode="auto">
            <a:xfrm>
              <a:off x="3512" y="2882"/>
              <a:ext cx="8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7" name="Freeform 49"/>
            <p:cNvSpPr>
              <a:spLocks/>
            </p:cNvSpPr>
            <p:nvPr/>
          </p:nvSpPr>
          <p:spPr bwMode="auto">
            <a:xfrm>
              <a:off x="347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8" name="Freeform 50"/>
            <p:cNvSpPr>
              <a:spLocks/>
            </p:cNvSpPr>
            <p:nvPr/>
          </p:nvSpPr>
          <p:spPr bwMode="auto">
            <a:xfrm>
              <a:off x="347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79" name="Freeform 51"/>
            <p:cNvSpPr>
              <a:spLocks/>
            </p:cNvSpPr>
            <p:nvPr/>
          </p:nvSpPr>
          <p:spPr bwMode="auto">
            <a:xfrm>
              <a:off x="350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0" name="Freeform 52"/>
            <p:cNvSpPr>
              <a:spLocks/>
            </p:cNvSpPr>
            <p:nvPr/>
          </p:nvSpPr>
          <p:spPr bwMode="auto">
            <a:xfrm>
              <a:off x="347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5" y="10"/>
                </a:cxn>
                <a:cxn ang="0">
                  <a:pos x="85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5" h="10">
                  <a:moveTo>
                    <a:pt x="2" y="4"/>
                  </a:moveTo>
                  <a:lnTo>
                    <a:pt x="5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1" name="Freeform 53"/>
            <p:cNvSpPr>
              <a:spLocks/>
            </p:cNvSpPr>
            <p:nvPr/>
          </p:nvSpPr>
          <p:spPr bwMode="auto">
            <a:xfrm>
              <a:off x="347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6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2" name="Freeform 54"/>
            <p:cNvSpPr>
              <a:spLocks/>
            </p:cNvSpPr>
            <p:nvPr/>
          </p:nvSpPr>
          <p:spPr bwMode="auto">
            <a:xfrm>
              <a:off x="3434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3" name="Freeform 55"/>
            <p:cNvSpPr>
              <a:spLocks/>
            </p:cNvSpPr>
            <p:nvPr/>
          </p:nvSpPr>
          <p:spPr bwMode="auto">
            <a:xfrm>
              <a:off x="3438" y="2882"/>
              <a:ext cx="33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6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6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6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4" name="Freeform 56"/>
            <p:cNvSpPr>
              <a:spLocks/>
            </p:cNvSpPr>
            <p:nvPr/>
          </p:nvSpPr>
          <p:spPr bwMode="auto">
            <a:xfrm>
              <a:off x="346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5" name="Freeform 57"/>
            <p:cNvSpPr>
              <a:spLocks/>
            </p:cNvSpPr>
            <p:nvPr/>
          </p:nvSpPr>
          <p:spPr bwMode="auto">
            <a:xfrm>
              <a:off x="3431" y="2893"/>
              <a:ext cx="43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6" name="Freeform 58"/>
            <p:cNvSpPr>
              <a:spLocks/>
            </p:cNvSpPr>
            <p:nvPr/>
          </p:nvSpPr>
          <p:spPr bwMode="auto">
            <a:xfrm>
              <a:off x="3432" y="2882"/>
              <a:ext cx="8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7" name="Freeform 59"/>
            <p:cNvSpPr>
              <a:spLocks/>
            </p:cNvSpPr>
            <p:nvPr/>
          </p:nvSpPr>
          <p:spPr bwMode="auto">
            <a:xfrm>
              <a:off x="3333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8" name="Freeform 60"/>
            <p:cNvSpPr>
              <a:spLocks/>
            </p:cNvSpPr>
            <p:nvPr/>
          </p:nvSpPr>
          <p:spPr bwMode="auto">
            <a:xfrm>
              <a:off x="3337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89" name="Freeform 61"/>
            <p:cNvSpPr>
              <a:spLocks/>
            </p:cNvSpPr>
            <p:nvPr/>
          </p:nvSpPr>
          <p:spPr bwMode="auto">
            <a:xfrm>
              <a:off x="3366" y="2884"/>
              <a:ext cx="8" cy="14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2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2" y="28"/>
                </a:cxn>
              </a:cxnLst>
              <a:rect l="0" t="0" r="r" b="b"/>
              <a:pathLst>
                <a:path w="16" h="28">
                  <a:moveTo>
                    <a:pt x="12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0" name="Freeform 62"/>
            <p:cNvSpPr>
              <a:spLocks/>
            </p:cNvSpPr>
            <p:nvPr/>
          </p:nvSpPr>
          <p:spPr bwMode="auto">
            <a:xfrm>
              <a:off x="333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4" h="10">
                  <a:moveTo>
                    <a:pt x="2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1" name="Freeform 63"/>
            <p:cNvSpPr>
              <a:spLocks/>
            </p:cNvSpPr>
            <p:nvPr/>
          </p:nvSpPr>
          <p:spPr bwMode="auto">
            <a:xfrm>
              <a:off x="3331" y="2882"/>
              <a:ext cx="8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6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2" name="Freeform 64"/>
            <p:cNvSpPr>
              <a:spLocks/>
            </p:cNvSpPr>
            <p:nvPr/>
          </p:nvSpPr>
          <p:spPr bwMode="auto">
            <a:xfrm>
              <a:off x="3293" y="2885"/>
              <a:ext cx="40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79" h="22">
                  <a:moveTo>
                    <a:pt x="8" y="0"/>
                  </a:moveTo>
                  <a:lnTo>
                    <a:pt x="70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3" name="Freeform 65"/>
            <p:cNvSpPr>
              <a:spLocks/>
            </p:cNvSpPr>
            <p:nvPr/>
          </p:nvSpPr>
          <p:spPr bwMode="auto">
            <a:xfrm>
              <a:off x="3297" y="2882"/>
              <a:ext cx="34" cy="5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62" y="9"/>
                </a:cxn>
                <a:cxn ang="0">
                  <a:pos x="65" y="8"/>
                </a:cxn>
                <a:cxn ang="0">
                  <a:pos x="66" y="4"/>
                </a:cxn>
                <a:cxn ang="0">
                  <a:pos x="65" y="1"/>
                </a:cxn>
                <a:cxn ang="0">
                  <a:pos x="62" y="0"/>
                </a:cxn>
                <a:cxn ang="0">
                  <a:pos x="65" y="3"/>
                </a:cxn>
              </a:cxnLst>
              <a:rect l="0" t="0" r="r" b="b"/>
              <a:pathLst>
                <a:path w="66" h="9">
                  <a:moveTo>
                    <a:pt x="65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6" y="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4" name="Freeform 66"/>
            <p:cNvSpPr>
              <a:spLocks/>
            </p:cNvSpPr>
            <p:nvPr/>
          </p:nvSpPr>
          <p:spPr bwMode="auto">
            <a:xfrm>
              <a:off x="332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24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12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0" y="24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5" name="Freeform 67"/>
            <p:cNvSpPr>
              <a:spLocks/>
            </p:cNvSpPr>
            <p:nvPr/>
          </p:nvSpPr>
          <p:spPr bwMode="auto">
            <a:xfrm>
              <a:off x="3291" y="2893"/>
              <a:ext cx="4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0"/>
                </a:cxn>
                <a:cxn ang="0">
                  <a:pos x="84" y="10"/>
                </a:cxn>
                <a:cxn ang="0">
                  <a:pos x="84" y="0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" y="4"/>
                </a:cxn>
              </a:cxnLst>
              <a:rect l="0" t="0" r="r" b="b"/>
              <a:pathLst>
                <a:path w="84" h="10">
                  <a:moveTo>
                    <a:pt x="1" y="4"/>
                  </a:moveTo>
                  <a:lnTo>
                    <a:pt x="5" y="10"/>
                  </a:lnTo>
                  <a:lnTo>
                    <a:pt x="84" y="10"/>
                  </a:lnTo>
                  <a:lnTo>
                    <a:pt x="84" y="0"/>
                  </a:lnTo>
                  <a:lnTo>
                    <a:pt x="5" y="0"/>
                  </a:lnTo>
                  <a:lnTo>
                    <a:pt x="8" y="6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6" name="Freeform 68"/>
            <p:cNvSpPr>
              <a:spLocks/>
            </p:cNvSpPr>
            <p:nvPr/>
          </p:nvSpPr>
          <p:spPr bwMode="auto">
            <a:xfrm>
              <a:off x="3292" y="2882"/>
              <a:ext cx="7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2" y="0"/>
                </a:cxn>
              </a:cxnLst>
              <a:rect l="0" t="0" r="r" b="b"/>
              <a:pathLst>
                <a:path w="15" h="27">
                  <a:moveTo>
                    <a:pt x="12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7" name="Freeform 69"/>
            <p:cNvSpPr>
              <a:spLocks/>
            </p:cNvSpPr>
            <p:nvPr/>
          </p:nvSpPr>
          <p:spPr bwMode="auto">
            <a:xfrm>
              <a:off x="3254" y="2885"/>
              <a:ext cx="39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0" y="0"/>
                </a:cxn>
                <a:cxn ang="0">
                  <a:pos x="80" y="22"/>
                </a:cxn>
                <a:cxn ang="0">
                  <a:pos x="0" y="22"/>
                </a:cxn>
                <a:cxn ang="0">
                  <a:pos x="8" y="0"/>
                </a:cxn>
              </a:cxnLst>
              <a:rect l="0" t="0" r="r" b="b"/>
              <a:pathLst>
                <a:path w="80" h="22">
                  <a:moveTo>
                    <a:pt x="8" y="0"/>
                  </a:moveTo>
                  <a:lnTo>
                    <a:pt x="70" y="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36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8" name="Freeform 70"/>
            <p:cNvSpPr>
              <a:spLocks/>
            </p:cNvSpPr>
            <p:nvPr/>
          </p:nvSpPr>
          <p:spPr bwMode="auto">
            <a:xfrm>
              <a:off x="3258" y="2882"/>
              <a:ext cx="33" cy="5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2" y="9"/>
                </a:cxn>
                <a:cxn ang="0">
                  <a:pos x="59" y="5"/>
                </a:cxn>
                <a:cxn ang="0">
                  <a:pos x="62" y="9"/>
                </a:cxn>
                <a:cxn ang="0">
                  <a:pos x="66" y="8"/>
                </a:cxn>
                <a:cxn ang="0">
                  <a:pos x="67" y="4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66" y="3"/>
                </a:cxn>
              </a:cxnLst>
              <a:rect l="0" t="0" r="r" b="b"/>
              <a:pathLst>
                <a:path w="67" h="9">
                  <a:moveTo>
                    <a:pt x="66" y="3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6" y="8"/>
                  </a:lnTo>
                  <a:lnTo>
                    <a:pt x="67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99" name="Freeform 71"/>
            <p:cNvSpPr>
              <a:spLocks/>
            </p:cNvSpPr>
            <p:nvPr/>
          </p:nvSpPr>
          <p:spPr bwMode="auto">
            <a:xfrm>
              <a:off x="3287" y="2884"/>
              <a:ext cx="8" cy="14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6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3" y="18"/>
                </a:cxn>
                <a:cxn ang="0">
                  <a:pos x="9" y="24"/>
                </a:cxn>
                <a:cxn ang="0">
                  <a:pos x="11" y="27"/>
                </a:cxn>
                <a:cxn ang="0">
                  <a:pos x="14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3" y="28"/>
                </a:cxn>
              </a:cxnLst>
              <a:rect l="0" t="0" r="r" b="b"/>
              <a:pathLst>
                <a:path w="16" h="28">
                  <a:moveTo>
                    <a:pt x="13" y="28"/>
                  </a:moveTo>
                  <a:lnTo>
                    <a:pt x="16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0" name="Freeform 72"/>
            <p:cNvSpPr>
              <a:spLocks/>
            </p:cNvSpPr>
            <p:nvPr/>
          </p:nvSpPr>
          <p:spPr bwMode="auto">
            <a:xfrm>
              <a:off x="3251" y="2893"/>
              <a:ext cx="42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0"/>
                </a:cxn>
                <a:cxn ang="0">
                  <a:pos x="85" y="10"/>
                </a:cxn>
                <a:cxn ang="0">
                  <a:pos x="85" y="0"/>
                </a:cxn>
                <a:cxn ang="0">
                  <a:pos x="5" y="0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2" y="4"/>
                </a:cxn>
              </a:cxnLst>
              <a:rect l="0" t="0" r="r" b="b"/>
              <a:pathLst>
                <a:path w="85" h="10">
                  <a:moveTo>
                    <a:pt x="2" y="4"/>
                  </a:moveTo>
                  <a:lnTo>
                    <a:pt x="5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1" name="Freeform 73"/>
            <p:cNvSpPr>
              <a:spLocks/>
            </p:cNvSpPr>
            <p:nvPr/>
          </p:nvSpPr>
          <p:spPr bwMode="auto">
            <a:xfrm>
              <a:off x="3252" y="2882"/>
              <a:ext cx="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11" y="0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lnTo>
                    <a:pt x="8" y="3"/>
                  </a:lnTo>
                  <a:lnTo>
                    <a:pt x="0" y="25"/>
                  </a:lnTo>
                  <a:lnTo>
                    <a:pt x="7" y="27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Freeform 74"/>
            <p:cNvSpPr>
              <a:spLocks/>
            </p:cNvSpPr>
            <p:nvPr/>
          </p:nvSpPr>
          <p:spPr bwMode="auto">
            <a:xfrm>
              <a:off x="3247" y="2884"/>
              <a:ext cx="8" cy="14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5" y="22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8" y="24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5" y="25"/>
                </a:cxn>
                <a:cxn ang="0">
                  <a:pos x="15" y="22"/>
                </a:cxn>
                <a:cxn ang="0">
                  <a:pos x="12" y="28"/>
                </a:cxn>
              </a:cxnLst>
              <a:rect l="0" t="0" r="r" b="b"/>
              <a:pathLst>
                <a:path w="15" h="28">
                  <a:moveTo>
                    <a:pt x="12" y="28"/>
                  </a:moveTo>
                  <a:lnTo>
                    <a:pt x="15" y="22"/>
                  </a:lnTo>
                  <a:lnTo>
                    <a:pt x="7" y="0"/>
                  </a:lnTo>
                  <a:lnTo>
                    <a:pt x="0" y="2"/>
                  </a:lnTo>
                  <a:lnTo>
                    <a:pt x="8" y="24"/>
                  </a:lnTo>
                  <a:lnTo>
                    <a:pt x="12" y="18"/>
                  </a:lnTo>
                  <a:lnTo>
                    <a:pt x="8" y="24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Freeform 75"/>
            <p:cNvSpPr>
              <a:spLocks/>
            </p:cNvSpPr>
            <p:nvPr/>
          </p:nvSpPr>
          <p:spPr bwMode="auto">
            <a:xfrm>
              <a:off x="3458" y="1954"/>
              <a:ext cx="209" cy="491"/>
            </a:xfrm>
            <a:custGeom>
              <a:avLst/>
              <a:gdLst/>
              <a:ahLst/>
              <a:cxnLst>
                <a:cxn ang="0">
                  <a:pos x="348" y="972"/>
                </a:cxn>
                <a:cxn ang="0">
                  <a:pos x="360" y="966"/>
                </a:cxn>
                <a:cxn ang="0">
                  <a:pos x="375" y="956"/>
                </a:cxn>
                <a:cxn ang="0">
                  <a:pos x="403" y="939"/>
                </a:cxn>
                <a:cxn ang="0">
                  <a:pos x="410" y="0"/>
                </a:cxn>
                <a:cxn ang="0">
                  <a:pos x="387" y="5"/>
                </a:cxn>
                <a:cxn ang="0">
                  <a:pos x="368" y="13"/>
                </a:cxn>
                <a:cxn ang="0">
                  <a:pos x="351" y="16"/>
                </a:cxn>
                <a:cxn ang="0">
                  <a:pos x="324" y="23"/>
                </a:cxn>
                <a:cxn ang="0">
                  <a:pos x="292" y="42"/>
                </a:cxn>
                <a:cxn ang="0">
                  <a:pos x="230" y="49"/>
                </a:cxn>
                <a:cxn ang="0">
                  <a:pos x="196" y="65"/>
                </a:cxn>
                <a:cxn ang="0">
                  <a:pos x="170" y="100"/>
                </a:cxn>
                <a:cxn ang="0">
                  <a:pos x="182" y="102"/>
                </a:cxn>
                <a:cxn ang="0">
                  <a:pos x="173" y="111"/>
                </a:cxn>
                <a:cxn ang="0">
                  <a:pos x="144" y="125"/>
                </a:cxn>
                <a:cxn ang="0">
                  <a:pos x="121" y="133"/>
                </a:cxn>
                <a:cxn ang="0">
                  <a:pos x="111" y="130"/>
                </a:cxn>
                <a:cxn ang="0">
                  <a:pos x="114" y="149"/>
                </a:cxn>
                <a:cxn ang="0">
                  <a:pos x="120" y="180"/>
                </a:cxn>
                <a:cxn ang="0">
                  <a:pos x="130" y="210"/>
                </a:cxn>
                <a:cxn ang="0">
                  <a:pos x="107" y="265"/>
                </a:cxn>
                <a:cxn ang="0">
                  <a:pos x="96" y="292"/>
                </a:cxn>
                <a:cxn ang="0">
                  <a:pos x="78" y="331"/>
                </a:cxn>
                <a:cxn ang="0">
                  <a:pos x="70" y="350"/>
                </a:cxn>
                <a:cxn ang="0">
                  <a:pos x="70" y="357"/>
                </a:cxn>
                <a:cxn ang="0">
                  <a:pos x="71" y="380"/>
                </a:cxn>
                <a:cxn ang="0">
                  <a:pos x="84" y="412"/>
                </a:cxn>
                <a:cxn ang="0">
                  <a:pos x="87" y="447"/>
                </a:cxn>
                <a:cxn ang="0">
                  <a:pos x="67" y="480"/>
                </a:cxn>
                <a:cxn ang="0">
                  <a:pos x="43" y="525"/>
                </a:cxn>
                <a:cxn ang="0">
                  <a:pos x="29" y="545"/>
                </a:cxn>
                <a:cxn ang="0">
                  <a:pos x="10" y="564"/>
                </a:cxn>
                <a:cxn ang="0">
                  <a:pos x="0" y="578"/>
                </a:cxn>
                <a:cxn ang="0">
                  <a:pos x="6" y="601"/>
                </a:cxn>
                <a:cxn ang="0">
                  <a:pos x="21" y="611"/>
                </a:cxn>
                <a:cxn ang="0">
                  <a:pos x="36" y="613"/>
                </a:cxn>
                <a:cxn ang="0">
                  <a:pos x="58" y="618"/>
                </a:cxn>
                <a:cxn ang="0">
                  <a:pos x="76" y="629"/>
                </a:cxn>
                <a:cxn ang="0">
                  <a:pos x="82" y="649"/>
                </a:cxn>
                <a:cxn ang="0">
                  <a:pos x="78" y="671"/>
                </a:cxn>
                <a:cxn ang="0">
                  <a:pos x="63" y="694"/>
                </a:cxn>
                <a:cxn ang="0">
                  <a:pos x="67" y="707"/>
                </a:cxn>
                <a:cxn ang="0">
                  <a:pos x="86" y="727"/>
                </a:cxn>
                <a:cxn ang="0">
                  <a:pos x="98" y="742"/>
                </a:cxn>
                <a:cxn ang="0">
                  <a:pos x="94" y="750"/>
                </a:cxn>
                <a:cxn ang="0">
                  <a:pos x="79" y="761"/>
                </a:cxn>
                <a:cxn ang="0">
                  <a:pos x="77" y="775"/>
                </a:cxn>
                <a:cxn ang="0">
                  <a:pos x="85" y="791"/>
                </a:cxn>
                <a:cxn ang="0">
                  <a:pos x="102" y="816"/>
                </a:cxn>
                <a:cxn ang="0">
                  <a:pos x="102" y="824"/>
                </a:cxn>
                <a:cxn ang="0">
                  <a:pos x="104" y="871"/>
                </a:cxn>
                <a:cxn ang="0">
                  <a:pos x="132" y="915"/>
                </a:cxn>
                <a:cxn ang="0">
                  <a:pos x="185" y="929"/>
                </a:cxn>
                <a:cxn ang="0">
                  <a:pos x="237" y="926"/>
                </a:cxn>
                <a:cxn ang="0">
                  <a:pos x="280" y="925"/>
                </a:cxn>
                <a:cxn ang="0">
                  <a:pos x="301" y="932"/>
                </a:cxn>
                <a:cxn ang="0">
                  <a:pos x="321" y="956"/>
                </a:cxn>
                <a:cxn ang="0">
                  <a:pos x="336" y="978"/>
                </a:cxn>
              </a:cxnLst>
              <a:rect l="0" t="0" r="r" b="b"/>
              <a:pathLst>
                <a:path w="418" h="980">
                  <a:moveTo>
                    <a:pt x="337" y="980"/>
                  </a:moveTo>
                  <a:lnTo>
                    <a:pt x="342" y="975"/>
                  </a:lnTo>
                  <a:lnTo>
                    <a:pt x="348" y="972"/>
                  </a:lnTo>
                  <a:lnTo>
                    <a:pt x="352" y="970"/>
                  </a:lnTo>
                  <a:lnTo>
                    <a:pt x="356" y="968"/>
                  </a:lnTo>
                  <a:lnTo>
                    <a:pt x="360" y="966"/>
                  </a:lnTo>
                  <a:lnTo>
                    <a:pt x="364" y="963"/>
                  </a:lnTo>
                  <a:lnTo>
                    <a:pt x="370" y="959"/>
                  </a:lnTo>
                  <a:lnTo>
                    <a:pt x="375" y="956"/>
                  </a:lnTo>
                  <a:lnTo>
                    <a:pt x="382" y="950"/>
                  </a:lnTo>
                  <a:lnTo>
                    <a:pt x="392" y="944"/>
                  </a:lnTo>
                  <a:lnTo>
                    <a:pt x="403" y="939"/>
                  </a:lnTo>
                  <a:lnTo>
                    <a:pt x="418" y="930"/>
                  </a:lnTo>
                  <a:lnTo>
                    <a:pt x="418" y="1"/>
                  </a:lnTo>
                  <a:lnTo>
                    <a:pt x="410" y="0"/>
                  </a:lnTo>
                  <a:lnTo>
                    <a:pt x="402" y="1"/>
                  </a:lnTo>
                  <a:lnTo>
                    <a:pt x="394" y="3"/>
                  </a:lnTo>
                  <a:lnTo>
                    <a:pt x="387" y="5"/>
                  </a:lnTo>
                  <a:lnTo>
                    <a:pt x="380" y="9"/>
                  </a:lnTo>
                  <a:lnTo>
                    <a:pt x="374" y="11"/>
                  </a:lnTo>
                  <a:lnTo>
                    <a:pt x="368" y="13"/>
                  </a:lnTo>
                  <a:lnTo>
                    <a:pt x="364" y="15"/>
                  </a:lnTo>
                  <a:lnTo>
                    <a:pt x="358" y="15"/>
                  </a:lnTo>
                  <a:lnTo>
                    <a:pt x="351" y="16"/>
                  </a:lnTo>
                  <a:lnTo>
                    <a:pt x="343" y="17"/>
                  </a:lnTo>
                  <a:lnTo>
                    <a:pt x="334" y="19"/>
                  </a:lnTo>
                  <a:lnTo>
                    <a:pt x="324" y="23"/>
                  </a:lnTo>
                  <a:lnTo>
                    <a:pt x="313" y="28"/>
                  </a:lnTo>
                  <a:lnTo>
                    <a:pt x="303" y="34"/>
                  </a:lnTo>
                  <a:lnTo>
                    <a:pt x="292" y="42"/>
                  </a:lnTo>
                  <a:lnTo>
                    <a:pt x="267" y="45"/>
                  </a:lnTo>
                  <a:lnTo>
                    <a:pt x="246" y="47"/>
                  </a:lnTo>
                  <a:lnTo>
                    <a:pt x="230" y="49"/>
                  </a:lnTo>
                  <a:lnTo>
                    <a:pt x="216" y="53"/>
                  </a:lnTo>
                  <a:lnTo>
                    <a:pt x="205" y="58"/>
                  </a:lnTo>
                  <a:lnTo>
                    <a:pt x="196" y="65"/>
                  </a:lnTo>
                  <a:lnTo>
                    <a:pt x="187" y="74"/>
                  </a:lnTo>
                  <a:lnTo>
                    <a:pt x="176" y="88"/>
                  </a:lnTo>
                  <a:lnTo>
                    <a:pt x="170" y="100"/>
                  </a:lnTo>
                  <a:lnTo>
                    <a:pt x="174" y="101"/>
                  </a:lnTo>
                  <a:lnTo>
                    <a:pt x="180" y="100"/>
                  </a:lnTo>
                  <a:lnTo>
                    <a:pt x="182" y="102"/>
                  </a:lnTo>
                  <a:lnTo>
                    <a:pt x="181" y="107"/>
                  </a:lnTo>
                  <a:lnTo>
                    <a:pt x="178" y="109"/>
                  </a:lnTo>
                  <a:lnTo>
                    <a:pt x="173" y="111"/>
                  </a:lnTo>
                  <a:lnTo>
                    <a:pt x="163" y="114"/>
                  </a:lnTo>
                  <a:lnTo>
                    <a:pt x="151" y="118"/>
                  </a:lnTo>
                  <a:lnTo>
                    <a:pt x="144" y="125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21" y="133"/>
                  </a:lnTo>
                  <a:lnTo>
                    <a:pt x="115" y="132"/>
                  </a:lnTo>
                  <a:lnTo>
                    <a:pt x="112" y="131"/>
                  </a:lnTo>
                  <a:lnTo>
                    <a:pt x="111" y="130"/>
                  </a:lnTo>
                  <a:lnTo>
                    <a:pt x="112" y="133"/>
                  </a:lnTo>
                  <a:lnTo>
                    <a:pt x="113" y="140"/>
                  </a:lnTo>
                  <a:lnTo>
                    <a:pt x="114" y="149"/>
                  </a:lnTo>
                  <a:lnTo>
                    <a:pt x="114" y="156"/>
                  </a:lnTo>
                  <a:lnTo>
                    <a:pt x="114" y="170"/>
                  </a:lnTo>
                  <a:lnTo>
                    <a:pt x="120" y="180"/>
                  </a:lnTo>
                  <a:lnTo>
                    <a:pt x="129" y="187"/>
                  </a:lnTo>
                  <a:lnTo>
                    <a:pt x="140" y="191"/>
                  </a:lnTo>
                  <a:lnTo>
                    <a:pt x="130" y="210"/>
                  </a:lnTo>
                  <a:lnTo>
                    <a:pt x="120" y="232"/>
                  </a:lnTo>
                  <a:lnTo>
                    <a:pt x="112" y="253"/>
                  </a:lnTo>
                  <a:lnTo>
                    <a:pt x="107" y="265"/>
                  </a:lnTo>
                  <a:lnTo>
                    <a:pt x="105" y="270"/>
                  </a:lnTo>
                  <a:lnTo>
                    <a:pt x="101" y="280"/>
                  </a:lnTo>
                  <a:lnTo>
                    <a:pt x="96" y="292"/>
                  </a:lnTo>
                  <a:lnTo>
                    <a:pt x="90" y="306"/>
                  </a:lnTo>
                  <a:lnTo>
                    <a:pt x="84" y="320"/>
                  </a:lnTo>
                  <a:lnTo>
                    <a:pt x="78" y="331"/>
                  </a:lnTo>
                  <a:lnTo>
                    <a:pt x="74" y="342"/>
                  </a:lnTo>
                  <a:lnTo>
                    <a:pt x="71" y="348"/>
                  </a:lnTo>
                  <a:lnTo>
                    <a:pt x="70" y="350"/>
                  </a:lnTo>
                  <a:lnTo>
                    <a:pt x="70" y="352"/>
                  </a:lnTo>
                  <a:lnTo>
                    <a:pt x="70" y="354"/>
                  </a:lnTo>
                  <a:lnTo>
                    <a:pt x="70" y="357"/>
                  </a:lnTo>
                  <a:lnTo>
                    <a:pt x="66" y="363"/>
                  </a:lnTo>
                  <a:lnTo>
                    <a:pt x="67" y="371"/>
                  </a:lnTo>
                  <a:lnTo>
                    <a:pt x="71" y="380"/>
                  </a:lnTo>
                  <a:lnTo>
                    <a:pt x="77" y="387"/>
                  </a:lnTo>
                  <a:lnTo>
                    <a:pt x="79" y="396"/>
                  </a:lnTo>
                  <a:lnTo>
                    <a:pt x="84" y="412"/>
                  </a:lnTo>
                  <a:lnTo>
                    <a:pt x="89" y="429"/>
                  </a:lnTo>
                  <a:lnTo>
                    <a:pt x="91" y="439"/>
                  </a:lnTo>
                  <a:lnTo>
                    <a:pt x="87" y="447"/>
                  </a:lnTo>
                  <a:lnTo>
                    <a:pt x="81" y="459"/>
                  </a:lnTo>
                  <a:lnTo>
                    <a:pt x="72" y="471"/>
                  </a:lnTo>
                  <a:lnTo>
                    <a:pt x="67" y="480"/>
                  </a:lnTo>
                  <a:lnTo>
                    <a:pt x="61" y="492"/>
                  </a:lnTo>
                  <a:lnTo>
                    <a:pt x="52" y="509"/>
                  </a:lnTo>
                  <a:lnTo>
                    <a:pt x="43" y="525"/>
                  </a:lnTo>
                  <a:lnTo>
                    <a:pt x="37" y="535"/>
                  </a:lnTo>
                  <a:lnTo>
                    <a:pt x="33" y="539"/>
                  </a:lnTo>
                  <a:lnTo>
                    <a:pt x="29" y="545"/>
                  </a:lnTo>
                  <a:lnTo>
                    <a:pt x="23" y="550"/>
                  </a:lnTo>
                  <a:lnTo>
                    <a:pt x="16" y="557"/>
                  </a:lnTo>
                  <a:lnTo>
                    <a:pt x="10" y="564"/>
                  </a:lnTo>
                  <a:lnTo>
                    <a:pt x="5" y="570"/>
                  </a:lnTo>
                  <a:lnTo>
                    <a:pt x="1" y="576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2" y="592"/>
                  </a:lnTo>
                  <a:lnTo>
                    <a:pt x="6" y="601"/>
                  </a:lnTo>
                  <a:lnTo>
                    <a:pt x="10" y="607"/>
                  </a:lnTo>
                  <a:lnTo>
                    <a:pt x="15" y="610"/>
                  </a:lnTo>
                  <a:lnTo>
                    <a:pt x="21" y="611"/>
                  </a:lnTo>
                  <a:lnTo>
                    <a:pt x="26" y="613"/>
                  </a:lnTo>
                  <a:lnTo>
                    <a:pt x="32" y="613"/>
                  </a:lnTo>
                  <a:lnTo>
                    <a:pt x="36" y="613"/>
                  </a:lnTo>
                  <a:lnTo>
                    <a:pt x="43" y="614"/>
                  </a:lnTo>
                  <a:lnTo>
                    <a:pt x="49" y="616"/>
                  </a:lnTo>
                  <a:lnTo>
                    <a:pt x="58" y="618"/>
                  </a:lnTo>
                  <a:lnTo>
                    <a:pt x="64" y="621"/>
                  </a:lnTo>
                  <a:lnTo>
                    <a:pt x="71" y="624"/>
                  </a:lnTo>
                  <a:lnTo>
                    <a:pt x="76" y="629"/>
                  </a:lnTo>
                  <a:lnTo>
                    <a:pt x="78" y="632"/>
                  </a:lnTo>
                  <a:lnTo>
                    <a:pt x="81" y="640"/>
                  </a:lnTo>
                  <a:lnTo>
                    <a:pt x="82" y="649"/>
                  </a:lnTo>
                  <a:lnTo>
                    <a:pt x="82" y="659"/>
                  </a:lnTo>
                  <a:lnTo>
                    <a:pt x="82" y="664"/>
                  </a:lnTo>
                  <a:lnTo>
                    <a:pt x="78" y="671"/>
                  </a:lnTo>
                  <a:lnTo>
                    <a:pt x="71" y="679"/>
                  </a:lnTo>
                  <a:lnTo>
                    <a:pt x="66" y="689"/>
                  </a:lnTo>
                  <a:lnTo>
                    <a:pt x="63" y="694"/>
                  </a:lnTo>
                  <a:lnTo>
                    <a:pt x="63" y="699"/>
                  </a:lnTo>
                  <a:lnTo>
                    <a:pt x="66" y="702"/>
                  </a:lnTo>
                  <a:lnTo>
                    <a:pt x="67" y="707"/>
                  </a:lnTo>
                  <a:lnTo>
                    <a:pt x="70" y="712"/>
                  </a:lnTo>
                  <a:lnTo>
                    <a:pt x="76" y="718"/>
                  </a:lnTo>
                  <a:lnTo>
                    <a:pt x="86" y="727"/>
                  </a:lnTo>
                  <a:lnTo>
                    <a:pt x="94" y="735"/>
                  </a:lnTo>
                  <a:lnTo>
                    <a:pt x="98" y="739"/>
                  </a:lnTo>
                  <a:lnTo>
                    <a:pt x="98" y="742"/>
                  </a:lnTo>
                  <a:lnTo>
                    <a:pt x="98" y="744"/>
                  </a:lnTo>
                  <a:lnTo>
                    <a:pt x="97" y="747"/>
                  </a:lnTo>
                  <a:lnTo>
                    <a:pt x="94" y="750"/>
                  </a:lnTo>
                  <a:lnTo>
                    <a:pt x="91" y="752"/>
                  </a:lnTo>
                  <a:lnTo>
                    <a:pt x="85" y="757"/>
                  </a:lnTo>
                  <a:lnTo>
                    <a:pt x="79" y="761"/>
                  </a:lnTo>
                  <a:lnTo>
                    <a:pt x="77" y="766"/>
                  </a:lnTo>
                  <a:lnTo>
                    <a:pt x="77" y="770"/>
                  </a:lnTo>
                  <a:lnTo>
                    <a:pt x="77" y="775"/>
                  </a:lnTo>
                  <a:lnTo>
                    <a:pt x="77" y="780"/>
                  </a:lnTo>
                  <a:lnTo>
                    <a:pt x="79" y="784"/>
                  </a:lnTo>
                  <a:lnTo>
                    <a:pt x="85" y="791"/>
                  </a:lnTo>
                  <a:lnTo>
                    <a:pt x="93" y="801"/>
                  </a:lnTo>
                  <a:lnTo>
                    <a:pt x="99" y="811"/>
                  </a:lnTo>
                  <a:lnTo>
                    <a:pt x="102" y="816"/>
                  </a:lnTo>
                  <a:lnTo>
                    <a:pt x="102" y="819"/>
                  </a:lnTo>
                  <a:lnTo>
                    <a:pt x="102" y="822"/>
                  </a:lnTo>
                  <a:lnTo>
                    <a:pt x="102" y="824"/>
                  </a:lnTo>
                  <a:lnTo>
                    <a:pt x="101" y="828"/>
                  </a:lnTo>
                  <a:lnTo>
                    <a:pt x="100" y="850"/>
                  </a:lnTo>
                  <a:lnTo>
                    <a:pt x="104" y="871"/>
                  </a:lnTo>
                  <a:lnTo>
                    <a:pt x="111" y="888"/>
                  </a:lnTo>
                  <a:lnTo>
                    <a:pt x="120" y="903"/>
                  </a:lnTo>
                  <a:lnTo>
                    <a:pt x="132" y="915"/>
                  </a:lnTo>
                  <a:lnTo>
                    <a:pt x="147" y="924"/>
                  </a:lnTo>
                  <a:lnTo>
                    <a:pt x="166" y="929"/>
                  </a:lnTo>
                  <a:lnTo>
                    <a:pt x="185" y="929"/>
                  </a:lnTo>
                  <a:lnTo>
                    <a:pt x="203" y="928"/>
                  </a:lnTo>
                  <a:lnTo>
                    <a:pt x="220" y="926"/>
                  </a:lnTo>
                  <a:lnTo>
                    <a:pt x="237" y="926"/>
                  </a:lnTo>
                  <a:lnTo>
                    <a:pt x="253" y="925"/>
                  </a:lnTo>
                  <a:lnTo>
                    <a:pt x="268" y="925"/>
                  </a:lnTo>
                  <a:lnTo>
                    <a:pt x="280" y="925"/>
                  </a:lnTo>
                  <a:lnTo>
                    <a:pt x="290" y="926"/>
                  </a:lnTo>
                  <a:lnTo>
                    <a:pt x="296" y="928"/>
                  </a:lnTo>
                  <a:lnTo>
                    <a:pt x="301" y="932"/>
                  </a:lnTo>
                  <a:lnTo>
                    <a:pt x="307" y="939"/>
                  </a:lnTo>
                  <a:lnTo>
                    <a:pt x="314" y="947"/>
                  </a:lnTo>
                  <a:lnTo>
                    <a:pt x="321" y="956"/>
                  </a:lnTo>
                  <a:lnTo>
                    <a:pt x="327" y="965"/>
                  </a:lnTo>
                  <a:lnTo>
                    <a:pt x="333" y="973"/>
                  </a:lnTo>
                  <a:lnTo>
                    <a:pt x="336" y="978"/>
                  </a:lnTo>
                  <a:lnTo>
                    <a:pt x="337" y="980"/>
                  </a:lnTo>
                  <a:close/>
                </a:path>
              </a:pathLst>
            </a:custGeom>
            <a:solidFill>
              <a:srgbClr val="E5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Freeform 76"/>
            <p:cNvSpPr>
              <a:spLocks/>
            </p:cNvSpPr>
            <p:nvPr/>
          </p:nvSpPr>
          <p:spPr bwMode="auto">
            <a:xfrm>
              <a:off x="3626" y="2437"/>
              <a:ext cx="10" cy="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14"/>
                </a:cxn>
                <a:cxn ang="0">
                  <a:pos x="14" y="10"/>
                </a:cxn>
                <a:cxn ang="0">
                  <a:pos x="19" y="8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0" y="0"/>
                </a:cxn>
              </a:cxnLst>
              <a:rect l="0" t="0" r="r" b="b"/>
              <a:pathLst>
                <a:path w="22" h="18">
                  <a:moveTo>
                    <a:pt x="20" y="0"/>
                  </a:moveTo>
                  <a:lnTo>
                    <a:pt x="21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5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5" name="Freeform 77"/>
            <p:cNvSpPr>
              <a:spLocks/>
            </p:cNvSpPr>
            <p:nvPr/>
          </p:nvSpPr>
          <p:spPr bwMode="auto">
            <a:xfrm>
              <a:off x="3635" y="2418"/>
              <a:ext cx="34" cy="22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62" y="0"/>
                </a:cxn>
                <a:cxn ang="0">
                  <a:pos x="47" y="8"/>
                </a:cxn>
                <a:cxn ang="0">
                  <a:pos x="35" y="14"/>
                </a:cxn>
                <a:cxn ang="0">
                  <a:pos x="25" y="20"/>
                </a:cxn>
                <a:cxn ang="0">
                  <a:pos x="18" y="25"/>
                </a:cxn>
                <a:cxn ang="0">
                  <a:pos x="12" y="29"/>
                </a:cxn>
                <a:cxn ang="0">
                  <a:pos x="7" y="32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8" y="43"/>
                </a:cxn>
                <a:cxn ang="0">
                  <a:pos x="11" y="39"/>
                </a:cxn>
                <a:cxn ang="0">
                  <a:pos x="17" y="36"/>
                </a:cxn>
                <a:cxn ang="0">
                  <a:pos x="23" y="32"/>
                </a:cxn>
                <a:cxn ang="0">
                  <a:pos x="30" y="27"/>
                </a:cxn>
                <a:cxn ang="0">
                  <a:pos x="38" y="21"/>
                </a:cxn>
                <a:cxn ang="0">
                  <a:pos x="49" y="15"/>
                </a:cxn>
                <a:cxn ang="0">
                  <a:pos x="64" y="7"/>
                </a:cxn>
                <a:cxn ang="0">
                  <a:pos x="68" y="3"/>
                </a:cxn>
                <a:cxn ang="0">
                  <a:pos x="64" y="7"/>
                </a:cxn>
                <a:cxn ang="0">
                  <a:pos x="66" y="5"/>
                </a:cxn>
                <a:cxn ang="0">
                  <a:pos x="66" y="2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58" y="3"/>
                </a:cxn>
              </a:cxnLst>
              <a:rect l="0" t="0" r="r" b="b"/>
              <a:pathLst>
                <a:path w="68" h="45">
                  <a:moveTo>
                    <a:pt x="58" y="3"/>
                  </a:moveTo>
                  <a:lnTo>
                    <a:pt x="62" y="0"/>
                  </a:lnTo>
                  <a:lnTo>
                    <a:pt x="47" y="8"/>
                  </a:lnTo>
                  <a:lnTo>
                    <a:pt x="35" y="14"/>
                  </a:lnTo>
                  <a:lnTo>
                    <a:pt x="25" y="20"/>
                  </a:lnTo>
                  <a:lnTo>
                    <a:pt x="18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8" y="43"/>
                  </a:lnTo>
                  <a:lnTo>
                    <a:pt x="11" y="39"/>
                  </a:lnTo>
                  <a:lnTo>
                    <a:pt x="17" y="36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8" y="21"/>
                  </a:lnTo>
                  <a:lnTo>
                    <a:pt x="49" y="15"/>
                  </a:lnTo>
                  <a:lnTo>
                    <a:pt x="64" y="7"/>
                  </a:lnTo>
                  <a:lnTo>
                    <a:pt x="68" y="3"/>
                  </a:lnTo>
                  <a:lnTo>
                    <a:pt x="64" y="7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Freeform 78"/>
            <p:cNvSpPr>
              <a:spLocks/>
            </p:cNvSpPr>
            <p:nvPr/>
          </p:nvSpPr>
          <p:spPr bwMode="auto">
            <a:xfrm>
              <a:off x="3640" y="1952"/>
              <a:ext cx="27" cy="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6" y="22"/>
                </a:cxn>
                <a:cxn ang="0">
                  <a:pos x="11" y="20"/>
                </a:cxn>
                <a:cxn ang="0">
                  <a:pos x="17" y="17"/>
                </a:cxn>
                <a:cxn ang="0">
                  <a:pos x="24" y="14"/>
                </a:cxn>
                <a:cxn ang="0">
                  <a:pos x="31" y="12"/>
                </a:cxn>
                <a:cxn ang="0">
                  <a:pos x="38" y="9"/>
                </a:cxn>
                <a:cxn ang="0">
                  <a:pos x="46" y="9"/>
                </a:cxn>
                <a:cxn ang="0">
                  <a:pos x="54" y="9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9" y="5"/>
                </a:cxn>
                <a:cxn ang="0">
                  <a:pos x="22" y="7"/>
                </a:cxn>
                <a:cxn ang="0">
                  <a:pos x="15" y="10"/>
                </a:cxn>
                <a:cxn ang="0">
                  <a:pos x="9" y="13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3"/>
                </a:cxn>
              </a:cxnLst>
              <a:rect l="0" t="0" r="r" b="b"/>
              <a:pathLst>
                <a:path w="54" h="23">
                  <a:moveTo>
                    <a:pt x="0" y="23"/>
                  </a:moveTo>
                  <a:lnTo>
                    <a:pt x="0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17" y="17"/>
                  </a:lnTo>
                  <a:lnTo>
                    <a:pt x="24" y="14"/>
                  </a:lnTo>
                  <a:lnTo>
                    <a:pt x="31" y="12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4" y="9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9" y="5"/>
                  </a:lnTo>
                  <a:lnTo>
                    <a:pt x="22" y="7"/>
                  </a:lnTo>
                  <a:lnTo>
                    <a:pt x="15" y="10"/>
                  </a:lnTo>
                  <a:lnTo>
                    <a:pt x="9" y="13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7" name="Freeform 79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2" y="35"/>
                </a:cxn>
              </a:cxnLst>
              <a:rect l="0" t="0" r="r" b="b"/>
              <a:pathLst>
                <a:path w="74" h="35">
                  <a:moveTo>
                    <a:pt x="2" y="35"/>
                  </a:move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8" name="Freeform 80"/>
            <p:cNvSpPr>
              <a:spLocks/>
            </p:cNvSpPr>
            <p:nvPr/>
          </p:nvSpPr>
          <p:spPr bwMode="auto">
            <a:xfrm>
              <a:off x="3544" y="1974"/>
              <a:ext cx="60" cy="26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7" y="52"/>
                </a:cxn>
              </a:cxnLst>
              <a:rect l="0" t="0" r="r" b="b"/>
              <a:pathLst>
                <a:path w="119" h="52">
                  <a:moveTo>
                    <a:pt x="7" y="52"/>
                  </a:move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09" name="Freeform 81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6"/>
                </a:cxn>
              </a:cxnLst>
              <a:rect l="0" t="0" r="r" b="b"/>
              <a:pathLst>
                <a:path w="18" h="20">
                  <a:moveTo>
                    <a:pt x="18" y="16"/>
                  </a:move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0" name="Freeform 82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1" name="Freeform 83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9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2" name="Freeform 84"/>
            <p:cNvSpPr>
              <a:spLocks/>
            </p:cNvSpPr>
            <p:nvPr/>
          </p:nvSpPr>
          <p:spPr bwMode="auto">
            <a:xfrm>
              <a:off x="3511" y="2018"/>
              <a:ext cx="12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5" y="11"/>
                </a:cxn>
                <a:cxn ang="0">
                  <a:pos x="24" y="13"/>
                </a:cxn>
                <a:cxn ang="0">
                  <a:pos x="24" y="4"/>
                </a:cxn>
                <a:cxn ang="0">
                  <a:pos x="15" y="4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1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8" y="4"/>
                </a:cxn>
              </a:cxnLst>
              <a:rect l="0" t="0" r="r" b="b"/>
              <a:pathLst>
                <a:path w="24" h="13">
                  <a:moveTo>
                    <a:pt x="8" y="4"/>
                  </a:moveTo>
                  <a:lnTo>
                    <a:pt x="2" y="7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24" y="13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3" name="Freeform 85"/>
            <p:cNvSpPr>
              <a:spLocks/>
            </p:cNvSpPr>
            <p:nvPr/>
          </p:nvSpPr>
          <p:spPr bwMode="auto">
            <a:xfrm>
              <a:off x="3512" y="2019"/>
              <a:ext cx="5" cy="14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6"/>
                </a:cxn>
                <a:cxn ang="0">
                  <a:pos x="10" y="19"/>
                </a:cxn>
                <a:cxn ang="0">
                  <a:pos x="9" y="10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10"/>
                </a:cxn>
                <a:cxn ang="0">
                  <a:pos x="4" y="19"/>
                </a:cxn>
                <a:cxn ang="0">
                  <a:pos x="4" y="26"/>
                </a:cxn>
                <a:cxn ang="0">
                  <a:pos x="4" y="25"/>
                </a:cxn>
                <a:cxn ang="0">
                  <a:pos x="10" y="27"/>
                </a:cxn>
              </a:cxnLst>
              <a:rect l="0" t="0" r="r" b="b"/>
              <a:pathLst>
                <a:path w="10" h="27">
                  <a:moveTo>
                    <a:pt x="10" y="27"/>
                  </a:moveTo>
                  <a:lnTo>
                    <a:pt x="10" y="26"/>
                  </a:lnTo>
                  <a:lnTo>
                    <a:pt x="10" y="19"/>
                  </a:lnTo>
                  <a:lnTo>
                    <a:pt x="9" y="10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0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4" name="Freeform 86"/>
            <p:cNvSpPr>
              <a:spLocks/>
            </p:cNvSpPr>
            <p:nvPr/>
          </p:nvSpPr>
          <p:spPr bwMode="auto">
            <a:xfrm>
              <a:off x="3513" y="2032"/>
              <a:ext cx="17" cy="20"/>
            </a:xfrm>
            <a:custGeom>
              <a:avLst/>
              <a:gdLst/>
              <a:ahLst/>
              <a:cxnLst>
                <a:cxn ang="0">
                  <a:pos x="33" y="38"/>
                </a:cxn>
                <a:cxn ang="0">
                  <a:pos x="29" y="32"/>
                </a:cxn>
                <a:cxn ang="0">
                  <a:pos x="19" y="29"/>
                </a:cxn>
                <a:cxn ang="0">
                  <a:pos x="12" y="23"/>
                </a:cxn>
                <a:cxn ang="0">
                  <a:pos x="6" y="1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28"/>
                </a:cxn>
                <a:cxn ang="0">
                  <a:pos x="17" y="36"/>
                </a:cxn>
                <a:cxn ang="0">
                  <a:pos x="29" y="39"/>
                </a:cxn>
                <a:cxn ang="0">
                  <a:pos x="26" y="34"/>
                </a:cxn>
                <a:cxn ang="0">
                  <a:pos x="29" y="39"/>
                </a:cxn>
                <a:cxn ang="0">
                  <a:pos x="32" y="38"/>
                </a:cxn>
                <a:cxn ang="0">
                  <a:pos x="33" y="36"/>
                </a:cxn>
                <a:cxn ang="0">
                  <a:pos x="32" y="34"/>
                </a:cxn>
                <a:cxn ang="0">
                  <a:pos x="29" y="32"/>
                </a:cxn>
                <a:cxn ang="0">
                  <a:pos x="33" y="38"/>
                </a:cxn>
              </a:cxnLst>
              <a:rect l="0" t="0" r="r" b="b"/>
              <a:pathLst>
                <a:path w="33" h="39">
                  <a:moveTo>
                    <a:pt x="33" y="38"/>
                  </a:moveTo>
                  <a:lnTo>
                    <a:pt x="29" y="32"/>
                  </a:lnTo>
                  <a:lnTo>
                    <a:pt x="19" y="29"/>
                  </a:lnTo>
                  <a:lnTo>
                    <a:pt x="12" y="23"/>
                  </a:lnTo>
                  <a:lnTo>
                    <a:pt x="6" y="1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17" y="36"/>
                  </a:lnTo>
                  <a:lnTo>
                    <a:pt x="29" y="39"/>
                  </a:lnTo>
                  <a:lnTo>
                    <a:pt x="26" y="34"/>
                  </a:lnTo>
                  <a:lnTo>
                    <a:pt x="29" y="39"/>
                  </a:lnTo>
                  <a:lnTo>
                    <a:pt x="32" y="38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29" y="3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5" name="Freeform 87"/>
            <p:cNvSpPr>
              <a:spLocks/>
            </p:cNvSpPr>
            <p:nvPr/>
          </p:nvSpPr>
          <p:spPr bwMode="auto">
            <a:xfrm>
              <a:off x="3510" y="2049"/>
              <a:ext cx="20" cy="38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7" y="77"/>
                </a:cxn>
                <a:cxn ang="0">
                  <a:pos x="11" y="65"/>
                </a:cxn>
                <a:cxn ang="0">
                  <a:pos x="19" y="44"/>
                </a:cxn>
                <a:cxn ang="0">
                  <a:pos x="30" y="23"/>
                </a:cxn>
                <a:cxn ang="0">
                  <a:pos x="40" y="4"/>
                </a:cxn>
                <a:cxn ang="0">
                  <a:pos x="33" y="0"/>
                </a:cxn>
                <a:cxn ang="0">
                  <a:pos x="23" y="20"/>
                </a:cxn>
                <a:cxn ang="0">
                  <a:pos x="12" y="42"/>
                </a:cxn>
                <a:cxn ang="0">
                  <a:pos x="4" y="6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r" b="b"/>
              <a:pathLst>
                <a:path w="40" h="77">
                  <a:moveTo>
                    <a:pt x="7" y="76"/>
                  </a:moveTo>
                  <a:lnTo>
                    <a:pt x="7" y="77"/>
                  </a:lnTo>
                  <a:lnTo>
                    <a:pt x="11" y="65"/>
                  </a:lnTo>
                  <a:lnTo>
                    <a:pt x="19" y="44"/>
                  </a:lnTo>
                  <a:lnTo>
                    <a:pt x="30" y="23"/>
                  </a:lnTo>
                  <a:lnTo>
                    <a:pt x="40" y="4"/>
                  </a:lnTo>
                  <a:lnTo>
                    <a:pt x="33" y="0"/>
                  </a:lnTo>
                  <a:lnTo>
                    <a:pt x="23" y="20"/>
                  </a:lnTo>
                  <a:lnTo>
                    <a:pt x="12" y="42"/>
                  </a:lnTo>
                  <a:lnTo>
                    <a:pt x="4" y="6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6" name="Freeform 88"/>
            <p:cNvSpPr>
              <a:spLocks/>
            </p:cNvSpPr>
            <p:nvPr/>
          </p:nvSpPr>
          <p:spPr bwMode="auto">
            <a:xfrm>
              <a:off x="3492" y="2087"/>
              <a:ext cx="21" cy="42"/>
            </a:xfrm>
            <a:custGeom>
              <a:avLst/>
              <a:gdLst/>
              <a:ahLst/>
              <a:cxnLst>
                <a:cxn ang="0">
                  <a:pos x="7" y="84"/>
                </a:cxn>
                <a:cxn ang="0">
                  <a:pos x="7" y="84"/>
                </a:cxn>
                <a:cxn ang="0">
                  <a:pos x="9" y="78"/>
                </a:cxn>
                <a:cxn ang="0">
                  <a:pos x="14" y="68"/>
                </a:cxn>
                <a:cxn ang="0">
                  <a:pos x="19" y="56"/>
                </a:cxn>
                <a:cxn ang="0">
                  <a:pos x="25" y="42"/>
                </a:cxn>
                <a:cxn ang="0">
                  <a:pos x="31" y="28"/>
                </a:cxn>
                <a:cxn ang="0">
                  <a:pos x="37" y="16"/>
                </a:cxn>
                <a:cxn ang="0">
                  <a:pos x="40" y="6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3" y="4"/>
                </a:cxn>
                <a:cxn ang="0">
                  <a:pos x="30" y="13"/>
                </a:cxn>
                <a:cxn ang="0">
                  <a:pos x="24" y="26"/>
                </a:cxn>
                <a:cxn ang="0">
                  <a:pos x="18" y="40"/>
                </a:cxn>
                <a:cxn ang="0">
                  <a:pos x="13" y="54"/>
                </a:cxn>
                <a:cxn ang="0">
                  <a:pos x="7" y="65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7" y="84"/>
                </a:cxn>
              </a:cxnLst>
              <a:rect l="0" t="0" r="r" b="b"/>
              <a:pathLst>
                <a:path w="43" h="84">
                  <a:moveTo>
                    <a:pt x="7" y="84"/>
                  </a:moveTo>
                  <a:lnTo>
                    <a:pt x="7" y="84"/>
                  </a:lnTo>
                  <a:lnTo>
                    <a:pt x="9" y="78"/>
                  </a:lnTo>
                  <a:lnTo>
                    <a:pt x="14" y="68"/>
                  </a:lnTo>
                  <a:lnTo>
                    <a:pt x="19" y="56"/>
                  </a:lnTo>
                  <a:lnTo>
                    <a:pt x="25" y="42"/>
                  </a:lnTo>
                  <a:lnTo>
                    <a:pt x="31" y="28"/>
                  </a:lnTo>
                  <a:lnTo>
                    <a:pt x="37" y="16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3" y="4"/>
                  </a:lnTo>
                  <a:lnTo>
                    <a:pt x="30" y="13"/>
                  </a:lnTo>
                  <a:lnTo>
                    <a:pt x="24" y="26"/>
                  </a:lnTo>
                  <a:lnTo>
                    <a:pt x="18" y="40"/>
                  </a:lnTo>
                  <a:lnTo>
                    <a:pt x="13" y="54"/>
                  </a:lnTo>
                  <a:lnTo>
                    <a:pt x="7" y="65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7" name="Freeform 89"/>
            <p:cNvSpPr>
              <a:spLocks/>
            </p:cNvSpPr>
            <p:nvPr/>
          </p:nvSpPr>
          <p:spPr bwMode="auto">
            <a:xfrm>
              <a:off x="3491" y="2128"/>
              <a:ext cx="4" cy="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9" y="3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4" y="15"/>
                </a:cxn>
                <a:cxn ang="0">
                  <a:pos x="8" y="14"/>
                </a:cxn>
                <a:cxn ang="0">
                  <a:pos x="9" y="11"/>
                </a:cxn>
                <a:cxn ang="0">
                  <a:pos x="5" y="14"/>
                </a:cxn>
              </a:cxnLst>
              <a:rect l="0" t="0" r="r" b="b"/>
              <a:pathLst>
                <a:path w="9" h="15">
                  <a:moveTo>
                    <a:pt x="5" y="14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9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8" name="Freeform 90"/>
            <p:cNvSpPr>
              <a:spLocks/>
            </p:cNvSpPr>
            <p:nvPr/>
          </p:nvSpPr>
          <p:spPr bwMode="auto">
            <a:xfrm>
              <a:off x="3489" y="2131"/>
              <a:ext cx="10" cy="19"/>
            </a:xfrm>
            <a:custGeom>
              <a:avLst/>
              <a:gdLst/>
              <a:ahLst/>
              <a:cxnLst>
                <a:cxn ang="0">
                  <a:pos x="19" y="34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7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6" y="29"/>
                </a:cxn>
                <a:cxn ang="0">
                  <a:pos x="13" y="37"/>
                </a:cxn>
                <a:cxn ang="0">
                  <a:pos x="12" y="34"/>
                </a:cxn>
                <a:cxn ang="0">
                  <a:pos x="13" y="37"/>
                </a:cxn>
                <a:cxn ang="0">
                  <a:pos x="16" y="37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17" y="30"/>
                </a:cxn>
                <a:cxn ang="0">
                  <a:pos x="19" y="34"/>
                </a:cxn>
              </a:cxnLst>
              <a:rect l="0" t="0" r="r" b="b"/>
              <a:pathLst>
                <a:path w="20" h="37">
                  <a:moveTo>
                    <a:pt x="19" y="34"/>
                  </a:moveTo>
                  <a:lnTo>
                    <a:pt x="17" y="30"/>
                  </a:lnTo>
                  <a:lnTo>
                    <a:pt x="13" y="24"/>
                  </a:lnTo>
                  <a:lnTo>
                    <a:pt x="8" y="16"/>
                  </a:lnTo>
                  <a:lnTo>
                    <a:pt x="7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6" y="29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19" name="Freeform 91"/>
            <p:cNvSpPr>
              <a:spLocks/>
            </p:cNvSpPr>
            <p:nvPr/>
          </p:nvSpPr>
          <p:spPr bwMode="auto">
            <a:xfrm>
              <a:off x="3495" y="2148"/>
              <a:ext cx="11" cy="26"/>
            </a:xfrm>
            <a:custGeom>
              <a:avLst/>
              <a:gdLst/>
              <a:ahLst/>
              <a:cxnLst>
                <a:cxn ang="0">
                  <a:pos x="20" y="52"/>
                </a:cxn>
                <a:cxn ang="0">
                  <a:pos x="22" y="52"/>
                </a:cxn>
                <a:cxn ang="0">
                  <a:pos x="18" y="41"/>
                </a:cxn>
                <a:cxn ang="0">
                  <a:pos x="13" y="24"/>
                </a:cxn>
                <a:cxn ang="0">
                  <a:pos x="9" y="8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2" y="10"/>
                </a:cxn>
                <a:cxn ang="0">
                  <a:pos x="7" y="2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52"/>
                </a:cxn>
                <a:cxn ang="0">
                  <a:pos x="20" y="52"/>
                </a:cxn>
              </a:cxnLst>
              <a:rect l="0" t="0" r="r" b="b"/>
              <a:pathLst>
                <a:path w="22" h="52">
                  <a:moveTo>
                    <a:pt x="20" y="52"/>
                  </a:moveTo>
                  <a:lnTo>
                    <a:pt x="22" y="52"/>
                  </a:lnTo>
                  <a:lnTo>
                    <a:pt x="18" y="41"/>
                  </a:lnTo>
                  <a:lnTo>
                    <a:pt x="13" y="24"/>
                  </a:lnTo>
                  <a:lnTo>
                    <a:pt x="9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" y="26"/>
                  </a:lnTo>
                  <a:lnTo>
                    <a:pt x="11" y="4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0" name="Freeform 92"/>
            <p:cNvSpPr>
              <a:spLocks/>
            </p:cNvSpPr>
            <p:nvPr/>
          </p:nvSpPr>
          <p:spPr bwMode="auto">
            <a:xfrm>
              <a:off x="3490" y="2174"/>
              <a:ext cx="15" cy="21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7" y="42"/>
                </a:cxn>
                <a:cxn ang="0">
                  <a:pos x="13" y="34"/>
                </a:cxn>
                <a:cxn ang="0">
                  <a:pos x="21" y="23"/>
                </a:cxn>
                <a:cxn ang="0">
                  <a:pos x="28" y="9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21" y="6"/>
                </a:cxn>
                <a:cxn ang="0">
                  <a:pos x="14" y="18"/>
                </a:cxn>
                <a:cxn ang="0">
                  <a:pos x="6" y="29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7" y="42"/>
                </a:cxn>
              </a:cxnLst>
              <a:rect l="0" t="0" r="r" b="b"/>
              <a:pathLst>
                <a:path w="31" h="42">
                  <a:moveTo>
                    <a:pt x="7" y="42"/>
                  </a:moveTo>
                  <a:lnTo>
                    <a:pt x="7" y="42"/>
                  </a:lnTo>
                  <a:lnTo>
                    <a:pt x="13" y="34"/>
                  </a:lnTo>
                  <a:lnTo>
                    <a:pt x="21" y="23"/>
                  </a:lnTo>
                  <a:lnTo>
                    <a:pt x="28" y="9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1" y="6"/>
                  </a:lnTo>
                  <a:lnTo>
                    <a:pt x="14" y="18"/>
                  </a:lnTo>
                  <a:lnTo>
                    <a:pt x="6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1" name="Freeform 93"/>
            <p:cNvSpPr>
              <a:spLocks/>
            </p:cNvSpPr>
            <p:nvPr/>
          </p:nvSpPr>
          <p:spPr bwMode="auto">
            <a:xfrm>
              <a:off x="3475" y="2194"/>
              <a:ext cx="18" cy="29"/>
            </a:xfrm>
            <a:custGeom>
              <a:avLst/>
              <a:gdLst/>
              <a:ahLst/>
              <a:cxnLst>
                <a:cxn ang="0">
                  <a:pos x="7" y="59"/>
                </a:cxn>
                <a:cxn ang="0">
                  <a:pos x="7" y="59"/>
                </a:cxn>
                <a:cxn ang="0">
                  <a:pos x="13" y="47"/>
                </a:cxn>
                <a:cxn ang="0">
                  <a:pos x="22" y="31"/>
                </a:cxn>
                <a:cxn ang="0">
                  <a:pos x="31" y="14"/>
                </a:cxn>
                <a:cxn ang="0">
                  <a:pos x="37" y="2"/>
                </a:cxn>
                <a:cxn ang="0">
                  <a:pos x="30" y="0"/>
                </a:cxn>
                <a:cxn ang="0">
                  <a:pos x="25" y="11"/>
                </a:cxn>
                <a:cxn ang="0">
                  <a:pos x="15" y="29"/>
                </a:cxn>
                <a:cxn ang="0">
                  <a:pos x="6" y="45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7" y="59"/>
                </a:cxn>
              </a:cxnLst>
              <a:rect l="0" t="0" r="r" b="b"/>
              <a:pathLst>
                <a:path w="37" h="59">
                  <a:moveTo>
                    <a:pt x="7" y="59"/>
                  </a:moveTo>
                  <a:lnTo>
                    <a:pt x="7" y="59"/>
                  </a:lnTo>
                  <a:lnTo>
                    <a:pt x="13" y="47"/>
                  </a:lnTo>
                  <a:lnTo>
                    <a:pt x="22" y="31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5" y="11"/>
                  </a:lnTo>
                  <a:lnTo>
                    <a:pt x="15" y="29"/>
                  </a:lnTo>
                  <a:lnTo>
                    <a:pt x="6" y="4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2" name="Freeform 94"/>
            <p:cNvSpPr>
              <a:spLocks/>
            </p:cNvSpPr>
            <p:nvPr/>
          </p:nvSpPr>
          <p:spPr bwMode="auto">
            <a:xfrm>
              <a:off x="3456" y="2221"/>
              <a:ext cx="22" cy="22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10" y="45"/>
                </a:cxn>
                <a:cxn ang="0">
                  <a:pos x="10" y="44"/>
                </a:cxn>
                <a:cxn ang="0">
                  <a:pos x="13" y="39"/>
                </a:cxn>
                <a:cxn ang="0">
                  <a:pos x="18" y="33"/>
                </a:cxn>
                <a:cxn ang="0">
                  <a:pos x="23" y="27"/>
                </a:cxn>
                <a:cxn ang="0">
                  <a:pos x="30" y="20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5" y="5"/>
                </a:cxn>
                <a:cxn ang="0">
                  <a:pos x="38" y="0"/>
                </a:cxn>
                <a:cxn ang="0">
                  <a:pos x="35" y="3"/>
                </a:cxn>
                <a:cxn ang="0">
                  <a:pos x="31" y="9"/>
                </a:cxn>
                <a:cxn ang="0">
                  <a:pos x="26" y="15"/>
                </a:cxn>
                <a:cxn ang="0">
                  <a:pos x="19" y="22"/>
                </a:cxn>
                <a:cxn ang="0">
                  <a:pos x="13" y="29"/>
                </a:cxn>
                <a:cxn ang="0">
                  <a:pos x="6" y="3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0" y="45"/>
                </a:cxn>
              </a:cxnLst>
              <a:rect l="0" t="0" r="r" b="b"/>
              <a:pathLst>
                <a:path w="45" h="45">
                  <a:moveTo>
                    <a:pt x="10" y="45"/>
                  </a:moveTo>
                  <a:lnTo>
                    <a:pt x="10" y="45"/>
                  </a:lnTo>
                  <a:lnTo>
                    <a:pt x="10" y="44"/>
                  </a:lnTo>
                  <a:lnTo>
                    <a:pt x="13" y="39"/>
                  </a:lnTo>
                  <a:lnTo>
                    <a:pt x="18" y="33"/>
                  </a:lnTo>
                  <a:lnTo>
                    <a:pt x="23" y="27"/>
                  </a:lnTo>
                  <a:lnTo>
                    <a:pt x="30" y="20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38" y="0"/>
                  </a:lnTo>
                  <a:lnTo>
                    <a:pt x="35" y="3"/>
                  </a:lnTo>
                  <a:lnTo>
                    <a:pt x="31" y="9"/>
                  </a:lnTo>
                  <a:lnTo>
                    <a:pt x="26" y="15"/>
                  </a:lnTo>
                  <a:lnTo>
                    <a:pt x="19" y="22"/>
                  </a:lnTo>
                  <a:lnTo>
                    <a:pt x="13" y="29"/>
                  </a:lnTo>
                  <a:lnTo>
                    <a:pt x="6" y="3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3" name="Freeform 95"/>
            <p:cNvSpPr>
              <a:spLocks/>
            </p:cNvSpPr>
            <p:nvPr/>
          </p:nvSpPr>
          <p:spPr bwMode="auto">
            <a:xfrm>
              <a:off x="3456" y="2243"/>
              <a:ext cx="8" cy="17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18" y="25"/>
                </a:cxn>
                <a:cxn ang="0">
                  <a:pos x="14" y="22"/>
                </a:cxn>
                <a:cxn ang="0">
                  <a:pos x="11" y="13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4" y="15"/>
                </a:cxn>
                <a:cxn ang="0">
                  <a:pos x="7" y="24"/>
                </a:cxn>
                <a:cxn ang="0">
                  <a:pos x="13" y="32"/>
                </a:cxn>
                <a:cxn ang="0">
                  <a:pos x="13" y="32"/>
                </a:cxn>
                <a:cxn ang="0">
                  <a:pos x="18" y="25"/>
                </a:cxn>
              </a:cxnLst>
              <a:rect l="0" t="0" r="r" b="b"/>
              <a:pathLst>
                <a:path w="18" h="32">
                  <a:moveTo>
                    <a:pt x="18" y="25"/>
                  </a:moveTo>
                  <a:lnTo>
                    <a:pt x="18" y="25"/>
                  </a:lnTo>
                  <a:lnTo>
                    <a:pt x="14" y="22"/>
                  </a:lnTo>
                  <a:lnTo>
                    <a:pt x="11" y="13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4" y="15"/>
                  </a:lnTo>
                  <a:lnTo>
                    <a:pt x="7" y="24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4" name="Freeform 96"/>
            <p:cNvSpPr>
              <a:spLocks/>
            </p:cNvSpPr>
            <p:nvPr/>
          </p:nvSpPr>
          <p:spPr bwMode="auto">
            <a:xfrm>
              <a:off x="3462" y="2256"/>
              <a:ext cx="12" cy="6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3" y="5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3" y="12"/>
                </a:cxn>
                <a:cxn ang="0">
                  <a:pos x="18" y="13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6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3" y="12"/>
                  </a:lnTo>
                  <a:lnTo>
                    <a:pt x="18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5" name="Freeform 97"/>
            <p:cNvSpPr>
              <a:spLocks/>
            </p:cNvSpPr>
            <p:nvPr/>
          </p:nvSpPr>
          <p:spPr bwMode="auto">
            <a:xfrm>
              <a:off x="3474" y="2259"/>
              <a:ext cx="25" cy="12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50" y="23"/>
                </a:cxn>
                <a:cxn ang="0">
                  <a:pos x="47" y="17"/>
                </a:cxn>
                <a:cxn ang="0">
                  <a:pos x="42" y="12"/>
                </a:cxn>
                <a:cxn ang="0">
                  <a:pos x="34" y="8"/>
                </a:cxn>
                <a:cxn ang="0">
                  <a:pos x="27" y="6"/>
                </a:cxn>
                <a:cxn ang="0">
                  <a:pos x="19" y="4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11" y="8"/>
                </a:cxn>
                <a:cxn ang="0">
                  <a:pos x="16" y="10"/>
                </a:cxn>
                <a:cxn ang="0">
                  <a:pos x="24" y="13"/>
                </a:cxn>
                <a:cxn ang="0">
                  <a:pos x="31" y="15"/>
                </a:cxn>
                <a:cxn ang="0">
                  <a:pos x="37" y="18"/>
                </a:cxn>
                <a:cxn ang="0">
                  <a:pos x="40" y="22"/>
                </a:cxn>
                <a:cxn ang="0">
                  <a:pos x="43" y="23"/>
                </a:cxn>
                <a:cxn ang="0">
                  <a:pos x="43" y="24"/>
                </a:cxn>
                <a:cxn ang="0">
                  <a:pos x="50" y="22"/>
                </a:cxn>
              </a:cxnLst>
              <a:rect l="0" t="0" r="r" b="b"/>
              <a:pathLst>
                <a:path w="50" h="24">
                  <a:moveTo>
                    <a:pt x="50" y="22"/>
                  </a:moveTo>
                  <a:lnTo>
                    <a:pt x="50" y="23"/>
                  </a:lnTo>
                  <a:lnTo>
                    <a:pt x="47" y="17"/>
                  </a:lnTo>
                  <a:lnTo>
                    <a:pt x="42" y="12"/>
                  </a:lnTo>
                  <a:lnTo>
                    <a:pt x="34" y="8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4" y="13"/>
                  </a:lnTo>
                  <a:lnTo>
                    <a:pt x="31" y="15"/>
                  </a:lnTo>
                  <a:lnTo>
                    <a:pt x="37" y="18"/>
                  </a:lnTo>
                  <a:lnTo>
                    <a:pt x="40" y="22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6" name="Freeform 98"/>
            <p:cNvSpPr>
              <a:spLocks/>
            </p:cNvSpPr>
            <p:nvPr/>
          </p:nvSpPr>
          <p:spPr bwMode="auto">
            <a:xfrm>
              <a:off x="3495" y="2270"/>
              <a:ext cx="6" cy="17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10" y="33"/>
                </a:cxn>
                <a:cxn ang="0">
                  <a:pos x="11" y="28"/>
                </a:cxn>
                <a:cxn ang="0">
                  <a:pos x="10" y="18"/>
                </a:cxn>
                <a:cxn ang="0">
                  <a:pos x="9" y="9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3" y="18"/>
                </a:cxn>
                <a:cxn ang="0">
                  <a:pos x="2" y="28"/>
                </a:cxn>
                <a:cxn ang="0">
                  <a:pos x="3" y="33"/>
                </a:cxn>
                <a:cxn ang="0">
                  <a:pos x="3" y="32"/>
                </a:cxn>
                <a:cxn ang="0">
                  <a:pos x="10" y="34"/>
                </a:cxn>
              </a:cxnLst>
              <a:rect l="0" t="0" r="r" b="b"/>
              <a:pathLst>
                <a:path w="11" h="34">
                  <a:moveTo>
                    <a:pt x="10" y="34"/>
                  </a:moveTo>
                  <a:lnTo>
                    <a:pt x="10" y="33"/>
                  </a:lnTo>
                  <a:lnTo>
                    <a:pt x="11" y="28"/>
                  </a:lnTo>
                  <a:lnTo>
                    <a:pt x="10" y="18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3" y="18"/>
                  </a:lnTo>
                  <a:lnTo>
                    <a:pt x="2" y="28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7" name="Freeform 99"/>
            <p:cNvSpPr>
              <a:spLocks/>
            </p:cNvSpPr>
            <p:nvPr/>
          </p:nvSpPr>
          <p:spPr bwMode="auto">
            <a:xfrm>
              <a:off x="3487" y="2286"/>
              <a:ext cx="14" cy="16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9" y="31"/>
                </a:cxn>
                <a:cxn ang="0">
                  <a:pos x="10" y="27"/>
                </a:cxn>
                <a:cxn ang="0">
                  <a:pos x="16" y="19"/>
                </a:cxn>
                <a:cxn ang="0">
                  <a:pos x="23" y="11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9" y="14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9" y="31"/>
                </a:cxn>
              </a:cxnLst>
              <a:rect l="0" t="0" r="r" b="b"/>
              <a:pathLst>
                <a:path w="26" h="3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6" y="19"/>
                  </a:lnTo>
                  <a:lnTo>
                    <a:pt x="23" y="11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9" y="14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8" name="Freeform 100"/>
            <p:cNvSpPr>
              <a:spLocks/>
            </p:cNvSpPr>
            <p:nvPr/>
          </p:nvSpPr>
          <p:spPr bwMode="auto">
            <a:xfrm>
              <a:off x="3487" y="2302"/>
              <a:ext cx="8" cy="9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5" y="15"/>
                </a:cxn>
                <a:cxn ang="0">
                  <a:pos x="11" y="12"/>
                </a:cxn>
                <a:cxn ang="0">
                  <a:pos x="10" y="7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4" y="1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5" y="15"/>
                </a:cxn>
              </a:cxnLst>
              <a:rect l="0" t="0" r="r" b="b"/>
              <a:pathLst>
                <a:path w="15" h="20">
                  <a:moveTo>
                    <a:pt x="15" y="15"/>
                  </a:moveTo>
                  <a:lnTo>
                    <a:pt x="15" y="15"/>
                  </a:lnTo>
                  <a:lnTo>
                    <a:pt x="11" y="12"/>
                  </a:lnTo>
                  <a:lnTo>
                    <a:pt x="10" y="7"/>
                  </a:lnTo>
                  <a:lnTo>
                    <a:pt x="8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29" name="Freeform 101"/>
            <p:cNvSpPr>
              <a:spLocks/>
            </p:cNvSpPr>
            <p:nvPr/>
          </p:nvSpPr>
          <p:spPr bwMode="auto">
            <a:xfrm>
              <a:off x="3491" y="2309"/>
              <a:ext cx="18" cy="16"/>
            </a:xfrm>
            <a:custGeom>
              <a:avLst/>
              <a:gdLst/>
              <a:ahLst/>
              <a:cxnLst>
                <a:cxn ang="0">
                  <a:pos x="34" y="29"/>
                </a:cxn>
                <a:cxn ang="0">
                  <a:pos x="35" y="30"/>
                </a:cxn>
                <a:cxn ang="0">
                  <a:pos x="30" y="23"/>
                </a:cxn>
                <a:cxn ang="0">
                  <a:pos x="22" y="14"/>
                </a:cxn>
                <a:cxn ang="0">
                  <a:pos x="11" y="7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12"/>
                </a:cxn>
                <a:cxn ang="0">
                  <a:pos x="17" y="21"/>
                </a:cxn>
                <a:cxn ang="0">
                  <a:pos x="25" y="28"/>
                </a:cxn>
                <a:cxn ang="0">
                  <a:pos x="26" y="30"/>
                </a:cxn>
                <a:cxn ang="0">
                  <a:pos x="27" y="31"/>
                </a:cxn>
                <a:cxn ang="0">
                  <a:pos x="34" y="29"/>
                </a:cxn>
              </a:cxnLst>
              <a:rect l="0" t="0" r="r" b="b"/>
              <a:pathLst>
                <a:path w="35" h="31">
                  <a:moveTo>
                    <a:pt x="34" y="29"/>
                  </a:moveTo>
                  <a:lnTo>
                    <a:pt x="35" y="30"/>
                  </a:lnTo>
                  <a:lnTo>
                    <a:pt x="30" y="23"/>
                  </a:lnTo>
                  <a:lnTo>
                    <a:pt x="22" y="14"/>
                  </a:lnTo>
                  <a:lnTo>
                    <a:pt x="11" y="7"/>
                  </a:lnTo>
                  <a:lnTo>
                    <a:pt x="7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7" y="21"/>
                  </a:lnTo>
                  <a:lnTo>
                    <a:pt x="25" y="28"/>
                  </a:lnTo>
                  <a:lnTo>
                    <a:pt x="26" y="30"/>
                  </a:lnTo>
                  <a:lnTo>
                    <a:pt x="27" y="3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0" name="Freeform 102"/>
            <p:cNvSpPr>
              <a:spLocks/>
            </p:cNvSpPr>
            <p:nvPr/>
          </p:nvSpPr>
          <p:spPr bwMode="auto">
            <a:xfrm>
              <a:off x="3504" y="2324"/>
              <a:ext cx="5" cy="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9" y="6"/>
                </a:cxn>
                <a:cxn ang="0">
                  <a:pos x="10" y="4"/>
                </a:cxn>
                <a:cxn ang="0">
                  <a:pos x="9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4"/>
                </a:cxn>
              </a:cxnLst>
              <a:rect l="0" t="0" r="r" b="b"/>
              <a:pathLst>
                <a:path w="10" h="15">
                  <a:moveTo>
                    <a:pt x="5" y="14"/>
                  </a:moveTo>
                  <a:lnTo>
                    <a:pt x="5" y="15"/>
                  </a:lnTo>
                  <a:lnTo>
                    <a:pt x="8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1" name="Freeform 103"/>
            <p:cNvSpPr>
              <a:spLocks/>
            </p:cNvSpPr>
            <p:nvPr/>
          </p:nvSpPr>
          <p:spPr bwMode="auto">
            <a:xfrm>
              <a:off x="3494" y="2328"/>
              <a:ext cx="12" cy="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9" y="19"/>
                </a:cxn>
                <a:cxn ang="0">
                  <a:pos x="11" y="16"/>
                </a:cxn>
                <a:cxn ang="0">
                  <a:pos x="15" y="13"/>
                </a:cxn>
                <a:cxn ang="0">
                  <a:pos x="21" y="8"/>
                </a:cxn>
                <a:cxn ang="0">
                  <a:pos x="25" y="5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1" y="6"/>
                </a:cxn>
                <a:cxn ang="0">
                  <a:pos x="4" y="12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10" y="19"/>
                </a:cxn>
              </a:cxnLst>
              <a:rect l="0" t="0" r="r" b="b"/>
              <a:pathLst>
                <a:path w="25" h="19">
                  <a:moveTo>
                    <a:pt x="10" y="19"/>
                  </a:moveTo>
                  <a:lnTo>
                    <a:pt x="9" y="19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6"/>
                  </a:lnTo>
                  <a:lnTo>
                    <a:pt x="4" y="12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2" name="Freeform 104"/>
            <p:cNvSpPr>
              <a:spLocks/>
            </p:cNvSpPr>
            <p:nvPr/>
          </p:nvSpPr>
          <p:spPr bwMode="auto">
            <a:xfrm>
              <a:off x="3494" y="2337"/>
              <a:ext cx="5" cy="11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9" y="14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11" y="16"/>
                </a:cxn>
              </a:cxnLst>
              <a:rect l="0" t="0" r="r" b="b"/>
              <a:pathLst>
                <a:path w="11" h="20">
                  <a:moveTo>
                    <a:pt x="11" y="16"/>
                  </a:moveTo>
                  <a:lnTo>
                    <a:pt x="11" y="16"/>
                  </a:lnTo>
                  <a:lnTo>
                    <a:pt x="9" y="14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3" name="Freeform 105"/>
            <p:cNvSpPr>
              <a:spLocks/>
            </p:cNvSpPr>
            <p:nvPr/>
          </p:nvSpPr>
          <p:spPr bwMode="auto">
            <a:xfrm>
              <a:off x="3496" y="2345"/>
              <a:ext cx="16" cy="18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31" y="34"/>
                </a:cxn>
                <a:cxn ang="0">
                  <a:pos x="26" y="26"/>
                </a:cxn>
                <a:cxn ang="0">
                  <a:pos x="21" y="17"/>
                </a:cxn>
                <a:cxn ang="0">
                  <a:pos x="13" y="7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6" y="11"/>
                </a:cxn>
                <a:cxn ang="0">
                  <a:pos x="14" y="22"/>
                </a:cxn>
                <a:cxn ang="0">
                  <a:pos x="20" y="31"/>
                </a:cxn>
                <a:cxn ang="0">
                  <a:pos x="22" y="34"/>
                </a:cxn>
                <a:cxn ang="0">
                  <a:pos x="22" y="34"/>
                </a:cxn>
                <a:cxn ang="0">
                  <a:pos x="31" y="34"/>
                </a:cxn>
              </a:cxnLst>
              <a:rect l="0" t="0" r="r" b="b"/>
              <a:pathLst>
                <a:path w="31" h="34">
                  <a:moveTo>
                    <a:pt x="31" y="34"/>
                  </a:moveTo>
                  <a:lnTo>
                    <a:pt x="31" y="34"/>
                  </a:lnTo>
                  <a:lnTo>
                    <a:pt x="26" y="26"/>
                  </a:lnTo>
                  <a:lnTo>
                    <a:pt x="21" y="17"/>
                  </a:lnTo>
                  <a:lnTo>
                    <a:pt x="13" y="7"/>
                  </a:lnTo>
                  <a:lnTo>
                    <a:pt x="7" y="0"/>
                  </a:lnTo>
                  <a:lnTo>
                    <a:pt x="0" y="4"/>
                  </a:lnTo>
                  <a:lnTo>
                    <a:pt x="6" y="11"/>
                  </a:lnTo>
                  <a:lnTo>
                    <a:pt x="14" y="22"/>
                  </a:lnTo>
                  <a:lnTo>
                    <a:pt x="20" y="3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4" name="Freeform 106"/>
            <p:cNvSpPr>
              <a:spLocks/>
            </p:cNvSpPr>
            <p:nvPr/>
          </p:nvSpPr>
          <p:spPr bwMode="auto">
            <a:xfrm>
              <a:off x="3507" y="2363"/>
              <a:ext cx="5" cy="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12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9" h="12">
                  <a:moveTo>
                    <a:pt x="7" y="12"/>
                  </a:moveTo>
                  <a:lnTo>
                    <a:pt x="7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5" name="Freeform 107"/>
            <p:cNvSpPr>
              <a:spLocks/>
            </p:cNvSpPr>
            <p:nvPr/>
          </p:nvSpPr>
          <p:spPr bwMode="auto">
            <a:xfrm>
              <a:off x="3506" y="2368"/>
              <a:ext cx="45" cy="53"/>
            </a:xfrm>
            <a:custGeom>
              <a:avLst/>
              <a:gdLst/>
              <a:ahLst/>
              <a:cxnLst>
                <a:cxn ang="0">
                  <a:pos x="88" y="98"/>
                </a:cxn>
                <a:cxn ang="0">
                  <a:pos x="88" y="98"/>
                </a:cxn>
                <a:cxn ang="0">
                  <a:pos x="69" y="98"/>
                </a:cxn>
                <a:cxn ang="0">
                  <a:pos x="52" y="92"/>
                </a:cxn>
                <a:cxn ang="0">
                  <a:pos x="38" y="84"/>
                </a:cxn>
                <a:cxn ang="0">
                  <a:pos x="26" y="73"/>
                </a:cxn>
                <a:cxn ang="0">
                  <a:pos x="17" y="59"/>
                </a:cxn>
                <a:cxn ang="0">
                  <a:pos x="10" y="41"/>
                </a:cxn>
                <a:cxn ang="0">
                  <a:pos x="7" y="22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22"/>
                </a:cxn>
                <a:cxn ang="0">
                  <a:pos x="3" y="44"/>
                </a:cxn>
                <a:cxn ang="0">
                  <a:pos x="10" y="61"/>
                </a:cxn>
                <a:cxn ang="0">
                  <a:pos x="19" y="77"/>
                </a:cxn>
                <a:cxn ang="0">
                  <a:pos x="33" y="91"/>
                </a:cxn>
                <a:cxn ang="0">
                  <a:pos x="49" y="99"/>
                </a:cxn>
                <a:cxn ang="0">
                  <a:pos x="69" y="105"/>
                </a:cxn>
                <a:cxn ang="0">
                  <a:pos x="88" y="105"/>
                </a:cxn>
                <a:cxn ang="0">
                  <a:pos x="88" y="105"/>
                </a:cxn>
                <a:cxn ang="0">
                  <a:pos x="88" y="98"/>
                </a:cxn>
              </a:cxnLst>
              <a:rect l="0" t="0" r="r" b="b"/>
              <a:pathLst>
                <a:path w="88" h="105">
                  <a:moveTo>
                    <a:pt x="88" y="98"/>
                  </a:moveTo>
                  <a:lnTo>
                    <a:pt x="88" y="98"/>
                  </a:lnTo>
                  <a:lnTo>
                    <a:pt x="69" y="98"/>
                  </a:lnTo>
                  <a:lnTo>
                    <a:pt x="52" y="92"/>
                  </a:lnTo>
                  <a:lnTo>
                    <a:pt x="38" y="84"/>
                  </a:lnTo>
                  <a:lnTo>
                    <a:pt x="26" y="73"/>
                  </a:lnTo>
                  <a:lnTo>
                    <a:pt x="17" y="59"/>
                  </a:lnTo>
                  <a:lnTo>
                    <a:pt x="10" y="41"/>
                  </a:lnTo>
                  <a:lnTo>
                    <a:pt x="7" y="2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2"/>
                  </a:lnTo>
                  <a:lnTo>
                    <a:pt x="3" y="44"/>
                  </a:lnTo>
                  <a:lnTo>
                    <a:pt x="10" y="61"/>
                  </a:lnTo>
                  <a:lnTo>
                    <a:pt x="19" y="77"/>
                  </a:lnTo>
                  <a:lnTo>
                    <a:pt x="33" y="91"/>
                  </a:lnTo>
                  <a:lnTo>
                    <a:pt x="49" y="99"/>
                  </a:lnTo>
                  <a:lnTo>
                    <a:pt x="69" y="105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8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6" name="Freeform 108"/>
            <p:cNvSpPr>
              <a:spLocks/>
            </p:cNvSpPr>
            <p:nvPr/>
          </p:nvSpPr>
          <p:spPr bwMode="auto">
            <a:xfrm>
              <a:off x="3551" y="2415"/>
              <a:ext cx="56" cy="6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2" y="5"/>
                </a:cxn>
                <a:cxn ang="0">
                  <a:pos x="105" y="2"/>
                </a:cxn>
                <a:cxn ang="0">
                  <a:pos x="95" y="0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2" y="1"/>
                </a:cxn>
                <a:cxn ang="0">
                  <a:pos x="35" y="2"/>
                </a:cxn>
                <a:cxn ang="0">
                  <a:pos x="18" y="5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8" y="12"/>
                </a:cxn>
                <a:cxn ang="0">
                  <a:pos x="35" y="9"/>
                </a:cxn>
                <a:cxn ang="0">
                  <a:pos x="52" y="10"/>
                </a:cxn>
                <a:cxn ang="0">
                  <a:pos x="68" y="9"/>
                </a:cxn>
                <a:cxn ang="0">
                  <a:pos x="83" y="9"/>
                </a:cxn>
                <a:cxn ang="0">
                  <a:pos x="95" y="9"/>
                </a:cxn>
                <a:cxn ang="0">
                  <a:pos x="105" y="9"/>
                </a:cxn>
                <a:cxn ang="0">
                  <a:pos x="110" y="12"/>
                </a:cxn>
                <a:cxn ang="0">
                  <a:pos x="110" y="12"/>
                </a:cxn>
                <a:cxn ang="0">
                  <a:pos x="112" y="5"/>
                </a:cxn>
              </a:cxnLst>
              <a:rect l="0" t="0" r="r" b="b"/>
              <a:pathLst>
                <a:path w="112" h="13">
                  <a:moveTo>
                    <a:pt x="112" y="5"/>
                  </a:moveTo>
                  <a:lnTo>
                    <a:pt x="112" y="5"/>
                  </a:lnTo>
                  <a:lnTo>
                    <a:pt x="105" y="2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2" y="1"/>
                  </a:lnTo>
                  <a:lnTo>
                    <a:pt x="35" y="2"/>
                  </a:lnTo>
                  <a:lnTo>
                    <a:pt x="18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8" y="12"/>
                  </a:lnTo>
                  <a:lnTo>
                    <a:pt x="35" y="9"/>
                  </a:lnTo>
                  <a:lnTo>
                    <a:pt x="52" y="10"/>
                  </a:lnTo>
                  <a:lnTo>
                    <a:pt x="68" y="9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5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7" name="Freeform 109"/>
            <p:cNvSpPr>
              <a:spLocks/>
            </p:cNvSpPr>
            <p:nvPr/>
          </p:nvSpPr>
          <p:spPr bwMode="auto">
            <a:xfrm>
              <a:off x="3605" y="2417"/>
              <a:ext cx="23" cy="30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46" y="53"/>
                </a:cxn>
                <a:cxn ang="0">
                  <a:pos x="45" y="50"/>
                </a:cxn>
                <a:cxn ang="0">
                  <a:pos x="41" y="46"/>
                </a:cxn>
                <a:cxn ang="0">
                  <a:pos x="35" y="38"/>
                </a:cxn>
                <a:cxn ang="0">
                  <a:pos x="30" y="29"/>
                </a:cxn>
                <a:cxn ang="0">
                  <a:pos x="23" y="19"/>
                </a:cxn>
                <a:cxn ang="0">
                  <a:pos x="15" y="11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10" y="16"/>
                </a:cxn>
                <a:cxn ang="0">
                  <a:pos x="16" y="24"/>
                </a:cxn>
                <a:cxn ang="0">
                  <a:pos x="23" y="33"/>
                </a:cxn>
                <a:cxn ang="0">
                  <a:pos x="29" y="42"/>
                </a:cxn>
                <a:cxn ang="0">
                  <a:pos x="34" y="50"/>
                </a:cxn>
                <a:cxn ang="0">
                  <a:pos x="38" y="55"/>
                </a:cxn>
                <a:cxn ang="0">
                  <a:pos x="39" y="57"/>
                </a:cxn>
                <a:cxn ang="0">
                  <a:pos x="45" y="58"/>
                </a:cxn>
                <a:cxn ang="0">
                  <a:pos x="39" y="57"/>
                </a:cxn>
                <a:cxn ang="0">
                  <a:pos x="41" y="60"/>
                </a:cxn>
                <a:cxn ang="0">
                  <a:pos x="45" y="58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40" y="52"/>
                </a:cxn>
              </a:cxnLst>
              <a:rect l="0" t="0" r="r" b="b"/>
              <a:pathLst>
                <a:path w="46" h="60">
                  <a:moveTo>
                    <a:pt x="40" y="52"/>
                  </a:moveTo>
                  <a:lnTo>
                    <a:pt x="46" y="53"/>
                  </a:lnTo>
                  <a:lnTo>
                    <a:pt x="45" y="50"/>
                  </a:lnTo>
                  <a:lnTo>
                    <a:pt x="41" y="46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3" y="19"/>
                  </a:lnTo>
                  <a:lnTo>
                    <a:pt x="15" y="11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7"/>
                  </a:lnTo>
                  <a:lnTo>
                    <a:pt x="3" y="9"/>
                  </a:lnTo>
                  <a:lnTo>
                    <a:pt x="10" y="16"/>
                  </a:lnTo>
                  <a:lnTo>
                    <a:pt x="16" y="24"/>
                  </a:lnTo>
                  <a:lnTo>
                    <a:pt x="23" y="33"/>
                  </a:lnTo>
                  <a:lnTo>
                    <a:pt x="29" y="42"/>
                  </a:lnTo>
                  <a:lnTo>
                    <a:pt x="34" y="50"/>
                  </a:lnTo>
                  <a:lnTo>
                    <a:pt x="38" y="55"/>
                  </a:lnTo>
                  <a:lnTo>
                    <a:pt x="39" y="57"/>
                  </a:lnTo>
                  <a:lnTo>
                    <a:pt x="45" y="58"/>
                  </a:lnTo>
                  <a:lnTo>
                    <a:pt x="39" y="57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53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8" name="Freeform 110"/>
            <p:cNvSpPr>
              <a:spLocks/>
            </p:cNvSpPr>
            <p:nvPr/>
          </p:nvSpPr>
          <p:spPr bwMode="auto">
            <a:xfrm>
              <a:off x="3495" y="2029"/>
              <a:ext cx="168" cy="404"/>
            </a:xfrm>
            <a:custGeom>
              <a:avLst/>
              <a:gdLst/>
              <a:ahLst/>
              <a:cxnLst>
                <a:cxn ang="0">
                  <a:pos x="19" y="649"/>
                </a:cxn>
                <a:cxn ang="0">
                  <a:pos x="4" y="632"/>
                </a:cxn>
                <a:cxn ang="0">
                  <a:pos x="10" y="617"/>
                </a:cxn>
                <a:cxn ang="0">
                  <a:pos x="23" y="607"/>
                </a:cxn>
                <a:cxn ang="0">
                  <a:pos x="27" y="595"/>
                </a:cxn>
                <a:cxn ang="0">
                  <a:pos x="20" y="581"/>
                </a:cxn>
                <a:cxn ang="0">
                  <a:pos x="1" y="558"/>
                </a:cxn>
                <a:cxn ang="0">
                  <a:pos x="3" y="557"/>
                </a:cxn>
                <a:cxn ang="0">
                  <a:pos x="7" y="541"/>
                </a:cxn>
                <a:cxn ang="0">
                  <a:pos x="10" y="524"/>
                </a:cxn>
                <a:cxn ang="0">
                  <a:pos x="10" y="527"/>
                </a:cxn>
                <a:cxn ang="0">
                  <a:pos x="12" y="535"/>
                </a:cxn>
                <a:cxn ang="0">
                  <a:pos x="26" y="584"/>
                </a:cxn>
                <a:cxn ang="0">
                  <a:pos x="32" y="596"/>
                </a:cxn>
                <a:cxn ang="0">
                  <a:pos x="23" y="496"/>
                </a:cxn>
                <a:cxn ang="0">
                  <a:pos x="30" y="450"/>
                </a:cxn>
                <a:cxn ang="0">
                  <a:pos x="46" y="416"/>
                </a:cxn>
                <a:cxn ang="0">
                  <a:pos x="61" y="386"/>
                </a:cxn>
                <a:cxn ang="0">
                  <a:pos x="47" y="355"/>
                </a:cxn>
                <a:cxn ang="0">
                  <a:pos x="37" y="350"/>
                </a:cxn>
                <a:cxn ang="0">
                  <a:pos x="41" y="322"/>
                </a:cxn>
                <a:cxn ang="0">
                  <a:pos x="35" y="292"/>
                </a:cxn>
                <a:cxn ang="0">
                  <a:pos x="40" y="280"/>
                </a:cxn>
                <a:cxn ang="0">
                  <a:pos x="32" y="250"/>
                </a:cxn>
                <a:cxn ang="0">
                  <a:pos x="42" y="210"/>
                </a:cxn>
                <a:cxn ang="0">
                  <a:pos x="62" y="178"/>
                </a:cxn>
                <a:cxn ang="0">
                  <a:pos x="64" y="152"/>
                </a:cxn>
                <a:cxn ang="0">
                  <a:pos x="80" y="80"/>
                </a:cxn>
                <a:cxn ang="0">
                  <a:pos x="102" y="32"/>
                </a:cxn>
                <a:cxn ang="0">
                  <a:pos x="126" y="13"/>
                </a:cxn>
                <a:cxn ang="0">
                  <a:pos x="154" y="0"/>
                </a:cxn>
                <a:cxn ang="0">
                  <a:pos x="144" y="52"/>
                </a:cxn>
                <a:cxn ang="0">
                  <a:pos x="139" y="77"/>
                </a:cxn>
                <a:cxn ang="0">
                  <a:pos x="133" y="110"/>
                </a:cxn>
                <a:cxn ang="0">
                  <a:pos x="147" y="151"/>
                </a:cxn>
                <a:cxn ang="0">
                  <a:pos x="145" y="196"/>
                </a:cxn>
                <a:cxn ang="0">
                  <a:pos x="157" y="271"/>
                </a:cxn>
                <a:cxn ang="0">
                  <a:pos x="176" y="332"/>
                </a:cxn>
                <a:cxn ang="0">
                  <a:pos x="206" y="383"/>
                </a:cxn>
                <a:cxn ang="0">
                  <a:pos x="232" y="403"/>
                </a:cxn>
                <a:cxn ang="0">
                  <a:pos x="235" y="390"/>
                </a:cxn>
                <a:cxn ang="0">
                  <a:pos x="244" y="380"/>
                </a:cxn>
                <a:cxn ang="0">
                  <a:pos x="248" y="360"/>
                </a:cxn>
                <a:cxn ang="0">
                  <a:pos x="259" y="347"/>
                </a:cxn>
                <a:cxn ang="0">
                  <a:pos x="276" y="337"/>
                </a:cxn>
                <a:cxn ang="0">
                  <a:pos x="292" y="333"/>
                </a:cxn>
                <a:cxn ang="0">
                  <a:pos x="307" y="334"/>
                </a:cxn>
                <a:cxn ang="0">
                  <a:pos x="324" y="340"/>
                </a:cxn>
                <a:cxn ang="0">
                  <a:pos x="336" y="782"/>
                </a:cxn>
                <a:cxn ang="0">
                  <a:pos x="323" y="789"/>
                </a:cxn>
                <a:cxn ang="0">
                  <a:pos x="304" y="801"/>
                </a:cxn>
                <a:cxn ang="0">
                  <a:pos x="285" y="804"/>
                </a:cxn>
                <a:cxn ang="0">
                  <a:pos x="266" y="773"/>
                </a:cxn>
                <a:cxn ang="0">
                  <a:pos x="248" y="769"/>
                </a:cxn>
                <a:cxn ang="0">
                  <a:pos x="231" y="772"/>
                </a:cxn>
                <a:cxn ang="0">
                  <a:pos x="213" y="767"/>
                </a:cxn>
                <a:cxn ang="0">
                  <a:pos x="175" y="766"/>
                </a:cxn>
                <a:cxn ang="0">
                  <a:pos x="124" y="770"/>
                </a:cxn>
                <a:cxn ang="0">
                  <a:pos x="71" y="769"/>
                </a:cxn>
                <a:cxn ang="0">
                  <a:pos x="41" y="740"/>
                </a:cxn>
                <a:cxn ang="0">
                  <a:pos x="37" y="683"/>
                </a:cxn>
                <a:cxn ang="0">
                  <a:pos x="32" y="665"/>
                </a:cxn>
              </a:cxnLst>
              <a:rect l="0" t="0" r="r" b="b"/>
              <a:pathLst>
                <a:path w="336" h="809">
                  <a:moveTo>
                    <a:pt x="28" y="659"/>
                  </a:moveTo>
                  <a:lnTo>
                    <a:pt x="25" y="655"/>
                  </a:lnTo>
                  <a:lnTo>
                    <a:pt x="19" y="649"/>
                  </a:lnTo>
                  <a:lnTo>
                    <a:pt x="11" y="642"/>
                  </a:lnTo>
                  <a:lnTo>
                    <a:pt x="5" y="636"/>
                  </a:lnTo>
                  <a:lnTo>
                    <a:pt x="4" y="632"/>
                  </a:lnTo>
                  <a:lnTo>
                    <a:pt x="7" y="626"/>
                  </a:lnTo>
                  <a:lnTo>
                    <a:pt x="9" y="621"/>
                  </a:lnTo>
                  <a:lnTo>
                    <a:pt x="10" y="617"/>
                  </a:lnTo>
                  <a:lnTo>
                    <a:pt x="12" y="613"/>
                  </a:lnTo>
                  <a:lnTo>
                    <a:pt x="18" y="610"/>
                  </a:lnTo>
                  <a:lnTo>
                    <a:pt x="23" y="607"/>
                  </a:lnTo>
                  <a:lnTo>
                    <a:pt x="26" y="605"/>
                  </a:lnTo>
                  <a:lnTo>
                    <a:pt x="27" y="602"/>
                  </a:lnTo>
                  <a:lnTo>
                    <a:pt x="27" y="595"/>
                  </a:lnTo>
                  <a:lnTo>
                    <a:pt x="25" y="589"/>
                  </a:lnTo>
                  <a:lnTo>
                    <a:pt x="24" y="585"/>
                  </a:lnTo>
                  <a:lnTo>
                    <a:pt x="20" y="581"/>
                  </a:lnTo>
                  <a:lnTo>
                    <a:pt x="15" y="573"/>
                  </a:lnTo>
                  <a:lnTo>
                    <a:pt x="7" y="565"/>
                  </a:lnTo>
                  <a:lnTo>
                    <a:pt x="1" y="558"/>
                  </a:lnTo>
                  <a:lnTo>
                    <a:pt x="0" y="557"/>
                  </a:lnTo>
                  <a:lnTo>
                    <a:pt x="1" y="557"/>
                  </a:lnTo>
                  <a:lnTo>
                    <a:pt x="3" y="557"/>
                  </a:lnTo>
                  <a:lnTo>
                    <a:pt x="4" y="556"/>
                  </a:lnTo>
                  <a:lnTo>
                    <a:pt x="5" y="549"/>
                  </a:lnTo>
                  <a:lnTo>
                    <a:pt x="7" y="541"/>
                  </a:lnTo>
                  <a:lnTo>
                    <a:pt x="9" y="532"/>
                  </a:lnTo>
                  <a:lnTo>
                    <a:pt x="10" y="527"/>
                  </a:lnTo>
                  <a:lnTo>
                    <a:pt x="10" y="524"/>
                  </a:lnTo>
                  <a:lnTo>
                    <a:pt x="10" y="526"/>
                  </a:lnTo>
                  <a:lnTo>
                    <a:pt x="10" y="527"/>
                  </a:lnTo>
                  <a:lnTo>
                    <a:pt x="10" y="527"/>
                  </a:lnTo>
                  <a:lnTo>
                    <a:pt x="10" y="532"/>
                  </a:lnTo>
                  <a:lnTo>
                    <a:pt x="11" y="532"/>
                  </a:lnTo>
                  <a:lnTo>
                    <a:pt x="12" y="535"/>
                  </a:lnTo>
                  <a:lnTo>
                    <a:pt x="15" y="543"/>
                  </a:lnTo>
                  <a:lnTo>
                    <a:pt x="20" y="564"/>
                  </a:lnTo>
                  <a:lnTo>
                    <a:pt x="26" y="584"/>
                  </a:lnTo>
                  <a:lnTo>
                    <a:pt x="30" y="603"/>
                  </a:lnTo>
                  <a:lnTo>
                    <a:pt x="32" y="620"/>
                  </a:lnTo>
                  <a:lnTo>
                    <a:pt x="32" y="596"/>
                  </a:lnTo>
                  <a:lnTo>
                    <a:pt x="28" y="559"/>
                  </a:lnTo>
                  <a:lnTo>
                    <a:pt x="25" y="521"/>
                  </a:lnTo>
                  <a:lnTo>
                    <a:pt x="23" y="496"/>
                  </a:lnTo>
                  <a:lnTo>
                    <a:pt x="24" y="478"/>
                  </a:lnTo>
                  <a:lnTo>
                    <a:pt x="26" y="463"/>
                  </a:lnTo>
                  <a:lnTo>
                    <a:pt x="30" y="450"/>
                  </a:lnTo>
                  <a:lnTo>
                    <a:pt x="35" y="438"/>
                  </a:lnTo>
                  <a:lnTo>
                    <a:pt x="40" y="426"/>
                  </a:lnTo>
                  <a:lnTo>
                    <a:pt x="46" y="416"/>
                  </a:lnTo>
                  <a:lnTo>
                    <a:pt x="51" y="407"/>
                  </a:lnTo>
                  <a:lnTo>
                    <a:pt x="57" y="398"/>
                  </a:lnTo>
                  <a:lnTo>
                    <a:pt x="61" y="386"/>
                  </a:lnTo>
                  <a:lnTo>
                    <a:pt x="61" y="373"/>
                  </a:lnTo>
                  <a:lnTo>
                    <a:pt x="55" y="362"/>
                  </a:lnTo>
                  <a:lnTo>
                    <a:pt x="47" y="355"/>
                  </a:lnTo>
                  <a:lnTo>
                    <a:pt x="42" y="354"/>
                  </a:lnTo>
                  <a:lnTo>
                    <a:pt x="39" y="353"/>
                  </a:lnTo>
                  <a:lnTo>
                    <a:pt x="37" y="350"/>
                  </a:lnTo>
                  <a:lnTo>
                    <a:pt x="37" y="347"/>
                  </a:lnTo>
                  <a:lnTo>
                    <a:pt x="39" y="338"/>
                  </a:lnTo>
                  <a:lnTo>
                    <a:pt x="41" y="322"/>
                  </a:lnTo>
                  <a:lnTo>
                    <a:pt x="40" y="304"/>
                  </a:lnTo>
                  <a:lnTo>
                    <a:pt x="34" y="293"/>
                  </a:lnTo>
                  <a:lnTo>
                    <a:pt x="35" y="292"/>
                  </a:lnTo>
                  <a:lnTo>
                    <a:pt x="37" y="289"/>
                  </a:lnTo>
                  <a:lnTo>
                    <a:pt x="38" y="285"/>
                  </a:lnTo>
                  <a:lnTo>
                    <a:pt x="40" y="280"/>
                  </a:lnTo>
                  <a:lnTo>
                    <a:pt x="40" y="273"/>
                  </a:lnTo>
                  <a:lnTo>
                    <a:pt x="37" y="262"/>
                  </a:lnTo>
                  <a:lnTo>
                    <a:pt x="32" y="250"/>
                  </a:lnTo>
                  <a:lnTo>
                    <a:pt x="27" y="239"/>
                  </a:lnTo>
                  <a:lnTo>
                    <a:pt x="33" y="227"/>
                  </a:lnTo>
                  <a:lnTo>
                    <a:pt x="42" y="210"/>
                  </a:lnTo>
                  <a:lnTo>
                    <a:pt x="51" y="195"/>
                  </a:lnTo>
                  <a:lnTo>
                    <a:pt x="58" y="185"/>
                  </a:lnTo>
                  <a:lnTo>
                    <a:pt x="62" y="178"/>
                  </a:lnTo>
                  <a:lnTo>
                    <a:pt x="63" y="171"/>
                  </a:lnTo>
                  <a:lnTo>
                    <a:pt x="64" y="162"/>
                  </a:lnTo>
                  <a:lnTo>
                    <a:pt x="64" y="152"/>
                  </a:lnTo>
                  <a:lnTo>
                    <a:pt x="65" y="135"/>
                  </a:lnTo>
                  <a:lnTo>
                    <a:pt x="71" y="110"/>
                  </a:lnTo>
                  <a:lnTo>
                    <a:pt x="80" y="80"/>
                  </a:lnTo>
                  <a:lnTo>
                    <a:pt x="89" y="53"/>
                  </a:lnTo>
                  <a:lnTo>
                    <a:pt x="95" y="42"/>
                  </a:lnTo>
                  <a:lnTo>
                    <a:pt x="102" y="32"/>
                  </a:lnTo>
                  <a:lnTo>
                    <a:pt x="109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6" y="8"/>
                  </a:lnTo>
                  <a:lnTo>
                    <a:pt x="145" y="4"/>
                  </a:lnTo>
                  <a:lnTo>
                    <a:pt x="154" y="0"/>
                  </a:lnTo>
                  <a:lnTo>
                    <a:pt x="148" y="14"/>
                  </a:lnTo>
                  <a:lnTo>
                    <a:pt x="146" y="32"/>
                  </a:lnTo>
                  <a:lnTo>
                    <a:pt x="144" y="52"/>
                  </a:lnTo>
                  <a:lnTo>
                    <a:pt x="144" y="62"/>
                  </a:lnTo>
                  <a:lnTo>
                    <a:pt x="142" y="68"/>
                  </a:lnTo>
                  <a:lnTo>
                    <a:pt x="139" y="77"/>
                  </a:lnTo>
                  <a:lnTo>
                    <a:pt x="136" y="87"/>
                  </a:lnTo>
                  <a:lnTo>
                    <a:pt x="132" y="97"/>
                  </a:lnTo>
                  <a:lnTo>
                    <a:pt x="133" y="110"/>
                  </a:lnTo>
                  <a:lnTo>
                    <a:pt x="138" y="127"/>
                  </a:lnTo>
                  <a:lnTo>
                    <a:pt x="144" y="143"/>
                  </a:lnTo>
                  <a:lnTo>
                    <a:pt x="147" y="151"/>
                  </a:lnTo>
                  <a:lnTo>
                    <a:pt x="147" y="159"/>
                  </a:lnTo>
                  <a:lnTo>
                    <a:pt x="146" y="175"/>
                  </a:lnTo>
                  <a:lnTo>
                    <a:pt x="145" y="196"/>
                  </a:lnTo>
                  <a:lnTo>
                    <a:pt x="145" y="220"/>
                  </a:lnTo>
                  <a:lnTo>
                    <a:pt x="149" y="246"/>
                  </a:lnTo>
                  <a:lnTo>
                    <a:pt x="157" y="271"/>
                  </a:lnTo>
                  <a:lnTo>
                    <a:pt x="165" y="293"/>
                  </a:lnTo>
                  <a:lnTo>
                    <a:pt x="170" y="308"/>
                  </a:lnTo>
                  <a:lnTo>
                    <a:pt x="176" y="332"/>
                  </a:lnTo>
                  <a:lnTo>
                    <a:pt x="184" y="353"/>
                  </a:lnTo>
                  <a:lnTo>
                    <a:pt x="194" y="370"/>
                  </a:lnTo>
                  <a:lnTo>
                    <a:pt x="206" y="383"/>
                  </a:lnTo>
                  <a:lnTo>
                    <a:pt x="216" y="393"/>
                  </a:lnTo>
                  <a:lnTo>
                    <a:pt x="227" y="400"/>
                  </a:lnTo>
                  <a:lnTo>
                    <a:pt x="232" y="403"/>
                  </a:lnTo>
                  <a:lnTo>
                    <a:pt x="236" y="405"/>
                  </a:lnTo>
                  <a:lnTo>
                    <a:pt x="236" y="399"/>
                  </a:lnTo>
                  <a:lnTo>
                    <a:pt x="235" y="390"/>
                  </a:lnTo>
                  <a:lnTo>
                    <a:pt x="232" y="380"/>
                  </a:lnTo>
                  <a:lnTo>
                    <a:pt x="231" y="377"/>
                  </a:lnTo>
                  <a:lnTo>
                    <a:pt x="244" y="380"/>
                  </a:lnTo>
                  <a:lnTo>
                    <a:pt x="244" y="373"/>
                  </a:lnTo>
                  <a:lnTo>
                    <a:pt x="245" y="367"/>
                  </a:lnTo>
                  <a:lnTo>
                    <a:pt x="248" y="360"/>
                  </a:lnTo>
                  <a:lnTo>
                    <a:pt x="252" y="354"/>
                  </a:lnTo>
                  <a:lnTo>
                    <a:pt x="255" y="350"/>
                  </a:lnTo>
                  <a:lnTo>
                    <a:pt x="259" y="347"/>
                  </a:lnTo>
                  <a:lnTo>
                    <a:pt x="265" y="344"/>
                  </a:lnTo>
                  <a:lnTo>
                    <a:pt x="270" y="340"/>
                  </a:lnTo>
                  <a:lnTo>
                    <a:pt x="276" y="337"/>
                  </a:lnTo>
                  <a:lnTo>
                    <a:pt x="282" y="334"/>
                  </a:lnTo>
                  <a:lnTo>
                    <a:pt x="288" y="333"/>
                  </a:lnTo>
                  <a:lnTo>
                    <a:pt x="292" y="333"/>
                  </a:lnTo>
                  <a:lnTo>
                    <a:pt x="297" y="333"/>
                  </a:lnTo>
                  <a:lnTo>
                    <a:pt x="301" y="334"/>
                  </a:lnTo>
                  <a:lnTo>
                    <a:pt x="307" y="334"/>
                  </a:lnTo>
                  <a:lnTo>
                    <a:pt x="313" y="335"/>
                  </a:lnTo>
                  <a:lnTo>
                    <a:pt x="319" y="338"/>
                  </a:lnTo>
                  <a:lnTo>
                    <a:pt x="324" y="340"/>
                  </a:lnTo>
                  <a:lnTo>
                    <a:pt x="330" y="344"/>
                  </a:lnTo>
                  <a:lnTo>
                    <a:pt x="336" y="348"/>
                  </a:lnTo>
                  <a:lnTo>
                    <a:pt x="336" y="782"/>
                  </a:lnTo>
                  <a:lnTo>
                    <a:pt x="334" y="784"/>
                  </a:lnTo>
                  <a:lnTo>
                    <a:pt x="329" y="786"/>
                  </a:lnTo>
                  <a:lnTo>
                    <a:pt x="323" y="789"/>
                  </a:lnTo>
                  <a:lnTo>
                    <a:pt x="318" y="793"/>
                  </a:lnTo>
                  <a:lnTo>
                    <a:pt x="311" y="797"/>
                  </a:lnTo>
                  <a:lnTo>
                    <a:pt x="304" y="801"/>
                  </a:lnTo>
                  <a:lnTo>
                    <a:pt x="297" y="806"/>
                  </a:lnTo>
                  <a:lnTo>
                    <a:pt x="291" y="809"/>
                  </a:lnTo>
                  <a:lnTo>
                    <a:pt x="285" y="804"/>
                  </a:lnTo>
                  <a:lnTo>
                    <a:pt x="277" y="796"/>
                  </a:lnTo>
                  <a:lnTo>
                    <a:pt x="269" y="786"/>
                  </a:lnTo>
                  <a:lnTo>
                    <a:pt x="266" y="773"/>
                  </a:lnTo>
                  <a:lnTo>
                    <a:pt x="263" y="769"/>
                  </a:lnTo>
                  <a:lnTo>
                    <a:pt x="256" y="767"/>
                  </a:lnTo>
                  <a:lnTo>
                    <a:pt x="248" y="769"/>
                  </a:lnTo>
                  <a:lnTo>
                    <a:pt x="242" y="771"/>
                  </a:lnTo>
                  <a:lnTo>
                    <a:pt x="236" y="772"/>
                  </a:lnTo>
                  <a:lnTo>
                    <a:pt x="231" y="772"/>
                  </a:lnTo>
                  <a:lnTo>
                    <a:pt x="225" y="771"/>
                  </a:lnTo>
                  <a:lnTo>
                    <a:pt x="220" y="769"/>
                  </a:lnTo>
                  <a:lnTo>
                    <a:pt x="213" y="767"/>
                  </a:lnTo>
                  <a:lnTo>
                    <a:pt x="202" y="766"/>
                  </a:lnTo>
                  <a:lnTo>
                    <a:pt x="190" y="766"/>
                  </a:lnTo>
                  <a:lnTo>
                    <a:pt x="175" y="766"/>
                  </a:lnTo>
                  <a:lnTo>
                    <a:pt x="159" y="767"/>
                  </a:lnTo>
                  <a:lnTo>
                    <a:pt x="141" y="769"/>
                  </a:lnTo>
                  <a:lnTo>
                    <a:pt x="124" y="770"/>
                  </a:lnTo>
                  <a:lnTo>
                    <a:pt x="107" y="771"/>
                  </a:lnTo>
                  <a:lnTo>
                    <a:pt x="87" y="771"/>
                  </a:lnTo>
                  <a:lnTo>
                    <a:pt x="71" y="769"/>
                  </a:lnTo>
                  <a:lnTo>
                    <a:pt x="58" y="762"/>
                  </a:lnTo>
                  <a:lnTo>
                    <a:pt x="48" y="753"/>
                  </a:lnTo>
                  <a:lnTo>
                    <a:pt x="41" y="740"/>
                  </a:lnTo>
                  <a:lnTo>
                    <a:pt x="37" y="724"/>
                  </a:lnTo>
                  <a:lnTo>
                    <a:pt x="35" y="705"/>
                  </a:lnTo>
                  <a:lnTo>
                    <a:pt x="37" y="683"/>
                  </a:lnTo>
                  <a:lnTo>
                    <a:pt x="37" y="679"/>
                  </a:lnTo>
                  <a:lnTo>
                    <a:pt x="34" y="672"/>
                  </a:lnTo>
                  <a:lnTo>
                    <a:pt x="32" y="665"/>
                  </a:lnTo>
                  <a:lnTo>
                    <a:pt x="28" y="659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39" name="Freeform 111"/>
            <p:cNvSpPr>
              <a:spLocks/>
            </p:cNvSpPr>
            <p:nvPr/>
          </p:nvSpPr>
          <p:spPr bwMode="auto">
            <a:xfrm>
              <a:off x="3033" y="2420"/>
              <a:ext cx="634" cy="748"/>
            </a:xfrm>
            <a:custGeom>
              <a:avLst/>
              <a:gdLst/>
              <a:ahLst/>
              <a:cxnLst>
                <a:cxn ang="0">
                  <a:pos x="1253" y="9"/>
                </a:cxn>
                <a:cxn ang="0">
                  <a:pos x="1225" y="26"/>
                </a:cxn>
                <a:cxn ang="0">
                  <a:pos x="1210" y="36"/>
                </a:cxn>
                <a:cxn ang="0">
                  <a:pos x="1192" y="47"/>
                </a:cxn>
                <a:cxn ang="0">
                  <a:pos x="1167" y="67"/>
                </a:cxn>
                <a:cxn ang="0">
                  <a:pos x="1149" y="88"/>
                </a:cxn>
                <a:cxn ang="0">
                  <a:pos x="1119" y="97"/>
                </a:cxn>
                <a:cxn ang="0">
                  <a:pos x="1079" y="112"/>
                </a:cxn>
                <a:cxn ang="0">
                  <a:pos x="1035" y="128"/>
                </a:cxn>
                <a:cxn ang="0">
                  <a:pos x="995" y="146"/>
                </a:cxn>
                <a:cxn ang="0">
                  <a:pos x="965" y="163"/>
                </a:cxn>
                <a:cxn ang="0">
                  <a:pos x="928" y="191"/>
                </a:cxn>
                <a:cxn ang="0">
                  <a:pos x="874" y="223"/>
                </a:cxn>
                <a:cxn ang="0">
                  <a:pos x="840" y="245"/>
                </a:cxn>
                <a:cxn ang="0">
                  <a:pos x="826" y="275"/>
                </a:cxn>
                <a:cxn ang="0">
                  <a:pos x="777" y="337"/>
                </a:cxn>
                <a:cxn ang="0">
                  <a:pos x="706" y="437"/>
                </a:cxn>
                <a:cxn ang="0">
                  <a:pos x="665" y="506"/>
                </a:cxn>
                <a:cxn ang="0">
                  <a:pos x="620" y="618"/>
                </a:cxn>
                <a:cxn ang="0">
                  <a:pos x="582" y="718"/>
                </a:cxn>
                <a:cxn ang="0">
                  <a:pos x="541" y="802"/>
                </a:cxn>
                <a:cxn ang="0">
                  <a:pos x="462" y="914"/>
                </a:cxn>
                <a:cxn ang="0">
                  <a:pos x="398" y="1022"/>
                </a:cxn>
                <a:cxn ang="0">
                  <a:pos x="317" y="1074"/>
                </a:cxn>
                <a:cxn ang="0">
                  <a:pos x="213" y="1115"/>
                </a:cxn>
                <a:cxn ang="0">
                  <a:pos x="124" y="1163"/>
                </a:cxn>
                <a:cxn ang="0">
                  <a:pos x="55" y="1223"/>
                </a:cxn>
                <a:cxn ang="0">
                  <a:pos x="12" y="1300"/>
                </a:cxn>
                <a:cxn ang="0">
                  <a:pos x="13" y="1360"/>
                </a:cxn>
                <a:cxn ang="0">
                  <a:pos x="40" y="1360"/>
                </a:cxn>
                <a:cxn ang="0">
                  <a:pos x="55" y="1367"/>
                </a:cxn>
                <a:cxn ang="0">
                  <a:pos x="85" y="1398"/>
                </a:cxn>
                <a:cxn ang="0">
                  <a:pos x="120" y="1429"/>
                </a:cxn>
                <a:cxn ang="0">
                  <a:pos x="161" y="1441"/>
                </a:cxn>
                <a:cxn ang="0">
                  <a:pos x="206" y="1459"/>
                </a:cxn>
                <a:cxn ang="0">
                  <a:pos x="279" y="1488"/>
                </a:cxn>
                <a:cxn ang="0">
                  <a:pos x="364" y="1497"/>
                </a:cxn>
                <a:cxn ang="0">
                  <a:pos x="423" y="1496"/>
                </a:cxn>
                <a:cxn ang="0">
                  <a:pos x="473" y="1492"/>
                </a:cxn>
                <a:cxn ang="0">
                  <a:pos x="517" y="1484"/>
                </a:cxn>
                <a:cxn ang="0">
                  <a:pos x="553" y="1471"/>
                </a:cxn>
                <a:cxn ang="0">
                  <a:pos x="579" y="1449"/>
                </a:cxn>
                <a:cxn ang="0">
                  <a:pos x="594" y="1429"/>
                </a:cxn>
                <a:cxn ang="0">
                  <a:pos x="608" y="1414"/>
                </a:cxn>
                <a:cxn ang="0">
                  <a:pos x="637" y="1403"/>
                </a:cxn>
                <a:cxn ang="0">
                  <a:pos x="684" y="1379"/>
                </a:cxn>
                <a:cxn ang="0">
                  <a:pos x="721" y="1354"/>
                </a:cxn>
                <a:cxn ang="0">
                  <a:pos x="765" y="1314"/>
                </a:cxn>
                <a:cxn ang="0">
                  <a:pos x="825" y="1262"/>
                </a:cxn>
                <a:cxn ang="0">
                  <a:pos x="887" y="1211"/>
                </a:cxn>
                <a:cxn ang="0">
                  <a:pos x="941" y="1170"/>
                </a:cxn>
                <a:cxn ang="0">
                  <a:pos x="981" y="1143"/>
                </a:cxn>
                <a:cxn ang="0">
                  <a:pos x="986" y="1200"/>
                </a:cxn>
                <a:cxn ang="0">
                  <a:pos x="989" y="1427"/>
                </a:cxn>
              </a:cxnLst>
              <a:rect l="0" t="0" r="r" b="b"/>
              <a:pathLst>
                <a:path w="1268" h="1497">
                  <a:moveTo>
                    <a:pt x="1268" y="1427"/>
                  </a:moveTo>
                  <a:lnTo>
                    <a:pt x="1268" y="0"/>
                  </a:lnTo>
                  <a:lnTo>
                    <a:pt x="1253" y="9"/>
                  </a:lnTo>
                  <a:lnTo>
                    <a:pt x="1242" y="14"/>
                  </a:lnTo>
                  <a:lnTo>
                    <a:pt x="1232" y="20"/>
                  </a:lnTo>
                  <a:lnTo>
                    <a:pt x="1225" y="26"/>
                  </a:lnTo>
                  <a:lnTo>
                    <a:pt x="1220" y="29"/>
                  </a:lnTo>
                  <a:lnTo>
                    <a:pt x="1214" y="33"/>
                  </a:lnTo>
                  <a:lnTo>
                    <a:pt x="1210" y="36"/>
                  </a:lnTo>
                  <a:lnTo>
                    <a:pt x="1206" y="38"/>
                  </a:lnTo>
                  <a:lnTo>
                    <a:pt x="1200" y="42"/>
                  </a:lnTo>
                  <a:lnTo>
                    <a:pt x="1192" y="47"/>
                  </a:lnTo>
                  <a:lnTo>
                    <a:pt x="1184" y="53"/>
                  </a:lnTo>
                  <a:lnTo>
                    <a:pt x="1175" y="60"/>
                  </a:lnTo>
                  <a:lnTo>
                    <a:pt x="1167" y="67"/>
                  </a:lnTo>
                  <a:lnTo>
                    <a:pt x="1159" y="75"/>
                  </a:lnTo>
                  <a:lnTo>
                    <a:pt x="1153" y="82"/>
                  </a:lnTo>
                  <a:lnTo>
                    <a:pt x="1149" y="88"/>
                  </a:lnTo>
                  <a:lnTo>
                    <a:pt x="1141" y="90"/>
                  </a:lnTo>
                  <a:lnTo>
                    <a:pt x="1131" y="94"/>
                  </a:lnTo>
                  <a:lnTo>
                    <a:pt x="1119" y="97"/>
                  </a:lnTo>
                  <a:lnTo>
                    <a:pt x="1107" y="102"/>
                  </a:lnTo>
                  <a:lnTo>
                    <a:pt x="1093" y="106"/>
                  </a:lnTo>
                  <a:lnTo>
                    <a:pt x="1079" y="112"/>
                  </a:lnTo>
                  <a:lnTo>
                    <a:pt x="1064" y="117"/>
                  </a:lnTo>
                  <a:lnTo>
                    <a:pt x="1050" y="123"/>
                  </a:lnTo>
                  <a:lnTo>
                    <a:pt x="1035" y="128"/>
                  </a:lnTo>
                  <a:lnTo>
                    <a:pt x="1022" y="134"/>
                  </a:lnTo>
                  <a:lnTo>
                    <a:pt x="1008" y="140"/>
                  </a:lnTo>
                  <a:lnTo>
                    <a:pt x="995" y="146"/>
                  </a:lnTo>
                  <a:lnTo>
                    <a:pt x="984" y="153"/>
                  </a:lnTo>
                  <a:lnTo>
                    <a:pt x="973" y="158"/>
                  </a:lnTo>
                  <a:lnTo>
                    <a:pt x="965" y="163"/>
                  </a:lnTo>
                  <a:lnTo>
                    <a:pt x="958" y="169"/>
                  </a:lnTo>
                  <a:lnTo>
                    <a:pt x="944" y="180"/>
                  </a:lnTo>
                  <a:lnTo>
                    <a:pt x="928" y="191"/>
                  </a:lnTo>
                  <a:lnTo>
                    <a:pt x="910" y="202"/>
                  </a:lnTo>
                  <a:lnTo>
                    <a:pt x="893" y="212"/>
                  </a:lnTo>
                  <a:lnTo>
                    <a:pt x="874" y="223"/>
                  </a:lnTo>
                  <a:lnTo>
                    <a:pt x="859" y="232"/>
                  </a:lnTo>
                  <a:lnTo>
                    <a:pt x="846" y="239"/>
                  </a:lnTo>
                  <a:lnTo>
                    <a:pt x="840" y="245"/>
                  </a:lnTo>
                  <a:lnTo>
                    <a:pt x="833" y="255"/>
                  </a:lnTo>
                  <a:lnTo>
                    <a:pt x="828" y="267"/>
                  </a:lnTo>
                  <a:lnTo>
                    <a:pt x="826" y="275"/>
                  </a:lnTo>
                  <a:lnTo>
                    <a:pt x="825" y="278"/>
                  </a:lnTo>
                  <a:lnTo>
                    <a:pt x="802" y="305"/>
                  </a:lnTo>
                  <a:lnTo>
                    <a:pt x="777" y="337"/>
                  </a:lnTo>
                  <a:lnTo>
                    <a:pt x="753" y="370"/>
                  </a:lnTo>
                  <a:lnTo>
                    <a:pt x="729" y="404"/>
                  </a:lnTo>
                  <a:lnTo>
                    <a:pt x="706" y="437"/>
                  </a:lnTo>
                  <a:lnTo>
                    <a:pt x="688" y="466"/>
                  </a:lnTo>
                  <a:lnTo>
                    <a:pt x="673" y="490"/>
                  </a:lnTo>
                  <a:lnTo>
                    <a:pt x="665" y="506"/>
                  </a:lnTo>
                  <a:lnTo>
                    <a:pt x="648" y="544"/>
                  </a:lnTo>
                  <a:lnTo>
                    <a:pt x="633" y="581"/>
                  </a:lnTo>
                  <a:lnTo>
                    <a:pt x="620" y="618"/>
                  </a:lnTo>
                  <a:lnTo>
                    <a:pt x="607" y="653"/>
                  </a:lnTo>
                  <a:lnTo>
                    <a:pt x="594" y="687"/>
                  </a:lnTo>
                  <a:lnTo>
                    <a:pt x="582" y="718"/>
                  </a:lnTo>
                  <a:lnTo>
                    <a:pt x="570" y="747"/>
                  </a:lnTo>
                  <a:lnTo>
                    <a:pt x="559" y="772"/>
                  </a:lnTo>
                  <a:lnTo>
                    <a:pt x="541" y="802"/>
                  </a:lnTo>
                  <a:lnTo>
                    <a:pt x="517" y="837"/>
                  </a:lnTo>
                  <a:lnTo>
                    <a:pt x="491" y="875"/>
                  </a:lnTo>
                  <a:lnTo>
                    <a:pt x="462" y="914"/>
                  </a:lnTo>
                  <a:lnTo>
                    <a:pt x="435" y="952"/>
                  </a:lnTo>
                  <a:lnTo>
                    <a:pt x="413" y="989"/>
                  </a:lnTo>
                  <a:lnTo>
                    <a:pt x="398" y="1022"/>
                  </a:lnTo>
                  <a:lnTo>
                    <a:pt x="393" y="1050"/>
                  </a:lnTo>
                  <a:lnTo>
                    <a:pt x="355" y="1062"/>
                  </a:lnTo>
                  <a:lnTo>
                    <a:pt x="317" y="1074"/>
                  </a:lnTo>
                  <a:lnTo>
                    <a:pt x="281" y="1087"/>
                  </a:lnTo>
                  <a:lnTo>
                    <a:pt x="246" y="1101"/>
                  </a:lnTo>
                  <a:lnTo>
                    <a:pt x="213" y="1115"/>
                  </a:lnTo>
                  <a:lnTo>
                    <a:pt x="181" y="1129"/>
                  </a:lnTo>
                  <a:lnTo>
                    <a:pt x="152" y="1146"/>
                  </a:lnTo>
                  <a:lnTo>
                    <a:pt x="124" y="1163"/>
                  </a:lnTo>
                  <a:lnTo>
                    <a:pt x="98" y="1181"/>
                  </a:lnTo>
                  <a:lnTo>
                    <a:pt x="76" y="1201"/>
                  </a:lnTo>
                  <a:lnTo>
                    <a:pt x="55" y="1223"/>
                  </a:lnTo>
                  <a:lnTo>
                    <a:pt x="38" y="1247"/>
                  </a:lnTo>
                  <a:lnTo>
                    <a:pt x="23" y="1272"/>
                  </a:lnTo>
                  <a:lnTo>
                    <a:pt x="12" y="1300"/>
                  </a:lnTo>
                  <a:lnTo>
                    <a:pt x="5" y="1330"/>
                  </a:lnTo>
                  <a:lnTo>
                    <a:pt x="0" y="1362"/>
                  </a:lnTo>
                  <a:lnTo>
                    <a:pt x="13" y="1360"/>
                  </a:lnTo>
                  <a:lnTo>
                    <a:pt x="23" y="1359"/>
                  </a:lnTo>
                  <a:lnTo>
                    <a:pt x="32" y="1359"/>
                  </a:lnTo>
                  <a:lnTo>
                    <a:pt x="40" y="1360"/>
                  </a:lnTo>
                  <a:lnTo>
                    <a:pt x="46" y="1361"/>
                  </a:lnTo>
                  <a:lnTo>
                    <a:pt x="51" y="1363"/>
                  </a:lnTo>
                  <a:lnTo>
                    <a:pt x="55" y="1367"/>
                  </a:lnTo>
                  <a:lnTo>
                    <a:pt x="59" y="1370"/>
                  </a:lnTo>
                  <a:lnTo>
                    <a:pt x="73" y="1385"/>
                  </a:lnTo>
                  <a:lnTo>
                    <a:pt x="85" y="1398"/>
                  </a:lnTo>
                  <a:lnTo>
                    <a:pt x="97" y="1411"/>
                  </a:lnTo>
                  <a:lnTo>
                    <a:pt x="108" y="1421"/>
                  </a:lnTo>
                  <a:lnTo>
                    <a:pt x="120" y="1429"/>
                  </a:lnTo>
                  <a:lnTo>
                    <a:pt x="132" y="1435"/>
                  </a:lnTo>
                  <a:lnTo>
                    <a:pt x="145" y="1439"/>
                  </a:lnTo>
                  <a:lnTo>
                    <a:pt x="161" y="1441"/>
                  </a:lnTo>
                  <a:lnTo>
                    <a:pt x="173" y="1443"/>
                  </a:lnTo>
                  <a:lnTo>
                    <a:pt x="188" y="1450"/>
                  </a:lnTo>
                  <a:lnTo>
                    <a:pt x="206" y="1459"/>
                  </a:lnTo>
                  <a:lnTo>
                    <a:pt x="227" y="1468"/>
                  </a:lnTo>
                  <a:lnTo>
                    <a:pt x="251" y="1479"/>
                  </a:lnTo>
                  <a:lnTo>
                    <a:pt x="279" y="1488"/>
                  </a:lnTo>
                  <a:lnTo>
                    <a:pt x="309" y="1495"/>
                  </a:lnTo>
                  <a:lnTo>
                    <a:pt x="343" y="1497"/>
                  </a:lnTo>
                  <a:lnTo>
                    <a:pt x="364" y="1497"/>
                  </a:lnTo>
                  <a:lnTo>
                    <a:pt x="385" y="1497"/>
                  </a:lnTo>
                  <a:lnTo>
                    <a:pt x="403" y="1497"/>
                  </a:lnTo>
                  <a:lnTo>
                    <a:pt x="423" y="1496"/>
                  </a:lnTo>
                  <a:lnTo>
                    <a:pt x="440" y="1496"/>
                  </a:lnTo>
                  <a:lnTo>
                    <a:pt x="457" y="1495"/>
                  </a:lnTo>
                  <a:lnTo>
                    <a:pt x="473" y="1492"/>
                  </a:lnTo>
                  <a:lnTo>
                    <a:pt x="489" y="1490"/>
                  </a:lnTo>
                  <a:lnTo>
                    <a:pt x="504" y="1488"/>
                  </a:lnTo>
                  <a:lnTo>
                    <a:pt x="517" y="1484"/>
                  </a:lnTo>
                  <a:lnTo>
                    <a:pt x="531" y="1481"/>
                  </a:lnTo>
                  <a:lnTo>
                    <a:pt x="542" y="1476"/>
                  </a:lnTo>
                  <a:lnTo>
                    <a:pt x="553" y="1471"/>
                  </a:lnTo>
                  <a:lnTo>
                    <a:pt x="563" y="1465"/>
                  </a:lnTo>
                  <a:lnTo>
                    <a:pt x="571" y="1457"/>
                  </a:lnTo>
                  <a:lnTo>
                    <a:pt x="579" y="1449"/>
                  </a:lnTo>
                  <a:lnTo>
                    <a:pt x="585" y="1442"/>
                  </a:lnTo>
                  <a:lnTo>
                    <a:pt x="590" y="1435"/>
                  </a:lnTo>
                  <a:lnTo>
                    <a:pt x="594" y="1429"/>
                  </a:lnTo>
                  <a:lnTo>
                    <a:pt x="599" y="1423"/>
                  </a:lnTo>
                  <a:lnTo>
                    <a:pt x="603" y="1419"/>
                  </a:lnTo>
                  <a:lnTo>
                    <a:pt x="608" y="1414"/>
                  </a:lnTo>
                  <a:lnTo>
                    <a:pt x="614" y="1411"/>
                  </a:lnTo>
                  <a:lnTo>
                    <a:pt x="621" y="1408"/>
                  </a:lnTo>
                  <a:lnTo>
                    <a:pt x="637" y="1403"/>
                  </a:lnTo>
                  <a:lnTo>
                    <a:pt x="653" y="1397"/>
                  </a:lnTo>
                  <a:lnTo>
                    <a:pt x="669" y="1389"/>
                  </a:lnTo>
                  <a:lnTo>
                    <a:pt x="684" y="1379"/>
                  </a:lnTo>
                  <a:lnTo>
                    <a:pt x="698" y="1371"/>
                  </a:lnTo>
                  <a:lnTo>
                    <a:pt x="711" y="1362"/>
                  </a:lnTo>
                  <a:lnTo>
                    <a:pt x="721" y="1354"/>
                  </a:lnTo>
                  <a:lnTo>
                    <a:pt x="729" y="1347"/>
                  </a:lnTo>
                  <a:lnTo>
                    <a:pt x="746" y="1331"/>
                  </a:lnTo>
                  <a:lnTo>
                    <a:pt x="765" y="1314"/>
                  </a:lnTo>
                  <a:lnTo>
                    <a:pt x="784" y="1297"/>
                  </a:lnTo>
                  <a:lnTo>
                    <a:pt x="804" y="1279"/>
                  </a:lnTo>
                  <a:lnTo>
                    <a:pt x="825" y="1262"/>
                  </a:lnTo>
                  <a:lnTo>
                    <a:pt x="845" y="1245"/>
                  </a:lnTo>
                  <a:lnTo>
                    <a:pt x="866" y="1227"/>
                  </a:lnTo>
                  <a:lnTo>
                    <a:pt x="887" y="1211"/>
                  </a:lnTo>
                  <a:lnTo>
                    <a:pt x="906" y="1196"/>
                  </a:lnTo>
                  <a:lnTo>
                    <a:pt x="925" y="1182"/>
                  </a:lnTo>
                  <a:lnTo>
                    <a:pt x="941" y="1170"/>
                  </a:lnTo>
                  <a:lnTo>
                    <a:pt x="957" y="1159"/>
                  </a:lnTo>
                  <a:lnTo>
                    <a:pt x="970" y="1150"/>
                  </a:lnTo>
                  <a:lnTo>
                    <a:pt x="981" y="1143"/>
                  </a:lnTo>
                  <a:lnTo>
                    <a:pt x="989" y="1138"/>
                  </a:lnTo>
                  <a:lnTo>
                    <a:pt x="995" y="1135"/>
                  </a:lnTo>
                  <a:lnTo>
                    <a:pt x="986" y="1200"/>
                  </a:lnTo>
                  <a:lnTo>
                    <a:pt x="980" y="1276"/>
                  </a:lnTo>
                  <a:lnTo>
                    <a:pt x="981" y="1355"/>
                  </a:lnTo>
                  <a:lnTo>
                    <a:pt x="989" y="1427"/>
                  </a:lnTo>
                  <a:lnTo>
                    <a:pt x="1268" y="1427"/>
                  </a:lnTo>
                  <a:close/>
                </a:path>
              </a:pathLst>
            </a:custGeom>
            <a:solidFill>
              <a:srgbClr val="E2F7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0" name="Freeform 112"/>
            <p:cNvSpPr>
              <a:spLocks/>
            </p:cNvSpPr>
            <p:nvPr/>
          </p:nvSpPr>
          <p:spPr bwMode="auto">
            <a:xfrm>
              <a:off x="3635" y="2418"/>
              <a:ext cx="33" cy="22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2" y="45"/>
                </a:cxn>
                <a:cxn ang="0">
                  <a:pos x="8" y="43"/>
                </a:cxn>
                <a:cxn ang="0">
                  <a:pos x="11" y="39"/>
                </a:cxn>
                <a:cxn ang="0">
                  <a:pos x="17" y="36"/>
                </a:cxn>
                <a:cxn ang="0">
                  <a:pos x="23" y="32"/>
                </a:cxn>
                <a:cxn ang="0">
                  <a:pos x="30" y="27"/>
                </a:cxn>
                <a:cxn ang="0">
                  <a:pos x="38" y="21"/>
                </a:cxn>
                <a:cxn ang="0">
                  <a:pos x="49" y="15"/>
                </a:cxn>
                <a:cxn ang="0">
                  <a:pos x="64" y="7"/>
                </a:cxn>
                <a:cxn ang="0">
                  <a:pos x="62" y="0"/>
                </a:cxn>
                <a:cxn ang="0">
                  <a:pos x="47" y="8"/>
                </a:cxn>
                <a:cxn ang="0">
                  <a:pos x="35" y="14"/>
                </a:cxn>
                <a:cxn ang="0">
                  <a:pos x="25" y="20"/>
                </a:cxn>
                <a:cxn ang="0">
                  <a:pos x="18" y="25"/>
                </a:cxn>
                <a:cxn ang="0">
                  <a:pos x="12" y="29"/>
                </a:cxn>
                <a:cxn ang="0">
                  <a:pos x="7" y="32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45"/>
                </a:cxn>
              </a:cxnLst>
              <a:rect l="0" t="0" r="r" b="b"/>
              <a:pathLst>
                <a:path w="64" h="45">
                  <a:moveTo>
                    <a:pt x="2" y="45"/>
                  </a:moveTo>
                  <a:lnTo>
                    <a:pt x="2" y="45"/>
                  </a:lnTo>
                  <a:lnTo>
                    <a:pt x="8" y="43"/>
                  </a:lnTo>
                  <a:lnTo>
                    <a:pt x="11" y="39"/>
                  </a:lnTo>
                  <a:lnTo>
                    <a:pt x="17" y="36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8" y="21"/>
                  </a:lnTo>
                  <a:lnTo>
                    <a:pt x="49" y="15"/>
                  </a:lnTo>
                  <a:lnTo>
                    <a:pt x="64" y="7"/>
                  </a:lnTo>
                  <a:lnTo>
                    <a:pt x="62" y="0"/>
                  </a:lnTo>
                  <a:lnTo>
                    <a:pt x="47" y="8"/>
                  </a:lnTo>
                  <a:lnTo>
                    <a:pt x="35" y="14"/>
                  </a:lnTo>
                  <a:lnTo>
                    <a:pt x="25" y="20"/>
                  </a:lnTo>
                  <a:lnTo>
                    <a:pt x="18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1" name="Freeform 113"/>
            <p:cNvSpPr>
              <a:spLocks/>
            </p:cNvSpPr>
            <p:nvPr/>
          </p:nvSpPr>
          <p:spPr bwMode="auto">
            <a:xfrm>
              <a:off x="3606" y="2437"/>
              <a:ext cx="30" cy="28"/>
            </a:xfrm>
            <a:custGeom>
              <a:avLst/>
              <a:gdLst/>
              <a:ahLst/>
              <a:cxnLst>
                <a:cxn ang="0">
                  <a:pos x="5" y="56"/>
                </a:cxn>
                <a:cxn ang="0">
                  <a:pos x="7" y="54"/>
                </a:cxn>
                <a:cxn ang="0">
                  <a:pos x="10" y="50"/>
                </a:cxn>
                <a:cxn ang="0">
                  <a:pos x="15" y="43"/>
                </a:cxn>
                <a:cxn ang="0">
                  <a:pos x="23" y="35"/>
                </a:cxn>
                <a:cxn ang="0">
                  <a:pos x="31" y="29"/>
                </a:cxn>
                <a:cxn ang="0">
                  <a:pos x="40" y="22"/>
                </a:cxn>
                <a:cxn ang="0">
                  <a:pos x="48" y="15"/>
                </a:cxn>
                <a:cxn ang="0">
                  <a:pos x="56" y="10"/>
                </a:cxn>
                <a:cxn ang="0">
                  <a:pos x="61" y="7"/>
                </a:cxn>
                <a:cxn ang="0">
                  <a:pos x="59" y="0"/>
                </a:cxn>
                <a:cxn ang="0">
                  <a:pos x="52" y="3"/>
                </a:cxn>
                <a:cxn ang="0">
                  <a:pos x="44" y="8"/>
                </a:cxn>
                <a:cxn ang="0">
                  <a:pos x="36" y="15"/>
                </a:cxn>
                <a:cxn ang="0">
                  <a:pos x="26" y="22"/>
                </a:cxn>
                <a:cxn ang="0">
                  <a:pos x="18" y="30"/>
                </a:cxn>
                <a:cxn ang="0">
                  <a:pos x="10" y="38"/>
                </a:cxn>
                <a:cxn ang="0">
                  <a:pos x="3" y="45"/>
                </a:cxn>
                <a:cxn ang="0">
                  <a:pos x="0" y="52"/>
                </a:cxn>
                <a:cxn ang="0">
                  <a:pos x="2" y="50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2" y="56"/>
                </a:cxn>
                <a:cxn ang="0">
                  <a:pos x="6" y="56"/>
                </a:cxn>
                <a:cxn ang="0">
                  <a:pos x="7" y="54"/>
                </a:cxn>
                <a:cxn ang="0">
                  <a:pos x="5" y="56"/>
                </a:cxn>
              </a:cxnLst>
              <a:rect l="0" t="0" r="r" b="b"/>
              <a:pathLst>
                <a:path w="61" h="56">
                  <a:moveTo>
                    <a:pt x="5" y="56"/>
                  </a:moveTo>
                  <a:lnTo>
                    <a:pt x="7" y="54"/>
                  </a:lnTo>
                  <a:lnTo>
                    <a:pt x="10" y="50"/>
                  </a:lnTo>
                  <a:lnTo>
                    <a:pt x="15" y="43"/>
                  </a:lnTo>
                  <a:lnTo>
                    <a:pt x="23" y="35"/>
                  </a:lnTo>
                  <a:lnTo>
                    <a:pt x="31" y="29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56" y="10"/>
                  </a:lnTo>
                  <a:lnTo>
                    <a:pt x="61" y="7"/>
                  </a:lnTo>
                  <a:lnTo>
                    <a:pt x="59" y="0"/>
                  </a:lnTo>
                  <a:lnTo>
                    <a:pt x="52" y="3"/>
                  </a:lnTo>
                  <a:lnTo>
                    <a:pt x="44" y="8"/>
                  </a:lnTo>
                  <a:lnTo>
                    <a:pt x="36" y="15"/>
                  </a:lnTo>
                  <a:lnTo>
                    <a:pt x="26" y="22"/>
                  </a:lnTo>
                  <a:lnTo>
                    <a:pt x="18" y="30"/>
                  </a:lnTo>
                  <a:lnTo>
                    <a:pt x="10" y="38"/>
                  </a:lnTo>
                  <a:lnTo>
                    <a:pt x="3" y="45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2" y="56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2" name="Freeform 114"/>
            <p:cNvSpPr>
              <a:spLocks/>
            </p:cNvSpPr>
            <p:nvPr/>
          </p:nvSpPr>
          <p:spPr bwMode="auto">
            <a:xfrm>
              <a:off x="3511" y="2462"/>
              <a:ext cx="97" cy="43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5" y="86"/>
                </a:cxn>
                <a:cxn ang="0">
                  <a:pos x="11" y="81"/>
                </a:cxn>
                <a:cxn ang="0">
                  <a:pos x="18" y="77"/>
                </a:cxn>
                <a:cxn ang="0">
                  <a:pos x="30" y="71"/>
                </a:cxn>
                <a:cxn ang="0">
                  <a:pos x="40" y="64"/>
                </a:cxn>
                <a:cxn ang="0">
                  <a:pos x="53" y="58"/>
                </a:cxn>
                <a:cxn ang="0">
                  <a:pos x="67" y="53"/>
                </a:cxn>
                <a:cxn ang="0">
                  <a:pos x="81" y="47"/>
                </a:cxn>
                <a:cxn ang="0">
                  <a:pos x="95" y="41"/>
                </a:cxn>
                <a:cxn ang="0">
                  <a:pos x="109" y="35"/>
                </a:cxn>
                <a:cxn ang="0">
                  <a:pos x="124" y="31"/>
                </a:cxn>
                <a:cxn ang="0">
                  <a:pos x="138" y="25"/>
                </a:cxn>
                <a:cxn ang="0">
                  <a:pos x="152" y="20"/>
                </a:cxn>
                <a:cxn ang="0">
                  <a:pos x="165" y="16"/>
                </a:cxn>
                <a:cxn ang="0">
                  <a:pos x="176" y="12"/>
                </a:cxn>
                <a:cxn ang="0">
                  <a:pos x="186" y="9"/>
                </a:cxn>
                <a:cxn ang="0">
                  <a:pos x="195" y="6"/>
                </a:cxn>
                <a:cxn ang="0">
                  <a:pos x="192" y="0"/>
                </a:cxn>
                <a:cxn ang="0">
                  <a:pos x="184" y="2"/>
                </a:cxn>
                <a:cxn ang="0">
                  <a:pos x="174" y="5"/>
                </a:cxn>
                <a:cxn ang="0">
                  <a:pos x="162" y="9"/>
                </a:cxn>
                <a:cxn ang="0">
                  <a:pos x="150" y="13"/>
                </a:cxn>
                <a:cxn ang="0">
                  <a:pos x="136" y="18"/>
                </a:cxn>
                <a:cxn ang="0">
                  <a:pos x="122" y="24"/>
                </a:cxn>
                <a:cxn ang="0">
                  <a:pos x="107" y="28"/>
                </a:cxn>
                <a:cxn ang="0">
                  <a:pos x="93" y="34"/>
                </a:cxn>
                <a:cxn ang="0">
                  <a:pos x="78" y="40"/>
                </a:cxn>
                <a:cxn ang="0">
                  <a:pos x="64" y="46"/>
                </a:cxn>
                <a:cxn ang="0">
                  <a:pos x="51" y="51"/>
                </a:cxn>
                <a:cxn ang="0">
                  <a:pos x="38" y="57"/>
                </a:cxn>
                <a:cxn ang="0">
                  <a:pos x="25" y="64"/>
                </a:cxn>
                <a:cxn ang="0">
                  <a:pos x="16" y="70"/>
                </a:cxn>
                <a:cxn ang="0">
                  <a:pos x="7" y="74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5" y="86"/>
                </a:cxn>
              </a:cxnLst>
              <a:rect l="0" t="0" r="r" b="b"/>
              <a:pathLst>
                <a:path w="195" h="86">
                  <a:moveTo>
                    <a:pt x="5" y="86"/>
                  </a:moveTo>
                  <a:lnTo>
                    <a:pt x="5" y="86"/>
                  </a:lnTo>
                  <a:lnTo>
                    <a:pt x="11" y="81"/>
                  </a:lnTo>
                  <a:lnTo>
                    <a:pt x="18" y="77"/>
                  </a:lnTo>
                  <a:lnTo>
                    <a:pt x="30" y="71"/>
                  </a:lnTo>
                  <a:lnTo>
                    <a:pt x="40" y="64"/>
                  </a:lnTo>
                  <a:lnTo>
                    <a:pt x="53" y="58"/>
                  </a:lnTo>
                  <a:lnTo>
                    <a:pt x="67" y="53"/>
                  </a:lnTo>
                  <a:lnTo>
                    <a:pt x="81" y="47"/>
                  </a:lnTo>
                  <a:lnTo>
                    <a:pt x="95" y="41"/>
                  </a:lnTo>
                  <a:lnTo>
                    <a:pt x="109" y="35"/>
                  </a:lnTo>
                  <a:lnTo>
                    <a:pt x="124" y="31"/>
                  </a:lnTo>
                  <a:lnTo>
                    <a:pt x="138" y="25"/>
                  </a:lnTo>
                  <a:lnTo>
                    <a:pt x="152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6" y="9"/>
                  </a:lnTo>
                  <a:lnTo>
                    <a:pt x="195" y="6"/>
                  </a:lnTo>
                  <a:lnTo>
                    <a:pt x="192" y="0"/>
                  </a:lnTo>
                  <a:lnTo>
                    <a:pt x="184" y="2"/>
                  </a:lnTo>
                  <a:lnTo>
                    <a:pt x="174" y="5"/>
                  </a:lnTo>
                  <a:lnTo>
                    <a:pt x="162" y="9"/>
                  </a:lnTo>
                  <a:lnTo>
                    <a:pt x="150" y="13"/>
                  </a:lnTo>
                  <a:lnTo>
                    <a:pt x="136" y="18"/>
                  </a:lnTo>
                  <a:lnTo>
                    <a:pt x="122" y="24"/>
                  </a:lnTo>
                  <a:lnTo>
                    <a:pt x="107" y="28"/>
                  </a:lnTo>
                  <a:lnTo>
                    <a:pt x="93" y="34"/>
                  </a:lnTo>
                  <a:lnTo>
                    <a:pt x="78" y="40"/>
                  </a:lnTo>
                  <a:lnTo>
                    <a:pt x="64" y="46"/>
                  </a:lnTo>
                  <a:lnTo>
                    <a:pt x="51" y="51"/>
                  </a:lnTo>
                  <a:lnTo>
                    <a:pt x="38" y="57"/>
                  </a:lnTo>
                  <a:lnTo>
                    <a:pt x="25" y="64"/>
                  </a:lnTo>
                  <a:lnTo>
                    <a:pt x="16" y="70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3" name="Freeform 115"/>
            <p:cNvSpPr>
              <a:spLocks/>
            </p:cNvSpPr>
            <p:nvPr/>
          </p:nvSpPr>
          <p:spPr bwMode="auto">
            <a:xfrm>
              <a:off x="3452" y="2503"/>
              <a:ext cx="61" cy="40"/>
            </a:xfrm>
            <a:custGeom>
              <a:avLst/>
              <a:gdLst/>
              <a:ahLst/>
              <a:cxnLst>
                <a:cxn ang="0">
                  <a:pos x="5" y="81"/>
                </a:cxn>
                <a:cxn ang="0">
                  <a:pos x="5" y="81"/>
                </a:cxn>
                <a:cxn ang="0">
                  <a:pos x="12" y="76"/>
                </a:cxn>
                <a:cxn ang="0">
                  <a:pos x="24" y="69"/>
                </a:cxn>
                <a:cxn ang="0">
                  <a:pos x="39" y="60"/>
                </a:cxn>
                <a:cxn ang="0">
                  <a:pos x="58" y="50"/>
                </a:cxn>
                <a:cxn ang="0">
                  <a:pos x="75" y="40"/>
                </a:cxn>
                <a:cxn ang="0">
                  <a:pos x="94" y="28"/>
                </a:cxn>
                <a:cxn ang="0">
                  <a:pos x="110" y="18"/>
                </a:cxn>
                <a:cxn ang="0">
                  <a:pos x="124" y="5"/>
                </a:cxn>
                <a:cxn ang="0">
                  <a:pos x="119" y="0"/>
                </a:cxn>
                <a:cxn ang="0">
                  <a:pos x="105" y="11"/>
                </a:cxn>
                <a:cxn ang="0">
                  <a:pos x="89" y="21"/>
                </a:cxn>
                <a:cxn ang="0">
                  <a:pos x="71" y="33"/>
                </a:cxn>
                <a:cxn ang="0">
                  <a:pos x="53" y="43"/>
                </a:cxn>
                <a:cxn ang="0">
                  <a:pos x="35" y="53"/>
                </a:cxn>
                <a:cxn ang="0">
                  <a:pos x="20" y="63"/>
                </a:cxn>
                <a:cxn ang="0">
                  <a:pos x="7" y="6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5" y="81"/>
                </a:cxn>
              </a:cxnLst>
              <a:rect l="0" t="0" r="r" b="b"/>
              <a:pathLst>
                <a:path w="124" h="81">
                  <a:moveTo>
                    <a:pt x="5" y="81"/>
                  </a:moveTo>
                  <a:lnTo>
                    <a:pt x="5" y="81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39" y="60"/>
                  </a:lnTo>
                  <a:lnTo>
                    <a:pt x="58" y="50"/>
                  </a:lnTo>
                  <a:lnTo>
                    <a:pt x="75" y="40"/>
                  </a:lnTo>
                  <a:lnTo>
                    <a:pt x="94" y="28"/>
                  </a:lnTo>
                  <a:lnTo>
                    <a:pt x="110" y="18"/>
                  </a:lnTo>
                  <a:lnTo>
                    <a:pt x="124" y="5"/>
                  </a:lnTo>
                  <a:lnTo>
                    <a:pt x="119" y="0"/>
                  </a:lnTo>
                  <a:lnTo>
                    <a:pt x="105" y="11"/>
                  </a:lnTo>
                  <a:lnTo>
                    <a:pt x="89" y="21"/>
                  </a:lnTo>
                  <a:lnTo>
                    <a:pt x="71" y="33"/>
                  </a:lnTo>
                  <a:lnTo>
                    <a:pt x="53" y="43"/>
                  </a:lnTo>
                  <a:lnTo>
                    <a:pt x="35" y="53"/>
                  </a:lnTo>
                  <a:lnTo>
                    <a:pt x="20" y="63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4" name="Freeform 116"/>
            <p:cNvSpPr>
              <a:spLocks/>
            </p:cNvSpPr>
            <p:nvPr/>
          </p:nvSpPr>
          <p:spPr bwMode="auto">
            <a:xfrm>
              <a:off x="3444" y="2541"/>
              <a:ext cx="10" cy="19"/>
            </a:xfrm>
            <a:custGeom>
              <a:avLst/>
              <a:gdLst/>
              <a:ahLst/>
              <a:cxnLst>
                <a:cxn ang="0">
                  <a:pos x="7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11" y="26"/>
                </a:cxn>
                <a:cxn ang="0">
                  <a:pos x="15" y="14"/>
                </a:cxn>
                <a:cxn ang="0">
                  <a:pos x="21" y="5"/>
                </a:cxn>
                <a:cxn ang="0">
                  <a:pos x="16" y="0"/>
                </a:cxn>
                <a:cxn ang="0">
                  <a:pos x="8" y="12"/>
                </a:cxn>
                <a:cxn ang="0">
                  <a:pos x="4" y="23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4" y="40"/>
                </a:cxn>
                <a:cxn ang="0">
                  <a:pos x="6" y="38"/>
                </a:cxn>
                <a:cxn ang="0">
                  <a:pos x="7" y="36"/>
                </a:cxn>
                <a:cxn ang="0">
                  <a:pos x="7" y="38"/>
                </a:cxn>
              </a:cxnLst>
              <a:rect l="0" t="0" r="r" b="b"/>
              <a:pathLst>
                <a:path w="21" h="40">
                  <a:moveTo>
                    <a:pt x="7" y="38"/>
                  </a:moveTo>
                  <a:lnTo>
                    <a:pt x="7" y="36"/>
                  </a:lnTo>
                  <a:lnTo>
                    <a:pt x="8" y="34"/>
                  </a:lnTo>
                  <a:lnTo>
                    <a:pt x="11" y="26"/>
                  </a:lnTo>
                  <a:lnTo>
                    <a:pt x="15" y="14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4" y="23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7" y="36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5" name="Freeform 117"/>
            <p:cNvSpPr>
              <a:spLocks/>
            </p:cNvSpPr>
            <p:nvPr/>
          </p:nvSpPr>
          <p:spPr bwMode="auto">
            <a:xfrm>
              <a:off x="3364" y="2557"/>
              <a:ext cx="83" cy="116"/>
            </a:xfrm>
            <a:custGeom>
              <a:avLst/>
              <a:gdLst/>
              <a:ahLst/>
              <a:cxnLst>
                <a:cxn ang="0">
                  <a:pos x="7" y="231"/>
                </a:cxn>
                <a:cxn ang="0">
                  <a:pos x="7" y="231"/>
                </a:cxn>
                <a:cxn ang="0">
                  <a:pos x="15" y="215"/>
                </a:cxn>
                <a:cxn ang="0">
                  <a:pos x="30" y="192"/>
                </a:cxn>
                <a:cxn ang="0">
                  <a:pos x="48" y="163"/>
                </a:cxn>
                <a:cxn ang="0">
                  <a:pos x="71" y="130"/>
                </a:cxn>
                <a:cxn ang="0">
                  <a:pos x="96" y="97"/>
                </a:cxn>
                <a:cxn ang="0">
                  <a:pos x="120" y="63"/>
                </a:cxn>
                <a:cxn ang="0">
                  <a:pos x="144" y="31"/>
                </a:cxn>
                <a:cxn ang="0">
                  <a:pos x="167" y="4"/>
                </a:cxn>
                <a:cxn ang="0">
                  <a:pos x="160" y="0"/>
                </a:cxn>
                <a:cxn ang="0">
                  <a:pos x="137" y="26"/>
                </a:cxn>
                <a:cxn ang="0">
                  <a:pos x="113" y="59"/>
                </a:cxn>
                <a:cxn ang="0">
                  <a:pos x="89" y="92"/>
                </a:cxn>
                <a:cxn ang="0">
                  <a:pos x="65" y="125"/>
                </a:cxn>
                <a:cxn ang="0">
                  <a:pos x="42" y="159"/>
                </a:cxn>
                <a:cxn ang="0">
                  <a:pos x="23" y="188"/>
                </a:cxn>
                <a:cxn ang="0">
                  <a:pos x="8" y="213"/>
                </a:cxn>
                <a:cxn ang="0">
                  <a:pos x="0" y="229"/>
                </a:cxn>
                <a:cxn ang="0">
                  <a:pos x="0" y="229"/>
                </a:cxn>
                <a:cxn ang="0">
                  <a:pos x="7" y="231"/>
                </a:cxn>
              </a:cxnLst>
              <a:rect l="0" t="0" r="r" b="b"/>
              <a:pathLst>
                <a:path w="167" h="231">
                  <a:moveTo>
                    <a:pt x="7" y="231"/>
                  </a:moveTo>
                  <a:lnTo>
                    <a:pt x="7" y="231"/>
                  </a:lnTo>
                  <a:lnTo>
                    <a:pt x="15" y="215"/>
                  </a:lnTo>
                  <a:lnTo>
                    <a:pt x="30" y="192"/>
                  </a:lnTo>
                  <a:lnTo>
                    <a:pt x="48" y="163"/>
                  </a:lnTo>
                  <a:lnTo>
                    <a:pt x="71" y="130"/>
                  </a:lnTo>
                  <a:lnTo>
                    <a:pt x="96" y="97"/>
                  </a:lnTo>
                  <a:lnTo>
                    <a:pt x="120" y="63"/>
                  </a:lnTo>
                  <a:lnTo>
                    <a:pt x="144" y="31"/>
                  </a:lnTo>
                  <a:lnTo>
                    <a:pt x="167" y="4"/>
                  </a:lnTo>
                  <a:lnTo>
                    <a:pt x="160" y="0"/>
                  </a:lnTo>
                  <a:lnTo>
                    <a:pt x="137" y="26"/>
                  </a:lnTo>
                  <a:lnTo>
                    <a:pt x="113" y="59"/>
                  </a:lnTo>
                  <a:lnTo>
                    <a:pt x="89" y="92"/>
                  </a:lnTo>
                  <a:lnTo>
                    <a:pt x="65" y="125"/>
                  </a:lnTo>
                  <a:lnTo>
                    <a:pt x="42" y="159"/>
                  </a:lnTo>
                  <a:lnTo>
                    <a:pt x="23" y="188"/>
                  </a:lnTo>
                  <a:lnTo>
                    <a:pt x="8" y="213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7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6" name="Freeform 118"/>
            <p:cNvSpPr>
              <a:spLocks/>
            </p:cNvSpPr>
            <p:nvPr/>
          </p:nvSpPr>
          <p:spPr bwMode="auto">
            <a:xfrm>
              <a:off x="3311" y="2672"/>
              <a:ext cx="56" cy="134"/>
            </a:xfrm>
            <a:custGeom>
              <a:avLst/>
              <a:gdLst/>
              <a:ahLst/>
              <a:cxnLst>
                <a:cxn ang="0">
                  <a:pos x="7" y="269"/>
                </a:cxn>
                <a:cxn ang="0">
                  <a:pos x="7" y="269"/>
                </a:cxn>
                <a:cxn ang="0">
                  <a:pos x="19" y="243"/>
                </a:cxn>
                <a:cxn ang="0">
                  <a:pos x="30" y="214"/>
                </a:cxn>
                <a:cxn ang="0">
                  <a:pos x="43" y="183"/>
                </a:cxn>
                <a:cxn ang="0">
                  <a:pos x="55" y="149"/>
                </a:cxn>
                <a:cxn ang="0">
                  <a:pos x="68" y="114"/>
                </a:cxn>
                <a:cxn ang="0">
                  <a:pos x="82" y="77"/>
                </a:cxn>
                <a:cxn ang="0">
                  <a:pos x="97" y="40"/>
                </a:cxn>
                <a:cxn ang="0">
                  <a:pos x="113" y="2"/>
                </a:cxn>
                <a:cxn ang="0">
                  <a:pos x="106" y="0"/>
                </a:cxn>
                <a:cxn ang="0">
                  <a:pos x="90" y="38"/>
                </a:cxn>
                <a:cxn ang="0">
                  <a:pos x="75" y="75"/>
                </a:cxn>
                <a:cxn ang="0">
                  <a:pos x="61" y="112"/>
                </a:cxn>
                <a:cxn ang="0">
                  <a:pos x="48" y="146"/>
                </a:cxn>
                <a:cxn ang="0">
                  <a:pos x="36" y="181"/>
                </a:cxn>
                <a:cxn ang="0">
                  <a:pos x="23" y="212"/>
                </a:cxn>
                <a:cxn ang="0">
                  <a:pos x="12" y="241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7" y="269"/>
                </a:cxn>
              </a:cxnLst>
              <a:rect l="0" t="0" r="r" b="b"/>
              <a:pathLst>
                <a:path w="113" h="269">
                  <a:moveTo>
                    <a:pt x="7" y="269"/>
                  </a:moveTo>
                  <a:lnTo>
                    <a:pt x="7" y="269"/>
                  </a:lnTo>
                  <a:lnTo>
                    <a:pt x="19" y="243"/>
                  </a:lnTo>
                  <a:lnTo>
                    <a:pt x="30" y="214"/>
                  </a:lnTo>
                  <a:lnTo>
                    <a:pt x="43" y="183"/>
                  </a:lnTo>
                  <a:lnTo>
                    <a:pt x="55" y="149"/>
                  </a:lnTo>
                  <a:lnTo>
                    <a:pt x="68" y="114"/>
                  </a:lnTo>
                  <a:lnTo>
                    <a:pt x="82" y="77"/>
                  </a:lnTo>
                  <a:lnTo>
                    <a:pt x="97" y="40"/>
                  </a:lnTo>
                  <a:lnTo>
                    <a:pt x="113" y="2"/>
                  </a:lnTo>
                  <a:lnTo>
                    <a:pt x="106" y="0"/>
                  </a:lnTo>
                  <a:lnTo>
                    <a:pt x="90" y="38"/>
                  </a:lnTo>
                  <a:lnTo>
                    <a:pt x="75" y="75"/>
                  </a:lnTo>
                  <a:lnTo>
                    <a:pt x="61" y="112"/>
                  </a:lnTo>
                  <a:lnTo>
                    <a:pt x="48" y="146"/>
                  </a:lnTo>
                  <a:lnTo>
                    <a:pt x="36" y="181"/>
                  </a:lnTo>
                  <a:lnTo>
                    <a:pt x="23" y="212"/>
                  </a:lnTo>
                  <a:lnTo>
                    <a:pt x="12" y="24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7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7" name="Freeform 119"/>
            <p:cNvSpPr>
              <a:spLocks/>
            </p:cNvSpPr>
            <p:nvPr/>
          </p:nvSpPr>
          <p:spPr bwMode="auto">
            <a:xfrm>
              <a:off x="3227" y="2805"/>
              <a:ext cx="87" cy="142"/>
            </a:xfrm>
            <a:custGeom>
              <a:avLst/>
              <a:gdLst/>
              <a:ahLst/>
              <a:cxnLst>
                <a:cxn ang="0">
                  <a:pos x="6" y="282"/>
                </a:cxn>
                <a:cxn ang="0">
                  <a:pos x="9" y="279"/>
                </a:cxn>
                <a:cxn ang="0">
                  <a:pos x="14" y="253"/>
                </a:cxn>
                <a:cxn ang="0">
                  <a:pos x="29" y="219"/>
                </a:cxn>
                <a:cxn ang="0">
                  <a:pos x="51" y="183"/>
                </a:cxn>
                <a:cxn ang="0">
                  <a:pos x="77" y="145"/>
                </a:cxn>
                <a:cxn ang="0">
                  <a:pos x="106" y="106"/>
                </a:cxn>
                <a:cxn ang="0">
                  <a:pos x="133" y="68"/>
                </a:cxn>
                <a:cxn ang="0">
                  <a:pos x="157" y="34"/>
                </a:cxn>
                <a:cxn ang="0">
                  <a:pos x="174" y="3"/>
                </a:cxn>
                <a:cxn ang="0">
                  <a:pos x="167" y="0"/>
                </a:cxn>
                <a:cxn ang="0">
                  <a:pos x="150" y="29"/>
                </a:cxn>
                <a:cxn ang="0">
                  <a:pos x="126" y="64"/>
                </a:cxn>
                <a:cxn ang="0">
                  <a:pos x="99" y="102"/>
                </a:cxn>
                <a:cxn ang="0">
                  <a:pos x="70" y="141"/>
                </a:cxn>
                <a:cxn ang="0">
                  <a:pos x="44" y="179"/>
                </a:cxn>
                <a:cxn ang="0">
                  <a:pos x="22" y="217"/>
                </a:cxn>
                <a:cxn ang="0">
                  <a:pos x="7" y="250"/>
                </a:cxn>
                <a:cxn ang="0">
                  <a:pos x="0" y="279"/>
                </a:cxn>
                <a:cxn ang="0">
                  <a:pos x="4" y="276"/>
                </a:cxn>
                <a:cxn ang="0">
                  <a:pos x="0" y="279"/>
                </a:cxn>
                <a:cxn ang="0">
                  <a:pos x="1" y="282"/>
                </a:cxn>
                <a:cxn ang="0">
                  <a:pos x="5" y="284"/>
                </a:cxn>
                <a:cxn ang="0">
                  <a:pos x="8" y="282"/>
                </a:cxn>
                <a:cxn ang="0">
                  <a:pos x="9" y="279"/>
                </a:cxn>
                <a:cxn ang="0">
                  <a:pos x="6" y="282"/>
                </a:cxn>
              </a:cxnLst>
              <a:rect l="0" t="0" r="r" b="b"/>
              <a:pathLst>
                <a:path w="174" h="284">
                  <a:moveTo>
                    <a:pt x="6" y="282"/>
                  </a:moveTo>
                  <a:lnTo>
                    <a:pt x="9" y="279"/>
                  </a:lnTo>
                  <a:lnTo>
                    <a:pt x="14" y="253"/>
                  </a:lnTo>
                  <a:lnTo>
                    <a:pt x="29" y="219"/>
                  </a:lnTo>
                  <a:lnTo>
                    <a:pt x="51" y="183"/>
                  </a:lnTo>
                  <a:lnTo>
                    <a:pt x="77" y="145"/>
                  </a:lnTo>
                  <a:lnTo>
                    <a:pt x="106" y="106"/>
                  </a:lnTo>
                  <a:lnTo>
                    <a:pt x="133" y="68"/>
                  </a:lnTo>
                  <a:lnTo>
                    <a:pt x="157" y="34"/>
                  </a:lnTo>
                  <a:lnTo>
                    <a:pt x="174" y="3"/>
                  </a:lnTo>
                  <a:lnTo>
                    <a:pt x="167" y="0"/>
                  </a:lnTo>
                  <a:lnTo>
                    <a:pt x="150" y="29"/>
                  </a:lnTo>
                  <a:lnTo>
                    <a:pt x="126" y="64"/>
                  </a:lnTo>
                  <a:lnTo>
                    <a:pt x="99" y="102"/>
                  </a:lnTo>
                  <a:lnTo>
                    <a:pt x="70" y="141"/>
                  </a:lnTo>
                  <a:lnTo>
                    <a:pt x="44" y="179"/>
                  </a:lnTo>
                  <a:lnTo>
                    <a:pt x="22" y="217"/>
                  </a:lnTo>
                  <a:lnTo>
                    <a:pt x="7" y="250"/>
                  </a:lnTo>
                  <a:lnTo>
                    <a:pt x="0" y="279"/>
                  </a:lnTo>
                  <a:lnTo>
                    <a:pt x="4" y="276"/>
                  </a:lnTo>
                  <a:lnTo>
                    <a:pt x="0" y="279"/>
                  </a:lnTo>
                  <a:lnTo>
                    <a:pt x="1" y="282"/>
                  </a:lnTo>
                  <a:lnTo>
                    <a:pt x="5" y="284"/>
                  </a:lnTo>
                  <a:lnTo>
                    <a:pt x="8" y="282"/>
                  </a:lnTo>
                  <a:lnTo>
                    <a:pt x="9" y="279"/>
                  </a:lnTo>
                  <a:lnTo>
                    <a:pt x="6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8" name="Freeform 120"/>
            <p:cNvSpPr>
              <a:spLocks/>
            </p:cNvSpPr>
            <p:nvPr/>
          </p:nvSpPr>
          <p:spPr bwMode="auto">
            <a:xfrm>
              <a:off x="3031" y="2943"/>
              <a:ext cx="199" cy="159"/>
            </a:xfrm>
            <a:custGeom>
              <a:avLst/>
              <a:gdLst/>
              <a:ahLst/>
              <a:cxnLst>
                <a:cxn ang="0">
                  <a:pos x="3" y="312"/>
                </a:cxn>
                <a:cxn ang="0">
                  <a:pos x="6" y="315"/>
                </a:cxn>
                <a:cxn ang="0">
                  <a:pos x="11" y="283"/>
                </a:cxn>
                <a:cxn ang="0">
                  <a:pos x="18" y="254"/>
                </a:cxn>
                <a:cxn ang="0">
                  <a:pos x="29" y="227"/>
                </a:cxn>
                <a:cxn ang="0">
                  <a:pos x="44" y="202"/>
                </a:cxn>
                <a:cxn ang="0">
                  <a:pos x="62" y="178"/>
                </a:cxn>
                <a:cxn ang="0">
                  <a:pos x="81" y="156"/>
                </a:cxn>
                <a:cxn ang="0">
                  <a:pos x="103" y="138"/>
                </a:cxn>
                <a:cxn ang="0">
                  <a:pos x="130" y="119"/>
                </a:cxn>
                <a:cxn ang="0">
                  <a:pos x="157" y="102"/>
                </a:cxn>
                <a:cxn ang="0">
                  <a:pos x="185" y="86"/>
                </a:cxn>
                <a:cxn ang="0">
                  <a:pos x="217" y="71"/>
                </a:cxn>
                <a:cxn ang="0">
                  <a:pos x="251" y="57"/>
                </a:cxn>
                <a:cxn ang="0">
                  <a:pos x="285" y="43"/>
                </a:cxn>
                <a:cxn ang="0">
                  <a:pos x="321" y="31"/>
                </a:cxn>
                <a:cxn ang="0">
                  <a:pos x="359" y="18"/>
                </a:cxn>
                <a:cxn ang="0">
                  <a:pos x="397" y="6"/>
                </a:cxn>
                <a:cxn ang="0">
                  <a:pos x="395" y="0"/>
                </a:cxn>
                <a:cxn ang="0">
                  <a:pos x="357" y="11"/>
                </a:cxn>
                <a:cxn ang="0">
                  <a:pos x="319" y="24"/>
                </a:cxn>
                <a:cxn ang="0">
                  <a:pos x="283" y="36"/>
                </a:cxn>
                <a:cxn ang="0">
                  <a:pos x="248" y="50"/>
                </a:cxn>
                <a:cxn ang="0">
                  <a:pos x="215" y="64"/>
                </a:cxn>
                <a:cxn ang="0">
                  <a:pos x="183" y="79"/>
                </a:cxn>
                <a:cxn ang="0">
                  <a:pos x="153" y="95"/>
                </a:cxn>
                <a:cxn ang="0">
                  <a:pos x="125" y="112"/>
                </a:cxn>
                <a:cxn ang="0">
                  <a:pos x="99" y="131"/>
                </a:cxn>
                <a:cxn ang="0">
                  <a:pos x="77" y="152"/>
                </a:cxn>
                <a:cxn ang="0">
                  <a:pos x="55" y="174"/>
                </a:cxn>
                <a:cxn ang="0">
                  <a:pos x="38" y="198"/>
                </a:cxn>
                <a:cxn ang="0">
                  <a:pos x="23" y="224"/>
                </a:cxn>
                <a:cxn ang="0">
                  <a:pos x="11" y="252"/>
                </a:cxn>
                <a:cxn ang="0">
                  <a:pos x="4" y="283"/>
                </a:cxn>
                <a:cxn ang="0">
                  <a:pos x="0" y="315"/>
                </a:cxn>
                <a:cxn ang="0">
                  <a:pos x="3" y="319"/>
                </a:cxn>
                <a:cxn ang="0">
                  <a:pos x="0" y="315"/>
                </a:cxn>
                <a:cxn ang="0">
                  <a:pos x="1" y="318"/>
                </a:cxn>
                <a:cxn ang="0">
                  <a:pos x="3" y="319"/>
                </a:cxn>
                <a:cxn ang="0">
                  <a:pos x="5" y="318"/>
                </a:cxn>
                <a:cxn ang="0">
                  <a:pos x="6" y="315"/>
                </a:cxn>
                <a:cxn ang="0">
                  <a:pos x="3" y="312"/>
                </a:cxn>
              </a:cxnLst>
              <a:rect l="0" t="0" r="r" b="b"/>
              <a:pathLst>
                <a:path w="397" h="319">
                  <a:moveTo>
                    <a:pt x="3" y="312"/>
                  </a:moveTo>
                  <a:lnTo>
                    <a:pt x="6" y="315"/>
                  </a:lnTo>
                  <a:lnTo>
                    <a:pt x="11" y="283"/>
                  </a:lnTo>
                  <a:lnTo>
                    <a:pt x="18" y="254"/>
                  </a:lnTo>
                  <a:lnTo>
                    <a:pt x="29" y="227"/>
                  </a:lnTo>
                  <a:lnTo>
                    <a:pt x="44" y="202"/>
                  </a:lnTo>
                  <a:lnTo>
                    <a:pt x="62" y="178"/>
                  </a:lnTo>
                  <a:lnTo>
                    <a:pt x="81" y="156"/>
                  </a:lnTo>
                  <a:lnTo>
                    <a:pt x="103" y="138"/>
                  </a:lnTo>
                  <a:lnTo>
                    <a:pt x="130" y="119"/>
                  </a:lnTo>
                  <a:lnTo>
                    <a:pt x="157" y="102"/>
                  </a:lnTo>
                  <a:lnTo>
                    <a:pt x="185" y="86"/>
                  </a:lnTo>
                  <a:lnTo>
                    <a:pt x="217" y="71"/>
                  </a:lnTo>
                  <a:lnTo>
                    <a:pt x="251" y="57"/>
                  </a:lnTo>
                  <a:lnTo>
                    <a:pt x="285" y="43"/>
                  </a:lnTo>
                  <a:lnTo>
                    <a:pt x="321" y="31"/>
                  </a:lnTo>
                  <a:lnTo>
                    <a:pt x="359" y="18"/>
                  </a:lnTo>
                  <a:lnTo>
                    <a:pt x="397" y="6"/>
                  </a:lnTo>
                  <a:lnTo>
                    <a:pt x="395" y="0"/>
                  </a:lnTo>
                  <a:lnTo>
                    <a:pt x="357" y="11"/>
                  </a:lnTo>
                  <a:lnTo>
                    <a:pt x="319" y="24"/>
                  </a:lnTo>
                  <a:lnTo>
                    <a:pt x="283" y="36"/>
                  </a:lnTo>
                  <a:lnTo>
                    <a:pt x="248" y="50"/>
                  </a:lnTo>
                  <a:lnTo>
                    <a:pt x="215" y="64"/>
                  </a:lnTo>
                  <a:lnTo>
                    <a:pt x="183" y="79"/>
                  </a:lnTo>
                  <a:lnTo>
                    <a:pt x="153" y="95"/>
                  </a:lnTo>
                  <a:lnTo>
                    <a:pt x="125" y="112"/>
                  </a:lnTo>
                  <a:lnTo>
                    <a:pt x="99" y="131"/>
                  </a:lnTo>
                  <a:lnTo>
                    <a:pt x="77" y="152"/>
                  </a:lnTo>
                  <a:lnTo>
                    <a:pt x="55" y="174"/>
                  </a:lnTo>
                  <a:lnTo>
                    <a:pt x="38" y="198"/>
                  </a:lnTo>
                  <a:lnTo>
                    <a:pt x="23" y="224"/>
                  </a:lnTo>
                  <a:lnTo>
                    <a:pt x="11" y="252"/>
                  </a:lnTo>
                  <a:lnTo>
                    <a:pt x="4" y="283"/>
                  </a:lnTo>
                  <a:lnTo>
                    <a:pt x="0" y="315"/>
                  </a:lnTo>
                  <a:lnTo>
                    <a:pt x="3" y="319"/>
                  </a:lnTo>
                  <a:lnTo>
                    <a:pt x="0" y="315"/>
                  </a:lnTo>
                  <a:lnTo>
                    <a:pt x="1" y="318"/>
                  </a:lnTo>
                  <a:lnTo>
                    <a:pt x="3" y="319"/>
                  </a:lnTo>
                  <a:lnTo>
                    <a:pt x="5" y="318"/>
                  </a:lnTo>
                  <a:lnTo>
                    <a:pt x="6" y="315"/>
                  </a:lnTo>
                  <a:lnTo>
                    <a:pt x="3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49" name="Freeform 121"/>
            <p:cNvSpPr>
              <a:spLocks/>
            </p:cNvSpPr>
            <p:nvPr/>
          </p:nvSpPr>
          <p:spPr bwMode="auto">
            <a:xfrm>
              <a:off x="3033" y="3097"/>
              <a:ext cx="31" cy="9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61" y="14"/>
                </a:cxn>
                <a:cxn ang="0">
                  <a:pos x="58" y="9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0" y="2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3" y="2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13" y="9"/>
                </a:cxn>
                <a:cxn ang="0">
                  <a:pos x="23" y="9"/>
                </a:cxn>
                <a:cxn ang="0">
                  <a:pos x="32" y="8"/>
                </a:cxn>
                <a:cxn ang="0">
                  <a:pos x="40" y="9"/>
                </a:cxn>
                <a:cxn ang="0">
                  <a:pos x="45" y="11"/>
                </a:cxn>
                <a:cxn ang="0">
                  <a:pos x="48" y="13"/>
                </a:cxn>
                <a:cxn ang="0">
                  <a:pos x="53" y="16"/>
                </a:cxn>
                <a:cxn ang="0">
                  <a:pos x="56" y="19"/>
                </a:cxn>
                <a:cxn ang="0">
                  <a:pos x="56" y="19"/>
                </a:cxn>
                <a:cxn ang="0">
                  <a:pos x="61" y="14"/>
                </a:cxn>
              </a:cxnLst>
              <a:rect l="0" t="0" r="r" b="b"/>
              <a:pathLst>
                <a:path w="61" h="19">
                  <a:moveTo>
                    <a:pt x="61" y="14"/>
                  </a:moveTo>
                  <a:lnTo>
                    <a:pt x="61" y="14"/>
                  </a:lnTo>
                  <a:lnTo>
                    <a:pt x="58" y="9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0" y="2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3" y="2"/>
                  </a:lnTo>
                  <a:lnTo>
                    <a:pt x="0" y="5"/>
                  </a:lnTo>
                  <a:lnTo>
                    <a:pt x="0" y="12"/>
                  </a:lnTo>
                  <a:lnTo>
                    <a:pt x="13" y="9"/>
                  </a:lnTo>
                  <a:lnTo>
                    <a:pt x="23" y="9"/>
                  </a:lnTo>
                  <a:lnTo>
                    <a:pt x="32" y="8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0" name="Freeform 122"/>
            <p:cNvSpPr>
              <a:spLocks/>
            </p:cNvSpPr>
            <p:nvPr/>
          </p:nvSpPr>
          <p:spPr bwMode="auto">
            <a:xfrm>
              <a:off x="3061" y="3103"/>
              <a:ext cx="53" cy="39"/>
            </a:xfrm>
            <a:custGeom>
              <a:avLst/>
              <a:gdLst/>
              <a:ahLst/>
              <a:cxnLst>
                <a:cxn ang="0">
                  <a:pos x="105" y="68"/>
                </a:cxn>
                <a:cxn ang="0">
                  <a:pos x="105" y="68"/>
                </a:cxn>
                <a:cxn ang="0">
                  <a:pos x="89" y="68"/>
                </a:cxn>
                <a:cxn ang="0">
                  <a:pos x="78" y="63"/>
                </a:cxn>
                <a:cxn ang="0">
                  <a:pos x="65" y="58"/>
                </a:cxn>
                <a:cxn ang="0">
                  <a:pos x="55" y="50"/>
                </a:cxn>
                <a:cxn ang="0">
                  <a:pos x="43" y="40"/>
                </a:cxn>
                <a:cxn ang="0">
                  <a:pos x="32" y="28"/>
                </a:cxn>
                <a:cxn ang="0">
                  <a:pos x="19" y="1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27" y="32"/>
                </a:cxn>
                <a:cxn ang="0">
                  <a:pos x="38" y="45"/>
                </a:cxn>
                <a:cxn ang="0">
                  <a:pos x="50" y="56"/>
                </a:cxn>
                <a:cxn ang="0">
                  <a:pos x="63" y="64"/>
                </a:cxn>
                <a:cxn ang="0">
                  <a:pos x="75" y="70"/>
                </a:cxn>
                <a:cxn ang="0">
                  <a:pos x="89" y="75"/>
                </a:cxn>
                <a:cxn ang="0">
                  <a:pos x="105" y="77"/>
                </a:cxn>
                <a:cxn ang="0">
                  <a:pos x="105" y="77"/>
                </a:cxn>
                <a:cxn ang="0">
                  <a:pos x="105" y="68"/>
                </a:cxn>
              </a:cxnLst>
              <a:rect l="0" t="0" r="r" b="b"/>
              <a:pathLst>
                <a:path w="105" h="77">
                  <a:moveTo>
                    <a:pt x="105" y="68"/>
                  </a:moveTo>
                  <a:lnTo>
                    <a:pt x="105" y="68"/>
                  </a:lnTo>
                  <a:lnTo>
                    <a:pt x="89" y="68"/>
                  </a:lnTo>
                  <a:lnTo>
                    <a:pt x="78" y="63"/>
                  </a:lnTo>
                  <a:lnTo>
                    <a:pt x="65" y="58"/>
                  </a:lnTo>
                  <a:lnTo>
                    <a:pt x="55" y="50"/>
                  </a:lnTo>
                  <a:lnTo>
                    <a:pt x="43" y="40"/>
                  </a:lnTo>
                  <a:lnTo>
                    <a:pt x="32" y="28"/>
                  </a:lnTo>
                  <a:lnTo>
                    <a:pt x="19" y="1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27" y="32"/>
                  </a:lnTo>
                  <a:lnTo>
                    <a:pt x="38" y="45"/>
                  </a:lnTo>
                  <a:lnTo>
                    <a:pt x="50" y="56"/>
                  </a:lnTo>
                  <a:lnTo>
                    <a:pt x="63" y="64"/>
                  </a:lnTo>
                  <a:lnTo>
                    <a:pt x="75" y="70"/>
                  </a:lnTo>
                  <a:lnTo>
                    <a:pt x="89" y="75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1" name="Freeform 123"/>
            <p:cNvSpPr>
              <a:spLocks/>
            </p:cNvSpPr>
            <p:nvPr/>
          </p:nvSpPr>
          <p:spPr bwMode="auto">
            <a:xfrm>
              <a:off x="3114" y="3137"/>
              <a:ext cx="91" cy="33"/>
            </a:xfrm>
            <a:custGeom>
              <a:avLst/>
              <a:gdLst/>
              <a:ahLst/>
              <a:cxnLst>
                <a:cxn ang="0">
                  <a:pos x="182" y="56"/>
                </a:cxn>
                <a:cxn ang="0">
                  <a:pos x="182" y="56"/>
                </a:cxn>
                <a:cxn ang="0">
                  <a:pos x="148" y="55"/>
                </a:cxn>
                <a:cxn ang="0">
                  <a:pos x="119" y="48"/>
                </a:cxn>
                <a:cxn ang="0">
                  <a:pos x="91" y="39"/>
                </a:cxn>
                <a:cxn ang="0">
                  <a:pos x="67" y="29"/>
                </a:cxn>
                <a:cxn ang="0">
                  <a:pos x="46" y="20"/>
                </a:cxn>
                <a:cxn ang="0">
                  <a:pos x="28" y="10"/>
                </a:cxn>
                <a:cxn ang="0">
                  <a:pos x="13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1" y="10"/>
                </a:cxn>
                <a:cxn ang="0">
                  <a:pos x="26" y="17"/>
                </a:cxn>
                <a:cxn ang="0">
                  <a:pos x="44" y="26"/>
                </a:cxn>
                <a:cxn ang="0">
                  <a:pos x="65" y="36"/>
                </a:cxn>
                <a:cxn ang="0">
                  <a:pos x="89" y="46"/>
                </a:cxn>
                <a:cxn ang="0">
                  <a:pos x="117" y="55"/>
                </a:cxn>
                <a:cxn ang="0">
                  <a:pos x="148" y="62"/>
                </a:cxn>
                <a:cxn ang="0">
                  <a:pos x="182" y="66"/>
                </a:cxn>
                <a:cxn ang="0">
                  <a:pos x="182" y="66"/>
                </a:cxn>
                <a:cxn ang="0">
                  <a:pos x="182" y="56"/>
                </a:cxn>
              </a:cxnLst>
              <a:rect l="0" t="0" r="r" b="b"/>
              <a:pathLst>
                <a:path w="182" h="66">
                  <a:moveTo>
                    <a:pt x="182" y="56"/>
                  </a:moveTo>
                  <a:lnTo>
                    <a:pt x="182" y="56"/>
                  </a:lnTo>
                  <a:lnTo>
                    <a:pt x="148" y="55"/>
                  </a:lnTo>
                  <a:lnTo>
                    <a:pt x="119" y="48"/>
                  </a:lnTo>
                  <a:lnTo>
                    <a:pt x="91" y="39"/>
                  </a:lnTo>
                  <a:lnTo>
                    <a:pt x="67" y="29"/>
                  </a:lnTo>
                  <a:lnTo>
                    <a:pt x="46" y="20"/>
                  </a:lnTo>
                  <a:lnTo>
                    <a:pt x="28" y="10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0"/>
                  </a:lnTo>
                  <a:lnTo>
                    <a:pt x="26" y="17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9" y="46"/>
                  </a:lnTo>
                  <a:lnTo>
                    <a:pt x="117" y="55"/>
                  </a:lnTo>
                  <a:lnTo>
                    <a:pt x="148" y="62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2" name="Freeform 124"/>
            <p:cNvSpPr>
              <a:spLocks/>
            </p:cNvSpPr>
            <p:nvPr/>
          </p:nvSpPr>
          <p:spPr bwMode="auto">
            <a:xfrm>
              <a:off x="3205" y="3143"/>
              <a:ext cx="119" cy="27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33" y="0"/>
                </a:cxn>
                <a:cxn ang="0">
                  <a:pos x="226" y="8"/>
                </a:cxn>
                <a:cxn ang="0">
                  <a:pos x="218" y="15"/>
                </a:cxn>
                <a:cxn ang="0">
                  <a:pos x="209" y="21"/>
                </a:cxn>
                <a:cxn ang="0">
                  <a:pos x="198" y="27"/>
                </a:cxn>
                <a:cxn ang="0">
                  <a:pos x="187" y="31"/>
                </a:cxn>
                <a:cxn ang="0">
                  <a:pos x="173" y="35"/>
                </a:cxn>
                <a:cxn ang="0">
                  <a:pos x="161" y="38"/>
                </a:cxn>
                <a:cxn ang="0">
                  <a:pos x="146" y="41"/>
                </a:cxn>
                <a:cxn ang="0">
                  <a:pos x="130" y="43"/>
                </a:cxn>
                <a:cxn ang="0">
                  <a:pos x="114" y="45"/>
                </a:cxn>
                <a:cxn ang="0">
                  <a:pos x="97" y="45"/>
                </a:cxn>
                <a:cxn ang="0">
                  <a:pos x="80" y="45"/>
                </a:cxn>
                <a:cxn ang="0">
                  <a:pos x="60" y="46"/>
                </a:cxn>
                <a:cxn ang="0">
                  <a:pos x="42" y="46"/>
                </a:cxn>
                <a:cxn ang="0">
                  <a:pos x="21" y="46"/>
                </a:cxn>
                <a:cxn ang="0">
                  <a:pos x="0" y="46"/>
                </a:cxn>
                <a:cxn ang="0">
                  <a:pos x="0" y="56"/>
                </a:cxn>
                <a:cxn ang="0">
                  <a:pos x="21" y="56"/>
                </a:cxn>
                <a:cxn ang="0">
                  <a:pos x="42" y="56"/>
                </a:cxn>
                <a:cxn ang="0">
                  <a:pos x="60" y="56"/>
                </a:cxn>
                <a:cxn ang="0">
                  <a:pos x="80" y="54"/>
                </a:cxn>
                <a:cxn ang="0">
                  <a:pos x="97" y="54"/>
                </a:cxn>
                <a:cxn ang="0">
                  <a:pos x="114" y="52"/>
                </a:cxn>
                <a:cxn ang="0">
                  <a:pos x="130" y="50"/>
                </a:cxn>
                <a:cxn ang="0">
                  <a:pos x="146" y="48"/>
                </a:cxn>
                <a:cxn ang="0">
                  <a:pos x="161" y="45"/>
                </a:cxn>
                <a:cxn ang="0">
                  <a:pos x="175" y="42"/>
                </a:cxn>
                <a:cxn ang="0">
                  <a:pos x="189" y="38"/>
                </a:cxn>
                <a:cxn ang="0">
                  <a:pos x="201" y="34"/>
                </a:cxn>
                <a:cxn ang="0">
                  <a:pos x="211" y="28"/>
                </a:cxn>
                <a:cxn ang="0">
                  <a:pos x="222" y="22"/>
                </a:cxn>
                <a:cxn ang="0">
                  <a:pos x="231" y="13"/>
                </a:cxn>
                <a:cxn ang="0">
                  <a:pos x="240" y="5"/>
                </a:cxn>
                <a:cxn ang="0">
                  <a:pos x="240" y="5"/>
                </a:cxn>
                <a:cxn ang="0">
                  <a:pos x="233" y="0"/>
                </a:cxn>
              </a:cxnLst>
              <a:rect l="0" t="0" r="r" b="b"/>
              <a:pathLst>
                <a:path w="240" h="56">
                  <a:moveTo>
                    <a:pt x="233" y="0"/>
                  </a:moveTo>
                  <a:lnTo>
                    <a:pt x="233" y="0"/>
                  </a:lnTo>
                  <a:lnTo>
                    <a:pt x="226" y="8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198" y="27"/>
                  </a:lnTo>
                  <a:lnTo>
                    <a:pt x="187" y="31"/>
                  </a:lnTo>
                  <a:lnTo>
                    <a:pt x="173" y="35"/>
                  </a:lnTo>
                  <a:lnTo>
                    <a:pt x="161" y="38"/>
                  </a:lnTo>
                  <a:lnTo>
                    <a:pt x="146" y="41"/>
                  </a:lnTo>
                  <a:lnTo>
                    <a:pt x="130" y="43"/>
                  </a:lnTo>
                  <a:lnTo>
                    <a:pt x="114" y="45"/>
                  </a:lnTo>
                  <a:lnTo>
                    <a:pt x="97" y="45"/>
                  </a:lnTo>
                  <a:lnTo>
                    <a:pt x="80" y="45"/>
                  </a:lnTo>
                  <a:lnTo>
                    <a:pt x="60" y="46"/>
                  </a:lnTo>
                  <a:lnTo>
                    <a:pt x="42" y="46"/>
                  </a:lnTo>
                  <a:lnTo>
                    <a:pt x="21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1" y="56"/>
                  </a:lnTo>
                  <a:lnTo>
                    <a:pt x="42" y="56"/>
                  </a:lnTo>
                  <a:lnTo>
                    <a:pt x="60" y="56"/>
                  </a:lnTo>
                  <a:lnTo>
                    <a:pt x="80" y="54"/>
                  </a:lnTo>
                  <a:lnTo>
                    <a:pt x="97" y="54"/>
                  </a:lnTo>
                  <a:lnTo>
                    <a:pt x="114" y="52"/>
                  </a:lnTo>
                  <a:lnTo>
                    <a:pt x="130" y="50"/>
                  </a:lnTo>
                  <a:lnTo>
                    <a:pt x="146" y="48"/>
                  </a:lnTo>
                  <a:lnTo>
                    <a:pt x="161" y="45"/>
                  </a:lnTo>
                  <a:lnTo>
                    <a:pt x="175" y="42"/>
                  </a:lnTo>
                  <a:lnTo>
                    <a:pt x="189" y="38"/>
                  </a:lnTo>
                  <a:lnTo>
                    <a:pt x="201" y="34"/>
                  </a:lnTo>
                  <a:lnTo>
                    <a:pt x="211" y="28"/>
                  </a:lnTo>
                  <a:lnTo>
                    <a:pt x="222" y="22"/>
                  </a:lnTo>
                  <a:lnTo>
                    <a:pt x="231" y="1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3" name="Freeform 125"/>
            <p:cNvSpPr>
              <a:spLocks/>
            </p:cNvSpPr>
            <p:nvPr/>
          </p:nvSpPr>
          <p:spPr bwMode="auto">
            <a:xfrm>
              <a:off x="3321" y="3122"/>
              <a:ext cx="23" cy="2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7" y="2"/>
                </a:cxn>
                <a:cxn ang="0">
                  <a:pos x="30" y="6"/>
                </a:cxn>
                <a:cxn ang="0">
                  <a:pos x="25" y="11"/>
                </a:cxn>
                <a:cxn ang="0">
                  <a:pos x="21" y="16"/>
                </a:cxn>
                <a:cxn ang="0">
                  <a:pos x="15" y="22"/>
                </a:cxn>
                <a:cxn ang="0">
                  <a:pos x="10" y="27"/>
                </a:cxn>
                <a:cxn ang="0">
                  <a:pos x="6" y="34"/>
                </a:cxn>
                <a:cxn ang="0">
                  <a:pos x="0" y="41"/>
                </a:cxn>
                <a:cxn ang="0">
                  <a:pos x="7" y="46"/>
                </a:cxn>
                <a:cxn ang="0">
                  <a:pos x="13" y="39"/>
                </a:cxn>
                <a:cxn ang="0">
                  <a:pos x="17" y="32"/>
                </a:cxn>
                <a:cxn ang="0">
                  <a:pos x="22" y="26"/>
                </a:cxn>
                <a:cxn ang="0">
                  <a:pos x="25" y="21"/>
                </a:cxn>
                <a:cxn ang="0">
                  <a:pos x="30" y="16"/>
                </a:cxn>
                <a:cxn ang="0">
                  <a:pos x="34" y="13"/>
                </a:cxn>
                <a:cxn ang="0">
                  <a:pos x="39" y="9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4" y="0"/>
                </a:cxn>
              </a:cxnLst>
              <a:rect l="0" t="0" r="r" b="b"/>
              <a:pathLst>
                <a:path w="46" h="46">
                  <a:moveTo>
                    <a:pt x="44" y="0"/>
                  </a:moveTo>
                  <a:lnTo>
                    <a:pt x="44" y="0"/>
                  </a:lnTo>
                  <a:lnTo>
                    <a:pt x="37" y="2"/>
                  </a:lnTo>
                  <a:lnTo>
                    <a:pt x="30" y="6"/>
                  </a:lnTo>
                  <a:lnTo>
                    <a:pt x="25" y="11"/>
                  </a:lnTo>
                  <a:lnTo>
                    <a:pt x="21" y="16"/>
                  </a:lnTo>
                  <a:lnTo>
                    <a:pt x="15" y="22"/>
                  </a:lnTo>
                  <a:lnTo>
                    <a:pt x="10" y="27"/>
                  </a:lnTo>
                  <a:lnTo>
                    <a:pt x="6" y="34"/>
                  </a:lnTo>
                  <a:lnTo>
                    <a:pt x="0" y="41"/>
                  </a:lnTo>
                  <a:lnTo>
                    <a:pt x="7" y="46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6"/>
                  </a:lnTo>
                  <a:lnTo>
                    <a:pt x="25" y="21"/>
                  </a:lnTo>
                  <a:lnTo>
                    <a:pt x="30" y="16"/>
                  </a:lnTo>
                  <a:lnTo>
                    <a:pt x="34" y="13"/>
                  </a:lnTo>
                  <a:lnTo>
                    <a:pt x="39" y="9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4" name="Freeform 126"/>
            <p:cNvSpPr>
              <a:spLocks/>
            </p:cNvSpPr>
            <p:nvPr/>
          </p:nvSpPr>
          <p:spPr bwMode="auto">
            <a:xfrm>
              <a:off x="3343" y="3092"/>
              <a:ext cx="56" cy="3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9" y="6"/>
                </a:cxn>
                <a:cxn ang="0">
                  <a:pos x="88" y="14"/>
                </a:cxn>
                <a:cxn ang="0">
                  <a:pos x="76" y="23"/>
                </a:cxn>
                <a:cxn ang="0">
                  <a:pos x="62" y="31"/>
                </a:cxn>
                <a:cxn ang="0">
                  <a:pos x="48" y="40"/>
                </a:cxn>
                <a:cxn ang="0">
                  <a:pos x="32" y="48"/>
                </a:cxn>
                <a:cxn ang="0">
                  <a:pos x="16" y="54"/>
                </a:cxn>
                <a:cxn ang="0">
                  <a:pos x="0" y="60"/>
                </a:cxn>
                <a:cxn ang="0">
                  <a:pos x="2" y="67"/>
                </a:cxn>
                <a:cxn ang="0">
                  <a:pos x="18" y="61"/>
                </a:cxn>
                <a:cxn ang="0">
                  <a:pos x="34" y="55"/>
                </a:cxn>
                <a:cxn ang="0">
                  <a:pos x="50" y="47"/>
                </a:cxn>
                <a:cxn ang="0">
                  <a:pos x="66" y="38"/>
                </a:cxn>
                <a:cxn ang="0">
                  <a:pos x="80" y="30"/>
                </a:cxn>
                <a:cxn ang="0">
                  <a:pos x="93" y="21"/>
                </a:cxn>
                <a:cxn ang="0">
                  <a:pos x="103" y="13"/>
                </a:cxn>
                <a:cxn ang="0">
                  <a:pos x="111" y="5"/>
                </a:cxn>
                <a:cxn ang="0">
                  <a:pos x="111" y="5"/>
                </a:cxn>
                <a:cxn ang="0">
                  <a:pos x="107" y="0"/>
                </a:cxn>
              </a:cxnLst>
              <a:rect l="0" t="0" r="r" b="b"/>
              <a:pathLst>
                <a:path w="111" h="67">
                  <a:moveTo>
                    <a:pt x="107" y="0"/>
                  </a:moveTo>
                  <a:lnTo>
                    <a:pt x="107" y="0"/>
                  </a:lnTo>
                  <a:lnTo>
                    <a:pt x="99" y="6"/>
                  </a:lnTo>
                  <a:lnTo>
                    <a:pt x="88" y="14"/>
                  </a:lnTo>
                  <a:lnTo>
                    <a:pt x="76" y="23"/>
                  </a:lnTo>
                  <a:lnTo>
                    <a:pt x="62" y="31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16" y="54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18" y="61"/>
                  </a:lnTo>
                  <a:lnTo>
                    <a:pt x="34" y="55"/>
                  </a:lnTo>
                  <a:lnTo>
                    <a:pt x="50" y="47"/>
                  </a:lnTo>
                  <a:lnTo>
                    <a:pt x="66" y="38"/>
                  </a:lnTo>
                  <a:lnTo>
                    <a:pt x="80" y="30"/>
                  </a:lnTo>
                  <a:lnTo>
                    <a:pt x="93" y="21"/>
                  </a:lnTo>
                  <a:lnTo>
                    <a:pt x="103" y="1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5" name="Freeform 127"/>
            <p:cNvSpPr>
              <a:spLocks/>
            </p:cNvSpPr>
            <p:nvPr/>
          </p:nvSpPr>
          <p:spPr bwMode="auto">
            <a:xfrm>
              <a:off x="3396" y="2985"/>
              <a:ext cx="136" cy="109"/>
            </a:xfrm>
            <a:custGeom>
              <a:avLst/>
              <a:gdLst/>
              <a:ahLst/>
              <a:cxnLst>
                <a:cxn ang="0">
                  <a:pos x="272" y="3"/>
                </a:cxn>
                <a:cxn ang="0">
                  <a:pos x="267" y="0"/>
                </a:cxn>
                <a:cxn ang="0">
                  <a:pos x="260" y="2"/>
                </a:cxn>
                <a:cxn ang="0">
                  <a:pos x="252" y="8"/>
                </a:cxn>
                <a:cxn ang="0">
                  <a:pos x="240" y="15"/>
                </a:cxn>
                <a:cxn ang="0">
                  <a:pos x="228" y="24"/>
                </a:cxn>
                <a:cxn ang="0">
                  <a:pos x="212" y="34"/>
                </a:cxn>
                <a:cxn ang="0">
                  <a:pos x="195" y="47"/>
                </a:cxn>
                <a:cxn ang="0">
                  <a:pos x="177" y="61"/>
                </a:cxn>
                <a:cxn ang="0">
                  <a:pos x="157" y="76"/>
                </a:cxn>
                <a:cxn ang="0">
                  <a:pos x="137" y="92"/>
                </a:cxn>
                <a:cxn ang="0">
                  <a:pos x="116" y="109"/>
                </a:cxn>
                <a:cxn ang="0">
                  <a:pos x="95" y="127"/>
                </a:cxn>
                <a:cxn ang="0">
                  <a:pos x="75" y="144"/>
                </a:cxn>
                <a:cxn ang="0">
                  <a:pos x="55" y="161"/>
                </a:cxn>
                <a:cxn ang="0">
                  <a:pos x="35" y="180"/>
                </a:cxn>
                <a:cxn ang="0">
                  <a:pos x="17" y="197"/>
                </a:cxn>
                <a:cxn ang="0">
                  <a:pos x="0" y="213"/>
                </a:cxn>
                <a:cxn ang="0">
                  <a:pos x="4" y="218"/>
                </a:cxn>
                <a:cxn ang="0">
                  <a:pos x="22" y="201"/>
                </a:cxn>
                <a:cxn ang="0">
                  <a:pos x="40" y="184"/>
                </a:cxn>
                <a:cxn ang="0">
                  <a:pos x="60" y="168"/>
                </a:cxn>
                <a:cxn ang="0">
                  <a:pos x="79" y="151"/>
                </a:cxn>
                <a:cxn ang="0">
                  <a:pos x="100" y="133"/>
                </a:cxn>
                <a:cxn ang="0">
                  <a:pos x="121" y="116"/>
                </a:cxn>
                <a:cxn ang="0">
                  <a:pos x="141" y="99"/>
                </a:cxn>
                <a:cxn ang="0">
                  <a:pos x="162" y="83"/>
                </a:cxn>
                <a:cxn ang="0">
                  <a:pos x="182" y="68"/>
                </a:cxn>
                <a:cxn ang="0">
                  <a:pos x="200" y="54"/>
                </a:cxn>
                <a:cxn ang="0">
                  <a:pos x="216" y="41"/>
                </a:cxn>
                <a:cxn ang="0">
                  <a:pos x="232" y="31"/>
                </a:cxn>
                <a:cxn ang="0">
                  <a:pos x="245" y="22"/>
                </a:cxn>
                <a:cxn ang="0">
                  <a:pos x="257" y="15"/>
                </a:cxn>
                <a:cxn ang="0">
                  <a:pos x="265" y="9"/>
                </a:cxn>
                <a:cxn ang="0">
                  <a:pos x="269" y="7"/>
                </a:cxn>
                <a:cxn ang="0">
                  <a:pos x="265" y="3"/>
                </a:cxn>
                <a:cxn ang="0">
                  <a:pos x="269" y="7"/>
                </a:cxn>
                <a:cxn ang="0">
                  <a:pos x="272" y="4"/>
                </a:cxn>
                <a:cxn ang="0">
                  <a:pos x="272" y="2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72" y="3"/>
                </a:cxn>
              </a:cxnLst>
              <a:rect l="0" t="0" r="r" b="b"/>
              <a:pathLst>
                <a:path w="272" h="218">
                  <a:moveTo>
                    <a:pt x="272" y="3"/>
                  </a:moveTo>
                  <a:lnTo>
                    <a:pt x="267" y="0"/>
                  </a:lnTo>
                  <a:lnTo>
                    <a:pt x="260" y="2"/>
                  </a:lnTo>
                  <a:lnTo>
                    <a:pt x="252" y="8"/>
                  </a:lnTo>
                  <a:lnTo>
                    <a:pt x="240" y="15"/>
                  </a:lnTo>
                  <a:lnTo>
                    <a:pt x="228" y="24"/>
                  </a:lnTo>
                  <a:lnTo>
                    <a:pt x="212" y="34"/>
                  </a:lnTo>
                  <a:lnTo>
                    <a:pt x="195" y="47"/>
                  </a:lnTo>
                  <a:lnTo>
                    <a:pt x="177" y="61"/>
                  </a:lnTo>
                  <a:lnTo>
                    <a:pt x="157" y="76"/>
                  </a:lnTo>
                  <a:lnTo>
                    <a:pt x="137" y="92"/>
                  </a:lnTo>
                  <a:lnTo>
                    <a:pt x="116" y="109"/>
                  </a:lnTo>
                  <a:lnTo>
                    <a:pt x="95" y="127"/>
                  </a:lnTo>
                  <a:lnTo>
                    <a:pt x="75" y="144"/>
                  </a:lnTo>
                  <a:lnTo>
                    <a:pt x="55" y="161"/>
                  </a:lnTo>
                  <a:lnTo>
                    <a:pt x="35" y="180"/>
                  </a:lnTo>
                  <a:lnTo>
                    <a:pt x="17" y="197"/>
                  </a:lnTo>
                  <a:lnTo>
                    <a:pt x="0" y="213"/>
                  </a:lnTo>
                  <a:lnTo>
                    <a:pt x="4" y="218"/>
                  </a:lnTo>
                  <a:lnTo>
                    <a:pt x="22" y="201"/>
                  </a:lnTo>
                  <a:lnTo>
                    <a:pt x="40" y="184"/>
                  </a:lnTo>
                  <a:lnTo>
                    <a:pt x="60" y="168"/>
                  </a:lnTo>
                  <a:lnTo>
                    <a:pt x="79" y="151"/>
                  </a:lnTo>
                  <a:lnTo>
                    <a:pt x="100" y="133"/>
                  </a:lnTo>
                  <a:lnTo>
                    <a:pt x="121" y="116"/>
                  </a:lnTo>
                  <a:lnTo>
                    <a:pt x="141" y="99"/>
                  </a:lnTo>
                  <a:lnTo>
                    <a:pt x="162" y="83"/>
                  </a:lnTo>
                  <a:lnTo>
                    <a:pt x="182" y="68"/>
                  </a:lnTo>
                  <a:lnTo>
                    <a:pt x="200" y="54"/>
                  </a:lnTo>
                  <a:lnTo>
                    <a:pt x="216" y="41"/>
                  </a:lnTo>
                  <a:lnTo>
                    <a:pt x="232" y="31"/>
                  </a:lnTo>
                  <a:lnTo>
                    <a:pt x="245" y="22"/>
                  </a:lnTo>
                  <a:lnTo>
                    <a:pt x="257" y="15"/>
                  </a:lnTo>
                  <a:lnTo>
                    <a:pt x="265" y="9"/>
                  </a:lnTo>
                  <a:lnTo>
                    <a:pt x="269" y="7"/>
                  </a:lnTo>
                  <a:lnTo>
                    <a:pt x="265" y="3"/>
                  </a:lnTo>
                  <a:lnTo>
                    <a:pt x="269" y="7"/>
                  </a:lnTo>
                  <a:lnTo>
                    <a:pt x="272" y="4"/>
                  </a:lnTo>
                  <a:lnTo>
                    <a:pt x="272" y="2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7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6" name="Freeform 128"/>
            <p:cNvSpPr>
              <a:spLocks/>
            </p:cNvSpPr>
            <p:nvPr/>
          </p:nvSpPr>
          <p:spPr bwMode="auto">
            <a:xfrm>
              <a:off x="3521" y="2987"/>
              <a:ext cx="11" cy="148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6" y="292"/>
                </a:cxn>
                <a:cxn ang="0">
                  <a:pos x="8" y="220"/>
                </a:cxn>
                <a:cxn ang="0">
                  <a:pos x="7" y="141"/>
                </a:cxn>
                <a:cxn ang="0">
                  <a:pos x="12" y="65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5" y="65"/>
                </a:cxn>
                <a:cxn ang="0">
                  <a:pos x="0" y="141"/>
                </a:cxn>
                <a:cxn ang="0">
                  <a:pos x="1" y="220"/>
                </a:cxn>
                <a:cxn ang="0">
                  <a:pos x="9" y="292"/>
                </a:cxn>
                <a:cxn ang="0">
                  <a:pos x="12" y="296"/>
                </a:cxn>
                <a:cxn ang="0">
                  <a:pos x="9" y="292"/>
                </a:cxn>
                <a:cxn ang="0">
                  <a:pos x="10" y="294"/>
                </a:cxn>
                <a:cxn ang="0">
                  <a:pos x="12" y="295"/>
                </a:cxn>
                <a:cxn ang="0">
                  <a:pos x="15" y="294"/>
                </a:cxn>
                <a:cxn ang="0">
                  <a:pos x="16" y="292"/>
                </a:cxn>
                <a:cxn ang="0">
                  <a:pos x="12" y="287"/>
                </a:cxn>
              </a:cxnLst>
              <a:rect l="0" t="0" r="r" b="b"/>
              <a:pathLst>
                <a:path w="22" h="296">
                  <a:moveTo>
                    <a:pt x="12" y="287"/>
                  </a:moveTo>
                  <a:lnTo>
                    <a:pt x="16" y="292"/>
                  </a:lnTo>
                  <a:lnTo>
                    <a:pt x="8" y="220"/>
                  </a:lnTo>
                  <a:lnTo>
                    <a:pt x="7" y="141"/>
                  </a:lnTo>
                  <a:lnTo>
                    <a:pt x="12" y="65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5" y="65"/>
                  </a:lnTo>
                  <a:lnTo>
                    <a:pt x="0" y="141"/>
                  </a:lnTo>
                  <a:lnTo>
                    <a:pt x="1" y="220"/>
                  </a:lnTo>
                  <a:lnTo>
                    <a:pt x="9" y="292"/>
                  </a:lnTo>
                  <a:lnTo>
                    <a:pt x="12" y="296"/>
                  </a:lnTo>
                  <a:lnTo>
                    <a:pt x="9" y="292"/>
                  </a:lnTo>
                  <a:lnTo>
                    <a:pt x="10" y="294"/>
                  </a:lnTo>
                  <a:lnTo>
                    <a:pt x="12" y="295"/>
                  </a:lnTo>
                  <a:lnTo>
                    <a:pt x="15" y="294"/>
                  </a:lnTo>
                  <a:lnTo>
                    <a:pt x="16" y="292"/>
                  </a:lnTo>
                  <a:lnTo>
                    <a:pt x="12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7" name="Freeform 129"/>
            <p:cNvSpPr>
              <a:spLocks/>
            </p:cNvSpPr>
            <p:nvPr/>
          </p:nvSpPr>
          <p:spPr bwMode="auto">
            <a:xfrm>
              <a:off x="3528" y="3131"/>
              <a:ext cx="141" cy="4"/>
            </a:xfrm>
            <a:custGeom>
              <a:avLst/>
              <a:gdLst/>
              <a:ahLst/>
              <a:cxnLst>
                <a:cxn ang="0">
                  <a:pos x="274" y="5"/>
                </a:cxn>
                <a:cxn ang="0">
                  <a:pos x="27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79" y="9"/>
                </a:cxn>
                <a:cxn ang="0">
                  <a:pos x="284" y="5"/>
                </a:cxn>
                <a:cxn ang="0">
                  <a:pos x="279" y="9"/>
                </a:cxn>
                <a:cxn ang="0">
                  <a:pos x="282" y="8"/>
                </a:cxn>
                <a:cxn ang="0">
                  <a:pos x="284" y="5"/>
                </a:cxn>
                <a:cxn ang="0">
                  <a:pos x="282" y="1"/>
                </a:cxn>
                <a:cxn ang="0">
                  <a:pos x="279" y="0"/>
                </a:cxn>
                <a:cxn ang="0">
                  <a:pos x="274" y="5"/>
                </a:cxn>
              </a:cxnLst>
              <a:rect l="0" t="0" r="r" b="b"/>
              <a:pathLst>
                <a:path w="284" h="9">
                  <a:moveTo>
                    <a:pt x="274" y="5"/>
                  </a:moveTo>
                  <a:lnTo>
                    <a:pt x="27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79" y="9"/>
                  </a:lnTo>
                  <a:lnTo>
                    <a:pt x="284" y="5"/>
                  </a:lnTo>
                  <a:lnTo>
                    <a:pt x="279" y="9"/>
                  </a:lnTo>
                  <a:lnTo>
                    <a:pt x="282" y="8"/>
                  </a:lnTo>
                  <a:lnTo>
                    <a:pt x="284" y="5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27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8" name="Freeform 130"/>
            <p:cNvSpPr>
              <a:spLocks/>
            </p:cNvSpPr>
            <p:nvPr/>
          </p:nvSpPr>
          <p:spPr bwMode="auto">
            <a:xfrm>
              <a:off x="3108" y="2559"/>
              <a:ext cx="448" cy="562"/>
            </a:xfrm>
            <a:custGeom>
              <a:avLst/>
              <a:gdLst/>
              <a:ahLst/>
              <a:cxnLst>
                <a:cxn ang="0">
                  <a:pos x="31" y="1115"/>
                </a:cxn>
                <a:cxn ang="0">
                  <a:pos x="96" y="1125"/>
                </a:cxn>
                <a:cxn ang="0">
                  <a:pos x="157" y="1107"/>
                </a:cxn>
                <a:cxn ang="0">
                  <a:pos x="202" y="1067"/>
                </a:cxn>
                <a:cxn ang="0">
                  <a:pos x="230" y="1067"/>
                </a:cxn>
                <a:cxn ang="0">
                  <a:pos x="253" y="1053"/>
                </a:cxn>
                <a:cxn ang="0">
                  <a:pos x="282" y="1041"/>
                </a:cxn>
                <a:cxn ang="0">
                  <a:pos x="315" y="1024"/>
                </a:cxn>
                <a:cxn ang="0">
                  <a:pos x="342" y="991"/>
                </a:cxn>
                <a:cxn ang="0">
                  <a:pos x="395" y="947"/>
                </a:cxn>
                <a:cxn ang="0">
                  <a:pos x="501" y="874"/>
                </a:cxn>
                <a:cxn ang="0">
                  <a:pos x="577" y="793"/>
                </a:cxn>
                <a:cxn ang="0">
                  <a:pos x="652" y="694"/>
                </a:cxn>
                <a:cxn ang="0">
                  <a:pos x="688" y="653"/>
                </a:cxn>
                <a:cxn ang="0">
                  <a:pos x="720" y="662"/>
                </a:cxn>
                <a:cxn ang="0">
                  <a:pos x="745" y="680"/>
                </a:cxn>
                <a:cxn ang="0">
                  <a:pos x="777" y="657"/>
                </a:cxn>
                <a:cxn ang="0">
                  <a:pos x="791" y="595"/>
                </a:cxn>
                <a:cxn ang="0">
                  <a:pos x="812" y="524"/>
                </a:cxn>
                <a:cxn ang="0">
                  <a:pos x="861" y="402"/>
                </a:cxn>
                <a:cxn ang="0">
                  <a:pos x="896" y="256"/>
                </a:cxn>
                <a:cxn ang="0">
                  <a:pos x="887" y="106"/>
                </a:cxn>
                <a:cxn ang="0">
                  <a:pos x="876" y="68"/>
                </a:cxn>
                <a:cxn ang="0">
                  <a:pos x="866" y="16"/>
                </a:cxn>
                <a:cxn ang="0">
                  <a:pos x="857" y="6"/>
                </a:cxn>
                <a:cxn ang="0">
                  <a:pos x="849" y="66"/>
                </a:cxn>
                <a:cxn ang="0">
                  <a:pos x="798" y="186"/>
                </a:cxn>
                <a:cxn ang="0">
                  <a:pos x="772" y="326"/>
                </a:cxn>
                <a:cxn ang="0">
                  <a:pos x="756" y="336"/>
                </a:cxn>
                <a:cxn ang="0">
                  <a:pos x="725" y="377"/>
                </a:cxn>
                <a:cxn ang="0">
                  <a:pos x="677" y="428"/>
                </a:cxn>
                <a:cxn ang="0">
                  <a:pos x="620" y="480"/>
                </a:cxn>
                <a:cxn ang="0">
                  <a:pos x="567" y="521"/>
                </a:cxn>
                <a:cxn ang="0">
                  <a:pos x="470" y="581"/>
                </a:cxn>
                <a:cxn ang="0">
                  <a:pos x="372" y="637"/>
                </a:cxn>
                <a:cxn ang="0">
                  <a:pos x="300" y="689"/>
                </a:cxn>
                <a:cxn ang="0">
                  <a:pos x="266" y="746"/>
                </a:cxn>
                <a:cxn ang="0">
                  <a:pos x="265" y="841"/>
                </a:cxn>
                <a:cxn ang="0">
                  <a:pos x="239" y="923"/>
                </a:cxn>
                <a:cxn ang="0">
                  <a:pos x="229" y="883"/>
                </a:cxn>
                <a:cxn ang="0">
                  <a:pos x="237" y="836"/>
                </a:cxn>
                <a:cxn ang="0">
                  <a:pos x="215" y="862"/>
                </a:cxn>
                <a:cxn ang="0">
                  <a:pos x="190" y="895"/>
                </a:cxn>
                <a:cxn ang="0">
                  <a:pos x="193" y="845"/>
                </a:cxn>
                <a:cxn ang="0">
                  <a:pos x="136" y="878"/>
                </a:cxn>
                <a:cxn ang="0">
                  <a:pos x="77" y="977"/>
                </a:cxn>
                <a:cxn ang="0">
                  <a:pos x="73" y="929"/>
                </a:cxn>
                <a:cxn ang="0">
                  <a:pos x="116" y="837"/>
                </a:cxn>
                <a:cxn ang="0">
                  <a:pos x="83" y="861"/>
                </a:cxn>
                <a:cxn ang="0">
                  <a:pos x="39" y="923"/>
                </a:cxn>
                <a:cxn ang="0">
                  <a:pos x="14" y="1016"/>
                </a:cxn>
                <a:cxn ang="0">
                  <a:pos x="0" y="1069"/>
                </a:cxn>
              </a:cxnLst>
              <a:rect l="0" t="0" r="r" b="b"/>
              <a:pathLst>
                <a:path w="897" h="1125">
                  <a:moveTo>
                    <a:pt x="0" y="1080"/>
                  </a:moveTo>
                  <a:lnTo>
                    <a:pt x="8" y="1096"/>
                  </a:lnTo>
                  <a:lnTo>
                    <a:pt x="18" y="1107"/>
                  </a:lnTo>
                  <a:lnTo>
                    <a:pt x="31" y="1115"/>
                  </a:lnTo>
                  <a:lnTo>
                    <a:pt x="47" y="1121"/>
                  </a:lnTo>
                  <a:lnTo>
                    <a:pt x="63" y="1124"/>
                  </a:lnTo>
                  <a:lnTo>
                    <a:pt x="80" y="1125"/>
                  </a:lnTo>
                  <a:lnTo>
                    <a:pt x="96" y="1125"/>
                  </a:lnTo>
                  <a:lnTo>
                    <a:pt x="113" y="1125"/>
                  </a:lnTo>
                  <a:lnTo>
                    <a:pt x="128" y="1122"/>
                  </a:lnTo>
                  <a:lnTo>
                    <a:pt x="143" y="1117"/>
                  </a:lnTo>
                  <a:lnTo>
                    <a:pt x="157" y="1107"/>
                  </a:lnTo>
                  <a:lnTo>
                    <a:pt x="171" y="1096"/>
                  </a:lnTo>
                  <a:lnTo>
                    <a:pt x="184" y="1086"/>
                  </a:lnTo>
                  <a:lnTo>
                    <a:pt x="194" y="1075"/>
                  </a:lnTo>
                  <a:lnTo>
                    <a:pt x="202" y="1067"/>
                  </a:lnTo>
                  <a:lnTo>
                    <a:pt x="207" y="1061"/>
                  </a:lnTo>
                  <a:lnTo>
                    <a:pt x="214" y="1059"/>
                  </a:lnTo>
                  <a:lnTo>
                    <a:pt x="222" y="1062"/>
                  </a:lnTo>
                  <a:lnTo>
                    <a:pt x="230" y="1067"/>
                  </a:lnTo>
                  <a:lnTo>
                    <a:pt x="238" y="1065"/>
                  </a:lnTo>
                  <a:lnTo>
                    <a:pt x="243" y="1061"/>
                  </a:lnTo>
                  <a:lnTo>
                    <a:pt x="247" y="1057"/>
                  </a:lnTo>
                  <a:lnTo>
                    <a:pt x="253" y="1053"/>
                  </a:lnTo>
                  <a:lnTo>
                    <a:pt x="260" y="1050"/>
                  </a:lnTo>
                  <a:lnTo>
                    <a:pt x="267" y="1045"/>
                  </a:lnTo>
                  <a:lnTo>
                    <a:pt x="275" y="1043"/>
                  </a:lnTo>
                  <a:lnTo>
                    <a:pt x="282" y="1041"/>
                  </a:lnTo>
                  <a:lnTo>
                    <a:pt x="290" y="1038"/>
                  </a:lnTo>
                  <a:lnTo>
                    <a:pt x="298" y="1036"/>
                  </a:lnTo>
                  <a:lnTo>
                    <a:pt x="307" y="1031"/>
                  </a:lnTo>
                  <a:lnTo>
                    <a:pt x="315" y="1024"/>
                  </a:lnTo>
                  <a:lnTo>
                    <a:pt x="323" y="1016"/>
                  </a:lnTo>
                  <a:lnTo>
                    <a:pt x="330" y="1008"/>
                  </a:lnTo>
                  <a:lnTo>
                    <a:pt x="337" y="999"/>
                  </a:lnTo>
                  <a:lnTo>
                    <a:pt x="342" y="991"/>
                  </a:lnTo>
                  <a:lnTo>
                    <a:pt x="346" y="984"/>
                  </a:lnTo>
                  <a:lnTo>
                    <a:pt x="356" y="976"/>
                  </a:lnTo>
                  <a:lnTo>
                    <a:pt x="372" y="963"/>
                  </a:lnTo>
                  <a:lnTo>
                    <a:pt x="395" y="947"/>
                  </a:lnTo>
                  <a:lnTo>
                    <a:pt x="421" y="929"/>
                  </a:lnTo>
                  <a:lnTo>
                    <a:pt x="450" y="910"/>
                  </a:lnTo>
                  <a:lnTo>
                    <a:pt x="477" y="891"/>
                  </a:lnTo>
                  <a:lnTo>
                    <a:pt x="501" y="874"/>
                  </a:lnTo>
                  <a:lnTo>
                    <a:pt x="519" y="857"/>
                  </a:lnTo>
                  <a:lnTo>
                    <a:pt x="536" y="840"/>
                  </a:lnTo>
                  <a:lnTo>
                    <a:pt x="555" y="818"/>
                  </a:lnTo>
                  <a:lnTo>
                    <a:pt x="577" y="793"/>
                  </a:lnTo>
                  <a:lnTo>
                    <a:pt x="597" y="766"/>
                  </a:lnTo>
                  <a:lnTo>
                    <a:pt x="618" y="740"/>
                  </a:lnTo>
                  <a:lnTo>
                    <a:pt x="637" y="715"/>
                  </a:lnTo>
                  <a:lnTo>
                    <a:pt x="652" y="694"/>
                  </a:lnTo>
                  <a:lnTo>
                    <a:pt x="662" y="677"/>
                  </a:lnTo>
                  <a:lnTo>
                    <a:pt x="670" y="665"/>
                  </a:lnTo>
                  <a:lnTo>
                    <a:pt x="679" y="657"/>
                  </a:lnTo>
                  <a:lnTo>
                    <a:pt x="688" y="653"/>
                  </a:lnTo>
                  <a:lnTo>
                    <a:pt x="698" y="652"/>
                  </a:lnTo>
                  <a:lnTo>
                    <a:pt x="706" y="653"/>
                  </a:lnTo>
                  <a:lnTo>
                    <a:pt x="714" y="657"/>
                  </a:lnTo>
                  <a:lnTo>
                    <a:pt x="720" y="662"/>
                  </a:lnTo>
                  <a:lnTo>
                    <a:pt x="724" y="667"/>
                  </a:lnTo>
                  <a:lnTo>
                    <a:pt x="729" y="673"/>
                  </a:lnTo>
                  <a:lnTo>
                    <a:pt x="736" y="678"/>
                  </a:lnTo>
                  <a:lnTo>
                    <a:pt x="745" y="680"/>
                  </a:lnTo>
                  <a:lnTo>
                    <a:pt x="754" y="679"/>
                  </a:lnTo>
                  <a:lnTo>
                    <a:pt x="763" y="675"/>
                  </a:lnTo>
                  <a:lnTo>
                    <a:pt x="771" y="668"/>
                  </a:lnTo>
                  <a:lnTo>
                    <a:pt x="777" y="657"/>
                  </a:lnTo>
                  <a:lnTo>
                    <a:pt x="782" y="640"/>
                  </a:lnTo>
                  <a:lnTo>
                    <a:pt x="784" y="628"/>
                  </a:lnTo>
                  <a:lnTo>
                    <a:pt x="787" y="612"/>
                  </a:lnTo>
                  <a:lnTo>
                    <a:pt x="791" y="595"/>
                  </a:lnTo>
                  <a:lnTo>
                    <a:pt x="797" y="576"/>
                  </a:lnTo>
                  <a:lnTo>
                    <a:pt x="801" y="557"/>
                  </a:lnTo>
                  <a:lnTo>
                    <a:pt x="807" y="539"/>
                  </a:lnTo>
                  <a:lnTo>
                    <a:pt x="812" y="524"/>
                  </a:lnTo>
                  <a:lnTo>
                    <a:pt x="816" y="513"/>
                  </a:lnTo>
                  <a:lnTo>
                    <a:pt x="832" y="475"/>
                  </a:lnTo>
                  <a:lnTo>
                    <a:pt x="847" y="438"/>
                  </a:lnTo>
                  <a:lnTo>
                    <a:pt x="861" y="402"/>
                  </a:lnTo>
                  <a:lnTo>
                    <a:pt x="874" y="367"/>
                  </a:lnTo>
                  <a:lnTo>
                    <a:pt x="883" y="331"/>
                  </a:lnTo>
                  <a:lnTo>
                    <a:pt x="891" y="295"/>
                  </a:lnTo>
                  <a:lnTo>
                    <a:pt x="896" y="256"/>
                  </a:lnTo>
                  <a:lnTo>
                    <a:pt x="897" y="216"/>
                  </a:lnTo>
                  <a:lnTo>
                    <a:pt x="895" y="180"/>
                  </a:lnTo>
                  <a:lnTo>
                    <a:pt x="891" y="140"/>
                  </a:lnTo>
                  <a:lnTo>
                    <a:pt x="887" y="106"/>
                  </a:lnTo>
                  <a:lnTo>
                    <a:pt x="884" y="86"/>
                  </a:lnTo>
                  <a:lnTo>
                    <a:pt x="883" y="77"/>
                  </a:lnTo>
                  <a:lnTo>
                    <a:pt x="881" y="72"/>
                  </a:lnTo>
                  <a:lnTo>
                    <a:pt x="876" y="68"/>
                  </a:lnTo>
                  <a:lnTo>
                    <a:pt x="870" y="67"/>
                  </a:lnTo>
                  <a:lnTo>
                    <a:pt x="870" y="48"/>
                  </a:lnTo>
                  <a:lnTo>
                    <a:pt x="868" y="30"/>
                  </a:lnTo>
                  <a:lnTo>
                    <a:pt x="866" y="16"/>
                  </a:lnTo>
                  <a:lnTo>
                    <a:pt x="865" y="6"/>
                  </a:lnTo>
                  <a:lnTo>
                    <a:pt x="863" y="0"/>
                  </a:lnTo>
                  <a:lnTo>
                    <a:pt x="860" y="0"/>
                  </a:lnTo>
                  <a:lnTo>
                    <a:pt x="857" y="6"/>
                  </a:lnTo>
                  <a:lnTo>
                    <a:pt x="853" y="16"/>
                  </a:lnTo>
                  <a:lnTo>
                    <a:pt x="852" y="30"/>
                  </a:lnTo>
                  <a:lnTo>
                    <a:pt x="852" y="48"/>
                  </a:lnTo>
                  <a:lnTo>
                    <a:pt x="849" y="66"/>
                  </a:lnTo>
                  <a:lnTo>
                    <a:pt x="839" y="82"/>
                  </a:lnTo>
                  <a:lnTo>
                    <a:pt x="822" y="110"/>
                  </a:lnTo>
                  <a:lnTo>
                    <a:pt x="808" y="147"/>
                  </a:lnTo>
                  <a:lnTo>
                    <a:pt x="798" y="186"/>
                  </a:lnTo>
                  <a:lnTo>
                    <a:pt x="789" y="227"/>
                  </a:lnTo>
                  <a:lnTo>
                    <a:pt x="782" y="266"/>
                  </a:lnTo>
                  <a:lnTo>
                    <a:pt x="777" y="301"/>
                  </a:lnTo>
                  <a:lnTo>
                    <a:pt x="772" y="326"/>
                  </a:lnTo>
                  <a:lnTo>
                    <a:pt x="769" y="340"/>
                  </a:lnTo>
                  <a:lnTo>
                    <a:pt x="766" y="334"/>
                  </a:lnTo>
                  <a:lnTo>
                    <a:pt x="762" y="332"/>
                  </a:lnTo>
                  <a:lnTo>
                    <a:pt x="756" y="336"/>
                  </a:lnTo>
                  <a:lnTo>
                    <a:pt x="749" y="345"/>
                  </a:lnTo>
                  <a:lnTo>
                    <a:pt x="743" y="354"/>
                  </a:lnTo>
                  <a:lnTo>
                    <a:pt x="734" y="365"/>
                  </a:lnTo>
                  <a:lnTo>
                    <a:pt x="725" y="377"/>
                  </a:lnTo>
                  <a:lnTo>
                    <a:pt x="715" y="389"/>
                  </a:lnTo>
                  <a:lnTo>
                    <a:pt x="703" y="401"/>
                  </a:lnTo>
                  <a:lnTo>
                    <a:pt x="691" y="415"/>
                  </a:lnTo>
                  <a:lnTo>
                    <a:pt x="677" y="428"/>
                  </a:lnTo>
                  <a:lnTo>
                    <a:pt x="663" y="442"/>
                  </a:lnTo>
                  <a:lnTo>
                    <a:pt x="649" y="454"/>
                  </a:lnTo>
                  <a:lnTo>
                    <a:pt x="634" y="467"/>
                  </a:lnTo>
                  <a:lnTo>
                    <a:pt x="620" y="480"/>
                  </a:lnTo>
                  <a:lnTo>
                    <a:pt x="607" y="491"/>
                  </a:lnTo>
                  <a:lnTo>
                    <a:pt x="593" y="503"/>
                  </a:lnTo>
                  <a:lnTo>
                    <a:pt x="580" y="513"/>
                  </a:lnTo>
                  <a:lnTo>
                    <a:pt x="567" y="521"/>
                  </a:lnTo>
                  <a:lnTo>
                    <a:pt x="556" y="529"/>
                  </a:lnTo>
                  <a:lnTo>
                    <a:pt x="526" y="548"/>
                  </a:lnTo>
                  <a:lnTo>
                    <a:pt x="497" y="565"/>
                  </a:lnTo>
                  <a:lnTo>
                    <a:pt x="470" y="581"/>
                  </a:lnTo>
                  <a:lnTo>
                    <a:pt x="443" y="596"/>
                  </a:lnTo>
                  <a:lnTo>
                    <a:pt x="418" y="611"/>
                  </a:lnTo>
                  <a:lnTo>
                    <a:pt x="394" y="625"/>
                  </a:lnTo>
                  <a:lnTo>
                    <a:pt x="372" y="637"/>
                  </a:lnTo>
                  <a:lnTo>
                    <a:pt x="351" y="650"/>
                  </a:lnTo>
                  <a:lnTo>
                    <a:pt x="331" y="664"/>
                  </a:lnTo>
                  <a:lnTo>
                    <a:pt x="315" y="677"/>
                  </a:lnTo>
                  <a:lnTo>
                    <a:pt x="300" y="689"/>
                  </a:lnTo>
                  <a:lnTo>
                    <a:pt x="288" y="702"/>
                  </a:lnTo>
                  <a:lnTo>
                    <a:pt x="278" y="716"/>
                  </a:lnTo>
                  <a:lnTo>
                    <a:pt x="270" y="731"/>
                  </a:lnTo>
                  <a:lnTo>
                    <a:pt x="266" y="746"/>
                  </a:lnTo>
                  <a:lnTo>
                    <a:pt x="263" y="762"/>
                  </a:lnTo>
                  <a:lnTo>
                    <a:pt x="265" y="785"/>
                  </a:lnTo>
                  <a:lnTo>
                    <a:pt x="266" y="812"/>
                  </a:lnTo>
                  <a:lnTo>
                    <a:pt x="265" y="841"/>
                  </a:lnTo>
                  <a:lnTo>
                    <a:pt x="257" y="869"/>
                  </a:lnTo>
                  <a:lnTo>
                    <a:pt x="246" y="892"/>
                  </a:lnTo>
                  <a:lnTo>
                    <a:pt x="240" y="909"/>
                  </a:lnTo>
                  <a:lnTo>
                    <a:pt x="239" y="923"/>
                  </a:lnTo>
                  <a:lnTo>
                    <a:pt x="239" y="932"/>
                  </a:lnTo>
                  <a:lnTo>
                    <a:pt x="232" y="917"/>
                  </a:lnTo>
                  <a:lnTo>
                    <a:pt x="228" y="901"/>
                  </a:lnTo>
                  <a:lnTo>
                    <a:pt x="229" y="883"/>
                  </a:lnTo>
                  <a:lnTo>
                    <a:pt x="237" y="864"/>
                  </a:lnTo>
                  <a:lnTo>
                    <a:pt x="239" y="856"/>
                  </a:lnTo>
                  <a:lnTo>
                    <a:pt x="238" y="845"/>
                  </a:lnTo>
                  <a:lnTo>
                    <a:pt x="237" y="836"/>
                  </a:lnTo>
                  <a:lnTo>
                    <a:pt x="236" y="831"/>
                  </a:lnTo>
                  <a:lnTo>
                    <a:pt x="229" y="842"/>
                  </a:lnTo>
                  <a:lnTo>
                    <a:pt x="222" y="853"/>
                  </a:lnTo>
                  <a:lnTo>
                    <a:pt x="215" y="862"/>
                  </a:lnTo>
                  <a:lnTo>
                    <a:pt x="208" y="871"/>
                  </a:lnTo>
                  <a:lnTo>
                    <a:pt x="201" y="879"/>
                  </a:lnTo>
                  <a:lnTo>
                    <a:pt x="196" y="887"/>
                  </a:lnTo>
                  <a:lnTo>
                    <a:pt x="190" y="895"/>
                  </a:lnTo>
                  <a:lnTo>
                    <a:pt x="186" y="902"/>
                  </a:lnTo>
                  <a:lnTo>
                    <a:pt x="184" y="887"/>
                  </a:lnTo>
                  <a:lnTo>
                    <a:pt x="186" y="868"/>
                  </a:lnTo>
                  <a:lnTo>
                    <a:pt x="193" y="845"/>
                  </a:lnTo>
                  <a:lnTo>
                    <a:pt x="204" y="823"/>
                  </a:lnTo>
                  <a:lnTo>
                    <a:pt x="181" y="837"/>
                  </a:lnTo>
                  <a:lnTo>
                    <a:pt x="157" y="855"/>
                  </a:lnTo>
                  <a:lnTo>
                    <a:pt x="136" y="878"/>
                  </a:lnTo>
                  <a:lnTo>
                    <a:pt x="116" y="903"/>
                  </a:lnTo>
                  <a:lnTo>
                    <a:pt x="100" y="929"/>
                  </a:lnTo>
                  <a:lnTo>
                    <a:pt x="86" y="954"/>
                  </a:lnTo>
                  <a:lnTo>
                    <a:pt x="77" y="977"/>
                  </a:lnTo>
                  <a:lnTo>
                    <a:pt x="72" y="998"/>
                  </a:lnTo>
                  <a:lnTo>
                    <a:pt x="69" y="977"/>
                  </a:lnTo>
                  <a:lnTo>
                    <a:pt x="69" y="954"/>
                  </a:lnTo>
                  <a:lnTo>
                    <a:pt x="73" y="929"/>
                  </a:lnTo>
                  <a:lnTo>
                    <a:pt x="81" y="903"/>
                  </a:lnTo>
                  <a:lnTo>
                    <a:pt x="91" y="878"/>
                  </a:lnTo>
                  <a:lnTo>
                    <a:pt x="103" y="856"/>
                  </a:lnTo>
                  <a:lnTo>
                    <a:pt x="116" y="837"/>
                  </a:lnTo>
                  <a:lnTo>
                    <a:pt x="129" y="823"/>
                  </a:lnTo>
                  <a:lnTo>
                    <a:pt x="113" y="833"/>
                  </a:lnTo>
                  <a:lnTo>
                    <a:pt x="98" y="846"/>
                  </a:lnTo>
                  <a:lnTo>
                    <a:pt x="83" y="861"/>
                  </a:lnTo>
                  <a:lnTo>
                    <a:pt x="69" y="876"/>
                  </a:lnTo>
                  <a:lnTo>
                    <a:pt x="56" y="892"/>
                  </a:lnTo>
                  <a:lnTo>
                    <a:pt x="47" y="908"/>
                  </a:lnTo>
                  <a:lnTo>
                    <a:pt x="39" y="923"/>
                  </a:lnTo>
                  <a:lnTo>
                    <a:pt x="33" y="937"/>
                  </a:lnTo>
                  <a:lnTo>
                    <a:pt x="26" y="966"/>
                  </a:lnTo>
                  <a:lnTo>
                    <a:pt x="19" y="993"/>
                  </a:lnTo>
                  <a:lnTo>
                    <a:pt x="14" y="1016"/>
                  </a:lnTo>
                  <a:lnTo>
                    <a:pt x="10" y="1033"/>
                  </a:lnTo>
                  <a:lnTo>
                    <a:pt x="7" y="1045"/>
                  </a:lnTo>
                  <a:lnTo>
                    <a:pt x="2" y="1058"/>
                  </a:lnTo>
                  <a:lnTo>
                    <a:pt x="0" y="1069"/>
                  </a:lnTo>
                  <a:lnTo>
                    <a:pt x="0" y="1080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9" name="Freeform 131"/>
            <p:cNvSpPr>
              <a:spLocks/>
            </p:cNvSpPr>
            <p:nvPr/>
          </p:nvSpPr>
          <p:spPr bwMode="auto">
            <a:xfrm>
              <a:off x="3565" y="2508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0" name="Freeform 132"/>
            <p:cNvSpPr>
              <a:spLocks/>
            </p:cNvSpPr>
            <p:nvPr/>
          </p:nvSpPr>
          <p:spPr bwMode="auto">
            <a:xfrm>
              <a:off x="3044" y="2610"/>
              <a:ext cx="548" cy="550"/>
            </a:xfrm>
            <a:custGeom>
              <a:avLst/>
              <a:gdLst/>
              <a:ahLst/>
              <a:cxnLst>
                <a:cxn ang="0">
                  <a:pos x="1071" y="68"/>
                </a:cxn>
                <a:cxn ang="0">
                  <a:pos x="1050" y="11"/>
                </a:cxn>
                <a:cxn ang="0">
                  <a:pos x="1032" y="248"/>
                </a:cxn>
                <a:cxn ang="0">
                  <a:pos x="939" y="504"/>
                </a:cxn>
                <a:cxn ang="0">
                  <a:pos x="880" y="562"/>
                </a:cxn>
                <a:cxn ang="0">
                  <a:pos x="852" y="555"/>
                </a:cxn>
                <a:cxn ang="0">
                  <a:pos x="830" y="535"/>
                </a:cxn>
                <a:cxn ang="0">
                  <a:pos x="793" y="547"/>
                </a:cxn>
                <a:cxn ang="0">
                  <a:pos x="742" y="622"/>
                </a:cxn>
                <a:cxn ang="0">
                  <a:pos x="660" y="722"/>
                </a:cxn>
                <a:cxn ang="0">
                  <a:pos x="573" y="792"/>
                </a:cxn>
                <a:cxn ang="0">
                  <a:pos x="479" y="858"/>
                </a:cxn>
                <a:cxn ang="0">
                  <a:pos x="455" y="890"/>
                </a:cxn>
                <a:cxn ang="0">
                  <a:pos x="423" y="919"/>
                </a:cxn>
                <a:cxn ang="0">
                  <a:pos x="391" y="928"/>
                </a:cxn>
                <a:cxn ang="0">
                  <a:pos x="367" y="943"/>
                </a:cxn>
                <a:cxn ang="0">
                  <a:pos x="337" y="941"/>
                </a:cxn>
                <a:cxn ang="0">
                  <a:pos x="307" y="967"/>
                </a:cxn>
                <a:cxn ang="0">
                  <a:pos x="251" y="1004"/>
                </a:cxn>
                <a:cxn ang="0">
                  <a:pos x="186" y="1005"/>
                </a:cxn>
                <a:cxn ang="0">
                  <a:pos x="131" y="978"/>
                </a:cxn>
                <a:cxn ang="0">
                  <a:pos x="104" y="936"/>
                </a:cxn>
                <a:cxn ang="0">
                  <a:pos x="89" y="884"/>
                </a:cxn>
                <a:cxn ang="0">
                  <a:pos x="109" y="837"/>
                </a:cxn>
                <a:cxn ang="0">
                  <a:pos x="140" y="793"/>
                </a:cxn>
                <a:cxn ang="0">
                  <a:pos x="143" y="783"/>
                </a:cxn>
                <a:cxn ang="0">
                  <a:pos x="105" y="827"/>
                </a:cxn>
                <a:cxn ang="0">
                  <a:pos x="55" y="887"/>
                </a:cxn>
                <a:cxn ang="0">
                  <a:pos x="28" y="943"/>
                </a:cxn>
                <a:cxn ang="0">
                  <a:pos x="2" y="956"/>
                </a:cxn>
                <a:cxn ang="0">
                  <a:pos x="28" y="969"/>
                </a:cxn>
                <a:cxn ang="0">
                  <a:pos x="71" y="1013"/>
                </a:cxn>
                <a:cxn ang="0">
                  <a:pos x="120" y="1042"/>
                </a:cxn>
                <a:cxn ang="0">
                  <a:pos x="180" y="1062"/>
                </a:cxn>
                <a:cxn ang="0">
                  <a:pos x="283" y="1098"/>
                </a:cxn>
                <a:cxn ang="0">
                  <a:pos x="378" y="1100"/>
                </a:cxn>
                <a:cxn ang="0">
                  <a:pos x="448" y="1095"/>
                </a:cxn>
                <a:cxn ang="0">
                  <a:pos x="504" y="1084"/>
                </a:cxn>
                <a:cxn ang="0">
                  <a:pos x="546" y="1060"/>
                </a:cxn>
                <a:cxn ang="0">
                  <a:pos x="569" y="1032"/>
                </a:cxn>
                <a:cxn ang="0">
                  <a:pos x="588" y="1013"/>
                </a:cxn>
                <a:cxn ang="0">
                  <a:pos x="643" y="992"/>
                </a:cxn>
                <a:cxn ang="0">
                  <a:pos x="695" y="957"/>
                </a:cxn>
                <a:cxn ang="0">
                  <a:pos x="742" y="914"/>
                </a:cxn>
                <a:cxn ang="0">
                  <a:pos x="799" y="865"/>
                </a:cxn>
                <a:cxn ang="0">
                  <a:pos x="858" y="816"/>
                </a:cxn>
                <a:cxn ang="0">
                  <a:pos x="911" y="776"/>
                </a:cxn>
                <a:cxn ang="0">
                  <a:pos x="949" y="730"/>
                </a:cxn>
                <a:cxn ang="0">
                  <a:pos x="965" y="684"/>
                </a:cxn>
                <a:cxn ang="0">
                  <a:pos x="974" y="644"/>
                </a:cxn>
                <a:cxn ang="0">
                  <a:pos x="997" y="596"/>
                </a:cxn>
                <a:cxn ang="0">
                  <a:pos x="1054" y="455"/>
                </a:cxn>
                <a:cxn ang="0">
                  <a:pos x="1095" y="186"/>
                </a:cxn>
              </a:cxnLst>
              <a:rect l="0" t="0" r="r" b="b"/>
              <a:pathLst>
                <a:path w="1095" h="1100">
                  <a:moveTo>
                    <a:pt x="1084" y="124"/>
                  </a:moveTo>
                  <a:lnTo>
                    <a:pt x="1080" y="103"/>
                  </a:lnTo>
                  <a:lnTo>
                    <a:pt x="1076" y="85"/>
                  </a:lnTo>
                  <a:lnTo>
                    <a:pt x="1071" y="68"/>
                  </a:lnTo>
                  <a:lnTo>
                    <a:pt x="1065" y="53"/>
                  </a:lnTo>
                  <a:lnTo>
                    <a:pt x="1059" y="38"/>
                  </a:lnTo>
                  <a:lnTo>
                    <a:pt x="1054" y="24"/>
                  </a:lnTo>
                  <a:lnTo>
                    <a:pt x="1050" y="11"/>
                  </a:lnTo>
                  <a:lnTo>
                    <a:pt x="1047" y="0"/>
                  </a:lnTo>
                  <a:lnTo>
                    <a:pt x="1051" y="83"/>
                  </a:lnTo>
                  <a:lnTo>
                    <a:pt x="1046" y="166"/>
                  </a:lnTo>
                  <a:lnTo>
                    <a:pt x="1032" y="248"/>
                  </a:lnTo>
                  <a:lnTo>
                    <a:pt x="1012" y="326"/>
                  </a:lnTo>
                  <a:lnTo>
                    <a:pt x="989" y="396"/>
                  </a:lnTo>
                  <a:lnTo>
                    <a:pt x="964" y="456"/>
                  </a:lnTo>
                  <a:lnTo>
                    <a:pt x="939" y="504"/>
                  </a:lnTo>
                  <a:lnTo>
                    <a:pt x="914" y="537"/>
                  </a:lnTo>
                  <a:lnTo>
                    <a:pt x="902" y="549"/>
                  </a:lnTo>
                  <a:lnTo>
                    <a:pt x="890" y="557"/>
                  </a:lnTo>
                  <a:lnTo>
                    <a:pt x="880" y="562"/>
                  </a:lnTo>
                  <a:lnTo>
                    <a:pt x="872" y="563"/>
                  </a:lnTo>
                  <a:lnTo>
                    <a:pt x="864" y="562"/>
                  </a:lnTo>
                  <a:lnTo>
                    <a:pt x="858" y="560"/>
                  </a:lnTo>
                  <a:lnTo>
                    <a:pt x="852" y="555"/>
                  </a:lnTo>
                  <a:lnTo>
                    <a:pt x="849" y="549"/>
                  </a:lnTo>
                  <a:lnTo>
                    <a:pt x="844" y="543"/>
                  </a:lnTo>
                  <a:lnTo>
                    <a:pt x="837" y="539"/>
                  </a:lnTo>
                  <a:lnTo>
                    <a:pt x="830" y="535"/>
                  </a:lnTo>
                  <a:lnTo>
                    <a:pt x="821" y="534"/>
                  </a:lnTo>
                  <a:lnTo>
                    <a:pt x="812" y="535"/>
                  </a:lnTo>
                  <a:lnTo>
                    <a:pt x="803" y="540"/>
                  </a:lnTo>
                  <a:lnTo>
                    <a:pt x="793" y="547"/>
                  </a:lnTo>
                  <a:lnTo>
                    <a:pt x="785" y="558"/>
                  </a:lnTo>
                  <a:lnTo>
                    <a:pt x="775" y="576"/>
                  </a:lnTo>
                  <a:lnTo>
                    <a:pt x="760" y="596"/>
                  </a:lnTo>
                  <a:lnTo>
                    <a:pt x="742" y="622"/>
                  </a:lnTo>
                  <a:lnTo>
                    <a:pt x="721" y="648"/>
                  </a:lnTo>
                  <a:lnTo>
                    <a:pt x="700" y="675"/>
                  </a:lnTo>
                  <a:lnTo>
                    <a:pt x="679" y="700"/>
                  </a:lnTo>
                  <a:lnTo>
                    <a:pt x="660" y="722"/>
                  </a:lnTo>
                  <a:lnTo>
                    <a:pt x="643" y="739"/>
                  </a:lnTo>
                  <a:lnTo>
                    <a:pt x="624" y="755"/>
                  </a:lnTo>
                  <a:lnTo>
                    <a:pt x="601" y="773"/>
                  </a:lnTo>
                  <a:lnTo>
                    <a:pt x="573" y="792"/>
                  </a:lnTo>
                  <a:lnTo>
                    <a:pt x="546" y="811"/>
                  </a:lnTo>
                  <a:lnTo>
                    <a:pt x="519" y="829"/>
                  </a:lnTo>
                  <a:lnTo>
                    <a:pt x="496" y="845"/>
                  </a:lnTo>
                  <a:lnTo>
                    <a:pt x="479" y="858"/>
                  </a:lnTo>
                  <a:lnTo>
                    <a:pt x="471" y="867"/>
                  </a:lnTo>
                  <a:lnTo>
                    <a:pt x="466" y="874"/>
                  </a:lnTo>
                  <a:lnTo>
                    <a:pt x="462" y="882"/>
                  </a:lnTo>
                  <a:lnTo>
                    <a:pt x="455" y="890"/>
                  </a:lnTo>
                  <a:lnTo>
                    <a:pt x="447" y="899"/>
                  </a:lnTo>
                  <a:lnTo>
                    <a:pt x="439" y="907"/>
                  </a:lnTo>
                  <a:lnTo>
                    <a:pt x="431" y="914"/>
                  </a:lnTo>
                  <a:lnTo>
                    <a:pt x="423" y="919"/>
                  </a:lnTo>
                  <a:lnTo>
                    <a:pt x="414" y="921"/>
                  </a:lnTo>
                  <a:lnTo>
                    <a:pt x="406" y="922"/>
                  </a:lnTo>
                  <a:lnTo>
                    <a:pt x="398" y="925"/>
                  </a:lnTo>
                  <a:lnTo>
                    <a:pt x="391" y="928"/>
                  </a:lnTo>
                  <a:lnTo>
                    <a:pt x="385" y="932"/>
                  </a:lnTo>
                  <a:lnTo>
                    <a:pt x="378" y="935"/>
                  </a:lnTo>
                  <a:lnTo>
                    <a:pt x="372" y="939"/>
                  </a:lnTo>
                  <a:lnTo>
                    <a:pt x="367" y="943"/>
                  </a:lnTo>
                  <a:lnTo>
                    <a:pt x="363" y="947"/>
                  </a:lnTo>
                  <a:lnTo>
                    <a:pt x="355" y="949"/>
                  </a:lnTo>
                  <a:lnTo>
                    <a:pt x="345" y="944"/>
                  </a:lnTo>
                  <a:lnTo>
                    <a:pt x="337" y="941"/>
                  </a:lnTo>
                  <a:lnTo>
                    <a:pt x="330" y="943"/>
                  </a:lnTo>
                  <a:lnTo>
                    <a:pt x="326" y="949"/>
                  </a:lnTo>
                  <a:lnTo>
                    <a:pt x="318" y="957"/>
                  </a:lnTo>
                  <a:lnTo>
                    <a:pt x="307" y="967"/>
                  </a:lnTo>
                  <a:lnTo>
                    <a:pt x="296" y="978"/>
                  </a:lnTo>
                  <a:lnTo>
                    <a:pt x="281" y="989"/>
                  </a:lnTo>
                  <a:lnTo>
                    <a:pt x="267" y="998"/>
                  </a:lnTo>
                  <a:lnTo>
                    <a:pt x="251" y="1004"/>
                  </a:lnTo>
                  <a:lnTo>
                    <a:pt x="236" y="1007"/>
                  </a:lnTo>
                  <a:lnTo>
                    <a:pt x="220" y="1007"/>
                  </a:lnTo>
                  <a:lnTo>
                    <a:pt x="204" y="1007"/>
                  </a:lnTo>
                  <a:lnTo>
                    <a:pt x="186" y="1005"/>
                  </a:lnTo>
                  <a:lnTo>
                    <a:pt x="170" y="1003"/>
                  </a:lnTo>
                  <a:lnTo>
                    <a:pt x="155" y="997"/>
                  </a:lnTo>
                  <a:lnTo>
                    <a:pt x="142" y="989"/>
                  </a:lnTo>
                  <a:lnTo>
                    <a:pt x="131" y="978"/>
                  </a:lnTo>
                  <a:lnTo>
                    <a:pt x="124" y="962"/>
                  </a:lnTo>
                  <a:lnTo>
                    <a:pt x="120" y="950"/>
                  </a:lnTo>
                  <a:lnTo>
                    <a:pt x="112" y="942"/>
                  </a:lnTo>
                  <a:lnTo>
                    <a:pt x="104" y="936"/>
                  </a:lnTo>
                  <a:lnTo>
                    <a:pt x="97" y="934"/>
                  </a:lnTo>
                  <a:lnTo>
                    <a:pt x="92" y="912"/>
                  </a:lnTo>
                  <a:lnTo>
                    <a:pt x="90" y="896"/>
                  </a:lnTo>
                  <a:lnTo>
                    <a:pt x="89" y="884"/>
                  </a:lnTo>
                  <a:lnTo>
                    <a:pt x="90" y="876"/>
                  </a:lnTo>
                  <a:lnTo>
                    <a:pt x="94" y="864"/>
                  </a:lnTo>
                  <a:lnTo>
                    <a:pt x="101" y="850"/>
                  </a:lnTo>
                  <a:lnTo>
                    <a:pt x="109" y="837"/>
                  </a:lnTo>
                  <a:lnTo>
                    <a:pt x="117" y="823"/>
                  </a:lnTo>
                  <a:lnTo>
                    <a:pt x="125" y="812"/>
                  </a:lnTo>
                  <a:lnTo>
                    <a:pt x="133" y="801"/>
                  </a:lnTo>
                  <a:lnTo>
                    <a:pt x="140" y="793"/>
                  </a:lnTo>
                  <a:lnTo>
                    <a:pt x="145" y="789"/>
                  </a:lnTo>
                  <a:lnTo>
                    <a:pt x="150" y="783"/>
                  </a:lnTo>
                  <a:lnTo>
                    <a:pt x="148" y="781"/>
                  </a:lnTo>
                  <a:lnTo>
                    <a:pt x="143" y="783"/>
                  </a:lnTo>
                  <a:lnTo>
                    <a:pt x="135" y="792"/>
                  </a:lnTo>
                  <a:lnTo>
                    <a:pt x="128" y="800"/>
                  </a:lnTo>
                  <a:lnTo>
                    <a:pt x="117" y="813"/>
                  </a:lnTo>
                  <a:lnTo>
                    <a:pt x="105" y="827"/>
                  </a:lnTo>
                  <a:lnTo>
                    <a:pt x="91" y="843"/>
                  </a:lnTo>
                  <a:lnTo>
                    <a:pt x="77" y="858"/>
                  </a:lnTo>
                  <a:lnTo>
                    <a:pt x="64" y="873"/>
                  </a:lnTo>
                  <a:lnTo>
                    <a:pt x="55" y="887"/>
                  </a:lnTo>
                  <a:lnTo>
                    <a:pt x="49" y="897"/>
                  </a:lnTo>
                  <a:lnTo>
                    <a:pt x="41" y="924"/>
                  </a:lnTo>
                  <a:lnTo>
                    <a:pt x="36" y="937"/>
                  </a:lnTo>
                  <a:lnTo>
                    <a:pt x="28" y="943"/>
                  </a:lnTo>
                  <a:lnTo>
                    <a:pt x="17" y="947"/>
                  </a:lnTo>
                  <a:lnTo>
                    <a:pt x="13" y="948"/>
                  </a:lnTo>
                  <a:lnTo>
                    <a:pt x="7" y="951"/>
                  </a:lnTo>
                  <a:lnTo>
                    <a:pt x="2" y="956"/>
                  </a:lnTo>
                  <a:lnTo>
                    <a:pt x="0" y="963"/>
                  </a:lnTo>
                  <a:lnTo>
                    <a:pt x="11" y="963"/>
                  </a:lnTo>
                  <a:lnTo>
                    <a:pt x="21" y="965"/>
                  </a:lnTo>
                  <a:lnTo>
                    <a:pt x="28" y="969"/>
                  </a:lnTo>
                  <a:lnTo>
                    <a:pt x="32" y="973"/>
                  </a:lnTo>
                  <a:lnTo>
                    <a:pt x="47" y="988"/>
                  </a:lnTo>
                  <a:lnTo>
                    <a:pt x="60" y="1001"/>
                  </a:lnTo>
                  <a:lnTo>
                    <a:pt x="71" y="1013"/>
                  </a:lnTo>
                  <a:lnTo>
                    <a:pt x="83" y="1024"/>
                  </a:lnTo>
                  <a:lnTo>
                    <a:pt x="94" y="1032"/>
                  </a:lnTo>
                  <a:lnTo>
                    <a:pt x="106" y="1038"/>
                  </a:lnTo>
                  <a:lnTo>
                    <a:pt x="120" y="1042"/>
                  </a:lnTo>
                  <a:lnTo>
                    <a:pt x="135" y="1043"/>
                  </a:lnTo>
                  <a:lnTo>
                    <a:pt x="147" y="1046"/>
                  </a:lnTo>
                  <a:lnTo>
                    <a:pt x="162" y="1053"/>
                  </a:lnTo>
                  <a:lnTo>
                    <a:pt x="180" y="1062"/>
                  </a:lnTo>
                  <a:lnTo>
                    <a:pt x="201" y="1071"/>
                  </a:lnTo>
                  <a:lnTo>
                    <a:pt x="226" y="1081"/>
                  </a:lnTo>
                  <a:lnTo>
                    <a:pt x="253" y="1091"/>
                  </a:lnTo>
                  <a:lnTo>
                    <a:pt x="283" y="1098"/>
                  </a:lnTo>
                  <a:lnTo>
                    <a:pt x="318" y="1100"/>
                  </a:lnTo>
                  <a:lnTo>
                    <a:pt x="338" y="1100"/>
                  </a:lnTo>
                  <a:lnTo>
                    <a:pt x="358" y="1100"/>
                  </a:lnTo>
                  <a:lnTo>
                    <a:pt x="378" y="1100"/>
                  </a:lnTo>
                  <a:lnTo>
                    <a:pt x="396" y="1099"/>
                  </a:lnTo>
                  <a:lnTo>
                    <a:pt x="414" y="1099"/>
                  </a:lnTo>
                  <a:lnTo>
                    <a:pt x="432" y="1098"/>
                  </a:lnTo>
                  <a:lnTo>
                    <a:pt x="448" y="1095"/>
                  </a:lnTo>
                  <a:lnTo>
                    <a:pt x="463" y="1093"/>
                  </a:lnTo>
                  <a:lnTo>
                    <a:pt x="478" y="1091"/>
                  </a:lnTo>
                  <a:lnTo>
                    <a:pt x="492" y="1087"/>
                  </a:lnTo>
                  <a:lnTo>
                    <a:pt x="504" y="1084"/>
                  </a:lnTo>
                  <a:lnTo>
                    <a:pt x="516" y="1079"/>
                  </a:lnTo>
                  <a:lnTo>
                    <a:pt x="527" y="1073"/>
                  </a:lnTo>
                  <a:lnTo>
                    <a:pt x="537" y="1068"/>
                  </a:lnTo>
                  <a:lnTo>
                    <a:pt x="546" y="1060"/>
                  </a:lnTo>
                  <a:lnTo>
                    <a:pt x="554" y="1051"/>
                  </a:lnTo>
                  <a:lnTo>
                    <a:pt x="560" y="1045"/>
                  </a:lnTo>
                  <a:lnTo>
                    <a:pt x="564" y="1038"/>
                  </a:lnTo>
                  <a:lnTo>
                    <a:pt x="569" y="1032"/>
                  </a:lnTo>
                  <a:lnTo>
                    <a:pt x="573" y="1026"/>
                  </a:lnTo>
                  <a:lnTo>
                    <a:pt x="578" y="1022"/>
                  </a:lnTo>
                  <a:lnTo>
                    <a:pt x="583" y="1017"/>
                  </a:lnTo>
                  <a:lnTo>
                    <a:pt x="588" y="1013"/>
                  </a:lnTo>
                  <a:lnTo>
                    <a:pt x="594" y="1011"/>
                  </a:lnTo>
                  <a:lnTo>
                    <a:pt x="610" y="1005"/>
                  </a:lnTo>
                  <a:lnTo>
                    <a:pt x="626" y="1000"/>
                  </a:lnTo>
                  <a:lnTo>
                    <a:pt x="643" y="992"/>
                  </a:lnTo>
                  <a:lnTo>
                    <a:pt x="657" y="982"/>
                  </a:lnTo>
                  <a:lnTo>
                    <a:pt x="672" y="974"/>
                  </a:lnTo>
                  <a:lnTo>
                    <a:pt x="685" y="965"/>
                  </a:lnTo>
                  <a:lnTo>
                    <a:pt x="695" y="957"/>
                  </a:lnTo>
                  <a:lnTo>
                    <a:pt x="704" y="950"/>
                  </a:lnTo>
                  <a:lnTo>
                    <a:pt x="715" y="939"/>
                  </a:lnTo>
                  <a:lnTo>
                    <a:pt x="729" y="927"/>
                  </a:lnTo>
                  <a:lnTo>
                    <a:pt x="742" y="914"/>
                  </a:lnTo>
                  <a:lnTo>
                    <a:pt x="755" y="902"/>
                  </a:lnTo>
                  <a:lnTo>
                    <a:pt x="770" y="889"/>
                  </a:lnTo>
                  <a:lnTo>
                    <a:pt x="784" y="876"/>
                  </a:lnTo>
                  <a:lnTo>
                    <a:pt x="799" y="865"/>
                  </a:lnTo>
                  <a:lnTo>
                    <a:pt x="814" y="852"/>
                  </a:lnTo>
                  <a:lnTo>
                    <a:pt x="829" y="841"/>
                  </a:lnTo>
                  <a:lnTo>
                    <a:pt x="844" y="828"/>
                  </a:lnTo>
                  <a:lnTo>
                    <a:pt x="858" y="816"/>
                  </a:lnTo>
                  <a:lnTo>
                    <a:pt x="872" y="806"/>
                  </a:lnTo>
                  <a:lnTo>
                    <a:pt x="886" y="796"/>
                  </a:lnTo>
                  <a:lnTo>
                    <a:pt x="898" y="785"/>
                  </a:lnTo>
                  <a:lnTo>
                    <a:pt x="911" y="776"/>
                  </a:lnTo>
                  <a:lnTo>
                    <a:pt x="922" y="768"/>
                  </a:lnTo>
                  <a:lnTo>
                    <a:pt x="933" y="755"/>
                  </a:lnTo>
                  <a:lnTo>
                    <a:pt x="942" y="743"/>
                  </a:lnTo>
                  <a:lnTo>
                    <a:pt x="949" y="730"/>
                  </a:lnTo>
                  <a:lnTo>
                    <a:pt x="955" y="717"/>
                  </a:lnTo>
                  <a:lnTo>
                    <a:pt x="959" y="706"/>
                  </a:lnTo>
                  <a:lnTo>
                    <a:pt x="963" y="694"/>
                  </a:lnTo>
                  <a:lnTo>
                    <a:pt x="965" y="684"/>
                  </a:lnTo>
                  <a:lnTo>
                    <a:pt x="966" y="674"/>
                  </a:lnTo>
                  <a:lnTo>
                    <a:pt x="967" y="663"/>
                  </a:lnTo>
                  <a:lnTo>
                    <a:pt x="971" y="654"/>
                  </a:lnTo>
                  <a:lnTo>
                    <a:pt x="974" y="644"/>
                  </a:lnTo>
                  <a:lnTo>
                    <a:pt x="979" y="632"/>
                  </a:lnTo>
                  <a:lnTo>
                    <a:pt x="985" y="622"/>
                  </a:lnTo>
                  <a:lnTo>
                    <a:pt x="990" y="609"/>
                  </a:lnTo>
                  <a:lnTo>
                    <a:pt x="997" y="596"/>
                  </a:lnTo>
                  <a:lnTo>
                    <a:pt x="1004" y="581"/>
                  </a:lnTo>
                  <a:lnTo>
                    <a:pt x="1017" y="553"/>
                  </a:lnTo>
                  <a:lnTo>
                    <a:pt x="1034" y="509"/>
                  </a:lnTo>
                  <a:lnTo>
                    <a:pt x="1054" y="455"/>
                  </a:lnTo>
                  <a:lnTo>
                    <a:pt x="1072" y="391"/>
                  </a:lnTo>
                  <a:lnTo>
                    <a:pt x="1087" y="323"/>
                  </a:lnTo>
                  <a:lnTo>
                    <a:pt x="1095" y="254"/>
                  </a:lnTo>
                  <a:lnTo>
                    <a:pt x="1095" y="186"/>
                  </a:lnTo>
                  <a:lnTo>
                    <a:pt x="1084" y="124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1" name="Freeform 133"/>
            <p:cNvSpPr>
              <a:spLocks/>
            </p:cNvSpPr>
            <p:nvPr/>
          </p:nvSpPr>
          <p:spPr bwMode="auto">
            <a:xfrm>
              <a:off x="3529" y="2627"/>
              <a:ext cx="135" cy="5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5"/>
                </a:cxn>
                <a:cxn ang="0">
                  <a:pos x="232" y="15"/>
                </a:cxn>
                <a:cxn ang="0">
                  <a:pos x="213" y="29"/>
                </a:cxn>
                <a:cxn ang="0">
                  <a:pos x="194" y="46"/>
                </a:cxn>
                <a:cxn ang="0">
                  <a:pos x="178" y="67"/>
                </a:cxn>
                <a:cxn ang="0">
                  <a:pos x="163" y="91"/>
                </a:cxn>
                <a:cxn ang="0">
                  <a:pos x="153" y="118"/>
                </a:cxn>
                <a:cxn ang="0">
                  <a:pos x="147" y="145"/>
                </a:cxn>
                <a:cxn ang="0">
                  <a:pos x="154" y="199"/>
                </a:cxn>
                <a:cxn ang="0">
                  <a:pos x="148" y="264"/>
                </a:cxn>
                <a:cxn ang="0">
                  <a:pos x="133" y="334"/>
                </a:cxn>
                <a:cxn ang="0">
                  <a:pos x="112" y="404"/>
                </a:cxn>
                <a:cxn ang="0">
                  <a:pos x="89" y="469"/>
                </a:cxn>
                <a:cxn ang="0">
                  <a:pos x="69" y="523"/>
                </a:cxn>
                <a:cxn ang="0">
                  <a:pos x="53" y="561"/>
                </a:cxn>
                <a:cxn ang="0">
                  <a:pos x="46" y="577"/>
                </a:cxn>
                <a:cxn ang="0">
                  <a:pos x="39" y="591"/>
                </a:cxn>
                <a:cxn ang="0">
                  <a:pos x="33" y="604"/>
                </a:cxn>
                <a:cxn ang="0">
                  <a:pos x="27" y="615"/>
                </a:cxn>
                <a:cxn ang="0">
                  <a:pos x="23" y="626"/>
                </a:cxn>
                <a:cxn ang="0">
                  <a:pos x="18" y="636"/>
                </a:cxn>
                <a:cxn ang="0">
                  <a:pos x="15" y="645"/>
                </a:cxn>
                <a:cxn ang="0">
                  <a:pos x="11" y="656"/>
                </a:cxn>
                <a:cxn ang="0">
                  <a:pos x="10" y="665"/>
                </a:cxn>
                <a:cxn ang="0">
                  <a:pos x="12" y="677"/>
                </a:cxn>
                <a:cxn ang="0">
                  <a:pos x="16" y="683"/>
                </a:cxn>
                <a:cxn ang="0">
                  <a:pos x="13" y="690"/>
                </a:cxn>
                <a:cxn ang="0">
                  <a:pos x="1" y="706"/>
                </a:cxn>
                <a:cxn ang="0">
                  <a:pos x="3" y="721"/>
                </a:cxn>
                <a:cxn ang="0">
                  <a:pos x="13" y="715"/>
                </a:cxn>
                <a:cxn ang="0">
                  <a:pos x="15" y="718"/>
                </a:cxn>
                <a:cxn ang="0">
                  <a:pos x="12" y="724"/>
                </a:cxn>
                <a:cxn ang="0">
                  <a:pos x="13" y="726"/>
                </a:cxn>
                <a:cxn ang="0">
                  <a:pos x="5" y="786"/>
                </a:cxn>
                <a:cxn ang="0">
                  <a:pos x="0" y="857"/>
                </a:cxn>
                <a:cxn ang="0">
                  <a:pos x="0" y="932"/>
                </a:cxn>
                <a:cxn ang="0">
                  <a:pos x="8" y="1000"/>
                </a:cxn>
                <a:cxn ang="0">
                  <a:pos x="270" y="1000"/>
                </a:cxn>
                <a:cxn ang="0">
                  <a:pos x="270" y="1"/>
                </a:cxn>
                <a:cxn ang="0">
                  <a:pos x="270" y="0"/>
                </a:cxn>
              </a:cxnLst>
              <a:rect l="0" t="0" r="r" b="b"/>
              <a:pathLst>
                <a:path w="270" h="1000">
                  <a:moveTo>
                    <a:pt x="270" y="0"/>
                  </a:moveTo>
                  <a:lnTo>
                    <a:pt x="252" y="5"/>
                  </a:lnTo>
                  <a:lnTo>
                    <a:pt x="232" y="15"/>
                  </a:lnTo>
                  <a:lnTo>
                    <a:pt x="213" y="29"/>
                  </a:lnTo>
                  <a:lnTo>
                    <a:pt x="194" y="46"/>
                  </a:lnTo>
                  <a:lnTo>
                    <a:pt x="178" y="67"/>
                  </a:lnTo>
                  <a:lnTo>
                    <a:pt x="163" y="91"/>
                  </a:lnTo>
                  <a:lnTo>
                    <a:pt x="153" y="118"/>
                  </a:lnTo>
                  <a:lnTo>
                    <a:pt x="147" y="145"/>
                  </a:lnTo>
                  <a:lnTo>
                    <a:pt x="154" y="199"/>
                  </a:lnTo>
                  <a:lnTo>
                    <a:pt x="148" y="264"/>
                  </a:lnTo>
                  <a:lnTo>
                    <a:pt x="133" y="334"/>
                  </a:lnTo>
                  <a:lnTo>
                    <a:pt x="112" y="404"/>
                  </a:lnTo>
                  <a:lnTo>
                    <a:pt x="89" y="469"/>
                  </a:lnTo>
                  <a:lnTo>
                    <a:pt x="69" y="523"/>
                  </a:lnTo>
                  <a:lnTo>
                    <a:pt x="53" y="561"/>
                  </a:lnTo>
                  <a:lnTo>
                    <a:pt x="46" y="577"/>
                  </a:lnTo>
                  <a:lnTo>
                    <a:pt x="39" y="591"/>
                  </a:lnTo>
                  <a:lnTo>
                    <a:pt x="33" y="604"/>
                  </a:lnTo>
                  <a:lnTo>
                    <a:pt x="27" y="615"/>
                  </a:lnTo>
                  <a:lnTo>
                    <a:pt x="23" y="626"/>
                  </a:lnTo>
                  <a:lnTo>
                    <a:pt x="18" y="636"/>
                  </a:lnTo>
                  <a:lnTo>
                    <a:pt x="15" y="645"/>
                  </a:lnTo>
                  <a:lnTo>
                    <a:pt x="11" y="656"/>
                  </a:lnTo>
                  <a:lnTo>
                    <a:pt x="10" y="665"/>
                  </a:lnTo>
                  <a:lnTo>
                    <a:pt x="12" y="677"/>
                  </a:lnTo>
                  <a:lnTo>
                    <a:pt x="16" y="683"/>
                  </a:lnTo>
                  <a:lnTo>
                    <a:pt x="13" y="690"/>
                  </a:lnTo>
                  <a:lnTo>
                    <a:pt x="1" y="706"/>
                  </a:lnTo>
                  <a:lnTo>
                    <a:pt x="3" y="721"/>
                  </a:lnTo>
                  <a:lnTo>
                    <a:pt x="13" y="715"/>
                  </a:lnTo>
                  <a:lnTo>
                    <a:pt x="15" y="718"/>
                  </a:lnTo>
                  <a:lnTo>
                    <a:pt x="12" y="724"/>
                  </a:lnTo>
                  <a:lnTo>
                    <a:pt x="13" y="726"/>
                  </a:lnTo>
                  <a:lnTo>
                    <a:pt x="5" y="786"/>
                  </a:lnTo>
                  <a:lnTo>
                    <a:pt x="0" y="857"/>
                  </a:lnTo>
                  <a:lnTo>
                    <a:pt x="0" y="932"/>
                  </a:lnTo>
                  <a:lnTo>
                    <a:pt x="8" y="1000"/>
                  </a:lnTo>
                  <a:lnTo>
                    <a:pt x="270" y="1000"/>
                  </a:lnTo>
                  <a:lnTo>
                    <a:pt x="270" y="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2" name="Freeform 134"/>
            <p:cNvSpPr>
              <a:spLocks/>
            </p:cNvSpPr>
            <p:nvPr/>
          </p:nvSpPr>
          <p:spPr bwMode="auto">
            <a:xfrm>
              <a:off x="3212" y="3090"/>
              <a:ext cx="62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76"/>
                </a:cxn>
                <a:cxn ang="0">
                  <a:pos x="126" y="136"/>
                </a:cxn>
                <a:cxn ang="0">
                  <a:pos x="114" y="139"/>
                </a:cxn>
                <a:cxn ang="0">
                  <a:pos x="27" y="98"/>
                </a:cxn>
                <a:cxn ang="0">
                  <a:pos x="0" y="0"/>
                </a:cxn>
              </a:cxnLst>
              <a:rect l="0" t="0" r="r" b="b"/>
              <a:pathLst>
                <a:path w="126" h="139">
                  <a:moveTo>
                    <a:pt x="0" y="0"/>
                  </a:moveTo>
                  <a:lnTo>
                    <a:pt x="38" y="76"/>
                  </a:lnTo>
                  <a:lnTo>
                    <a:pt x="126" y="136"/>
                  </a:lnTo>
                  <a:lnTo>
                    <a:pt x="114" y="139"/>
                  </a:lnTo>
                  <a:lnTo>
                    <a:pt x="27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3" name="Freeform 135"/>
            <p:cNvSpPr>
              <a:spLocks/>
            </p:cNvSpPr>
            <p:nvPr/>
          </p:nvSpPr>
          <p:spPr bwMode="auto">
            <a:xfrm>
              <a:off x="3027" y="2827"/>
              <a:ext cx="204" cy="210"/>
            </a:xfrm>
            <a:custGeom>
              <a:avLst/>
              <a:gdLst/>
              <a:ahLst/>
              <a:cxnLst>
                <a:cxn ang="0">
                  <a:pos x="72" y="403"/>
                </a:cxn>
                <a:cxn ang="0">
                  <a:pos x="103" y="373"/>
                </a:cxn>
                <a:cxn ang="0">
                  <a:pos x="139" y="346"/>
                </a:cxn>
                <a:cxn ang="0">
                  <a:pos x="179" y="321"/>
                </a:cxn>
                <a:cxn ang="0">
                  <a:pos x="224" y="300"/>
                </a:cxn>
                <a:cxn ang="0">
                  <a:pos x="273" y="280"/>
                </a:cxn>
                <a:cxn ang="0">
                  <a:pos x="324" y="261"/>
                </a:cxn>
                <a:cxn ang="0">
                  <a:pos x="378" y="244"/>
                </a:cxn>
                <a:cxn ang="0">
                  <a:pos x="406" y="232"/>
                </a:cxn>
                <a:cxn ang="0">
                  <a:pos x="407" y="225"/>
                </a:cxn>
                <a:cxn ang="0">
                  <a:pos x="398" y="220"/>
                </a:cxn>
                <a:cxn ang="0">
                  <a:pos x="378" y="215"/>
                </a:cxn>
                <a:cxn ang="0">
                  <a:pos x="362" y="210"/>
                </a:cxn>
                <a:cxn ang="0">
                  <a:pos x="350" y="203"/>
                </a:cxn>
                <a:cxn ang="0">
                  <a:pos x="342" y="173"/>
                </a:cxn>
                <a:cxn ang="0">
                  <a:pos x="337" y="135"/>
                </a:cxn>
                <a:cxn ang="0">
                  <a:pos x="340" y="113"/>
                </a:cxn>
                <a:cxn ang="0">
                  <a:pos x="356" y="91"/>
                </a:cxn>
                <a:cxn ang="0">
                  <a:pos x="361" y="68"/>
                </a:cxn>
                <a:cxn ang="0">
                  <a:pos x="353" y="50"/>
                </a:cxn>
                <a:cxn ang="0">
                  <a:pos x="338" y="39"/>
                </a:cxn>
                <a:cxn ang="0">
                  <a:pos x="324" y="37"/>
                </a:cxn>
                <a:cxn ang="0">
                  <a:pos x="311" y="38"/>
                </a:cxn>
                <a:cxn ang="0">
                  <a:pos x="302" y="40"/>
                </a:cxn>
                <a:cxn ang="0">
                  <a:pos x="295" y="41"/>
                </a:cxn>
                <a:cxn ang="0">
                  <a:pos x="285" y="38"/>
                </a:cxn>
                <a:cxn ang="0">
                  <a:pos x="273" y="40"/>
                </a:cxn>
                <a:cxn ang="0">
                  <a:pos x="262" y="48"/>
                </a:cxn>
                <a:cxn ang="0">
                  <a:pos x="253" y="40"/>
                </a:cxn>
                <a:cxn ang="0">
                  <a:pos x="238" y="23"/>
                </a:cxn>
                <a:cxn ang="0">
                  <a:pos x="224" y="9"/>
                </a:cxn>
                <a:cxn ang="0">
                  <a:pos x="215" y="1"/>
                </a:cxn>
                <a:cxn ang="0">
                  <a:pos x="205" y="0"/>
                </a:cxn>
                <a:cxn ang="0">
                  <a:pos x="189" y="1"/>
                </a:cxn>
                <a:cxn ang="0">
                  <a:pos x="179" y="6"/>
                </a:cxn>
                <a:cxn ang="0">
                  <a:pos x="168" y="16"/>
                </a:cxn>
                <a:cxn ang="0">
                  <a:pos x="157" y="28"/>
                </a:cxn>
                <a:cxn ang="0">
                  <a:pos x="148" y="38"/>
                </a:cxn>
                <a:cxn ang="0">
                  <a:pos x="140" y="38"/>
                </a:cxn>
                <a:cxn ang="0">
                  <a:pos x="128" y="35"/>
                </a:cxn>
                <a:cxn ang="0">
                  <a:pos x="119" y="31"/>
                </a:cxn>
                <a:cxn ang="0">
                  <a:pos x="111" y="29"/>
                </a:cxn>
                <a:cxn ang="0">
                  <a:pos x="102" y="31"/>
                </a:cxn>
                <a:cxn ang="0">
                  <a:pos x="91" y="37"/>
                </a:cxn>
                <a:cxn ang="0">
                  <a:pos x="84" y="46"/>
                </a:cxn>
                <a:cxn ang="0">
                  <a:pos x="79" y="55"/>
                </a:cxn>
                <a:cxn ang="0">
                  <a:pos x="72" y="53"/>
                </a:cxn>
                <a:cxn ang="0">
                  <a:pos x="60" y="46"/>
                </a:cxn>
                <a:cxn ang="0">
                  <a:pos x="51" y="40"/>
                </a:cxn>
                <a:cxn ang="0">
                  <a:pos x="44" y="37"/>
                </a:cxn>
                <a:cxn ang="0">
                  <a:pos x="37" y="37"/>
                </a:cxn>
                <a:cxn ang="0">
                  <a:pos x="27" y="41"/>
                </a:cxn>
                <a:cxn ang="0">
                  <a:pos x="18" y="47"/>
                </a:cxn>
                <a:cxn ang="0">
                  <a:pos x="5" y="64"/>
                </a:cxn>
                <a:cxn ang="0">
                  <a:pos x="1" y="83"/>
                </a:cxn>
                <a:cxn ang="0">
                  <a:pos x="3" y="109"/>
                </a:cxn>
                <a:cxn ang="0">
                  <a:pos x="0" y="131"/>
                </a:cxn>
                <a:cxn ang="0">
                  <a:pos x="3" y="157"/>
                </a:cxn>
                <a:cxn ang="0">
                  <a:pos x="14" y="194"/>
                </a:cxn>
                <a:cxn ang="0">
                  <a:pos x="29" y="252"/>
                </a:cxn>
                <a:cxn ang="0">
                  <a:pos x="34" y="309"/>
                </a:cxn>
                <a:cxn ang="0">
                  <a:pos x="45" y="386"/>
                </a:cxn>
              </a:cxnLst>
              <a:rect l="0" t="0" r="r" b="b"/>
              <a:pathLst>
                <a:path w="408" h="419">
                  <a:moveTo>
                    <a:pt x="59" y="419"/>
                  </a:moveTo>
                  <a:lnTo>
                    <a:pt x="72" y="403"/>
                  </a:lnTo>
                  <a:lnTo>
                    <a:pt x="87" y="387"/>
                  </a:lnTo>
                  <a:lnTo>
                    <a:pt x="103" y="373"/>
                  </a:lnTo>
                  <a:lnTo>
                    <a:pt x="120" y="359"/>
                  </a:lnTo>
                  <a:lnTo>
                    <a:pt x="139" y="346"/>
                  </a:lnTo>
                  <a:lnTo>
                    <a:pt x="158" y="334"/>
                  </a:lnTo>
                  <a:lnTo>
                    <a:pt x="179" y="321"/>
                  </a:lnTo>
                  <a:lnTo>
                    <a:pt x="202" y="311"/>
                  </a:lnTo>
                  <a:lnTo>
                    <a:pt x="224" y="300"/>
                  </a:lnTo>
                  <a:lnTo>
                    <a:pt x="248" y="290"/>
                  </a:lnTo>
                  <a:lnTo>
                    <a:pt x="273" y="280"/>
                  </a:lnTo>
                  <a:lnTo>
                    <a:pt x="299" y="271"/>
                  </a:lnTo>
                  <a:lnTo>
                    <a:pt x="324" y="261"/>
                  </a:lnTo>
                  <a:lnTo>
                    <a:pt x="350" y="252"/>
                  </a:lnTo>
                  <a:lnTo>
                    <a:pt x="378" y="244"/>
                  </a:lnTo>
                  <a:lnTo>
                    <a:pt x="406" y="235"/>
                  </a:lnTo>
                  <a:lnTo>
                    <a:pt x="406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8" y="221"/>
                  </a:lnTo>
                  <a:lnTo>
                    <a:pt x="398" y="220"/>
                  </a:lnTo>
                  <a:lnTo>
                    <a:pt x="387" y="218"/>
                  </a:lnTo>
                  <a:lnTo>
                    <a:pt x="378" y="215"/>
                  </a:lnTo>
                  <a:lnTo>
                    <a:pt x="369" y="212"/>
                  </a:lnTo>
                  <a:lnTo>
                    <a:pt x="362" y="210"/>
                  </a:lnTo>
                  <a:lnTo>
                    <a:pt x="355" y="206"/>
                  </a:lnTo>
                  <a:lnTo>
                    <a:pt x="350" y="203"/>
                  </a:lnTo>
                  <a:lnTo>
                    <a:pt x="348" y="200"/>
                  </a:lnTo>
                  <a:lnTo>
                    <a:pt x="342" y="173"/>
                  </a:lnTo>
                  <a:lnTo>
                    <a:pt x="339" y="151"/>
                  </a:lnTo>
                  <a:lnTo>
                    <a:pt x="337" y="135"/>
                  </a:lnTo>
                  <a:lnTo>
                    <a:pt x="337" y="123"/>
                  </a:lnTo>
                  <a:lnTo>
                    <a:pt x="340" y="113"/>
                  </a:lnTo>
                  <a:lnTo>
                    <a:pt x="348" y="103"/>
                  </a:lnTo>
                  <a:lnTo>
                    <a:pt x="356" y="91"/>
                  </a:lnTo>
                  <a:lnTo>
                    <a:pt x="361" y="79"/>
                  </a:lnTo>
                  <a:lnTo>
                    <a:pt x="361" y="68"/>
                  </a:lnTo>
                  <a:lnTo>
                    <a:pt x="359" y="58"/>
                  </a:lnTo>
                  <a:lnTo>
                    <a:pt x="353" y="50"/>
                  </a:lnTo>
                  <a:lnTo>
                    <a:pt x="345" y="43"/>
                  </a:lnTo>
                  <a:lnTo>
                    <a:pt x="338" y="39"/>
                  </a:lnTo>
                  <a:lnTo>
                    <a:pt x="331" y="37"/>
                  </a:lnTo>
                  <a:lnTo>
                    <a:pt x="324" y="37"/>
                  </a:lnTo>
                  <a:lnTo>
                    <a:pt x="317" y="37"/>
                  </a:lnTo>
                  <a:lnTo>
                    <a:pt x="311" y="38"/>
                  </a:lnTo>
                  <a:lnTo>
                    <a:pt x="307" y="39"/>
                  </a:lnTo>
                  <a:lnTo>
                    <a:pt x="302" y="40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89" y="39"/>
                  </a:lnTo>
                  <a:lnTo>
                    <a:pt x="285" y="38"/>
                  </a:lnTo>
                  <a:lnTo>
                    <a:pt x="279" y="38"/>
                  </a:lnTo>
                  <a:lnTo>
                    <a:pt x="273" y="40"/>
                  </a:lnTo>
                  <a:lnTo>
                    <a:pt x="266" y="44"/>
                  </a:lnTo>
                  <a:lnTo>
                    <a:pt x="262" y="48"/>
                  </a:lnTo>
                  <a:lnTo>
                    <a:pt x="259" y="50"/>
                  </a:lnTo>
                  <a:lnTo>
                    <a:pt x="253" y="40"/>
                  </a:lnTo>
                  <a:lnTo>
                    <a:pt x="244" y="31"/>
                  </a:lnTo>
                  <a:lnTo>
                    <a:pt x="238" y="23"/>
                  </a:lnTo>
                  <a:lnTo>
                    <a:pt x="231" y="15"/>
                  </a:lnTo>
                  <a:lnTo>
                    <a:pt x="224" y="9"/>
                  </a:lnTo>
                  <a:lnTo>
                    <a:pt x="218" y="5"/>
                  </a:lnTo>
                  <a:lnTo>
                    <a:pt x="215" y="1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9" y="1"/>
                  </a:lnTo>
                  <a:lnTo>
                    <a:pt x="182" y="3"/>
                  </a:lnTo>
                  <a:lnTo>
                    <a:pt x="179" y="6"/>
                  </a:lnTo>
                  <a:lnTo>
                    <a:pt x="173" y="10"/>
                  </a:lnTo>
                  <a:lnTo>
                    <a:pt x="168" y="16"/>
                  </a:lnTo>
                  <a:lnTo>
                    <a:pt x="163" y="22"/>
                  </a:lnTo>
                  <a:lnTo>
                    <a:pt x="157" y="28"/>
                  </a:lnTo>
                  <a:lnTo>
                    <a:pt x="151" y="33"/>
                  </a:lnTo>
                  <a:lnTo>
                    <a:pt x="148" y="38"/>
                  </a:lnTo>
                  <a:lnTo>
                    <a:pt x="145" y="40"/>
                  </a:lnTo>
                  <a:lnTo>
                    <a:pt x="140" y="38"/>
                  </a:lnTo>
                  <a:lnTo>
                    <a:pt x="134" y="37"/>
                  </a:lnTo>
                  <a:lnTo>
                    <a:pt x="128" y="35"/>
                  </a:lnTo>
                  <a:lnTo>
                    <a:pt x="124" y="32"/>
                  </a:lnTo>
                  <a:lnTo>
                    <a:pt x="119" y="31"/>
                  </a:lnTo>
                  <a:lnTo>
                    <a:pt x="114" y="30"/>
                  </a:lnTo>
                  <a:lnTo>
                    <a:pt x="111" y="29"/>
                  </a:lnTo>
                  <a:lnTo>
                    <a:pt x="107" y="29"/>
                  </a:lnTo>
                  <a:lnTo>
                    <a:pt x="102" y="31"/>
                  </a:lnTo>
                  <a:lnTo>
                    <a:pt x="96" y="33"/>
                  </a:lnTo>
                  <a:lnTo>
                    <a:pt x="91" y="37"/>
                  </a:lnTo>
                  <a:lnTo>
                    <a:pt x="88" y="41"/>
                  </a:lnTo>
                  <a:lnTo>
                    <a:pt x="84" y="46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2" y="53"/>
                  </a:lnTo>
                  <a:lnTo>
                    <a:pt x="65" y="50"/>
                  </a:lnTo>
                  <a:lnTo>
                    <a:pt x="60" y="46"/>
                  </a:lnTo>
                  <a:lnTo>
                    <a:pt x="54" y="43"/>
                  </a:lnTo>
                  <a:lnTo>
                    <a:pt x="51" y="40"/>
                  </a:lnTo>
                  <a:lnTo>
                    <a:pt x="46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3" y="39"/>
                  </a:lnTo>
                  <a:lnTo>
                    <a:pt x="27" y="41"/>
                  </a:lnTo>
                  <a:lnTo>
                    <a:pt x="22" y="43"/>
                  </a:lnTo>
                  <a:lnTo>
                    <a:pt x="18" y="47"/>
                  </a:lnTo>
                  <a:lnTo>
                    <a:pt x="11" y="55"/>
                  </a:lnTo>
                  <a:lnTo>
                    <a:pt x="5" y="64"/>
                  </a:lnTo>
                  <a:lnTo>
                    <a:pt x="3" y="70"/>
                  </a:lnTo>
                  <a:lnTo>
                    <a:pt x="1" y="83"/>
                  </a:lnTo>
                  <a:lnTo>
                    <a:pt x="1" y="97"/>
                  </a:lnTo>
                  <a:lnTo>
                    <a:pt x="3" y="109"/>
                  </a:lnTo>
                  <a:lnTo>
                    <a:pt x="1" y="121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3" y="157"/>
                  </a:lnTo>
                  <a:lnTo>
                    <a:pt x="7" y="172"/>
                  </a:lnTo>
                  <a:lnTo>
                    <a:pt x="14" y="194"/>
                  </a:lnTo>
                  <a:lnTo>
                    <a:pt x="22" y="222"/>
                  </a:lnTo>
                  <a:lnTo>
                    <a:pt x="29" y="252"/>
                  </a:lnTo>
                  <a:lnTo>
                    <a:pt x="33" y="279"/>
                  </a:lnTo>
                  <a:lnTo>
                    <a:pt x="34" y="309"/>
                  </a:lnTo>
                  <a:lnTo>
                    <a:pt x="37" y="347"/>
                  </a:lnTo>
                  <a:lnTo>
                    <a:pt x="45" y="386"/>
                  </a:lnTo>
                  <a:lnTo>
                    <a:pt x="59" y="419"/>
                  </a:lnTo>
                  <a:close/>
                </a:path>
              </a:pathLst>
            </a:custGeom>
            <a:solidFill>
              <a:srgbClr val="E5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4" name="Freeform 136"/>
            <p:cNvSpPr>
              <a:spLocks/>
            </p:cNvSpPr>
            <p:nvPr/>
          </p:nvSpPr>
          <p:spPr bwMode="auto">
            <a:xfrm>
              <a:off x="3054" y="2943"/>
              <a:ext cx="178" cy="95"/>
            </a:xfrm>
            <a:custGeom>
              <a:avLst/>
              <a:gdLst/>
              <a:ahLst/>
              <a:cxnLst>
                <a:cxn ang="0">
                  <a:pos x="345" y="3"/>
                </a:cxn>
                <a:cxn ang="0">
                  <a:pos x="349" y="0"/>
                </a:cxn>
                <a:cxn ang="0">
                  <a:pos x="321" y="9"/>
                </a:cxn>
                <a:cxn ang="0">
                  <a:pos x="293" y="17"/>
                </a:cxn>
                <a:cxn ang="0">
                  <a:pos x="267" y="26"/>
                </a:cxn>
                <a:cxn ang="0">
                  <a:pos x="241" y="35"/>
                </a:cxn>
                <a:cxn ang="0">
                  <a:pos x="216" y="44"/>
                </a:cxn>
                <a:cxn ang="0">
                  <a:pos x="191" y="55"/>
                </a:cxn>
                <a:cxn ang="0">
                  <a:pos x="167" y="64"/>
                </a:cxn>
                <a:cxn ang="0">
                  <a:pos x="145" y="76"/>
                </a:cxn>
                <a:cxn ang="0">
                  <a:pos x="122" y="86"/>
                </a:cxn>
                <a:cxn ang="0">
                  <a:pos x="100" y="99"/>
                </a:cxn>
                <a:cxn ang="0">
                  <a:pos x="80" y="110"/>
                </a:cxn>
                <a:cxn ang="0">
                  <a:pos x="62" y="124"/>
                </a:cxn>
                <a:cxn ang="0">
                  <a:pos x="45" y="138"/>
                </a:cxn>
                <a:cxn ang="0">
                  <a:pos x="28" y="153"/>
                </a:cxn>
                <a:cxn ang="0">
                  <a:pos x="12" y="169"/>
                </a:cxn>
                <a:cxn ang="0">
                  <a:pos x="0" y="185"/>
                </a:cxn>
                <a:cxn ang="0">
                  <a:pos x="7" y="190"/>
                </a:cxn>
                <a:cxn ang="0">
                  <a:pos x="19" y="174"/>
                </a:cxn>
                <a:cxn ang="0">
                  <a:pos x="33" y="157"/>
                </a:cxn>
                <a:cxn ang="0">
                  <a:pos x="49" y="145"/>
                </a:cxn>
                <a:cxn ang="0">
                  <a:pos x="66" y="131"/>
                </a:cxn>
                <a:cxn ang="0">
                  <a:pos x="85" y="117"/>
                </a:cxn>
                <a:cxn ang="0">
                  <a:pos x="104" y="106"/>
                </a:cxn>
                <a:cxn ang="0">
                  <a:pos x="124" y="93"/>
                </a:cxn>
                <a:cxn ang="0">
                  <a:pos x="147" y="82"/>
                </a:cxn>
                <a:cxn ang="0">
                  <a:pos x="169" y="71"/>
                </a:cxn>
                <a:cxn ang="0">
                  <a:pos x="193" y="62"/>
                </a:cxn>
                <a:cxn ang="0">
                  <a:pos x="218" y="51"/>
                </a:cxn>
                <a:cxn ang="0">
                  <a:pos x="244" y="42"/>
                </a:cxn>
                <a:cxn ang="0">
                  <a:pos x="269" y="33"/>
                </a:cxn>
                <a:cxn ang="0">
                  <a:pos x="296" y="24"/>
                </a:cxn>
                <a:cxn ang="0">
                  <a:pos x="323" y="16"/>
                </a:cxn>
                <a:cxn ang="0">
                  <a:pos x="351" y="6"/>
                </a:cxn>
                <a:cxn ang="0">
                  <a:pos x="354" y="3"/>
                </a:cxn>
                <a:cxn ang="0">
                  <a:pos x="351" y="6"/>
                </a:cxn>
                <a:cxn ang="0">
                  <a:pos x="353" y="4"/>
                </a:cxn>
                <a:cxn ang="0">
                  <a:pos x="353" y="2"/>
                </a:cxn>
                <a:cxn ang="0">
                  <a:pos x="352" y="0"/>
                </a:cxn>
                <a:cxn ang="0">
                  <a:pos x="349" y="0"/>
                </a:cxn>
                <a:cxn ang="0">
                  <a:pos x="345" y="3"/>
                </a:cxn>
              </a:cxnLst>
              <a:rect l="0" t="0" r="r" b="b"/>
              <a:pathLst>
                <a:path w="354" h="190">
                  <a:moveTo>
                    <a:pt x="345" y="3"/>
                  </a:moveTo>
                  <a:lnTo>
                    <a:pt x="349" y="0"/>
                  </a:lnTo>
                  <a:lnTo>
                    <a:pt x="321" y="9"/>
                  </a:lnTo>
                  <a:lnTo>
                    <a:pt x="293" y="17"/>
                  </a:lnTo>
                  <a:lnTo>
                    <a:pt x="267" y="26"/>
                  </a:lnTo>
                  <a:lnTo>
                    <a:pt x="241" y="35"/>
                  </a:lnTo>
                  <a:lnTo>
                    <a:pt x="216" y="44"/>
                  </a:lnTo>
                  <a:lnTo>
                    <a:pt x="191" y="55"/>
                  </a:lnTo>
                  <a:lnTo>
                    <a:pt x="167" y="64"/>
                  </a:lnTo>
                  <a:lnTo>
                    <a:pt x="145" y="76"/>
                  </a:lnTo>
                  <a:lnTo>
                    <a:pt x="122" y="86"/>
                  </a:lnTo>
                  <a:lnTo>
                    <a:pt x="100" y="99"/>
                  </a:lnTo>
                  <a:lnTo>
                    <a:pt x="80" y="110"/>
                  </a:lnTo>
                  <a:lnTo>
                    <a:pt x="62" y="124"/>
                  </a:lnTo>
                  <a:lnTo>
                    <a:pt x="45" y="138"/>
                  </a:lnTo>
                  <a:lnTo>
                    <a:pt x="28" y="153"/>
                  </a:lnTo>
                  <a:lnTo>
                    <a:pt x="12" y="169"/>
                  </a:lnTo>
                  <a:lnTo>
                    <a:pt x="0" y="185"/>
                  </a:lnTo>
                  <a:lnTo>
                    <a:pt x="7" y="190"/>
                  </a:lnTo>
                  <a:lnTo>
                    <a:pt x="19" y="174"/>
                  </a:lnTo>
                  <a:lnTo>
                    <a:pt x="33" y="157"/>
                  </a:lnTo>
                  <a:lnTo>
                    <a:pt x="49" y="145"/>
                  </a:lnTo>
                  <a:lnTo>
                    <a:pt x="66" y="131"/>
                  </a:lnTo>
                  <a:lnTo>
                    <a:pt x="85" y="117"/>
                  </a:lnTo>
                  <a:lnTo>
                    <a:pt x="104" y="106"/>
                  </a:lnTo>
                  <a:lnTo>
                    <a:pt x="124" y="93"/>
                  </a:lnTo>
                  <a:lnTo>
                    <a:pt x="147" y="82"/>
                  </a:lnTo>
                  <a:lnTo>
                    <a:pt x="169" y="71"/>
                  </a:lnTo>
                  <a:lnTo>
                    <a:pt x="193" y="62"/>
                  </a:lnTo>
                  <a:lnTo>
                    <a:pt x="218" y="51"/>
                  </a:lnTo>
                  <a:lnTo>
                    <a:pt x="244" y="42"/>
                  </a:lnTo>
                  <a:lnTo>
                    <a:pt x="269" y="33"/>
                  </a:lnTo>
                  <a:lnTo>
                    <a:pt x="296" y="24"/>
                  </a:lnTo>
                  <a:lnTo>
                    <a:pt x="323" y="16"/>
                  </a:lnTo>
                  <a:lnTo>
                    <a:pt x="351" y="6"/>
                  </a:lnTo>
                  <a:lnTo>
                    <a:pt x="354" y="3"/>
                  </a:lnTo>
                  <a:lnTo>
                    <a:pt x="351" y="6"/>
                  </a:lnTo>
                  <a:lnTo>
                    <a:pt x="353" y="4"/>
                  </a:lnTo>
                  <a:lnTo>
                    <a:pt x="353" y="2"/>
                  </a:lnTo>
                  <a:lnTo>
                    <a:pt x="352" y="0"/>
                  </a:lnTo>
                  <a:lnTo>
                    <a:pt x="349" y="0"/>
                  </a:lnTo>
                  <a:lnTo>
                    <a:pt x="34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5" name="Freeform 137"/>
            <p:cNvSpPr>
              <a:spLocks/>
            </p:cNvSpPr>
            <p:nvPr/>
          </p:nvSpPr>
          <p:spPr bwMode="auto">
            <a:xfrm>
              <a:off x="3227" y="2936"/>
              <a:ext cx="5" cy="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8" y="14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7" y="7"/>
                </a:cxn>
              </a:cxnLst>
              <a:rect l="0" t="0" r="r" b="b"/>
              <a:pathLst>
                <a:path w="10" h="17">
                  <a:moveTo>
                    <a:pt x="7" y="7"/>
                  </a:moveTo>
                  <a:lnTo>
                    <a:pt x="4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6" name="Freeform 138"/>
            <p:cNvSpPr>
              <a:spLocks/>
            </p:cNvSpPr>
            <p:nvPr/>
          </p:nvSpPr>
          <p:spPr bwMode="auto">
            <a:xfrm>
              <a:off x="3199" y="2925"/>
              <a:ext cx="32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14"/>
                </a:cxn>
                <a:cxn ang="0">
                  <a:pos x="16" y="17"/>
                </a:cxn>
                <a:cxn ang="0">
                  <a:pos x="23" y="19"/>
                </a:cxn>
                <a:cxn ang="0">
                  <a:pos x="32" y="23"/>
                </a:cxn>
                <a:cxn ang="0">
                  <a:pos x="42" y="25"/>
                </a:cxn>
                <a:cxn ang="0">
                  <a:pos x="53" y="27"/>
                </a:cxn>
                <a:cxn ang="0">
                  <a:pos x="63" y="29"/>
                </a:cxn>
                <a:cxn ang="0">
                  <a:pos x="63" y="22"/>
                </a:cxn>
                <a:cxn ang="0">
                  <a:pos x="53" y="21"/>
                </a:cxn>
                <a:cxn ang="0">
                  <a:pos x="42" y="18"/>
                </a:cxn>
                <a:cxn ang="0">
                  <a:pos x="34" y="16"/>
                </a:cxn>
                <a:cxn ang="0">
                  <a:pos x="25" y="13"/>
                </a:cxn>
                <a:cxn ang="0">
                  <a:pos x="18" y="10"/>
                </a:cxn>
                <a:cxn ang="0">
                  <a:pos x="12" y="7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4"/>
                </a:cxn>
              </a:cxnLst>
              <a:rect l="0" t="0" r="r" b="b"/>
              <a:pathLst>
                <a:path w="63" h="29">
                  <a:moveTo>
                    <a:pt x="0" y="4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6" y="17"/>
                  </a:lnTo>
                  <a:lnTo>
                    <a:pt x="23" y="19"/>
                  </a:lnTo>
                  <a:lnTo>
                    <a:pt x="32" y="23"/>
                  </a:lnTo>
                  <a:lnTo>
                    <a:pt x="42" y="25"/>
                  </a:lnTo>
                  <a:lnTo>
                    <a:pt x="53" y="27"/>
                  </a:lnTo>
                  <a:lnTo>
                    <a:pt x="63" y="29"/>
                  </a:lnTo>
                  <a:lnTo>
                    <a:pt x="63" y="22"/>
                  </a:lnTo>
                  <a:lnTo>
                    <a:pt x="53" y="21"/>
                  </a:lnTo>
                  <a:lnTo>
                    <a:pt x="42" y="18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8" y="10"/>
                  </a:lnTo>
                  <a:lnTo>
                    <a:pt x="12" y="7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7" name="Freeform 139"/>
            <p:cNvSpPr>
              <a:spLocks/>
            </p:cNvSpPr>
            <p:nvPr/>
          </p:nvSpPr>
          <p:spPr bwMode="auto">
            <a:xfrm>
              <a:off x="3193" y="2889"/>
              <a:ext cx="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" y="28"/>
                </a:cxn>
                <a:cxn ang="0">
                  <a:pos x="6" y="50"/>
                </a:cxn>
                <a:cxn ang="0">
                  <a:pos x="12" y="77"/>
                </a:cxn>
                <a:cxn ang="0">
                  <a:pos x="19" y="77"/>
                </a:cxn>
                <a:cxn ang="0">
                  <a:pos x="13" y="50"/>
                </a:cxn>
                <a:cxn ang="0">
                  <a:pos x="9" y="28"/>
                </a:cxn>
                <a:cxn ang="0">
                  <a:pos x="7" y="1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9" h="77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8"/>
                  </a:lnTo>
                  <a:lnTo>
                    <a:pt x="6" y="50"/>
                  </a:lnTo>
                  <a:lnTo>
                    <a:pt x="12" y="77"/>
                  </a:lnTo>
                  <a:lnTo>
                    <a:pt x="19" y="77"/>
                  </a:lnTo>
                  <a:lnTo>
                    <a:pt x="13" y="50"/>
                  </a:lnTo>
                  <a:lnTo>
                    <a:pt x="9" y="28"/>
                  </a:lnTo>
                  <a:lnTo>
                    <a:pt x="7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8" name="Freeform 140"/>
            <p:cNvSpPr>
              <a:spLocks/>
            </p:cNvSpPr>
            <p:nvPr/>
          </p:nvSpPr>
          <p:spPr bwMode="auto">
            <a:xfrm>
              <a:off x="3193" y="2867"/>
              <a:ext cx="16" cy="2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0" y="11"/>
                </a:cxn>
                <a:cxn ang="0">
                  <a:pos x="12" y="21"/>
                </a:cxn>
                <a:cxn ang="0">
                  <a:pos x="4" y="33"/>
                </a:cxn>
                <a:cxn ang="0">
                  <a:pos x="0" y="44"/>
                </a:cxn>
                <a:cxn ang="0">
                  <a:pos x="7" y="44"/>
                </a:cxn>
                <a:cxn ang="0">
                  <a:pos x="11" y="35"/>
                </a:cxn>
                <a:cxn ang="0">
                  <a:pos x="19" y="26"/>
                </a:cxn>
                <a:cxn ang="0">
                  <a:pos x="27" y="13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4" y="0"/>
                </a:cxn>
              </a:cxnLst>
              <a:rect l="0" t="0" r="r" b="b"/>
              <a:pathLst>
                <a:path w="31" h="44">
                  <a:moveTo>
                    <a:pt x="24" y="0"/>
                  </a:moveTo>
                  <a:lnTo>
                    <a:pt x="24" y="0"/>
                  </a:lnTo>
                  <a:lnTo>
                    <a:pt x="20" y="11"/>
                  </a:lnTo>
                  <a:lnTo>
                    <a:pt x="12" y="21"/>
                  </a:lnTo>
                  <a:lnTo>
                    <a:pt x="4" y="33"/>
                  </a:lnTo>
                  <a:lnTo>
                    <a:pt x="0" y="44"/>
                  </a:lnTo>
                  <a:lnTo>
                    <a:pt x="7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Freeform 141"/>
            <p:cNvSpPr>
              <a:spLocks/>
            </p:cNvSpPr>
            <p:nvPr/>
          </p:nvSpPr>
          <p:spPr bwMode="auto">
            <a:xfrm>
              <a:off x="3198" y="2847"/>
              <a:ext cx="11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8" y="13"/>
                </a:cxn>
                <a:cxn ang="0">
                  <a:pos x="13" y="20"/>
                </a:cxn>
                <a:cxn ang="0">
                  <a:pos x="15" y="29"/>
                </a:cxn>
                <a:cxn ang="0">
                  <a:pos x="15" y="40"/>
                </a:cxn>
                <a:cxn ang="0">
                  <a:pos x="22" y="40"/>
                </a:cxn>
                <a:cxn ang="0">
                  <a:pos x="22" y="29"/>
                </a:cxn>
                <a:cxn ang="0">
                  <a:pos x="20" y="17"/>
                </a:cxn>
                <a:cxn ang="0">
                  <a:pos x="13" y="8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7"/>
                </a:cxn>
              </a:cxnLst>
              <a:rect l="0" t="0" r="r" b="b"/>
              <a:pathLst>
                <a:path w="22" h="40">
                  <a:moveTo>
                    <a:pt x="0" y="7"/>
                  </a:moveTo>
                  <a:lnTo>
                    <a:pt x="0" y="7"/>
                  </a:lnTo>
                  <a:lnTo>
                    <a:pt x="8" y="13"/>
                  </a:lnTo>
                  <a:lnTo>
                    <a:pt x="13" y="20"/>
                  </a:lnTo>
                  <a:lnTo>
                    <a:pt x="15" y="29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22" y="29"/>
                  </a:lnTo>
                  <a:lnTo>
                    <a:pt x="20" y="17"/>
                  </a:lnTo>
                  <a:lnTo>
                    <a:pt x="13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Freeform 142"/>
            <p:cNvSpPr>
              <a:spLocks/>
            </p:cNvSpPr>
            <p:nvPr/>
          </p:nvSpPr>
          <p:spPr bwMode="auto">
            <a:xfrm>
              <a:off x="3176" y="2843"/>
              <a:ext cx="24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11" y="9"/>
                </a:cxn>
                <a:cxn ang="0">
                  <a:pos x="17" y="8"/>
                </a:cxn>
                <a:cxn ang="0">
                  <a:pos x="24" y="9"/>
                </a:cxn>
                <a:cxn ang="0">
                  <a:pos x="31" y="8"/>
                </a:cxn>
                <a:cxn ang="0">
                  <a:pos x="37" y="11"/>
                </a:cxn>
                <a:cxn ang="0">
                  <a:pos x="42" y="14"/>
                </a:cxn>
                <a:cxn ang="0">
                  <a:pos x="47" y="7"/>
                </a:cxn>
                <a:cxn ang="0">
                  <a:pos x="39" y="4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7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</a:cxnLst>
              <a:rect l="0" t="0" r="r" b="b"/>
              <a:pathLst>
                <a:path w="47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1" y="9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31" y="8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1" name="Freeform 143"/>
            <p:cNvSpPr>
              <a:spLocks/>
            </p:cNvSpPr>
            <p:nvPr/>
          </p:nvSpPr>
          <p:spPr bwMode="auto">
            <a:xfrm>
              <a:off x="3166" y="2844"/>
              <a:ext cx="10" cy="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1" h="10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9" y="8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2" name="Freeform 144"/>
            <p:cNvSpPr>
              <a:spLocks/>
            </p:cNvSpPr>
            <p:nvPr/>
          </p:nvSpPr>
          <p:spPr bwMode="auto">
            <a:xfrm>
              <a:off x="3154" y="2844"/>
              <a:ext cx="12" cy="9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7" y="18"/>
                </a:cxn>
                <a:cxn ang="0">
                  <a:pos x="9" y="17"/>
                </a:cxn>
                <a:cxn ang="0">
                  <a:pos x="14" y="12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7" y="2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2" y="11"/>
                </a:cxn>
                <a:cxn ang="0">
                  <a:pos x="8" y="12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" y="17"/>
                </a:cxn>
              </a:cxnLst>
              <a:rect l="0" t="0" r="r" b="b"/>
              <a:pathLst>
                <a:path w="24" h="18">
                  <a:moveTo>
                    <a:pt x="1" y="17"/>
                  </a:moveTo>
                  <a:lnTo>
                    <a:pt x="7" y="18"/>
                  </a:lnTo>
                  <a:lnTo>
                    <a:pt x="9" y="17"/>
                  </a:lnTo>
                  <a:lnTo>
                    <a:pt x="14" y="12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8" y="12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3" name="Freeform 145"/>
            <p:cNvSpPr>
              <a:spLocks/>
            </p:cNvSpPr>
            <p:nvPr/>
          </p:nvSpPr>
          <p:spPr bwMode="auto">
            <a:xfrm>
              <a:off x="3132" y="2825"/>
              <a:ext cx="26" cy="2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7" y="22"/>
                </a:cxn>
                <a:cxn ang="0">
                  <a:pos x="23" y="30"/>
                </a:cxn>
                <a:cxn ang="0">
                  <a:pos x="30" y="38"/>
                </a:cxn>
                <a:cxn ang="0">
                  <a:pos x="38" y="48"/>
                </a:cxn>
                <a:cxn ang="0">
                  <a:pos x="45" y="57"/>
                </a:cxn>
                <a:cxn ang="0">
                  <a:pos x="52" y="52"/>
                </a:cxn>
                <a:cxn ang="0">
                  <a:pos x="45" y="43"/>
                </a:cxn>
                <a:cxn ang="0">
                  <a:pos x="37" y="34"/>
                </a:cxn>
                <a:cxn ang="0">
                  <a:pos x="30" y="26"/>
                </a:cxn>
                <a:cxn ang="0">
                  <a:pos x="22" y="18"/>
                </a:cxn>
                <a:cxn ang="0">
                  <a:pos x="15" y="11"/>
                </a:cxn>
                <a:cxn ang="0">
                  <a:pos x="9" y="6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52" h="57">
                  <a:moveTo>
                    <a:pt x="0" y="1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7" y="22"/>
                  </a:lnTo>
                  <a:lnTo>
                    <a:pt x="23" y="30"/>
                  </a:lnTo>
                  <a:lnTo>
                    <a:pt x="30" y="38"/>
                  </a:lnTo>
                  <a:lnTo>
                    <a:pt x="38" y="48"/>
                  </a:lnTo>
                  <a:lnTo>
                    <a:pt x="45" y="57"/>
                  </a:lnTo>
                  <a:lnTo>
                    <a:pt x="52" y="52"/>
                  </a:lnTo>
                  <a:lnTo>
                    <a:pt x="45" y="43"/>
                  </a:lnTo>
                  <a:lnTo>
                    <a:pt x="37" y="34"/>
                  </a:lnTo>
                  <a:lnTo>
                    <a:pt x="30" y="26"/>
                  </a:lnTo>
                  <a:lnTo>
                    <a:pt x="22" y="18"/>
                  </a:lnTo>
                  <a:lnTo>
                    <a:pt x="15" y="11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4" name="Freeform 146"/>
            <p:cNvSpPr>
              <a:spLocks/>
            </p:cNvSpPr>
            <p:nvPr/>
          </p:nvSpPr>
          <p:spPr bwMode="auto">
            <a:xfrm>
              <a:off x="3117" y="2825"/>
              <a:ext cx="15" cy="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12"/>
                </a:cxn>
                <a:cxn ang="0">
                  <a:pos x="8" y="10"/>
                </a:cxn>
                <a:cxn ang="0">
                  <a:pos x="16" y="8"/>
                </a:cxn>
                <a:cxn ang="0">
                  <a:pos x="24" y="1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6" y="2"/>
                </a:cxn>
                <a:cxn ang="0">
                  <a:pos x="8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2"/>
                </a:cxn>
              </a:cxnLst>
              <a:rect l="0" t="0" r="r" b="b"/>
              <a:pathLst>
                <a:path w="30" h="12">
                  <a:moveTo>
                    <a:pt x="2" y="12"/>
                  </a:moveTo>
                  <a:lnTo>
                    <a:pt x="2" y="12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5" name="Freeform 147"/>
            <p:cNvSpPr>
              <a:spLocks/>
            </p:cNvSpPr>
            <p:nvPr/>
          </p:nvSpPr>
          <p:spPr bwMode="auto">
            <a:xfrm>
              <a:off x="3097" y="2827"/>
              <a:ext cx="21" cy="22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7" y="43"/>
                </a:cxn>
                <a:cxn ang="0">
                  <a:pos x="9" y="40"/>
                </a:cxn>
                <a:cxn ang="0">
                  <a:pos x="12" y="36"/>
                </a:cxn>
                <a:cxn ang="0">
                  <a:pos x="17" y="30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3" y="13"/>
                </a:cxn>
                <a:cxn ang="0">
                  <a:pos x="39" y="9"/>
                </a:cxn>
                <a:cxn ang="0">
                  <a:pos x="41" y="7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29" y="8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3" y="25"/>
                </a:cxn>
                <a:cxn ang="0">
                  <a:pos x="7" y="31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5" y="37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5" y="45"/>
                </a:cxn>
                <a:cxn ang="0">
                  <a:pos x="7" y="43"/>
                </a:cxn>
                <a:cxn ang="0">
                  <a:pos x="2" y="44"/>
                </a:cxn>
              </a:cxnLst>
              <a:rect l="0" t="0" r="r" b="b"/>
              <a:pathLst>
                <a:path w="41" h="45">
                  <a:moveTo>
                    <a:pt x="2" y="44"/>
                  </a:moveTo>
                  <a:lnTo>
                    <a:pt x="7" y="43"/>
                  </a:lnTo>
                  <a:lnTo>
                    <a:pt x="9" y="40"/>
                  </a:lnTo>
                  <a:lnTo>
                    <a:pt x="12" y="36"/>
                  </a:lnTo>
                  <a:lnTo>
                    <a:pt x="17" y="30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29" y="8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7" y="31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5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5" y="45"/>
                  </a:lnTo>
                  <a:lnTo>
                    <a:pt x="7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6" name="Freeform 148"/>
            <p:cNvSpPr>
              <a:spLocks/>
            </p:cNvSpPr>
            <p:nvPr/>
          </p:nvSpPr>
          <p:spPr bwMode="auto">
            <a:xfrm>
              <a:off x="3080" y="2840"/>
              <a:ext cx="20" cy="9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7" y="8"/>
                </a:cxn>
                <a:cxn ang="0">
                  <a:pos x="13" y="10"/>
                </a:cxn>
                <a:cxn ang="0">
                  <a:pos x="16" y="11"/>
                </a:cxn>
                <a:cxn ang="0">
                  <a:pos x="21" y="13"/>
                </a:cxn>
                <a:cxn ang="0">
                  <a:pos x="27" y="15"/>
                </a:cxn>
                <a:cxn ang="0">
                  <a:pos x="33" y="16"/>
                </a:cxn>
                <a:cxn ang="0">
                  <a:pos x="38" y="19"/>
                </a:cxn>
                <a:cxn ang="0">
                  <a:pos x="41" y="12"/>
                </a:cxn>
                <a:cxn ang="0">
                  <a:pos x="35" y="10"/>
                </a:cxn>
                <a:cxn ang="0">
                  <a:pos x="29" y="8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41" h="19">
                  <a:moveTo>
                    <a:pt x="3" y="7"/>
                  </a:moveTo>
                  <a:lnTo>
                    <a:pt x="1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21" y="13"/>
                  </a:lnTo>
                  <a:lnTo>
                    <a:pt x="27" y="15"/>
                  </a:lnTo>
                  <a:lnTo>
                    <a:pt x="33" y="16"/>
                  </a:lnTo>
                  <a:lnTo>
                    <a:pt x="38" y="19"/>
                  </a:lnTo>
                  <a:lnTo>
                    <a:pt x="41" y="12"/>
                  </a:lnTo>
                  <a:lnTo>
                    <a:pt x="35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7" name="Freeform 149"/>
            <p:cNvSpPr>
              <a:spLocks/>
            </p:cNvSpPr>
            <p:nvPr/>
          </p:nvSpPr>
          <p:spPr bwMode="auto">
            <a:xfrm>
              <a:off x="3069" y="2840"/>
              <a:ext cx="12" cy="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10" y="14"/>
                </a:cxn>
                <a:cxn ang="0">
                  <a:pos x="13" y="12"/>
                </a:cxn>
                <a:cxn ang="0">
                  <a:pos x="19" y="10"/>
                </a:cxn>
                <a:cxn ang="0">
                  <a:pos x="25" y="7"/>
                </a:cxn>
                <a:cxn ang="0">
                  <a:pos x="22" y="0"/>
                </a:cxn>
                <a:cxn ang="0">
                  <a:pos x="17" y="3"/>
                </a:cxn>
                <a:cxn ang="0">
                  <a:pos x="11" y="5"/>
                </a:cxn>
                <a:cxn ang="0">
                  <a:pos x="5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9"/>
                </a:cxn>
              </a:cxnLst>
              <a:rect l="0" t="0" r="r" b="b"/>
              <a:pathLst>
                <a:path w="25" h="19">
                  <a:moveTo>
                    <a:pt x="7" y="19"/>
                  </a:moveTo>
                  <a:lnTo>
                    <a:pt x="7" y="19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9" y="10"/>
                  </a:lnTo>
                  <a:lnTo>
                    <a:pt x="25" y="7"/>
                  </a:lnTo>
                  <a:lnTo>
                    <a:pt x="22" y="0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8" name="Freeform 150"/>
            <p:cNvSpPr>
              <a:spLocks/>
            </p:cNvSpPr>
            <p:nvPr/>
          </p:nvSpPr>
          <p:spPr bwMode="auto">
            <a:xfrm>
              <a:off x="3064" y="2847"/>
              <a:ext cx="8" cy="11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7" y="20"/>
                </a:cxn>
                <a:cxn ang="0">
                  <a:pos x="8" y="19"/>
                </a:cxn>
                <a:cxn ang="0">
                  <a:pos x="10" y="14"/>
                </a:cxn>
                <a:cxn ang="0">
                  <a:pos x="14" y="9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15"/>
                </a:cxn>
                <a:cxn ang="0">
                  <a:pos x="6" y="14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5" y="22"/>
                </a:cxn>
                <a:cxn ang="0">
                  <a:pos x="7" y="20"/>
                </a:cxn>
                <a:cxn ang="0">
                  <a:pos x="1" y="21"/>
                </a:cxn>
              </a:cxnLst>
              <a:rect l="0" t="0" r="r" b="b"/>
              <a:pathLst>
                <a:path w="17" h="22">
                  <a:moveTo>
                    <a:pt x="1" y="21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9" name="Freeform 151"/>
            <p:cNvSpPr>
              <a:spLocks/>
            </p:cNvSpPr>
            <p:nvPr/>
          </p:nvSpPr>
          <p:spPr bwMode="auto">
            <a:xfrm>
              <a:off x="3047" y="2843"/>
              <a:ext cx="19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6" y="18"/>
                </a:cxn>
                <a:cxn ang="0">
                  <a:pos x="21" y="21"/>
                </a:cxn>
                <a:cxn ang="0">
                  <a:pos x="29" y="24"/>
                </a:cxn>
                <a:cxn ang="0">
                  <a:pos x="33" y="28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5" y="14"/>
                </a:cxn>
                <a:cxn ang="0">
                  <a:pos x="21" y="11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8"/>
                </a:cxn>
              </a:cxnLst>
              <a:rect l="0" t="0" r="r" b="b"/>
              <a:pathLst>
                <a:path w="38" h="28">
                  <a:moveTo>
                    <a:pt x="0" y="8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1" y="21"/>
                  </a:lnTo>
                  <a:lnTo>
                    <a:pt x="29" y="24"/>
                  </a:lnTo>
                  <a:lnTo>
                    <a:pt x="33" y="28"/>
                  </a:lnTo>
                  <a:lnTo>
                    <a:pt x="38" y="21"/>
                  </a:lnTo>
                  <a:lnTo>
                    <a:pt x="31" y="18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6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0" name="Freeform 152"/>
            <p:cNvSpPr>
              <a:spLocks/>
            </p:cNvSpPr>
            <p:nvPr/>
          </p:nvSpPr>
          <p:spPr bwMode="auto">
            <a:xfrm>
              <a:off x="3038" y="2844"/>
              <a:ext cx="9" cy="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20" y="7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0" y="13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1" name="Freeform 153"/>
            <p:cNvSpPr>
              <a:spLocks/>
            </p:cNvSpPr>
            <p:nvPr/>
          </p:nvSpPr>
          <p:spPr bwMode="auto">
            <a:xfrm>
              <a:off x="3026" y="2847"/>
              <a:ext cx="12" cy="15"/>
            </a:xfrm>
            <a:custGeom>
              <a:avLst/>
              <a:gdLst/>
              <a:ahLst/>
              <a:cxnLst>
                <a:cxn ang="0">
                  <a:pos x="8" y="31"/>
                </a:cxn>
                <a:cxn ang="0">
                  <a:pos x="9" y="31"/>
                </a:cxn>
                <a:cxn ang="0">
                  <a:pos x="10" y="27"/>
                </a:cxn>
                <a:cxn ang="0">
                  <a:pos x="16" y="19"/>
                </a:cxn>
                <a:cxn ang="0">
                  <a:pos x="22" y="11"/>
                </a:cxn>
                <a:cxn ang="0">
                  <a:pos x="24" y="7"/>
                </a:cxn>
                <a:cxn ang="0">
                  <a:pos x="24" y="0"/>
                </a:cxn>
                <a:cxn ang="0">
                  <a:pos x="17" y="6"/>
                </a:cxn>
                <a:cxn ang="0">
                  <a:pos x="9" y="14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1" y="31"/>
                </a:cxn>
                <a:cxn ang="0">
                  <a:pos x="8" y="31"/>
                </a:cxn>
              </a:cxnLst>
              <a:rect l="0" t="0" r="r" b="b"/>
              <a:pathLst>
                <a:path w="24" h="31">
                  <a:moveTo>
                    <a:pt x="8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6" y="19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7" y="6"/>
                  </a:lnTo>
                  <a:lnTo>
                    <a:pt x="9" y="14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2" name="Freeform 154"/>
            <p:cNvSpPr>
              <a:spLocks/>
            </p:cNvSpPr>
            <p:nvPr/>
          </p:nvSpPr>
          <p:spPr bwMode="auto">
            <a:xfrm>
              <a:off x="3025" y="2862"/>
              <a:ext cx="5" cy="25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8" y="51"/>
                </a:cxn>
                <a:cxn ang="0">
                  <a:pos x="10" y="39"/>
                </a:cxn>
                <a:cxn ang="0">
                  <a:pos x="9" y="27"/>
                </a:cxn>
                <a:cxn ang="0">
                  <a:pos x="9" y="13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" y="39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8" y="51"/>
                </a:cxn>
              </a:cxnLst>
              <a:rect l="0" t="0" r="r" b="b"/>
              <a:pathLst>
                <a:path w="10" h="51">
                  <a:moveTo>
                    <a:pt x="8" y="51"/>
                  </a:moveTo>
                  <a:lnTo>
                    <a:pt x="8" y="51"/>
                  </a:lnTo>
                  <a:lnTo>
                    <a:pt x="10" y="39"/>
                  </a:lnTo>
                  <a:lnTo>
                    <a:pt x="9" y="27"/>
                  </a:lnTo>
                  <a:lnTo>
                    <a:pt x="9" y="1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" y="39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3" name="Freeform 155"/>
            <p:cNvSpPr>
              <a:spLocks/>
            </p:cNvSpPr>
            <p:nvPr/>
          </p:nvSpPr>
          <p:spPr bwMode="auto">
            <a:xfrm>
              <a:off x="3024" y="2887"/>
              <a:ext cx="8" cy="26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9"/>
                </a:cxn>
                <a:cxn ang="0">
                  <a:pos x="10" y="36"/>
                </a:cxn>
                <a:cxn ang="0">
                  <a:pos x="9" y="22"/>
                </a:cxn>
                <a:cxn ang="0">
                  <a:pos x="9" y="1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3" y="36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5" y="49"/>
                </a:cxn>
              </a:cxnLst>
              <a:rect l="0" t="0" r="r" b="b"/>
              <a:pathLst>
                <a:path w="15" h="52">
                  <a:moveTo>
                    <a:pt x="15" y="49"/>
                  </a:moveTo>
                  <a:lnTo>
                    <a:pt x="15" y="49"/>
                  </a:lnTo>
                  <a:lnTo>
                    <a:pt x="10" y="36"/>
                  </a:lnTo>
                  <a:lnTo>
                    <a:pt x="9" y="22"/>
                  </a:lnTo>
                  <a:lnTo>
                    <a:pt x="9" y="1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3" y="3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4" name="Freeform 156"/>
            <p:cNvSpPr>
              <a:spLocks/>
            </p:cNvSpPr>
            <p:nvPr/>
          </p:nvSpPr>
          <p:spPr bwMode="auto">
            <a:xfrm>
              <a:off x="3028" y="2912"/>
              <a:ext cx="17" cy="54"/>
            </a:xfrm>
            <a:custGeom>
              <a:avLst/>
              <a:gdLst/>
              <a:ahLst/>
              <a:cxnLst>
                <a:cxn ang="0">
                  <a:pos x="32" y="109"/>
                </a:cxn>
                <a:cxn ang="0">
                  <a:pos x="32" y="109"/>
                </a:cxn>
                <a:cxn ang="0">
                  <a:pos x="29" y="82"/>
                </a:cxn>
                <a:cxn ang="0">
                  <a:pos x="22" y="52"/>
                </a:cxn>
                <a:cxn ang="0">
                  <a:pos x="14" y="22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7" y="25"/>
                </a:cxn>
                <a:cxn ang="0">
                  <a:pos x="15" y="52"/>
                </a:cxn>
                <a:cxn ang="0">
                  <a:pos x="22" y="82"/>
                </a:cxn>
                <a:cxn ang="0">
                  <a:pos x="25" y="109"/>
                </a:cxn>
                <a:cxn ang="0">
                  <a:pos x="25" y="109"/>
                </a:cxn>
                <a:cxn ang="0">
                  <a:pos x="32" y="109"/>
                </a:cxn>
              </a:cxnLst>
              <a:rect l="0" t="0" r="r" b="b"/>
              <a:pathLst>
                <a:path w="32" h="109">
                  <a:moveTo>
                    <a:pt x="32" y="109"/>
                  </a:moveTo>
                  <a:lnTo>
                    <a:pt x="32" y="109"/>
                  </a:lnTo>
                  <a:lnTo>
                    <a:pt x="29" y="82"/>
                  </a:lnTo>
                  <a:lnTo>
                    <a:pt x="22" y="52"/>
                  </a:lnTo>
                  <a:lnTo>
                    <a:pt x="14" y="22"/>
                  </a:lnTo>
                  <a:lnTo>
                    <a:pt x="7" y="0"/>
                  </a:lnTo>
                  <a:lnTo>
                    <a:pt x="0" y="3"/>
                  </a:lnTo>
                  <a:lnTo>
                    <a:pt x="7" y="25"/>
                  </a:lnTo>
                  <a:lnTo>
                    <a:pt x="15" y="52"/>
                  </a:lnTo>
                  <a:lnTo>
                    <a:pt x="22" y="82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5" name="Freeform 157"/>
            <p:cNvSpPr>
              <a:spLocks/>
            </p:cNvSpPr>
            <p:nvPr/>
          </p:nvSpPr>
          <p:spPr bwMode="auto">
            <a:xfrm>
              <a:off x="3041" y="2966"/>
              <a:ext cx="17" cy="73"/>
            </a:xfrm>
            <a:custGeom>
              <a:avLst/>
              <a:gdLst/>
              <a:ahLst/>
              <a:cxnLst>
                <a:cxn ang="0">
                  <a:pos x="27" y="138"/>
                </a:cxn>
                <a:cxn ang="0">
                  <a:pos x="34" y="138"/>
                </a:cxn>
                <a:cxn ang="0">
                  <a:pos x="20" y="106"/>
                </a:cxn>
                <a:cxn ang="0">
                  <a:pos x="12" y="68"/>
                </a:cxn>
                <a:cxn ang="0">
                  <a:pos x="8" y="3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0"/>
                </a:cxn>
                <a:cxn ang="0">
                  <a:pos x="5" y="68"/>
                </a:cxn>
                <a:cxn ang="0">
                  <a:pos x="13" y="108"/>
                </a:cxn>
                <a:cxn ang="0">
                  <a:pos x="27" y="143"/>
                </a:cxn>
                <a:cxn ang="0">
                  <a:pos x="34" y="143"/>
                </a:cxn>
                <a:cxn ang="0">
                  <a:pos x="27" y="143"/>
                </a:cxn>
                <a:cxn ang="0">
                  <a:pos x="29" y="145"/>
                </a:cxn>
                <a:cxn ang="0">
                  <a:pos x="32" y="144"/>
                </a:cxn>
                <a:cxn ang="0">
                  <a:pos x="34" y="141"/>
                </a:cxn>
                <a:cxn ang="0">
                  <a:pos x="34" y="138"/>
                </a:cxn>
                <a:cxn ang="0">
                  <a:pos x="27" y="138"/>
                </a:cxn>
              </a:cxnLst>
              <a:rect l="0" t="0" r="r" b="b"/>
              <a:pathLst>
                <a:path w="34" h="145">
                  <a:moveTo>
                    <a:pt x="27" y="138"/>
                  </a:moveTo>
                  <a:lnTo>
                    <a:pt x="34" y="138"/>
                  </a:lnTo>
                  <a:lnTo>
                    <a:pt x="20" y="106"/>
                  </a:lnTo>
                  <a:lnTo>
                    <a:pt x="12" y="68"/>
                  </a:lnTo>
                  <a:lnTo>
                    <a:pt x="8" y="3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0"/>
                  </a:lnTo>
                  <a:lnTo>
                    <a:pt x="5" y="68"/>
                  </a:lnTo>
                  <a:lnTo>
                    <a:pt x="13" y="108"/>
                  </a:lnTo>
                  <a:lnTo>
                    <a:pt x="27" y="143"/>
                  </a:lnTo>
                  <a:lnTo>
                    <a:pt x="34" y="143"/>
                  </a:lnTo>
                  <a:lnTo>
                    <a:pt x="27" y="143"/>
                  </a:lnTo>
                  <a:lnTo>
                    <a:pt x="29" y="145"/>
                  </a:lnTo>
                  <a:lnTo>
                    <a:pt x="32" y="144"/>
                  </a:lnTo>
                  <a:lnTo>
                    <a:pt x="34" y="141"/>
                  </a:lnTo>
                  <a:lnTo>
                    <a:pt x="34" y="138"/>
                  </a:lnTo>
                  <a:lnTo>
                    <a:pt x="27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6" name="Freeform 158"/>
            <p:cNvSpPr>
              <a:spLocks/>
            </p:cNvSpPr>
            <p:nvPr/>
          </p:nvSpPr>
          <p:spPr bwMode="auto">
            <a:xfrm>
              <a:off x="3460" y="2185"/>
              <a:ext cx="52" cy="86"/>
            </a:xfrm>
            <a:custGeom>
              <a:avLst/>
              <a:gdLst/>
              <a:ahLst/>
              <a:cxnLst>
                <a:cxn ang="0">
                  <a:pos x="75" y="172"/>
                </a:cxn>
                <a:cxn ang="0">
                  <a:pos x="73" y="169"/>
                </a:cxn>
                <a:cxn ang="0">
                  <a:pos x="68" y="164"/>
                </a:cxn>
                <a:cxn ang="0">
                  <a:pos x="61" y="161"/>
                </a:cxn>
                <a:cxn ang="0">
                  <a:pos x="55" y="158"/>
                </a:cxn>
                <a:cxn ang="0">
                  <a:pos x="46" y="156"/>
                </a:cxn>
                <a:cxn ang="0">
                  <a:pos x="40" y="154"/>
                </a:cxn>
                <a:cxn ang="0">
                  <a:pos x="33" y="153"/>
                </a:cxn>
                <a:cxn ang="0">
                  <a:pos x="29" y="153"/>
                </a:cxn>
                <a:cxn ang="0">
                  <a:pos x="23" y="153"/>
                </a:cxn>
                <a:cxn ang="0">
                  <a:pos x="18" y="151"/>
                </a:cxn>
                <a:cxn ang="0">
                  <a:pos x="12" y="150"/>
                </a:cxn>
                <a:cxn ang="0">
                  <a:pos x="7" y="147"/>
                </a:cxn>
                <a:cxn ang="0">
                  <a:pos x="3" y="140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3" y="118"/>
                </a:cxn>
                <a:cxn ang="0">
                  <a:pos x="8" y="117"/>
                </a:cxn>
                <a:cxn ang="0">
                  <a:pos x="17" y="113"/>
                </a:cxn>
                <a:cxn ang="0">
                  <a:pos x="25" y="109"/>
                </a:cxn>
                <a:cxn ang="0">
                  <a:pos x="30" y="104"/>
                </a:cxn>
                <a:cxn ang="0">
                  <a:pos x="36" y="95"/>
                </a:cxn>
                <a:cxn ang="0">
                  <a:pos x="45" y="82"/>
                </a:cxn>
                <a:cxn ang="0">
                  <a:pos x="53" y="68"/>
                </a:cxn>
                <a:cxn ang="0">
                  <a:pos x="59" y="58"/>
                </a:cxn>
                <a:cxn ang="0">
                  <a:pos x="63" y="53"/>
                </a:cxn>
                <a:cxn ang="0">
                  <a:pos x="67" y="45"/>
                </a:cxn>
                <a:cxn ang="0">
                  <a:pos x="72" y="37"/>
                </a:cxn>
                <a:cxn ang="0">
                  <a:pos x="78" y="28"/>
                </a:cxn>
                <a:cxn ang="0">
                  <a:pos x="83" y="19"/>
                </a:cxn>
                <a:cxn ang="0">
                  <a:pos x="89" y="11"/>
                </a:cxn>
                <a:cxn ang="0">
                  <a:pos x="93" y="5"/>
                </a:cxn>
                <a:cxn ang="0">
                  <a:pos x="95" y="0"/>
                </a:cxn>
                <a:cxn ang="0">
                  <a:pos x="97" y="12"/>
                </a:cxn>
                <a:cxn ang="0">
                  <a:pos x="101" y="23"/>
                </a:cxn>
                <a:cxn ang="0">
                  <a:pos x="103" y="34"/>
                </a:cxn>
                <a:cxn ang="0">
                  <a:pos x="104" y="42"/>
                </a:cxn>
                <a:cxn ang="0">
                  <a:pos x="98" y="64"/>
                </a:cxn>
                <a:cxn ang="0">
                  <a:pos x="88" y="86"/>
                </a:cxn>
                <a:cxn ang="0">
                  <a:pos x="80" y="104"/>
                </a:cxn>
                <a:cxn ang="0">
                  <a:pos x="75" y="118"/>
                </a:cxn>
                <a:cxn ang="0">
                  <a:pos x="74" y="128"/>
                </a:cxn>
                <a:cxn ang="0">
                  <a:pos x="73" y="140"/>
                </a:cxn>
                <a:cxn ang="0">
                  <a:pos x="73" y="155"/>
                </a:cxn>
                <a:cxn ang="0">
                  <a:pos x="75" y="172"/>
                </a:cxn>
              </a:cxnLst>
              <a:rect l="0" t="0" r="r" b="b"/>
              <a:pathLst>
                <a:path w="104" h="172">
                  <a:moveTo>
                    <a:pt x="75" y="172"/>
                  </a:moveTo>
                  <a:lnTo>
                    <a:pt x="73" y="169"/>
                  </a:lnTo>
                  <a:lnTo>
                    <a:pt x="68" y="164"/>
                  </a:lnTo>
                  <a:lnTo>
                    <a:pt x="61" y="161"/>
                  </a:lnTo>
                  <a:lnTo>
                    <a:pt x="55" y="158"/>
                  </a:lnTo>
                  <a:lnTo>
                    <a:pt x="46" y="156"/>
                  </a:lnTo>
                  <a:lnTo>
                    <a:pt x="40" y="154"/>
                  </a:lnTo>
                  <a:lnTo>
                    <a:pt x="33" y="153"/>
                  </a:lnTo>
                  <a:lnTo>
                    <a:pt x="29" y="153"/>
                  </a:lnTo>
                  <a:lnTo>
                    <a:pt x="23" y="153"/>
                  </a:lnTo>
                  <a:lnTo>
                    <a:pt x="18" y="151"/>
                  </a:lnTo>
                  <a:lnTo>
                    <a:pt x="12" y="150"/>
                  </a:lnTo>
                  <a:lnTo>
                    <a:pt x="7" y="147"/>
                  </a:lnTo>
                  <a:lnTo>
                    <a:pt x="3" y="140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3" y="118"/>
                  </a:lnTo>
                  <a:lnTo>
                    <a:pt x="8" y="117"/>
                  </a:lnTo>
                  <a:lnTo>
                    <a:pt x="17" y="113"/>
                  </a:lnTo>
                  <a:lnTo>
                    <a:pt x="25" y="109"/>
                  </a:lnTo>
                  <a:lnTo>
                    <a:pt x="30" y="104"/>
                  </a:lnTo>
                  <a:lnTo>
                    <a:pt x="36" y="95"/>
                  </a:lnTo>
                  <a:lnTo>
                    <a:pt x="45" y="82"/>
                  </a:lnTo>
                  <a:lnTo>
                    <a:pt x="53" y="68"/>
                  </a:lnTo>
                  <a:lnTo>
                    <a:pt x="59" y="58"/>
                  </a:lnTo>
                  <a:lnTo>
                    <a:pt x="63" y="53"/>
                  </a:lnTo>
                  <a:lnTo>
                    <a:pt x="67" y="45"/>
                  </a:lnTo>
                  <a:lnTo>
                    <a:pt x="72" y="37"/>
                  </a:lnTo>
                  <a:lnTo>
                    <a:pt x="78" y="28"/>
                  </a:lnTo>
                  <a:lnTo>
                    <a:pt x="83" y="19"/>
                  </a:lnTo>
                  <a:lnTo>
                    <a:pt x="89" y="11"/>
                  </a:lnTo>
                  <a:lnTo>
                    <a:pt x="93" y="5"/>
                  </a:lnTo>
                  <a:lnTo>
                    <a:pt x="95" y="0"/>
                  </a:lnTo>
                  <a:lnTo>
                    <a:pt x="97" y="12"/>
                  </a:lnTo>
                  <a:lnTo>
                    <a:pt x="101" y="23"/>
                  </a:lnTo>
                  <a:lnTo>
                    <a:pt x="103" y="34"/>
                  </a:lnTo>
                  <a:lnTo>
                    <a:pt x="104" y="42"/>
                  </a:lnTo>
                  <a:lnTo>
                    <a:pt x="98" y="64"/>
                  </a:lnTo>
                  <a:lnTo>
                    <a:pt x="88" y="86"/>
                  </a:lnTo>
                  <a:lnTo>
                    <a:pt x="80" y="104"/>
                  </a:lnTo>
                  <a:lnTo>
                    <a:pt x="75" y="118"/>
                  </a:lnTo>
                  <a:lnTo>
                    <a:pt x="74" y="128"/>
                  </a:lnTo>
                  <a:lnTo>
                    <a:pt x="73" y="140"/>
                  </a:lnTo>
                  <a:lnTo>
                    <a:pt x="73" y="155"/>
                  </a:lnTo>
                  <a:lnTo>
                    <a:pt x="75" y="172"/>
                  </a:lnTo>
                  <a:close/>
                </a:path>
              </a:pathLst>
            </a:custGeom>
            <a:solidFill>
              <a:srgbClr val="B26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7" name="Freeform 159"/>
            <p:cNvSpPr>
              <a:spLocks/>
            </p:cNvSpPr>
            <p:nvPr/>
          </p:nvSpPr>
          <p:spPr bwMode="auto">
            <a:xfrm>
              <a:off x="3513" y="1954"/>
              <a:ext cx="154" cy="274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3" y="170"/>
                </a:cxn>
                <a:cxn ang="0">
                  <a:pos x="3" y="149"/>
                </a:cxn>
                <a:cxn ang="0">
                  <a:pos x="1" y="133"/>
                </a:cxn>
                <a:cxn ang="0">
                  <a:pos x="1" y="131"/>
                </a:cxn>
                <a:cxn ang="0">
                  <a:pos x="10" y="133"/>
                </a:cxn>
                <a:cxn ang="0">
                  <a:pos x="27" y="132"/>
                </a:cxn>
                <a:cxn ang="0">
                  <a:pos x="40" y="118"/>
                </a:cxn>
                <a:cxn ang="0">
                  <a:pos x="62" y="111"/>
                </a:cxn>
                <a:cxn ang="0">
                  <a:pos x="70" y="107"/>
                </a:cxn>
                <a:cxn ang="0">
                  <a:pos x="69" y="100"/>
                </a:cxn>
                <a:cxn ang="0">
                  <a:pos x="59" y="100"/>
                </a:cxn>
                <a:cxn ang="0">
                  <a:pos x="76" y="74"/>
                </a:cxn>
                <a:cxn ang="0">
                  <a:pos x="94" y="58"/>
                </a:cxn>
                <a:cxn ang="0">
                  <a:pos x="119" y="49"/>
                </a:cxn>
                <a:cxn ang="0">
                  <a:pos x="156" y="45"/>
                </a:cxn>
                <a:cxn ang="0">
                  <a:pos x="192" y="34"/>
                </a:cxn>
                <a:cxn ang="0">
                  <a:pos x="213" y="23"/>
                </a:cxn>
                <a:cxn ang="0">
                  <a:pos x="232" y="17"/>
                </a:cxn>
                <a:cxn ang="0">
                  <a:pos x="247" y="15"/>
                </a:cxn>
                <a:cxn ang="0">
                  <a:pos x="257" y="13"/>
                </a:cxn>
                <a:cxn ang="0">
                  <a:pos x="270" y="8"/>
                </a:cxn>
                <a:cxn ang="0">
                  <a:pos x="284" y="2"/>
                </a:cxn>
                <a:cxn ang="0">
                  <a:pos x="299" y="0"/>
                </a:cxn>
                <a:cxn ang="0">
                  <a:pos x="307" y="492"/>
                </a:cxn>
                <a:cxn ang="0">
                  <a:pos x="295" y="483"/>
                </a:cxn>
                <a:cxn ang="0">
                  <a:pos x="284" y="479"/>
                </a:cxn>
                <a:cxn ang="0">
                  <a:pos x="272" y="478"/>
                </a:cxn>
                <a:cxn ang="0">
                  <a:pos x="263" y="477"/>
                </a:cxn>
                <a:cxn ang="0">
                  <a:pos x="253" y="478"/>
                </a:cxn>
                <a:cxn ang="0">
                  <a:pos x="241" y="483"/>
                </a:cxn>
                <a:cxn ang="0">
                  <a:pos x="229" y="490"/>
                </a:cxn>
                <a:cxn ang="0">
                  <a:pos x="222" y="497"/>
                </a:cxn>
                <a:cxn ang="0">
                  <a:pos x="215" y="510"/>
                </a:cxn>
                <a:cxn ang="0">
                  <a:pos x="214" y="525"/>
                </a:cxn>
                <a:cxn ang="0">
                  <a:pos x="202" y="525"/>
                </a:cxn>
                <a:cxn ang="0">
                  <a:pos x="206" y="543"/>
                </a:cxn>
                <a:cxn ang="0">
                  <a:pos x="202" y="547"/>
                </a:cxn>
                <a:cxn ang="0">
                  <a:pos x="186" y="536"/>
                </a:cxn>
                <a:cxn ang="0">
                  <a:pos x="164" y="513"/>
                </a:cxn>
                <a:cxn ang="0">
                  <a:pos x="146" y="475"/>
                </a:cxn>
                <a:cxn ang="0">
                  <a:pos x="135" y="435"/>
                </a:cxn>
                <a:cxn ang="0">
                  <a:pos x="118" y="388"/>
                </a:cxn>
                <a:cxn ang="0">
                  <a:pos x="114" y="337"/>
                </a:cxn>
                <a:cxn ang="0">
                  <a:pos x="116" y="300"/>
                </a:cxn>
                <a:cxn ang="0">
                  <a:pos x="112" y="284"/>
                </a:cxn>
                <a:cxn ang="0">
                  <a:pos x="103" y="251"/>
                </a:cxn>
                <a:cxn ang="0">
                  <a:pos x="104" y="228"/>
                </a:cxn>
                <a:cxn ang="0">
                  <a:pos x="111" y="208"/>
                </a:cxn>
                <a:cxn ang="0">
                  <a:pos x="112" y="192"/>
                </a:cxn>
                <a:cxn ang="0">
                  <a:pos x="117" y="154"/>
                </a:cxn>
                <a:cxn ang="0">
                  <a:pos x="118" y="142"/>
                </a:cxn>
                <a:cxn ang="0">
                  <a:pos x="104" y="148"/>
                </a:cxn>
                <a:cxn ang="0">
                  <a:pos x="89" y="155"/>
                </a:cxn>
                <a:cxn ang="0">
                  <a:pos x="77" y="163"/>
                </a:cxn>
                <a:cxn ang="0">
                  <a:pos x="69" y="171"/>
                </a:cxn>
                <a:cxn ang="0">
                  <a:pos x="59" y="179"/>
                </a:cxn>
                <a:cxn ang="0">
                  <a:pos x="49" y="186"/>
                </a:cxn>
                <a:cxn ang="0">
                  <a:pos x="36" y="190"/>
                </a:cxn>
              </a:cxnLst>
              <a:rect l="0" t="0" r="r" b="b"/>
              <a:pathLst>
                <a:path w="307" h="548">
                  <a:moveTo>
                    <a:pt x="29" y="191"/>
                  </a:moveTo>
                  <a:lnTo>
                    <a:pt x="18" y="187"/>
                  </a:lnTo>
                  <a:lnTo>
                    <a:pt x="9" y="180"/>
                  </a:lnTo>
                  <a:lnTo>
                    <a:pt x="3" y="170"/>
                  </a:lnTo>
                  <a:lnTo>
                    <a:pt x="3" y="156"/>
                  </a:lnTo>
                  <a:lnTo>
                    <a:pt x="3" y="149"/>
                  </a:lnTo>
                  <a:lnTo>
                    <a:pt x="2" y="140"/>
                  </a:lnTo>
                  <a:lnTo>
                    <a:pt x="1" y="133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4" y="132"/>
                  </a:lnTo>
                  <a:lnTo>
                    <a:pt x="10" y="133"/>
                  </a:lnTo>
                  <a:lnTo>
                    <a:pt x="19" y="134"/>
                  </a:lnTo>
                  <a:lnTo>
                    <a:pt x="27" y="132"/>
                  </a:lnTo>
                  <a:lnTo>
                    <a:pt x="33" y="125"/>
                  </a:lnTo>
                  <a:lnTo>
                    <a:pt x="40" y="118"/>
                  </a:lnTo>
                  <a:lnTo>
                    <a:pt x="52" y="114"/>
                  </a:lnTo>
                  <a:lnTo>
                    <a:pt x="62" y="111"/>
                  </a:lnTo>
                  <a:lnTo>
                    <a:pt x="67" y="109"/>
                  </a:lnTo>
                  <a:lnTo>
                    <a:pt x="70" y="107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63" y="101"/>
                  </a:lnTo>
                  <a:lnTo>
                    <a:pt x="59" y="100"/>
                  </a:lnTo>
                  <a:lnTo>
                    <a:pt x="65" y="88"/>
                  </a:lnTo>
                  <a:lnTo>
                    <a:pt x="76" y="74"/>
                  </a:lnTo>
                  <a:lnTo>
                    <a:pt x="85" y="65"/>
                  </a:lnTo>
                  <a:lnTo>
                    <a:pt x="94" y="58"/>
                  </a:lnTo>
                  <a:lnTo>
                    <a:pt x="105" y="53"/>
                  </a:lnTo>
                  <a:lnTo>
                    <a:pt x="119" y="49"/>
                  </a:lnTo>
                  <a:lnTo>
                    <a:pt x="135" y="47"/>
                  </a:lnTo>
                  <a:lnTo>
                    <a:pt x="156" y="45"/>
                  </a:lnTo>
                  <a:lnTo>
                    <a:pt x="181" y="42"/>
                  </a:lnTo>
                  <a:lnTo>
                    <a:pt x="192" y="34"/>
                  </a:lnTo>
                  <a:lnTo>
                    <a:pt x="202" y="28"/>
                  </a:lnTo>
                  <a:lnTo>
                    <a:pt x="213" y="23"/>
                  </a:lnTo>
                  <a:lnTo>
                    <a:pt x="223" y="19"/>
                  </a:lnTo>
                  <a:lnTo>
                    <a:pt x="232" y="17"/>
                  </a:lnTo>
                  <a:lnTo>
                    <a:pt x="240" y="16"/>
                  </a:lnTo>
                  <a:lnTo>
                    <a:pt x="247" y="15"/>
                  </a:lnTo>
                  <a:lnTo>
                    <a:pt x="253" y="15"/>
                  </a:lnTo>
                  <a:lnTo>
                    <a:pt x="257" y="13"/>
                  </a:lnTo>
                  <a:lnTo>
                    <a:pt x="263" y="11"/>
                  </a:lnTo>
                  <a:lnTo>
                    <a:pt x="270" y="8"/>
                  </a:lnTo>
                  <a:lnTo>
                    <a:pt x="277" y="5"/>
                  </a:lnTo>
                  <a:lnTo>
                    <a:pt x="284" y="2"/>
                  </a:lnTo>
                  <a:lnTo>
                    <a:pt x="291" y="1"/>
                  </a:lnTo>
                  <a:lnTo>
                    <a:pt x="299" y="0"/>
                  </a:lnTo>
                  <a:lnTo>
                    <a:pt x="307" y="1"/>
                  </a:lnTo>
                  <a:lnTo>
                    <a:pt x="307" y="492"/>
                  </a:lnTo>
                  <a:lnTo>
                    <a:pt x="301" y="487"/>
                  </a:lnTo>
                  <a:lnTo>
                    <a:pt x="295" y="483"/>
                  </a:lnTo>
                  <a:lnTo>
                    <a:pt x="290" y="481"/>
                  </a:lnTo>
                  <a:lnTo>
                    <a:pt x="284" y="479"/>
                  </a:lnTo>
                  <a:lnTo>
                    <a:pt x="278" y="478"/>
                  </a:lnTo>
                  <a:lnTo>
                    <a:pt x="272" y="478"/>
                  </a:lnTo>
                  <a:lnTo>
                    <a:pt x="268" y="477"/>
                  </a:lnTo>
                  <a:lnTo>
                    <a:pt x="263" y="477"/>
                  </a:lnTo>
                  <a:lnTo>
                    <a:pt x="259" y="477"/>
                  </a:lnTo>
                  <a:lnTo>
                    <a:pt x="253" y="478"/>
                  </a:lnTo>
                  <a:lnTo>
                    <a:pt x="247" y="480"/>
                  </a:lnTo>
                  <a:lnTo>
                    <a:pt x="241" y="483"/>
                  </a:lnTo>
                  <a:lnTo>
                    <a:pt x="234" y="487"/>
                  </a:lnTo>
                  <a:lnTo>
                    <a:pt x="229" y="490"/>
                  </a:lnTo>
                  <a:lnTo>
                    <a:pt x="225" y="494"/>
                  </a:lnTo>
                  <a:lnTo>
                    <a:pt x="222" y="497"/>
                  </a:lnTo>
                  <a:lnTo>
                    <a:pt x="218" y="503"/>
                  </a:lnTo>
                  <a:lnTo>
                    <a:pt x="215" y="510"/>
                  </a:lnTo>
                  <a:lnTo>
                    <a:pt x="214" y="517"/>
                  </a:lnTo>
                  <a:lnTo>
                    <a:pt x="214" y="525"/>
                  </a:lnTo>
                  <a:lnTo>
                    <a:pt x="201" y="521"/>
                  </a:lnTo>
                  <a:lnTo>
                    <a:pt x="202" y="525"/>
                  </a:lnTo>
                  <a:lnTo>
                    <a:pt x="205" y="534"/>
                  </a:lnTo>
                  <a:lnTo>
                    <a:pt x="206" y="543"/>
                  </a:lnTo>
                  <a:lnTo>
                    <a:pt x="206" y="548"/>
                  </a:lnTo>
                  <a:lnTo>
                    <a:pt x="202" y="547"/>
                  </a:lnTo>
                  <a:lnTo>
                    <a:pt x="196" y="543"/>
                  </a:lnTo>
                  <a:lnTo>
                    <a:pt x="186" y="536"/>
                  </a:lnTo>
                  <a:lnTo>
                    <a:pt x="176" y="526"/>
                  </a:lnTo>
                  <a:lnTo>
                    <a:pt x="164" y="513"/>
                  </a:lnTo>
                  <a:lnTo>
                    <a:pt x="154" y="496"/>
                  </a:lnTo>
                  <a:lnTo>
                    <a:pt x="146" y="475"/>
                  </a:lnTo>
                  <a:lnTo>
                    <a:pt x="140" y="450"/>
                  </a:lnTo>
                  <a:lnTo>
                    <a:pt x="135" y="435"/>
                  </a:lnTo>
                  <a:lnTo>
                    <a:pt x="127" y="413"/>
                  </a:lnTo>
                  <a:lnTo>
                    <a:pt x="118" y="388"/>
                  </a:lnTo>
                  <a:lnTo>
                    <a:pt x="114" y="361"/>
                  </a:lnTo>
                  <a:lnTo>
                    <a:pt x="114" y="337"/>
                  </a:lnTo>
                  <a:lnTo>
                    <a:pt x="115" y="316"/>
                  </a:lnTo>
                  <a:lnTo>
                    <a:pt x="116" y="300"/>
                  </a:lnTo>
                  <a:lnTo>
                    <a:pt x="116" y="292"/>
                  </a:lnTo>
                  <a:lnTo>
                    <a:pt x="112" y="284"/>
                  </a:lnTo>
                  <a:lnTo>
                    <a:pt x="108" y="268"/>
                  </a:lnTo>
                  <a:lnTo>
                    <a:pt x="103" y="251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8" y="217"/>
                  </a:lnTo>
                  <a:lnTo>
                    <a:pt x="111" y="208"/>
                  </a:lnTo>
                  <a:lnTo>
                    <a:pt x="112" y="202"/>
                  </a:lnTo>
                  <a:lnTo>
                    <a:pt x="112" y="192"/>
                  </a:lnTo>
                  <a:lnTo>
                    <a:pt x="115" y="172"/>
                  </a:lnTo>
                  <a:lnTo>
                    <a:pt x="117" y="154"/>
                  </a:lnTo>
                  <a:lnTo>
                    <a:pt x="123" y="140"/>
                  </a:lnTo>
                  <a:lnTo>
                    <a:pt x="118" y="142"/>
                  </a:lnTo>
                  <a:lnTo>
                    <a:pt x="111" y="145"/>
                  </a:lnTo>
                  <a:lnTo>
                    <a:pt x="104" y="148"/>
                  </a:lnTo>
                  <a:lnTo>
                    <a:pt x="97" y="152"/>
                  </a:lnTo>
                  <a:lnTo>
                    <a:pt x="89" y="155"/>
                  </a:lnTo>
                  <a:lnTo>
                    <a:pt x="82" y="159"/>
                  </a:lnTo>
                  <a:lnTo>
                    <a:pt x="77" y="163"/>
                  </a:lnTo>
                  <a:lnTo>
                    <a:pt x="72" y="167"/>
                  </a:lnTo>
                  <a:lnTo>
                    <a:pt x="69" y="171"/>
                  </a:lnTo>
                  <a:lnTo>
                    <a:pt x="64" y="175"/>
                  </a:lnTo>
                  <a:lnTo>
                    <a:pt x="59" y="179"/>
                  </a:lnTo>
                  <a:lnTo>
                    <a:pt x="55" y="183"/>
                  </a:lnTo>
                  <a:lnTo>
                    <a:pt x="49" y="186"/>
                  </a:lnTo>
                  <a:lnTo>
                    <a:pt x="43" y="189"/>
                  </a:lnTo>
                  <a:lnTo>
                    <a:pt x="36" y="190"/>
                  </a:lnTo>
                  <a:lnTo>
                    <a:pt x="29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8" name="Freeform 160"/>
            <p:cNvSpPr>
              <a:spLocks/>
            </p:cNvSpPr>
            <p:nvPr/>
          </p:nvSpPr>
          <p:spPr bwMode="auto">
            <a:xfrm>
              <a:off x="3513" y="2032"/>
              <a:ext cx="15" cy="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28"/>
                </a:cxn>
                <a:cxn ang="0">
                  <a:pos x="17" y="36"/>
                </a:cxn>
                <a:cxn ang="0">
                  <a:pos x="29" y="39"/>
                </a:cxn>
                <a:cxn ang="0">
                  <a:pos x="29" y="32"/>
                </a:cxn>
                <a:cxn ang="0">
                  <a:pos x="19" y="29"/>
                </a:cxn>
                <a:cxn ang="0">
                  <a:pos x="12" y="23"/>
                </a:cxn>
                <a:cxn ang="0">
                  <a:pos x="6" y="15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0" y="1"/>
                </a:cxn>
              </a:cxnLst>
              <a:rect l="0" t="0" r="r" b="b"/>
              <a:pathLst>
                <a:path w="29" h="39">
                  <a:moveTo>
                    <a:pt x="0" y="1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17" y="36"/>
                  </a:lnTo>
                  <a:lnTo>
                    <a:pt x="29" y="39"/>
                  </a:lnTo>
                  <a:lnTo>
                    <a:pt x="29" y="32"/>
                  </a:lnTo>
                  <a:lnTo>
                    <a:pt x="19" y="29"/>
                  </a:lnTo>
                  <a:lnTo>
                    <a:pt x="12" y="23"/>
                  </a:lnTo>
                  <a:lnTo>
                    <a:pt x="6" y="15"/>
                  </a:lnTo>
                  <a:lnTo>
                    <a:pt x="6" y="2"/>
                  </a:lnTo>
                  <a:lnTo>
                    <a:pt x="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89" name="Freeform 161"/>
            <p:cNvSpPr>
              <a:spLocks/>
            </p:cNvSpPr>
            <p:nvPr/>
          </p:nvSpPr>
          <p:spPr bwMode="auto">
            <a:xfrm>
              <a:off x="3512" y="2018"/>
              <a:ext cx="5" cy="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2" y="14"/>
                </a:cxn>
                <a:cxn ang="0">
                  <a:pos x="4" y="23"/>
                </a:cxn>
                <a:cxn ang="0">
                  <a:pos x="4" y="30"/>
                </a:cxn>
                <a:cxn ang="0">
                  <a:pos x="10" y="30"/>
                </a:cxn>
                <a:cxn ang="0">
                  <a:pos x="10" y="23"/>
                </a:cxn>
                <a:cxn ang="0">
                  <a:pos x="9" y="14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1" y="7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0" h="30">
                  <a:moveTo>
                    <a:pt x="6" y="0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2" y="14"/>
                  </a:lnTo>
                  <a:lnTo>
                    <a:pt x="4" y="23"/>
                  </a:lnTo>
                  <a:lnTo>
                    <a:pt x="4" y="30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9" y="14"/>
                  </a:lnTo>
                  <a:lnTo>
                    <a:pt x="8" y="7"/>
                  </a:lnTo>
                  <a:lnTo>
                    <a:pt x="7" y="4"/>
                  </a:lnTo>
                  <a:lnTo>
                    <a:pt x="1" y="7"/>
                  </a:lnTo>
                  <a:lnTo>
                    <a:pt x="7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0" name="Freeform 162"/>
            <p:cNvSpPr>
              <a:spLocks/>
            </p:cNvSpPr>
            <p:nvPr/>
          </p:nvSpPr>
          <p:spPr bwMode="auto">
            <a:xfrm>
              <a:off x="3512" y="2018"/>
              <a:ext cx="11" cy="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13" y="4"/>
                </a:cxn>
                <a:cxn ang="0">
                  <a:pos x="7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7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13" y="11"/>
                </a:cxn>
                <a:cxn ang="0">
                  <a:pos x="22" y="13"/>
                </a:cxn>
                <a:cxn ang="0">
                  <a:pos x="22" y="13"/>
                </a:cxn>
                <a:cxn ang="0">
                  <a:pos x="22" y="4"/>
                </a:cxn>
              </a:cxnLst>
              <a:rect l="0" t="0" r="r" b="b"/>
              <a:pathLst>
                <a:path w="22" h="13">
                  <a:moveTo>
                    <a:pt x="22" y="4"/>
                  </a:moveTo>
                  <a:lnTo>
                    <a:pt x="22" y="4"/>
                  </a:lnTo>
                  <a:lnTo>
                    <a:pt x="13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8"/>
                  </a:lnTo>
                  <a:lnTo>
                    <a:pt x="7" y="10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1" name="Freeform 163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0"/>
                </a:cxn>
              </a:cxnLst>
              <a:rect l="0" t="0" r="r" b="b"/>
              <a:pathLst>
                <a:path w="33" h="29">
                  <a:moveTo>
                    <a:pt x="33" y="0"/>
                  </a:move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2" name="Freeform 164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</a:cxnLst>
              <a:rect l="0" t="0" r="r" b="b"/>
              <a:pathLst>
                <a:path w="22" h="15">
                  <a:moveTo>
                    <a:pt x="15" y="0"/>
                  </a:move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3" name="Freeform 165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4" name="Freeform 166"/>
            <p:cNvSpPr>
              <a:spLocks/>
            </p:cNvSpPr>
            <p:nvPr/>
          </p:nvSpPr>
          <p:spPr bwMode="auto">
            <a:xfrm>
              <a:off x="3544" y="1974"/>
              <a:ext cx="62" cy="26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22" y="6"/>
                </a:cxn>
                <a:cxn ang="0">
                  <a:pos x="119" y="7"/>
                </a:cxn>
                <a:cxn ang="0">
                  <a:pos x="122" y="6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1"/>
                </a:cxn>
              </a:cxnLst>
              <a:rect l="0" t="0" r="r" b="b"/>
              <a:pathLst>
                <a:path w="123" h="52">
                  <a:moveTo>
                    <a:pt x="117" y="1"/>
                  </a:move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22" y="6"/>
                  </a:lnTo>
                  <a:lnTo>
                    <a:pt x="119" y="7"/>
                  </a:lnTo>
                  <a:lnTo>
                    <a:pt x="122" y="6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5" name="Freeform 167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74" y="0"/>
                </a:cxn>
              </a:cxnLst>
              <a:rect l="0" t="0" r="r" b="b"/>
              <a:pathLst>
                <a:path w="74" h="34">
                  <a:moveTo>
                    <a:pt x="74" y="0"/>
                  </a:move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6" name="Freeform 168"/>
            <p:cNvSpPr>
              <a:spLocks/>
            </p:cNvSpPr>
            <p:nvPr/>
          </p:nvSpPr>
          <p:spPr bwMode="auto">
            <a:xfrm>
              <a:off x="3640" y="1952"/>
              <a:ext cx="29" cy="12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30" y="3"/>
                </a:cxn>
                <a:cxn ang="0">
                  <a:pos x="23" y="7"/>
                </a:cxn>
                <a:cxn ang="0">
                  <a:pos x="16" y="9"/>
                </a:cxn>
                <a:cxn ang="0">
                  <a:pos x="9" y="13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6" y="22"/>
                </a:cxn>
                <a:cxn ang="0">
                  <a:pos x="11" y="20"/>
                </a:cxn>
                <a:cxn ang="0">
                  <a:pos x="18" y="16"/>
                </a:cxn>
                <a:cxn ang="0">
                  <a:pos x="25" y="14"/>
                </a:cxn>
                <a:cxn ang="0">
                  <a:pos x="32" y="10"/>
                </a:cxn>
                <a:cxn ang="0">
                  <a:pos x="38" y="9"/>
                </a:cxn>
                <a:cxn ang="0">
                  <a:pos x="46" y="9"/>
                </a:cxn>
                <a:cxn ang="0">
                  <a:pos x="53" y="9"/>
                </a:cxn>
                <a:cxn ang="0">
                  <a:pos x="49" y="6"/>
                </a:cxn>
                <a:cxn ang="0">
                  <a:pos x="53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3"/>
                </a:cxn>
                <a:cxn ang="0">
                  <a:pos x="55" y="2"/>
                </a:cxn>
                <a:cxn ang="0">
                  <a:pos x="59" y="6"/>
                </a:cxn>
              </a:cxnLst>
              <a:rect l="0" t="0" r="r" b="b"/>
              <a:pathLst>
                <a:path w="59" h="23">
                  <a:moveTo>
                    <a:pt x="59" y="6"/>
                  </a:moveTo>
                  <a:lnTo>
                    <a:pt x="55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6" y="9"/>
                  </a:lnTo>
                  <a:lnTo>
                    <a:pt x="9" y="13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18" y="16"/>
                  </a:lnTo>
                  <a:lnTo>
                    <a:pt x="25" y="14"/>
                  </a:lnTo>
                  <a:lnTo>
                    <a:pt x="32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3" y="9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3"/>
                  </a:lnTo>
                  <a:lnTo>
                    <a:pt x="55" y="2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7" name="Freeform 169"/>
            <p:cNvSpPr>
              <a:spLocks/>
            </p:cNvSpPr>
            <p:nvPr/>
          </p:nvSpPr>
          <p:spPr bwMode="auto">
            <a:xfrm>
              <a:off x="3665" y="1955"/>
              <a:ext cx="4" cy="248"/>
            </a:xfrm>
            <a:custGeom>
              <a:avLst/>
              <a:gdLst/>
              <a:ahLst/>
              <a:cxnLst>
                <a:cxn ang="0">
                  <a:pos x="3" y="493"/>
                </a:cxn>
                <a:cxn ang="0">
                  <a:pos x="10" y="49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491"/>
                </a:cxn>
                <a:cxn ang="0">
                  <a:pos x="7" y="488"/>
                </a:cxn>
                <a:cxn ang="0">
                  <a:pos x="0" y="491"/>
                </a:cxn>
                <a:cxn ang="0">
                  <a:pos x="2" y="494"/>
                </a:cxn>
                <a:cxn ang="0">
                  <a:pos x="5" y="495"/>
                </a:cxn>
                <a:cxn ang="0">
                  <a:pos x="8" y="494"/>
                </a:cxn>
                <a:cxn ang="0">
                  <a:pos x="10" y="491"/>
                </a:cxn>
                <a:cxn ang="0">
                  <a:pos x="3" y="493"/>
                </a:cxn>
              </a:cxnLst>
              <a:rect l="0" t="0" r="r" b="b"/>
              <a:pathLst>
                <a:path w="10" h="495">
                  <a:moveTo>
                    <a:pt x="3" y="493"/>
                  </a:moveTo>
                  <a:lnTo>
                    <a:pt x="10" y="49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7" y="488"/>
                  </a:lnTo>
                  <a:lnTo>
                    <a:pt x="0" y="491"/>
                  </a:lnTo>
                  <a:lnTo>
                    <a:pt x="2" y="494"/>
                  </a:lnTo>
                  <a:lnTo>
                    <a:pt x="5" y="495"/>
                  </a:lnTo>
                  <a:lnTo>
                    <a:pt x="8" y="494"/>
                  </a:lnTo>
                  <a:lnTo>
                    <a:pt x="10" y="491"/>
                  </a:lnTo>
                  <a:lnTo>
                    <a:pt x="3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8" name="Freeform 170"/>
            <p:cNvSpPr>
              <a:spLocks/>
            </p:cNvSpPr>
            <p:nvPr/>
          </p:nvSpPr>
          <p:spPr bwMode="auto">
            <a:xfrm>
              <a:off x="3645" y="2191"/>
              <a:ext cx="23" cy="1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9" y="8"/>
                </a:cxn>
                <a:cxn ang="0">
                  <a:pos x="15" y="8"/>
                </a:cxn>
                <a:cxn ang="0">
                  <a:pos x="20" y="9"/>
                </a:cxn>
                <a:cxn ang="0">
                  <a:pos x="26" y="12"/>
                </a:cxn>
                <a:cxn ang="0">
                  <a:pos x="31" y="14"/>
                </a:cxn>
                <a:cxn ang="0">
                  <a:pos x="36" y="17"/>
                </a:cxn>
                <a:cxn ang="0">
                  <a:pos x="42" y="21"/>
                </a:cxn>
                <a:cxn ang="0">
                  <a:pos x="46" y="16"/>
                </a:cxn>
                <a:cxn ang="0">
                  <a:pos x="41" y="10"/>
                </a:cxn>
                <a:cxn ang="0">
                  <a:pos x="34" y="7"/>
                </a:cxn>
                <a:cxn ang="0">
                  <a:pos x="28" y="5"/>
                </a:cxn>
                <a:cxn ang="0">
                  <a:pos x="22" y="2"/>
                </a:cxn>
                <a:cxn ang="0">
                  <a:pos x="15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6" h="21">
                  <a:moveTo>
                    <a:pt x="0" y="7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4"/>
                  </a:lnTo>
                  <a:lnTo>
                    <a:pt x="36" y="17"/>
                  </a:lnTo>
                  <a:lnTo>
                    <a:pt x="42" y="21"/>
                  </a:lnTo>
                  <a:lnTo>
                    <a:pt x="46" y="16"/>
                  </a:lnTo>
                  <a:lnTo>
                    <a:pt x="41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22" y="2"/>
                  </a:lnTo>
                  <a:lnTo>
                    <a:pt x="15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99" name="Freeform 171"/>
            <p:cNvSpPr>
              <a:spLocks/>
            </p:cNvSpPr>
            <p:nvPr/>
          </p:nvSpPr>
          <p:spPr bwMode="auto">
            <a:xfrm>
              <a:off x="3623" y="2191"/>
              <a:ext cx="22" cy="1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7"/>
                </a:cxn>
                <a:cxn ang="0">
                  <a:pos x="10" y="23"/>
                </a:cxn>
                <a:cxn ang="0">
                  <a:pos x="13" y="21"/>
                </a:cxn>
                <a:cxn ang="0">
                  <a:pos x="18" y="17"/>
                </a:cxn>
                <a:cxn ang="0">
                  <a:pos x="25" y="14"/>
                </a:cxn>
                <a:cxn ang="0">
                  <a:pos x="30" y="10"/>
                </a:cxn>
                <a:cxn ang="0">
                  <a:pos x="36" y="8"/>
                </a:cxn>
                <a:cxn ang="0">
                  <a:pos x="41" y="7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34" y="1"/>
                </a:cxn>
                <a:cxn ang="0">
                  <a:pos x="28" y="4"/>
                </a:cxn>
                <a:cxn ang="0">
                  <a:pos x="22" y="7"/>
                </a:cxn>
                <a:cxn ang="0">
                  <a:pos x="15" y="10"/>
                </a:cxn>
                <a:cxn ang="0">
                  <a:pos x="8" y="14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27"/>
                </a:cxn>
              </a:cxnLst>
              <a:rect l="0" t="0" r="r" b="b"/>
              <a:pathLst>
                <a:path w="45" h="27">
                  <a:moveTo>
                    <a:pt x="7" y="27"/>
                  </a:moveTo>
                  <a:lnTo>
                    <a:pt x="7" y="27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8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5" y="10"/>
                  </a:lnTo>
                  <a:lnTo>
                    <a:pt x="8" y="14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0" name="Freeform 172"/>
            <p:cNvSpPr>
              <a:spLocks/>
            </p:cNvSpPr>
            <p:nvPr/>
          </p:nvSpPr>
          <p:spPr bwMode="auto">
            <a:xfrm>
              <a:off x="3619" y="2202"/>
              <a:ext cx="7" cy="17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7" y="30"/>
                </a:cxn>
                <a:cxn ang="0">
                  <a:pos x="7" y="22"/>
                </a:cxn>
                <a:cxn ang="0">
                  <a:pos x="8" y="16"/>
                </a:cxn>
                <a:cxn ang="0">
                  <a:pos x="12" y="9"/>
                </a:cxn>
                <a:cxn ang="0">
                  <a:pos x="15" y="5"/>
                </a:cxn>
                <a:cxn ang="0">
                  <a:pos x="8" y="0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4" y="33"/>
                </a:cxn>
                <a:cxn ang="0">
                  <a:pos x="6" y="32"/>
                </a:cxn>
                <a:cxn ang="0">
                  <a:pos x="7" y="30"/>
                </a:cxn>
                <a:cxn ang="0">
                  <a:pos x="3" y="33"/>
                </a:cxn>
              </a:cxnLst>
              <a:rect l="0" t="0" r="r" b="b"/>
              <a:pathLst>
                <a:path w="15" h="33">
                  <a:moveTo>
                    <a:pt x="3" y="33"/>
                  </a:moveTo>
                  <a:lnTo>
                    <a:pt x="7" y="30"/>
                  </a:lnTo>
                  <a:lnTo>
                    <a:pt x="7" y="22"/>
                  </a:lnTo>
                  <a:lnTo>
                    <a:pt x="8" y="16"/>
                  </a:lnTo>
                  <a:lnTo>
                    <a:pt x="12" y="9"/>
                  </a:lnTo>
                  <a:lnTo>
                    <a:pt x="15" y="5"/>
                  </a:lnTo>
                  <a:lnTo>
                    <a:pt x="8" y="0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5" y="26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1" name="Freeform 173"/>
            <p:cNvSpPr>
              <a:spLocks/>
            </p:cNvSpPr>
            <p:nvPr/>
          </p:nvSpPr>
          <p:spPr bwMode="auto">
            <a:xfrm>
              <a:off x="3612" y="2214"/>
              <a:ext cx="9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7"/>
                </a:cxn>
                <a:cxn ang="0">
                  <a:pos x="15" y="10"/>
                </a:cxn>
                <a:cxn ang="0">
                  <a:pos x="17" y="3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7" y="2"/>
                </a:cxn>
              </a:cxnLst>
              <a:rect l="0" t="0" r="r" b="b"/>
              <a:pathLst>
                <a:path w="17" h="10">
                  <a:moveTo>
                    <a:pt x="7" y="2"/>
                  </a:moveTo>
                  <a:lnTo>
                    <a:pt x="2" y="7"/>
                  </a:lnTo>
                  <a:lnTo>
                    <a:pt x="15" y="10"/>
                  </a:lnTo>
                  <a:lnTo>
                    <a:pt x="17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2" name="Freeform 174"/>
            <p:cNvSpPr>
              <a:spLocks/>
            </p:cNvSpPr>
            <p:nvPr/>
          </p:nvSpPr>
          <p:spPr bwMode="auto">
            <a:xfrm>
              <a:off x="3612" y="2215"/>
              <a:ext cx="6" cy="1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9" y="31"/>
                </a:cxn>
                <a:cxn ang="0">
                  <a:pos x="11" y="23"/>
                </a:cxn>
                <a:cxn ang="0">
                  <a:pos x="10" y="14"/>
                </a:cxn>
                <a:cxn ang="0">
                  <a:pos x="8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4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5" y="26"/>
                </a:cxn>
                <a:cxn ang="0">
                  <a:pos x="10" y="30"/>
                </a:cxn>
              </a:cxnLst>
              <a:rect l="0" t="0" r="r" b="b"/>
              <a:pathLst>
                <a:path w="11" h="31">
                  <a:moveTo>
                    <a:pt x="10" y="30"/>
                  </a:moveTo>
                  <a:lnTo>
                    <a:pt x="9" y="31"/>
                  </a:lnTo>
                  <a:lnTo>
                    <a:pt x="11" y="23"/>
                  </a:lnTo>
                  <a:lnTo>
                    <a:pt x="10" y="14"/>
                  </a:lnTo>
                  <a:lnTo>
                    <a:pt x="8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4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3" name="Freeform 175"/>
            <p:cNvSpPr>
              <a:spLocks/>
            </p:cNvSpPr>
            <p:nvPr/>
          </p:nvSpPr>
          <p:spPr bwMode="auto">
            <a:xfrm>
              <a:off x="3582" y="2180"/>
              <a:ext cx="35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7"/>
                </a:cxn>
                <a:cxn ang="0">
                  <a:pos x="13" y="47"/>
                </a:cxn>
                <a:cxn ang="0">
                  <a:pos x="24" y="66"/>
                </a:cxn>
                <a:cxn ang="0">
                  <a:pos x="36" y="78"/>
                </a:cxn>
                <a:cxn ang="0">
                  <a:pos x="47" y="90"/>
                </a:cxn>
                <a:cxn ang="0">
                  <a:pos x="57" y="97"/>
                </a:cxn>
                <a:cxn ang="0">
                  <a:pos x="64" y="100"/>
                </a:cxn>
                <a:cxn ang="0">
                  <a:pos x="71" y="100"/>
                </a:cxn>
                <a:cxn ang="0">
                  <a:pos x="66" y="96"/>
                </a:cxn>
                <a:cxn ang="0">
                  <a:pos x="66" y="93"/>
                </a:cxn>
                <a:cxn ang="0">
                  <a:pos x="62" y="90"/>
                </a:cxn>
                <a:cxn ang="0">
                  <a:pos x="51" y="83"/>
                </a:cxn>
                <a:cxn ang="0">
                  <a:pos x="41" y="74"/>
                </a:cxn>
                <a:cxn ang="0">
                  <a:pos x="31" y="61"/>
                </a:cxn>
                <a:cxn ang="0">
                  <a:pos x="20" y="45"/>
                </a:cxn>
                <a:cxn ang="0">
                  <a:pos x="12" y="2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71" h="100">
                  <a:moveTo>
                    <a:pt x="0" y="0"/>
                  </a:moveTo>
                  <a:lnTo>
                    <a:pt x="0" y="0"/>
                  </a:lnTo>
                  <a:lnTo>
                    <a:pt x="5" y="27"/>
                  </a:lnTo>
                  <a:lnTo>
                    <a:pt x="13" y="47"/>
                  </a:lnTo>
                  <a:lnTo>
                    <a:pt x="24" y="66"/>
                  </a:lnTo>
                  <a:lnTo>
                    <a:pt x="36" y="78"/>
                  </a:lnTo>
                  <a:lnTo>
                    <a:pt x="47" y="90"/>
                  </a:lnTo>
                  <a:lnTo>
                    <a:pt x="57" y="97"/>
                  </a:lnTo>
                  <a:lnTo>
                    <a:pt x="64" y="100"/>
                  </a:lnTo>
                  <a:lnTo>
                    <a:pt x="71" y="100"/>
                  </a:lnTo>
                  <a:lnTo>
                    <a:pt x="66" y="96"/>
                  </a:lnTo>
                  <a:lnTo>
                    <a:pt x="66" y="93"/>
                  </a:lnTo>
                  <a:lnTo>
                    <a:pt x="62" y="90"/>
                  </a:lnTo>
                  <a:lnTo>
                    <a:pt x="51" y="83"/>
                  </a:lnTo>
                  <a:lnTo>
                    <a:pt x="41" y="74"/>
                  </a:lnTo>
                  <a:lnTo>
                    <a:pt x="31" y="61"/>
                  </a:lnTo>
                  <a:lnTo>
                    <a:pt x="20" y="45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4" name="Freeform 176"/>
            <p:cNvSpPr>
              <a:spLocks/>
            </p:cNvSpPr>
            <p:nvPr/>
          </p:nvSpPr>
          <p:spPr bwMode="auto">
            <a:xfrm>
              <a:off x="3569" y="2135"/>
              <a:ext cx="16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4" y="53"/>
                </a:cxn>
                <a:cxn ang="0">
                  <a:pos x="22" y="75"/>
                </a:cxn>
                <a:cxn ang="0">
                  <a:pos x="27" y="89"/>
                </a:cxn>
                <a:cxn ang="0">
                  <a:pos x="33" y="89"/>
                </a:cxn>
                <a:cxn ang="0">
                  <a:pos x="29" y="73"/>
                </a:cxn>
                <a:cxn ang="0">
                  <a:pos x="21" y="51"/>
                </a:cxn>
                <a:cxn ang="0">
                  <a:pos x="12" y="2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3" h="89">
                  <a:moveTo>
                    <a:pt x="0" y="0"/>
                  </a:moveTo>
                  <a:lnTo>
                    <a:pt x="0" y="0"/>
                  </a:lnTo>
                  <a:lnTo>
                    <a:pt x="5" y="28"/>
                  </a:lnTo>
                  <a:lnTo>
                    <a:pt x="14" y="53"/>
                  </a:lnTo>
                  <a:lnTo>
                    <a:pt x="22" y="75"/>
                  </a:lnTo>
                  <a:lnTo>
                    <a:pt x="27" y="89"/>
                  </a:lnTo>
                  <a:lnTo>
                    <a:pt x="33" y="89"/>
                  </a:lnTo>
                  <a:lnTo>
                    <a:pt x="29" y="73"/>
                  </a:lnTo>
                  <a:lnTo>
                    <a:pt x="21" y="51"/>
                  </a:lnTo>
                  <a:lnTo>
                    <a:pt x="12" y="2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5" name="Freeform 177"/>
            <p:cNvSpPr>
              <a:spLocks/>
            </p:cNvSpPr>
            <p:nvPr/>
          </p:nvSpPr>
          <p:spPr bwMode="auto">
            <a:xfrm>
              <a:off x="3568" y="2100"/>
              <a:ext cx="6" cy="3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9"/>
                </a:cxn>
                <a:cxn ang="0">
                  <a:pos x="2" y="25"/>
                </a:cxn>
                <a:cxn ang="0">
                  <a:pos x="0" y="46"/>
                </a:cxn>
                <a:cxn ang="0">
                  <a:pos x="1" y="70"/>
                </a:cxn>
                <a:cxn ang="0">
                  <a:pos x="8" y="70"/>
                </a:cxn>
                <a:cxn ang="0">
                  <a:pos x="9" y="46"/>
                </a:cxn>
                <a:cxn ang="0">
                  <a:pos x="9" y="25"/>
                </a:cxn>
                <a:cxn ang="0">
                  <a:pos x="11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3" y="2"/>
                </a:cxn>
              </a:cxnLst>
              <a:rect l="0" t="0" r="r" b="b"/>
              <a:pathLst>
                <a:path w="11" h="70">
                  <a:moveTo>
                    <a:pt x="3" y="2"/>
                  </a:moveTo>
                  <a:lnTo>
                    <a:pt x="3" y="2"/>
                  </a:lnTo>
                  <a:lnTo>
                    <a:pt x="2" y="9"/>
                  </a:lnTo>
                  <a:lnTo>
                    <a:pt x="2" y="25"/>
                  </a:lnTo>
                  <a:lnTo>
                    <a:pt x="0" y="46"/>
                  </a:lnTo>
                  <a:lnTo>
                    <a:pt x="1" y="70"/>
                  </a:lnTo>
                  <a:lnTo>
                    <a:pt x="8" y="70"/>
                  </a:lnTo>
                  <a:lnTo>
                    <a:pt x="9" y="46"/>
                  </a:lnTo>
                  <a:lnTo>
                    <a:pt x="9" y="25"/>
                  </a:lnTo>
                  <a:lnTo>
                    <a:pt x="11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6" name="Freeform 178"/>
            <p:cNvSpPr>
              <a:spLocks/>
            </p:cNvSpPr>
            <p:nvPr/>
          </p:nvSpPr>
          <p:spPr bwMode="auto">
            <a:xfrm>
              <a:off x="3563" y="2074"/>
              <a:ext cx="10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3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3" y="55"/>
                </a:cxn>
                <a:cxn ang="0">
                  <a:pos x="20" y="53"/>
                </a:cxn>
                <a:cxn ang="0">
                  <a:pos x="17" y="45"/>
                </a:cxn>
                <a:cxn ang="0">
                  <a:pos x="12" y="29"/>
                </a:cxn>
                <a:cxn ang="0">
                  <a:pos x="8" y="1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0" h="55">
                  <a:moveTo>
                    <a:pt x="0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5" y="31"/>
                  </a:lnTo>
                  <a:lnTo>
                    <a:pt x="10" y="47"/>
                  </a:lnTo>
                  <a:lnTo>
                    <a:pt x="13" y="55"/>
                  </a:lnTo>
                  <a:lnTo>
                    <a:pt x="20" y="53"/>
                  </a:lnTo>
                  <a:lnTo>
                    <a:pt x="17" y="45"/>
                  </a:lnTo>
                  <a:lnTo>
                    <a:pt x="12" y="29"/>
                  </a:lnTo>
                  <a:lnTo>
                    <a:pt x="8" y="1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7" name="Freeform 179"/>
            <p:cNvSpPr>
              <a:spLocks/>
            </p:cNvSpPr>
            <p:nvPr/>
          </p:nvSpPr>
          <p:spPr bwMode="auto">
            <a:xfrm>
              <a:off x="3563" y="2056"/>
              <a:ext cx="9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5" y="14"/>
                </a:cxn>
                <a:cxn ang="0">
                  <a:pos x="2" y="25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9" y="27"/>
                </a:cxn>
                <a:cxn ang="0">
                  <a:pos x="12" y="16"/>
                </a:cxn>
                <a:cxn ang="0">
                  <a:pos x="16" y="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9" y="0"/>
                </a:cxn>
              </a:cxnLst>
              <a:rect l="0" t="0" r="r" b="b"/>
              <a:pathLst>
                <a:path w="18" h="36">
                  <a:moveTo>
                    <a:pt x="9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5" y="14"/>
                  </a:lnTo>
                  <a:lnTo>
                    <a:pt x="2" y="25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9" y="27"/>
                  </a:lnTo>
                  <a:lnTo>
                    <a:pt x="12" y="16"/>
                  </a:lnTo>
                  <a:lnTo>
                    <a:pt x="16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8" name="Freeform 180"/>
            <p:cNvSpPr>
              <a:spLocks/>
            </p:cNvSpPr>
            <p:nvPr/>
          </p:nvSpPr>
          <p:spPr bwMode="auto">
            <a:xfrm>
              <a:off x="3567" y="2023"/>
              <a:ext cx="10" cy="3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2" y="1"/>
                </a:cxn>
                <a:cxn ang="0">
                  <a:pos x="6" y="17"/>
                </a:cxn>
                <a:cxn ang="0">
                  <a:pos x="3" y="35"/>
                </a:cxn>
                <a:cxn ang="0">
                  <a:pos x="1" y="55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8" y="55"/>
                </a:cxn>
                <a:cxn ang="0">
                  <a:pos x="10" y="35"/>
                </a:cxn>
                <a:cxn ang="0">
                  <a:pos x="12" y="17"/>
                </a:cxn>
                <a:cxn ang="0">
                  <a:pos x="17" y="5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16" y="7"/>
                </a:cxn>
              </a:cxnLst>
              <a:rect l="0" t="0" r="r" b="b"/>
              <a:pathLst>
                <a:path w="18" h="65">
                  <a:moveTo>
                    <a:pt x="16" y="7"/>
                  </a:moveTo>
                  <a:lnTo>
                    <a:pt x="12" y="1"/>
                  </a:lnTo>
                  <a:lnTo>
                    <a:pt x="6" y="17"/>
                  </a:lnTo>
                  <a:lnTo>
                    <a:pt x="3" y="35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8" y="55"/>
                  </a:lnTo>
                  <a:lnTo>
                    <a:pt x="10" y="35"/>
                  </a:lnTo>
                  <a:lnTo>
                    <a:pt x="12" y="17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09" name="Freeform 181"/>
            <p:cNvSpPr>
              <a:spLocks/>
            </p:cNvSpPr>
            <p:nvPr/>
          </p:nvSpPr>
          <p:spPr bwMode="auto">
            <a:xfrm>
              <a:off x="3548" y="2023"/>
              <a:ext cx="27" cy="16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9" y="18"/>
                </a:cxn>
                <a:cxn ang="0">
                  <a:pos x="35" y="15"/>
                </a:cxn>
                <a:cxn ang="0">
                  <a:pos x="42" y="11"/>
                </a:cxn>
                <a:cxn ang="0">
                  <a:pos x="49" y="9"/>
                </a:cxn>
                <a:cxn ang="0">
                  <a:pos x="54" y="7"/>
                </a:cxn>
                <a:cxn ang="0">
                  <a:pos x="52" y="0"/>
                </a:cxn>
                <a:cxn ang="0">
                  <a:pos x="47" y="2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26" y="11"/>
                </a:cxn>
                <a:cxn ang="0">
                  <a:pos x="18" y="15"/>
                </a:cxn>
                <a:cxn ang="0">
                  <a:pos x="10" y="18"/>
                </a:cxn>
                <a:cxn ang="0">
                  <a:pos x="4" y="23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4" y="32"/>
                </a:cxn>
              </a:cxnLst>
              <a:rect l="0" t="0" r="r" b="b"/>
              <a:pathLst>
                <a:path w="54" h="32">
                  <a:moveTo>
                    <a:pt x="4" y="32"/>
                  </a:moveTo>
                  <a:lnTo>
                    <a:pt x="4" y="32"/>
                  </a:lnTo>
                  <a:lnTo>
                    <a:pt x="9" y="30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9" y="18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5"/>
                  </a:lnTo>
                  <a:lnTo>
                    <a:pt x="10" y="18"/>
                  </a:lnTo>
                  <a:lnTo>
                    <a:pt x="4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0" name="Freeform 182"/>
            <p:cNvSpPr>
              <a:spLocks/>
            </p:cNvSpPr>
            <p:nvPr/>
          </p:nvSpPr>
          <p:spPr bwMode="auto">
            <a:xfrm>
              <a:off x="3526" y="2037"/>
              <a:ext cx="25" cy="1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4" y="30"/>
                </a:cxn>
                <a:cxn ang="0">
                  <a:pos x="11" y="29"/>
                </a:cxn>
                <a:cxn ang="0">
                  <a:pos x="19" y="28"/>
                </a:cxn>
                <a:cxn ang="0">
                  <a:pos x="25" y="26"/>
                </a:cxn>
                <a:cxn ang="0">
                  <a:pos x="32" y="22"/>
                </a:cxn>
                <a:cxn ang="0">
                  <a:pos x="37" y="19"/>
                </a:cxn>
                <a:cxn ang="0">
                  <a:pos x="41" y="14"/>
                </a:cxn>
                <a:cxn ang="0">
                  <a:pos x="46" y="10"/>
                </a:cxn>
                <a:cxn ang="0">
                  <a:pos x="49" y="5"/>
                </a:cxn>
                <a:cxn ang="0">
                  <a:pos x="45" y="0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12"/>
                </a:cxn>
                <a:cxn ang="0">
                  <a:pos x="27" y="15"/>
                </a:cxn>
                <a:cxn ang="0">
                  <a:pos x="23" y="19"/>
                </a:cxn>
                <a:cxn ang="0">
                  <a:pos x="17" y="21"/>
                </a:cxn>
                <a:cxn ang="0">
                  <a:pos x="11" y="22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4" y="31"/>
                </a:cxn>
                <a:cxn ang="0">
                  <a:pos x="4" y="30"/>
                </a:cxn>
              </a:cxnLst>
              <a:rect l="0" t="0" r="r" b="b"/>
              <a:pathLst>
                <a:path w="49" h="31">
                  <a:moveTo>
                    <a:pt x="4" y="30"/>
                  </a:moveTo>
                  <a:lnTo>
                    <a:pt x="4" y="30"/>
                  </a:lnTo>
                  <a:lnTo>
                    <a:pt x="11" y="29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1" y="14"/>
                  </a:lnTo>
                  <a:lnTo>
                    <a:pt x="46" y="10"/>
                  </a:lnTo>
                  <a:lnTo>
                    <a:pt x="49" y="5"/>
                  </a:lnTo>
                  <a:lnTo>
                    <a:pt x="45" y="0"/>
                  </a:lnTo>
                  <a:lnTo>
                    <a:pt x="41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17" y="21"/>
                  </a:lnTo>
                  <a:lnTo>
                    <a:pt x="11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4" y="31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1" name="Freeform 183"/>
            <p:cNvSpPr>
              <a:spLocks/>
            </p:cNvSpPr>
            <p:nvPr/>
          </p:nvSpPr>
          <p:spPr bwMode="auto">
            <a:xfrm>
              <a:off x="3513" y="1961"/>
              <a:ext cx="154" cy="80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13" y="11"/>
                </a:cxn>
                <a:cxn ang="0">
                  <a:pos x="181" y="30"/>
                </a:cxn>
                <a:cxn ang="0">
                  <a:pos x="119" y="37"/>
                </a:cxn>
                <a:cxn ang="0">
                  <a:pos x="85" y="53"/>
                </a:cxn>
                <a:cxn ang="0">
                  <a:pos x="59" y="88"/>
                </a:cxn>
                <a:cxn ang="0">
                  <a:pos x="71" y="90"/>
                </a:cxn>
                <a:cxn ang="0">
                  <a:pos x="62" y="99"/>
                </a:cxn>
                <a:cxn ang="0">
                  <a:pos x="33" y="113"/>
                </a:cxn>
                <a:cxn ang="0">
                  <a:pos x="10" y="121"/>
                </a:cxn>
                <a:cxn ang="0">
                  <a:pos x="0" y="118"/>
                </a:cxn>
                <a:cxn ang="0">
                  <a:pos x="3" y="137"/>
                </a:cxn>
                <a:cxn ang="0">
                  <a:pos x="13" y="152"/>
                </a:cxn>
                <a:cxn ang="0">
                  <a:pos x="23" y="141"/>
                </a:cxn>
                <a:cxn ang="0">
                  <a:pos x="34" y="143"/>
                </a:cxn>
                <a:cxn ang="0">
                  <a:pos x="56" y="143"/>
                </a:cxn>
                <a:cxn ang="0">
                  <a:pos x="62" y="135"/>
                </a:cxn>
                <a:cxn ang="0">
                  <a:pos x="57" y="126"/>
                </a:cxn>
                <a:cxn ang="0">
                  <a:pos x="70" y="125"/>
                </a:cxn>
                <a:cxn ang="0">
                  <a:pos x="89" y="126"/>
                </a:cxn>
                <a:cxn ang="0">
                  <a:pos x="102" y="125"/>
                </a:cxn>
                <a:cxn ang="0">
                  <a:pos x="110" y="115"/>
                </a:cxn>
                <a:cxn ang="0">
                  <a:pos x="122" y="109"/>
                </a:cxn>
                <a:cxn ang="0">
                  <a:pos x="140" y="102"/>
                </a:cxn>
                <a:cxn ang="0">
                  <a:pos x="138" y="95"/>
                </a:cxn>
                <a:cxn ang="0">
                  <a:pos x="114" y="86"/>
                </a:cxn>
                <a:cxn ang="0">
                  <a:pos x="135" y="80"/>
                </a:cxn>
                <a:cxn ang="0">
                  <a:pos x="153" y="83"/>
                </a:cxn>
                <a:cxn ang="0">
                  <a:pos x="161" y="83"/>
                </a:cxn>
                <a:cxn ang="0">
                  <a:pos x="149" y="71"/>
                </a:cxn>
                <a:cxn ang="0">
                  <a:pos x="131" y="62"/>
                </a:cxn>
                <a:cxn ang="0">
                  <a:pos x="110" y="66"/>
                </a:cxn>
                <a:cxn ang="0">
                  <a:pos x="92" y="73"/>
                </a:cxn>
                <a:cxn ang="0">
                  <a:pos x="82" y="79"/>
                </a:cxn>
                <a:cxn ang="0">
                  <a:pos x="79" y="75"/>
                </a:cxn>
                <a:cxn ang="0">
                  <a:pos x="93" y="65"/>
                </a:cxn>
                <a:cxn ang="0">
                  <a:pos x="115" y="57"/>
                </a:cxn>
                <a:cxn ang="0">
                  <a:pos x="145" y="58"/>
                </a:cxn>
                <a:cxn ang="0">
                  <a:pos x="145" y="39"/>
                </a:cxn>
                <a:cxn ang="0">
                  <a:pos x="171" y="45"/>
                </a:cxn>
                <a:cxn ang="0">
                  <a:pos x="195" y="61"/>
                </a:cxn>
                <a:cxn ang="0">
                  <a:pos x="209" y="72"/>
                </a:cxn>
                <a:cxn ang="0">
                  <a:pos x="199" y="44"/>
                </a:cxn>
                <a:cxn ang="0">
                  <a:pos x="214" y="54"/>
                </a:cxn>
                <a:cxn ang="0">
                  <a:pos x="229" y="62"/>
                </a:cxn>
                <a:cxn ang="0">
                  <a:pos x="234" y="44"/>
                </a:cxn>
                <a:cxn ang="0">
                  <a:pos x="249" y="57"/>
                </a:cxn>
                <a:cxn ang="0">
                  <a:pos x="266" y="46"/>
                </a:cxn>
                <a:cxn ang="0">
                  <a:pos x="289" y="42"/>
                </a:cxn>
                <a:cxn ang="0">
                  <a:pos x="304" y="50"/>
                </a:cxn>
                <a:cxn ang="0">
                  <a:pos x="307" y="49"/>
                </a:cxn>
                <a:cxn ang="0">
                  <a:pos x="305" y="8"/>
                </a:cxn>
                <a:cxn ang="0">
                  <a:pos x="283" y="0"/>
                </a:cxn>
                <a:cxn ang="0">
                  <a:pos x="291" y="12"/>
                </a:cxn>
                <a:cxn ang="0">
                  <a:pos x="286" y="11"/>
                </a:cxn>
                <a:cxn ang="0">
                  <a:pos x="270" y="5"/>
                </a:cxn>
                <a:cxn ang="0">
                  <a:pos x="253" y="3"/>
                </a:cxn>
              </a:cxnLst>
              <a:rect l="0" t="0" r="r" b="b"/>
              <a:pathLst>
                <a:path w="307" h="160">
                  <a:moveTo>
                    <a:pt x="253" y="3"/>
                  </a:moveTo>
                  <a:lnTo>
                    <a:pt x="247" y="3"/>
                  </a:lnTo>
                  <a:lnTo>
                    <a:pt x="240" y="4"/>
                  </a:lnTo>
                  <a:lnTo>
                    <a:pt x="232" y="5"/>
                  </a:lnTo>
                  <a:lnTo>
                    <a:pt x="223" y="7"/>
                  </a:lnTo>
                  <a:lnTo>
                    <a:pt x="213" y="11"/>
                  </a:lnTo>
                  <a:lnTo>
                    <a:pt x="202" y="16"/>
                  </a:lnTo>
                  <a:lnTo>
                    <a:pt x="192" y="22"/>
                  </a:lnTo>
                  <a:lnTo>
                    <a:pt x="181" y="30"/>
                  </a:lnTo>
                  <a:lnTo>
                    <a:pt x="156" y="33"/>
                  </a:lnTo>
                  <a:lnTo>
                    <a:pt x="135" y="35"/>
                  </a:lnTo>
                  <a:lnTo>
                    <a:pt x="119" y="37"/>
                  </a:lnTo>
                  <a:lnTo>
                    <a:pt x="105" y="41"/>
                  </a:lnTo>
                  <a:lnTo>
                    <a:pt x="94" y="46"/>
                  </a:lnTo>
                  <a:lnTo>
                    <a:pt x="85" y="53"/>
                  </a:lnTo>
                  <a:lnTo>
                    <a:pt x="76" y="62"/>
                  </a:lnTo>
                  <a:lnTo>
                    <a:pt x="65" y="76"/>
                  </a:lnTo>
                  <a:lnTo>
                    <a:pt x="59" y="88"/>
                  </a:lnTo>
                  <a:lnTo>
                    <a:pt x="63" y="89"/>
                  </a:lnTo>
                  <a:lnTo>
                    <a:pt x="69" y="88"/>
                  </a:lnTo>
                  <a:lnTo>
                    <a:pt x="71" y="90"/>
                  </a:lnTo>
                  <a:lnTo>
                    <a:pt x="70" y="95"/>
                  </a:lnTo>
                  <a:lnTo>
                    <a:pt x="67" y="97"/>
                  </a:lnTo>
                  <a:lnTo>
                    <a:pt x="62" y="99"/>
                  </a:lnTo>
                  <a:lnTo>
                    <a:pt x="52" y="102"/>
                  </a:lnTo>
                  <a:lnTo>
                    <a:pt x="40" y="106"/>
                  </a:lnTo>
                  <a:lnTo>
                    <a:pt x="33" y="113"/>
                  </a:lnTo>
                  <a:lnTo>
                    <a:pt x="27" y="120"/>
                  </a:lnTo>
                  <a:lnTo>
                    <a:pt x="19" y="122"/>
                  </a:lnTo>
                  <a:lnTo>
                    <a:pt x="10" y="121"/>
                  </a:lnTo>
                  <a:lnTo>
                    <a:pt x="4" y="120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2" y="128"/>
                  </a:lnTo>
                  <a:lnTo>
                    <a:pt x="3" y="137"/>
                  </a:lnTo>
                  <a:lnTo>
                    <a:pt x="3" y="144"/>
                  </a:lnTo>
                  <a:lnTo>
                    <a:pt x="6" y="149"/>
                  </a:lnTo>
                  <a:lnTo>
                    <a:pt x="13" y="152"/>
                  </a:lnTo>
                  <a:lnTo>
                    <a:pt x="20" y="157"/>
                  </a:lnTo>
                  <a:lnTo>
                    <a:pt x="27" y="160"/>
                  </a:lnTo>
                  <a:lnTo>
                    <a:pt x="23" y="141"/>
                  </a:lnTo>
                  <a:lnTo>
                    <a:pt x="24" y="141"/>
                  </a:lnTo>
                  <a:lnTo>
                    <a:pt x="28" y="142"/>
                  </a:lnTo>
                  <a:lnTo>
                    <a:pt x="34" y="143"/>
                  </a:lnTo>
                  <a:lnTo>
                    <a:pt x="42" y="143"/>
                  </a:lnTo>
                  <a:lnTo>
                    <a:pt x="49" y="143"/>
                  </a:lnTo>
                  <a:lnTo>
                    <a:pt x="56" y="143"/>
                  </a:lnTo>
                  <a:lnTo>
                    <a:pt x="62" y="142"/>
                  </a:lnTo>
                  <a:lnTo>
                    <a:pt x="65" y="140"/>
                  </a:lnTo>
                  <a:lnTo>
                    <a:pt x="62" y="135"/>
                  </a:lnTo>
                  <a:lnTo>
                    <a:pt x="59" y="130"/>
                  </a:lnTo>
                  <a:lnTo>
                    <a:pt x="57" y="128"/>
                  </a:lnTo>
                  <a:lnTo>
                    <a:pt x="57" y="126"/>
                  </a:lnTo>
                  <a:lnTo>
                    <a:pt x="59" y="125"/>
                  </a:lnTo>
                  <a:lnTo>
                    <a:pt x="63" y="125"/>
                  </a:lnTo>
                  <a:lnTo>
                    <a:pt x="70" y="125"/>
                  </a:lnTo>
                  <a:lnTo>
                    <a:pt x="77" y="125"/>
                  </a:lnTo>
                  <a:lnTo>
                    <a:pt x="84" y="125"/>
                  </a:lnTo>
                  <a:lnTo>
                    <a:pt x="89" y="126"/>
                  </a:lnTo>
                  <a:lnTo>
                    <a:pt x="95" y="126"/>
                  </a:lnTo>
                  <a:lnTo>
                    <a:pt x="99" y="126"/>
                  </a:lnTo>
                  <a:lnTo>
                    <a:pt x="102" y="125"/>
                  </a:lnTo>
                  <a:lnTo>
                    <a:pt x="105" y="122"/>
                  </a:lnTo>
                  <a:lnTo>
                    <a:pt x="109" y="119"/>
                  </a:lnTo>
                  <a:lnTo>
                    <a:pt x="110" y="115"/>
                  </a:lnTo>
                  <a:lnTo>
                    <a:pt x="112" y="114"/>
                  </a:lnTo>
                  <a:lnTo>
                    <a:pt x="116" y="112"/>
                  </a:lnTo>
                  <a:lnTo>
                    <a:pt x="122" y="109"/>
                  </a:lnTo>
                  <a:lnTo>
                    <a:pt x="127" y="106"/>
                  </a:lnTo>
                  <a:lnTo>
                    <a:pt x="134" y="104"/>
                  </a:lnTo>
                  <a:lnTo>
                    <a:pt x="140" y="102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38" y="95"/>
                  </a:lnTo>
                  <a:lnTo>
                    <a:pt x="128" y="90"/>
                  </a:lnTo>
                  <a:lnTo>
                    <a:pt x="119" y="87"/>
                  </a:lnTo>
                  <a:lnTo>
                    <a:pt x="114" y="86"/>
                  </a:lnTo>
                  <a:lnTo>
                    <a:pt x="122" y="84"/>
                  </a:lnTo>
                  <a:lnTo>
                    <a:pt x="128" y="81"/>
                  </a:lnTo>
                  <a:lnTo>
                    <a:pt x="135" y="80"/>
                  </a:lnTo>
                  <a:lnTo>
                    <a:pt x="140" y="80"/>
                  </a:lnTo>
                  <a:lnTo>
                    <a:pt x="146" y="81"/>
                  </a:lnTo>
                  <a:lnTo>
                    <a:pt x="153" y="83"/>
                  </a:lnTo>
                  <a:lnTo>
                    <a:pt x="160" y="86"/>
                  </a:lnTo>
                  <a:lnTo>
                    <a:pt x="163" y="87"/>
                  </a:lnTo>
                  <a:lnTo>
                    <a:pt x="161" y="83"/>
                  </a:lnTo>
                  <a:lnTo>
                    <a:pt x="157" y="79"/>
                  </a:lnTo>
                  <a:lnTo>
                    <a:pt x="154" y="74"/>
                  </a:lnTo>
                  <a:lnTo>
                    <a:pt x="149" y="71"/>
                  </a:lnTo>
                  <a:lnTo>
                    <a:pt x="143" y="66"/>
                  </a:lnTo>
                  <a:lnTo>
                    <a:pt x="138" y="64"/>
                  </a:lnTo>
                  <a:lnTo>
                    <a:pt x="131" y="62"/>
                  </a:lnTo>
                  <a:lnTo>
                    <a:pt x="124" y="62"/>
                  </a:lnTo>
                  <a:lnTo>
                    <a:pt x="117" y="64"/>
                  </a:lnTo>
                  <a:lnTo>
                    <a:pt x="110" y="66"/>
                  </a:lnTo>
                  <a:lnTo>
                    <a:pt x="103" y="68"/>
                  </a:lnTo>
                  <a:lnTo>
                    <a:pt x="97" y="71"/>
                  </a:lnTo>
                  <a:lnTo>
                    <a:pt x="92" y="73"/>
                  </a:lnTo>
                  <a:lnTo>
                    <a:pt x="88" y="75"/>
                  </a:lnTo>
                  <a:lnTo>
                    <a:pt x="85" y="77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8" y="68"/>
                  </a:lnTo>
                  <a:lnTo>
                    <a:pt x="93" y="65"/>
                  </a:lnTo>
                  <a:lnTo>
                    <a:pt x="100" y="61"/>
                  </a:lnTo>
                  <a:lnTo>
                    <a:pt x="107" y="59"/>
                  </a:lnTo>
                  <a:lnTo>
                    <a:pt x="115" y="57"/>
                  </a:lnTo>
                  <a:lnTo>
                    <a:pt x="124" y="56"/>
                  </a:lnTo>
                  <a:lnTo>
                    <a:pt x="134" y="56"/>
                  </a:lnTo>
                  <a:lnTo>
                    <a:pt x="145" y="58"/>
                  </a:lnTo>
                  <a:lnTo>
                    <a:pt x="141" y="51"/>
                  </a:lnTo>
                  <a:lnTo>
                    <a:pt x="140" y="44"/>
                  </a:lnTo>
                  <a:lnTo>
                    <a:pt x="145" y="39"/>
                  </a:lnTo>
                  <a:lnTo>
                    <a:pt x="155" y="39"/>
                  </a:lnTo>
                  <a:lnTo>
                    <a:pt x="163" y="42"/>
                  </a:lnTo>
                  <a:lnTo>
                    <a:pt x="171" y="45"/>
                  </a:lnTo>
                  <a:lnTo>
                    <a:pt x="180" y="51"/>
                  </a:lnTo>
                  <a:lnTo>
                    <a:pt x="188" y="56"/>
                  </a:lnTo>
                  <a:lnTo>
                    <a:pt x="195" y="61"/>
                  </a:lnTo>
                  <a:lnTo>
                    <a:pt x="202" y="66"/>
                  </a:lnTo>
                  <a:lnTo>
                    <a:pt x="207" y="69"/>
                  </a:lnTo>
                  <a:lnTo>
                    <a:pt x="209" y="72"/>
                  </a:lnTo>
                  <a:lnTo>
                    <a:pt x="205" y="59"/>
                  </a:lnTo>
                  <a:lnTo>
                    <a:pt x="201" y="50"/>
                  </a:lnTo>
                  <a:lnTo>
                    <a:pt x="199" y="44"/>
                  </a:lnTo>
                  <a:lnTo>
                    <a:pt x="196" y="41"/>
                  </a:lnTo>
                  <a:lnTo>
                    <a:pt x="205" y="45"/>
                  </a:lnTo>
                  <a:lnTo>
                    <a:pt x="214" y="54"/>
                  </a:lnTo>
                  <a:lnTo>
                    <a:pt x="222" y="64"/>
                  </a:lnTo>
                  <a:lnTo>
                    <a:pt x="226" y="71"/>
                  </a:lnTo>
                  <a:lnTo>
                    <a:pt x="229" y="62"/>
                  </a:lnTo>
                  <a:lnTo>
                    <a:pt x="231" y="56"/>
                  </a:lnTo>
                  <a:lnTo>
                    <a:pt x="233" y="49"/>
                  </a:lnTo>
                  <a:lnTo>
                    <a:pt x="234" y="44"/>
                  </a:lnTo>
                  <a:lnTo>
                    <a:pt x="240" y="48"/>
                  </a:lnTo>
                  <a:lnTo>
                    <a:pt x="245" y="52"/>
                  </a:lnTo>
                  <a:lnTo>
                    <a:pt x="249" y="57"/>
                  </a:lnTo>
                  <a:lnTo>
                    <a:pt x="252" y="61"/>
                  </a:lnTo>
                  <a:lnTo>
                    <a:pt x="259" y="53"/>
                  </a:lnTo>
                  <a:lnTo>
                    <a:pt x="266" y="46"/>
                  </a:lnTo>
                  <a:lnTo>
                    <a:pt x="272" y="43"/>
                  </a:lnTo>
                  <a:lnTo>
                    <a:pt x="281" y="41"/>
                  </a:lnTo>
                  <a:lnTo>
                    <a:pt x="289" y="42"/>
                  </a:lnTo>
                  <a:lnTo>
                    <a:pt x="294" y="45"/>
                  </a:lnTo>
                  <a:lnTo>
                    <a:pt x="300" y="49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6" y="50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7" y="9"/>
                  </a:lnTo>
                  <a:lnTo>
                    <a:pt x="305" y="8"/>
                  </a:lnTo>
                  <a:lnTo>
                    <a:pt x="298" y="5"/>
                  </a:lnTo>
                  <a:lnTo>
                    <a:pt x="290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9" y="8"/>
                  </a:lnTo>
                  <a:lnTo>
                    <a:pt x="291" y="12"/>
                  </a:lnTo>
                  <a:lnTo>
                    <a:pt x="291" y="13"/>
                  </a:lnTo>
                  <a:lnTo>
                    <a:pt x="290" y="13"/>
                  </a:lnTo>
                  <a:lnTo>
                    <a:pt x="286" y="11"/>
                  </a:lnTo>
                  <a:lnTo>
                    <a:pt x="282" y="9"/>
                  </a:lnTo>
                  <a:lnTo>
                    <a:pt x="276" y="7"/>
                  </a:lnTo>
                  <a:lnTo>
                    <a:pt x="270" y="5"/>
                  </a:lnTo>
                  <a:lnTo>
                    <a:pt x="263" y="4"/>
                  </a:lnTo>
                  <a:lnTo>
                    <a:pt x="257" y="3"/>
                  </a:lnTo>
                  <a:lnTo>
                    <a:pt x="25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2" name="Freeform 184"/>
            <p:cNvSpPr>
              <a:spLocks/>
            </p:cNvSpPr>
            <p:nvPr/>
          </p:nvSpPr>
          <p:spPr bwMode="auto">
            <a:xfrm>
              <a:off x="3603" y="1960"/>
              <a:ext cx="37" cy="17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5" y="34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5" y="15"/>
                </a:cxn>
                <a:cxn ang="0">
                  <a:pos x="45" y="12"/>
                </a:cxn>
                <a:cxn ang="0">
                  <a:pos x="53" y="9"/>
                </a:cxn>
                <a:cxn ang="0">
                  <a:pos x="61" y="8"/>
                </a:cxn>
                <a:cxn ang="0">
                  <a:pos x="68" y="7"/>
                </a:cxn>
                <a:cxn ang="0">
                  <a:pos x="74" y="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3" y="5"/>
                </a:cxn>
                <a:cxn ang="0">
                  <a:pos x="32" y="8"/>
                </a:cxn>
                <a:cxn ang="0">
                  <a:pos x="22" y="14"/>
                </a:cxn>
                <a:cxn ang="0">
                  <a:pos x="11" y="20"/>
                </a:cxn>
                <a:cxn ang="0">
                  <a:pos x="0" y="29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2" y="35"/>
                </a:cxn>
              </a:cxnLst>
              <a:rect l="0" t="0" r="r" b="b"/>
              <a:pathLst>
                <a:path w="74" h="35">
                  <a:moveTo>
                    <a:pt x="2" y="35"/>
                  </a:moveTo>
                  <a:lnTo>
                    <a:pt x="5" y="34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5" y="15"/>
                  </a:lnTo>
                  <a:lnTo>
                    <a:pt x="45" y="12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1" y="1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1" y="20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3" name="Freeform 185"/>
            <p:cNvSpPr>
              <a:spLocks/>
            </p:cNvSpPr>
            <p:nvPr/>
          </p:nvSpPr>
          <p:spPr bwMode="auto">
            <a:xfrm>
              <a:off x="3544" y="1974"/>
              <a:ext cx="60" cy="26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4" y="23"/>
                </a:cxn>
                <a:cxn ang="0">
                  <a:pos x="45" y="17"/>
                </a:cxn>
                <a:cxn ang="0">
                  <a:pos x="57" y="14"/>
                </a:cxn>
                <a:cxn ang="0">
                  <a:pos x="73" y="11"/>
                </a:cxn>
                <a:cxn ang="0">
                  <a:pos x="94" y="9"/>
                </a:cxn>
                <a:cxn ang="0">
                  <a:pos x="119" y="7"/>
                </a:cxn>
                <a:cxn ang="0">
                  <a:pos x="119" y="0"/>
                </a:cxn>
                <a:cxn ang="0">
                  <a:pos x="94" y="2"/>
                </a:cxn>
                <a:cxn ang="0">
                  <a:pos x="73" y="4"/>
                </a:cxn>
                <a:cxn ang="0">
                  <a:pos x="57" y="7"/>
                </a:cxn>
                <a:cxn ang="0">
                  <a:pos x="42" y="10"/>
                </a:cxn>
                <a:cxn ang="0">
                  <a:pos x="30" y="16"/>
                </a:cxn>
                <a:cxn ang="0">
                  <a:pos x="20" y="23"/>
                </a:cxn>
                <a:cxn ang="0">
                  <a:pos x="10" y="33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7" y="52"/>
                </a:cxn>
              </a:cxnLst>
              <a:rect l="0" t="0" r="r" b="b"/>
              <a:pathLst>
                <a:path w="119" h="52">
                  <a:moveTo>
                    <a:pt x="7" y="52"/>
                  </a:moveTo>
                  <a:lnTo>
                    <a:pt x="7" y="52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4" y="23"/>
                  </a:lnTo>
                  <a:lnTo>
                    <a:pt x="45" y="17"/>
                  </a:lnTo>
                  <a:lnTo>
                    <a:pt x="57" y="14"/>
                  </a:lnTo>
                  <a:lnTo>
                    <a:pt x="73" y="11"/>
                  </a:lnTo>
                  <a:lnTo>
                    <a:pt x="94" y="9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94" y="2"/>
                  </a:lnTo>
                  <a:lnTo>
                    <a:pt x="73" y="4"/>
                  </a:lnTo>
                  <a:lnTo>
                    <a:pt x="57" y="7"/>
                  </a:lnTo>
                  <a:lnTo>
                    <a:pt x="42" y="10"/>
                  </a:lnTo>
                  <a:lnTo>
                    <a:pt x="30" y="16"/>
                  </a:lnTo>
                  <a:lnTo>
                    <a:pt x="20" y="23"/>
                  </a:lnTo>
                  <a:lnTo>
                    <a:pt x="10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4" name="Freeform 186"/>
            <p:cNvSpPr>
              <a:spLocks/>
            </p:cNvSpPr>
            <p:nvPr/>
          </p:nvSpPr>
          <p:spPr bwMode="auto">
            <a:xfrm>
              <a:off x="3541" y="1998"/>
              <a:ext cx="10" cy="9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16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6"/>
                </a:cxn>
              </a:cxnLst>
              <a:rect l="0" t="0" r="r" b="b"/>
              <a:pathLst>
                <a:path w="18" h="20">
                  <a:moveTo>
                    <a:pt x="18" y="16"/>
                  </a:moveTo>
                  <a:lnTo>
                    <a:pt x="18" y="16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5" name="Freeform 187"/>
            <p:cNvSpPr>
              <a:spLocks/>
            </p:cNvSpPr>
            <p:nvPr/>
          </p:nvSpPr>
          <p:spPr bwMode="auto">
            <a:xfrm>
              <a:off x="3540" y="2006"/>
              <a:ext cx="11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1" y="13"/>
                </a:cxn>
                <a:cxn ang="0">
                  <a:pos x="17" y="11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0" y="15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6" name="Freeform 188"/>
            <p:cNvSpPr>
              <a:spLocks/>
            </p:cNvSpPr>
            <p:nvPr/>
          </p:nvSpPr>
          <p:spPr bwMode="auto">
            <a:xfrm>
              <a:off x="3523" y="2010"/>
              <a:ext cx="17" cy="1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10" y="26"/>
                </a:cxn>
                <a:cxn ang="0">
                  <a:pos x="16" y="17"/>
                </a:cxn>
                <a:cxn ang="0">
                  <a:pos x="23" y="12"/>
                </a:cxn>
                <a:cxn ang="0">
                  <a:pos x="33" y="7"/>
                </a:cxn>
                <a:cxn ang="0">
                  <a:pos x="33" y="0"/>
                </a:cxn>
                <a:cxn ang="0">
                  <a:pos x="19" y="5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9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0" y="29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19" y="5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7" name="Freeform 189"/>
            <p:cNvSpPr>
              <a:spLocks/>
            </p:cNvSpPr>
            <p:nvPr/>
          </p:nvSpPr>
          <p:spPr bwMode="auto">
            <a:xfrm>
              <a:off x="3511" y="2018"/>
              <a:ext cx="12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5" y="11"/>
                </a:cxn>
                <a:cxn ang="0">
                  <a:pos x="24" y="13"/>
                </a:cxn>
                <a:cxn ang="0">
                  <a:pos x="24" y="4"/>
                </a:cxn>
                <a:cxn ang="0">
                  <a:pos x="15" y="4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1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8" y="4"/>
                </a:cxn>
              </a:cxnLst>
              <a:rect l="0" t="0" r="r" b="b"/>
              <a:pathLst>
                <a:path w="24" h="13">
                  <a:moveTo>
                    <a:pt x="8" y="4"/>
                  </a:moveTo>
                  <a:lnTo>
                    <a:pt x="2" y="7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24" y="13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8" name="Freeform 190"/>
            <p:cNvSpPr>
              <a:spLocks/>
            </p:cNvSpPr>
            <p:nvPr/>
          </p:nvSpPr>
          <p:spPr bwMode="auto">
            <a:xfrm>
              <a:off x="3512" y="2019"/>
              <a:ext cx="5" cy="15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10" y="26"/>
                </a:cxn>
                <a:cxn ang="0">
                  <a:pos x="10" y="19"/>
                </a:cxn>
                <a:cxn ang="0">
                  <a:pos x="9" y="10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10"/>
                </a:cxn>
                <a:cxn ang="0">
                  <a:pos x="4" y="19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5" y="29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0" y="26"/>
                </a:cxn>
              </a:cxnLst>
              <a:rect l="0" t="0" r="r" b="b"/>
              <a:pathLst>
                <a:path w="10" h="30">
                  <a:moveTo>
                    <a:pt x="10" y="26"/>
                  </a:moveTo>
                  <a:lnTo>
                    <a:pt x="10" y="26"/>
                  </a:lnTo>
                  <a:lnTo>
                    <a:pt x="10" y="19"/>
                  </a:lnTo>
                  <a:lnTo>
                    <a:pt x="9" y="10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0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9" y="29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19" name="Freeform 191"/>
            <p:cNvSpPr>
              <a:spLocks/>
            </p:cNvSpPr>
            <p:nvPr/>
          </p:nvSpPr>
          <p:spPr bwMode="auto">
            <a:xfrm>
              <a:off x="3513" y="2033"/>
              <a:ext cx="16" cy="9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9" y="1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1" y="12"/>
                </a:cxn>
                <a:cxn ang="0">
                  <a:pos x="18" y="16"/>
                </a:cxn>
                <a:cxn ang="0">
                  <a:pos x="25" y="20"/>
                </a:cxn>
                <a:cxn ang="0">
                  <a:pos x="31" y="16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29" y="13"/>
                </a:cxn>
                <a:cxn ang="0">
                  <a:pos x="24" y="16"/>
                </a:cxn>
              </a:cxnLst>
              <a:rect l="0" t="0" r="r" b="b"/>
              <a:pathLst>
                <a:path w="32" h="20">
                  <a:moveTo>
                    <a:pt x="24" y="16"/>
                  </a:moveTo>
                  <a:lnTo>
                    <a:pt x="29" y="1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2"/>
                  </a:lnTo>
                  <a:lnTo>
                    <a:pt x="18" y="16"/>
                  </a:lnTo>
                  <a:lnTo>
                    <a:pt x="25" y="20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0" name="Freeform 192"/>
            <p:cNvSpPr>
              <a:spLocks/>
            </p:cNvSpPr>
            <p:nvPr/>
          </p:nvSpPr>
          <p:spPr bwMode="auto">
            <a:xfrm>
              <a:off x="3523" y="2029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5" y="23"/>
                </a:cxn>
                <a:cxn ang="0">
                  <a:pos x="12" y="23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2" h="23">
                  <a:moveTo>
                    <a:pt x="4" y="0"/>
                  </a:moveTo>
                  <a:lnTo>
                    <a:pt x="0" y="4"/>
                  </a:lnTo>
                  <a:lnTo>
                    <a:pt x="5" y="23"/>
                  </a:lnTo>
                  <a:lnTo>
                    <a:pt x="12" y="23"/>
                  </a:lnTo>
                  <a:lnTo>
                    <a:pt x="7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1" name="Freeform 193"/>
            <p:cNvSpPr>
              <a:spLocks/>
            </p:cNvSpPr>
            <p:nvPr/>
          </p:nvSpPr>
          <p:spPr bwMode="auto">
            <a:xfrm>
              <a:off x="3525" y="2028"/>
              <a:ext cx="23" cy="6"/>
            </a:xfrm>
            <a:custGeom>
              <a:avLst/>
              <a:gdLst/>
              <a:ahLst/>
              <a:cxnLst>
                <a:cxn ang="0">
                  <a:pos x="39" y="7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3" y="5"/>
                </a:cxn>
                <a:cxn ang="0">
                  <a:pos x="26" y="4"/>
                </a:cxn>
                <a:cxn ang="0">
                  <a:pos x="19" y="4"/>
                </a:cxn>
                <a:cxn ang="0">
                  <a:pos x="11" y="5"/>
                </a:cxn>
                <a:cxn ang="0">
                  <a:pos x="5" y="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11" y="12"/>
                </a:cxn>
                <a:cxn ang="0">
                  <a:pos x="19" y="13"/>
                </a:cxn>
                <a:cxn ang="0">
                  <a:pos x="26" y="13"/>
                </a:cxn>
                <a:cxn ang="0">
                  <a:pos x="33" y="12"/>
                </a:cxn>
                <a:cxn ang="0">
                  <a:pos x="40" y="10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2"/>
                </a:cxn>
                <a:cxn ang="0">
                  <a:pos x="39" y="7"/>
                </a:cxn>
              </a:cxnLst>
              <a:rect l="0" t="0" r="r" b="b"/>
              <a:pathLst>
                <a:path w="46" h="13">
                  <a:moveTo>
                    <a:pt x="39" y="7"/>
                  </a:moveTo>
                  <a:lnTo>
                    <a:pt x="39" y="2"/>
                  </a:lnTo>
                  <a:lnTo>
                    <a:pt x="38" y="4"/>
                  </a:lnTo>
                  <a:lnTo>
                    <a:pt x="33" y="5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1" y="5"/>
                  </a:lnTo>
                  <a:lnTo>
                    <a:pt x="5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1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6" y="7"/>
                  </a:lnTo>
                  <a:lnTo>
                    <a:pt x="46" y="2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2" name="Freeform 194"/>
            <p:cNvSpPr>
              <a:spLocks/>
            </p:cNvSpPr>
            <p:nvPr/>
          </p:nvSpPr>
          <p:spPr bwMode="auto">
            <a:xfrm>
              <a:off x="3540" y="2023"/>
              <a:ext cx="8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10" y="17"/>
                </a:cxn>
                <a:cxn ang="0">
                  <a:pos x="17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2" y="0"/>
                </a:cxn>
              </a:cxnLst>
              <a:rect l="0" t="0" r="r" b="b"/>
              <a:pathLst>
                <a:path w="17" h="17">
                  <a:moveTo>
                    <a:pt x="2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10" y="17"/>
                  </a:lnTo>
                  <a:lnTo>
                    <a:pt x="17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3" name="Freeform 195"/>
            <p:cNvSpPr>
              <a:spLocks/>
            </p:cNvSpPr>
            <p:nvPr/>
          </p:nvSpPr>
          <p:spPr bwMode="auto">
            <a:xfrm>
              <a:off x="3540" y="2021"/>
              <a:ext cx="23" cy="5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1"/>
                </a:cxn>
                <a:cxn ang="0">
                  <a:pos x="41" y="1"/>
                </a:cxn>
                <a:cxn ang="0">
                  <a:pos x="35" y="2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30" y="8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5" y="10"/>
                </a:cxn>
                <a:cxn ang="0">
                  <a:pos x="45" y="9"/>
                </a:cxn>
                <a:cxn ang="0">
                  <a:pos x="45" y="2"/>
                </a:cxn>
              </a:cxnLst>
              <a:rect l="0" t="0" r="r" b="b"/>
              <a:pathLst>
                <a:path w="45" h="10">
                  <a:moveTo>
                    <a:pt x="45" y="2"/>
                  </a:moveTo>
                  <a:lnTo>
                    <a:pt x="45" y="1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9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1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4" name="Freeform 196"/>
            <p:cNvSpPr>
              <a:spLocks/>
            </p:cNvSpPr>
            <p:nvPr/>
          </p:nvSpPr>
          <p:spPr bwMode="auto">
            <a:xfrm>
              <a:off x="3563" y="2018"/>
              <a:ext cx="7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4"/>
                </a:cxn>
                <a:cxn ang="0">
                  <a:pos x="9" y="12"/>
                </a:cxn>
                <a:cxn ang="0">
                  <a:pos x="13" y="7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8" y="0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8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5" name="Freeform 197"/>
            <p:cNvSpPr>
              <a:spLocks/>
            </p:cNvSpPr>
            <p:nvPr/>
          </p:nvSpPr>
          <p:spPr bwMode="auto">
            <a:xfrm>
              <a:off x="3567" y="2008"/>
              <a:ext cx="22" cy="11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2" y="3"/>
                </a:cxn>
                <a:cxn ang="0">
                  <a:pos x="26" y="6"/>
                </a:cxn>
                <a:cxn ang="0">
                  <a:pos x="19" y="8"/>
                </a:cxn>
                <a:cxn ang="0">
                  <a:pos x="13" y="10"/>
                </a:cxn>
                <a:cxn ang="0">
                  <a:pos x="7" y="14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8" y="23"/>
                </a:cxn>
                <a:cxn ang="0">
                  <a:pos x="11" y="20"/>
                </a:cxn>
                <a:cxn ang="0">
                  <a:pos x="16" y="17"/>
                </a:cxn>
                <a:cxn ang="0">
                  <a:pos x="21" y="15"/>
                </a:cxn>
                <a:cxn ang="0">
                  <a:pos x="28" y="12"/>
                </a:cxn>
                <a:cxn ang="0">
                  <a:pos x="34" y="10"/>
                </a:cxn>
                <a:cxn ang="0">
                  <a:pos x="39" y="8"/>
                </a:cxn>
                <a:cxn ang="0">
                  <a:pos x="40" y="9"/>
                </a:cxn>
                <a:cxn ang="0">
                  <a:pos x="42" y="1"/>
                </a:cxn>
                <a:cxn ang="0">
                  <a:pos x="40" y="9"/>
                </a:cxn>
                <a:cxn ang="0">
                  <a:pos x="43" y="8"/>
                </a:cxn>
                <a:cxn ang="0">
                  <a:pos x="45" y="4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8" y="8"/>
                </a:cxn>
              </a:cxnLst>
              <a:rect l="0" t="0" r="r" b="b"/>
              <a:pathLst>
                <a:path w="45" h="23">
                  <a:moveTo>
                    <a:pt x="38" y="8"/>
                  </a:moveTo>
                  <a:lnTo>
                    <a:pt x="40" y="0"/>
                  </a:lnTo>
                  <a:lnTo>
                    <a:pt x="36" y="1"/>
                  </a:lnTo>
                  <a:lnTo>
                    <a:pt x="32" y="3"/>
                  </a:lnTo>
                  <a:lnTo>
                    <a:pt x="26" y="6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2" y="1"/>
                  </a:lnTo>
                  <a:lnTo>
                    <a:pt x="40" y="9"/>
                  </a:lnTo>
                  <a:lnTo>
                    <a:pt x="43" y="8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6" name="Freeform 198"/>
            <p:cNvSpPr>
              <a:spLocks/>
            </p:cNvSpPr>
            <p:nvPr/>
          </p:nvSpPr>
          <p:spPr bwMode="auto">
            <a:xfrm>
              <a:off x="3569" y="2002"/>
              <a:ext cx="19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7"/>
                </a:cxn>
                <a:cxn ang="0">
                  <a:pos x="8" y="8"/>
                </a:cxn>
                <a:cxn ang="0">
                  <a:pos x="17" y="12"/>
                </a:cxn>
                <a:cxn ang="0">
                  <a:pos x="27" y="16"/>
                </a:cxn>
                <a:cxn ang="0">
                  <a:pos x="35" y="21"/>
                </a:cxn>
                <a:cxn ang="0">
                  <a:pos x="39" y="14"/>
                </a:cxn>
                <a:cxn ang="0">
                  <a:pos x="29" y="9"/>
                </a:cxn>
                <a:cxn ang="0">
                  <a:pos x="20" y="5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9" h="21">
                  <a:moveTo>
                    <a:pt x="4" y="0"/>
                  </a:moveTo>
                  <a:lnTo>
                    <a:pt x="4" y="7"/>
                  </a:lnTo>
                  <a:lnTo>
                    <a:pt x="8" y="8"/>
                  </a:lnTo>
                  <a:lnTo>
                    <a:pt x="17" y="12"/>
                  </a:lnTo>
                  <a:lnTo>
                    <a:pt x="27" y="16"/>
                  </a:lnTo>
                  <a:lnTo>
                    <a:pt x="35" y="21"/>
                  </a:lnTo>
                  <a:lnTo>
                    <a:pt x="39" y="14"/>
                  </a:lnTo>
                  <a:lnTo>
                    <a:pt x="29" y="9"/>
                  </a:lnTo>
                  <a:lnTo>
                    <a:pt x="20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7" name="Freeform 199"/>
            <p:cNvSpPr>
              <a:spLocks/>
            </p:cNvSpPr>
            <p:nvPr/>
          </p:nvSpPr>
          <p:spPr bwMode="auto">
            <a:xfrm>
              <a:off x="3570" y="1999"/>
              <a:ext cx="14" cy="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12"/>
                </a:cxn>
                <a:cxn ang="0">
                  <a:pos x="16" y="8"/>
                </a:cxn>
                <a:cxn ang="0">
                  <a:pos x="21" y="7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6" y="0"/>
                </a:cxn>
              </a:cxnLst>
              <a:rect l="0" t="0" r="r" b="b"/>
              <a:pathLst>
                <a:path w="27" h="13">
                  <a:moveTo>
                    <a:pt x="26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9" y="12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8" name="Freeform 200"/>
            <p:cNvSpPr>
              <a:spLocks/>
            </p:cNvSpPr>
            <p:nvPr/>
          </p:nvSpPr>
          <p:spPr bwMode="auto">
            <a:xfrm>
              <a:off x="3584" y="1999"/>
              <a:ext cx="13" cy="7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4" y="7"/>
                </a:cxn>
                <a:cxn ang="0">
                  <a:pos x="21" y="6"/>
                </a:cxn>
                <a:cxn ang="0">
                  <a:pos x="14" y="4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5" y="8"/>
                </a:cxn>
                <a:cxn ang="0">
                  <a:pos x="12" y="11"/>
                </a:cxn>
                <a:cxn ang="0">
                  <a:pos x="18" y="13"/>
                </a:cxn>
                <a:cxn ang="0">
                  <a:pos x="22" y="14"/>
                </a:cxn>
                <a:cxn ang="0">
                  <a:pos x="26" y="10"/>
                </a:cxn>
                <a:cxn ang="0">
                  <a:pos x="22" y="14"/>
                </a:cxn>
                <a:cxn ang="0">
                  <a:pos x="25" y="14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7"/>
                </a:cxn>
                <a:cxn ang="0">
                  <a:pos x="20" y="12"/>
                </a:cxn>
              </a:cxnLst>
              <a:rect l="0" t="0" r="r" b="b"/>
              <a:pathLst>
                <a:path w="26" h="14">
                  <a:moveTo>
                    <a:pt x="20" y="12"/>
                  </a:moveTo>
                  <a:lnTo>
                    <a:pt x="24" y="7"/>
                  </a:lnTo>
                  <a:lnTo>
                    <a:pt x="21" y="6"/>
                  </a:lnTo>
                  <a:lnTo>
                    <a:pt x="14" y="4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8"/>
                  </a:lnTo>
                  <a:lnTo>
                    <a:pt x="12" y="11"/>
                  </a:lnTo>
                  <a:lnTo>
                    <a:pt x="18" y="13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29" name="Freeform 201"/>
            <p:cNvSpPr>
              <a:spLocks/>
            </p:cNvSpPr>
            <p:nvPr/>
          </p:nvSpPr>
          <p:spPr bwMode="auto">
            <a:xfrm>
              <a:off x="3575" y="1990"/>
              <a:ext cx="22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3" y="8"/>
                </a:cxn>
                <a:cxn ang="0">
                  <a:pos x="17" y="10"/>
                </a:cxn>
                <a:cxn ang="0">
                  <a:pos x="23" y="15"/>
                </a:cxn>
                <a:cxn ang="0">
                  <a:pos x="28" y="17"/>
                </a:cxn>
                <a:cxn ang="0">
                  <a:pos x="30" y="22"/>
                </a:cxn>
                <a:cxn ang="0">
                  <a:pos x="33" y="27"/>
                </a:cxn>
                <a:cxn ang="0">
                  <a:pos x="36" y="29"/>
                </a:cxn>
                <a:cxn ang="0">
                  <a:pos x="42" y="27"/>
                </a:cxn>
                <a:cxn ang="0">
                  <a:pos x="40" y="22"/>
                </a:cxn>
                <a:cxn ang="0">
                  <a:pos x="37" y="17"/>
                </a:cxn>
                <a:cxn ang="0">
                  <a:pos x="32" y="13"/>
                </a:cxn>
                <a:cxn ang="0">
                  <a:pos x="28" y="8"/>
                </a:cxn>
                <a:cxn ang="0">
                  <a:pos x="22" y="3"/>
                </a:cxn>
                <a:cxn ang="0">
                  <a:pos x="15" y="1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2" h="29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23" y="15"/>
                  </a:lnTo>
                  <a:lnTo>
                    <a:pt x="28" y="17"/>
                  </a:lnTo>
                  <a:lnTo>
                    <a:pt x="30" y="22"/>
                  </a:lnTo>
                  <a:lnTo>
                    <a:pt x="33" y="27"/>
                  </a:lnTo>
                  <a:lnTo>
                    <a:pt x="36" y="29"/>
                  </a:lnTo>
                  <a:lnTo>
                    <a:pt x="42" y="27"/>
                  </a:lnTo>
                  <a:lnTo>
                    <a:pt x="40" y="22"/>
                  </a:lnTo>
                  <a:lnTo>
                    <a:pt x="37" y="17"/>
                  </a:lnTo>
                  <a:lnTo>
                    <a:pt x="32" y="13"/>
                  </a:lnTo>
                  <a:lnTo>
                    <a:pt x="28" y="8"/>
                  </a:lnTo>
                  <a:lnTo>
                    <a:pt x="22" y="3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0" name="Freeform 202"/>
            <p:cNvSpPr>
              <a:spLocks/>
            </p:cNvSpPr>
            <p:nvPr/>
          </p:nvSpPr>
          <p:spPr bwMode="auto">
            <a:xfrm>
              <a:off x="3553" y="1990"/>
              <a:ext cx="22" cy="11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4" y="17"/>
                </a:cxn>
                <a:cxn ang="0">
                  <a:pos x="20" y="15"/>
                </a:cxn>
                <a:cxn ang="0">
                  <a:pos x="25" y="13"/>
                </a:cxn>
                <a:cxn ang="0">
                  <a:pos x="32" y="10"/>
                </a:cxn>
                <a:cxn ang="0">
                  <a:pos x="38" y="8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38" y="1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8"/>
                </a:cxn>
                <a:cxn ang="0">
                  <a:pos x="11" y="10"/>
                </a:cxn>
                <a:cxn ang="0">
                  <a:pos x="7" y="13"/>
                </a:cxn>
                <a:cxn ang="0">
                  <a:pos x="3" y="15"/>
                </a:cxn>
                <a:cxn ang="0">
                  <a:pos x="1" y="17"/>
                </a:cxn>
                <a:cxn ang="0">
                  <a:pos x="0" y="17"/>
                </a:cxn>
                <a:cxn ang="0">
                  <a:pos x="7" y="22"/>
                </a:cxn>
              </a:cxnLst>
              <a:rect l="0" t="0" r="r" b="b"/>
              <a:pathLst>
                <a:path w="45" h="22">
                  <a:moveTo>
                    <a:pt x="7" y="22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20" y="15"/>
                  </a:lnTo>
                  <a:lnTo>
                    <a:pt x="25" y="13"/>
                  </a:lnTo>
                  <a:lnTo>
                    <a:pt x="32" y="10"/>
                  </a:lnTo>
                  <a:lnTo>
                    <a:pt x="38" y="8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0" y="3"/>
                  </a:lnTo>
                  <a:lnTo>
                    <a:pt x="23" y="6"/>
                  </a:lnTo>
                  <a:lnTo>
                    <a:pt x="17" y="8"/>
                  </a:lnTo>
                  <a:lnTo>
                    <a:pt x="11" y="10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1" name="Freeform 203"/>
            <p:cNvSpPr>
              <a:spLocks/>
            </p:cNvSpPr>
            <p:nvPr/>
          </p:nvSpPr>
          <p:spPr bwMode="auto">
            <a:xfrm>
              <a:off x="3551" y="1994"/>
              <a:ext cx="5" cy="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7"/>
                </a:cxn>
                <a:cxn ang="0">
                  <a:pos x="12" y="14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7" y="0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7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2" name="Freeform 204"/>
            <p:cNvSpPr>
              <a:spLocks/>
            </p:cNvSpPr>
            <p:nvPr/>
          </p:nvSpPr>
          <p:spPr bwMode="auto">
            <a:xfrm>
              <a:off x="3554" y="1986"/>
              <a:ext cx="34" cy="12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5" y="3"/>
                </a:cxn>
                <a:cxn ang="0">
                  <a:pos x="53" y="1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8" y="7"/>
                </a:cxn>
                <a:cxn ang="0">
                  <a:pos x="9" y="10"/>
                </a:cxn>
                <a:cxn ang="0">
                  <a:pos x="5" y="14"/>
                </a:cxn>
                <a:cxn ang="0">
                  <a:pos x="0" y="16"/>
                </a:cxn>
                <a:cxn ang="0">
                  <a:pos x="5" y="23"/>
                </a:cxn>
                <a:cxn ang="0">
                  <a:pos x="9" y="21"/>
                </a:cxn>
                <a:cxn ang="0">
                  <a:pos x="14" y="17"/>
                </a:cxn>
                <a:cxn ang="0">
                  <a:pos x="20" y="14"/>
                </a:cxn>
                <a:cxn ang="0">
                  <a:pos x="27" y="11"/>
                </a:cxn>
                <a:cxn ang="0">
                  <a:pos x="34" y="9"/>
                </a:cxn>
                <a:cxn ang="0">
                  <a:pos x="43" y="9"/>
                </a:cxn>
                <a:cxn ang="0">
                  <a:pos x="53" y="8"/>
                </a:cxn>
                <a:cxn ang="0">
                  <a:pos x="62" y="10"/>
                </a:cxn>
                <a:cxn ang="0">
                  <a:pos x="67" y="5"/>
                </a:cxn>
                <a:cxn ang="0">
                  <a:pos x="62" y="10"/>
                </a:cxn>
                <a:cxn ang="0">
                  <a:pos x="66" y="10"/>
                </a:cxn>
                <a:cxn ang="0">
                  <a:pos x="67" y="8"/>
                </a:cxn>
                <a:cxn ang="0">
                  <a:pos x="67" y="5"/>
                </a:cxn>
                <a:cxn ang="0">
                  <a:pos x="65" y="3"/>
                </a:cxn>
                <a:cxn ang="0">
                  <a:pos x="60" y="9"/>
                </a:cxn>
              </a:cxnLst>
              <a:rect l="0" t="0" r="r" b="b"/>
              <a:pathLst>
                <a:path w="67" h="23">
                  <a:moveTo>
                    <a:pt x="60" y="9"/>
                  </a:moveTo>
                  <a:lnTo>
                    <a:pt x="65" y="3"/>
                  </a:lnTo>
                  <a:lnTo>
                    <a:pt x="53" y="1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4" y="5"/>
                  </a:lnTo>
                  <a:lnTo>
                    <a:pt x="18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5" y="23"/>
                  </a:lnTo>
                  <a:lnTo>
                    <a:pt x="9" y="21"/>
                  </a:lnTo>
                  <a:lnTo>
                    <a:pt x="14" y="17"/>
                  </a:lnTo>
                  <a:lnTo>
                    <a:pt x="20" y="14"/>
                  </a:lnTo>
                  <a:lnTo>
                    <a:pt x="27" y="11"/>
                  </a:lnTo>
                  <a:lnTo>
                    <a:pt x="34" y="9"/>
                  </a:lnTo>
                  <a:lnTo>
                    <a:pt x="43" y="9"/>
                  </a:lnTo>
                  <a:lnTo>
                    <a:pt x="53" y="8"/>
                  </a:lnTo>
                  <a:lnTo>
                    <a:pt x="62" y="1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3" name="Freeform 205"/>
            <p:cNvSpPr>
              <a:spLocks/>
            </p:cNvSpPr>
            <p:nvPr/>
          </p:nvSpPr>
          <p:spPr bwMode="auto">
            <a:xfrm>
              <a:off x="3582" y="1978"/>
              <a:ext cx="9" cy="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" y="16"/>
                </a:cxn>
                <a:cxn ang="0">
                  <a:pos x="4" y="24"/>
                </a:cxn>
                <a:cxn ang="0">
                  <a:pos x="11" y="20"/>
                </a:cxn>
                <a:cxn ang="0">
                  <a:pos x="8" y="14"/>
                </a:cxn>
                <a:cxn ang="0">
                  <a:pos x="6" y="9"/>
                </a:cxn>
                <a:cxn ang="0">
                  <a:pos x="9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0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11" y="20"/>
                  </a:lnTo>
                  <a:lnTo>
                    <a:pt x="8" y="14"/>
                  </a:lnTo>
                  <a:lnTo>
                    <a:pt x="6" y="9"/>
                  </a:lnTo>
                  <a:lnTo>
                    <a:pt x="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4" name="Freeform 206"/>
            <p:cNvSpPr>
              <a:spLocks/>
            </p:cNvSpPr>
            <p:nvPr/>
          </p:nvSpPr>
          <p:spPr bwMode="auto">
            <a:xfrm>
              <a:off x="3591" y="1978"/>
              <a:ext cx="29" cy="20"/>
            </a:xfrm>
            <a:custGeom>
              <a:avLst/>
              <a:gdLst/>
              <a:ahLst/>
              <a:cxnLst>
                <a:cxn ang="0">
                  <a:pos x="51" y="37"/>
                </a:cxn>
                <a:cxn ang="0">
                  <a:pos x="55" y="32"/>
                </a:cxn>
                <a:cxn ang="0">
                  <a:pos x="54" y="30"/>
                </a:cxn>
                <a:cxn ang="0">
                  <a:pos x="50" y="26"/>
                </a:cxn>
                <a:cxn ang="0">
                  <a:pos x="43" y="22"/>
                </a:cxn>
                <a:cxn ang="0">
                  <a:pos x="36" y="16"/>
                </a:cxn>
                <a:cxn ang="0">
                  <a:pos x="28" y="12"/>
                </a:cxn>
                <a:cxn ang="0">
                  <a:pos x="17" y="6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9"/>
                </a:cxn>
                <a:cxn ang="0">
                  <a:pos x="15" y="13"/>
                </a:cxn>
                <a:cxn ang="0">
                  <a:pos x="23" y="18"/>
                </a:cxn>
                <a:cxn ang="0">
                  <a:pos x="31" y="23"/>
                </a:cxn>
                <a:cxn ang="0">
                  <a:pos x="38" y="29"/>
                </a:cxn>
                <a:cxn ang="0">
                  <a:pos x="45" y="33"/>
                </a:cxn>
                <a:cxn ang="0">
                  <a:pos x="50" y="37"/>
                </a:cxn>
                <a:cxn ang="0">
                  <a:pos x="53" y="39"/>
                </a:cxn>
                <a:cxn ang="0">
                  <a:pos x="58" y="35"/>
                </a:cxn>
                <a:cxn ang="0">
                  <a:pos x="53" y="39"/>
                </a:cxn>
                <a:cxn ang="0">
                  <a:pos x="56" y="39"/>
                </a:cxn>
                <a:cxn ang="0">
                  <a:pos x="58" y="37"/>
                </a:cxn>
                <a:cxn ang="0">
                  <a:pos x="58" y="33"/>
                </a:cxn>
                <a:cxn ang="0">
                  <a:pos x="55" y="32"/>
                </a:cxn>
                <a:cxn ang="0">
                  <a:pos x="51" y="37"/>
                </a:cxn>
              </a:cxnLst>
              <a:rect l="0" t="0" r="r" b="b"/>
              <a:pathLst>
                <a:path w="58" h="39">
                  <a:moveTo>
                    <a:pt x="51" y="37"/>
                  </a:moveTo>
                  <a:lnTo>
                    <a:pt x="55" y="32"/>
                  </a:lnTo>
                  <a:lnTo>
                    <a:pt x="54" y="30"/>
                  </a:lnTo>
                  <a:lnTo>
                    <a:pt x="50" y="26"/>
                  </a:lnTo>
                  <a:lnTo>
                    <a:pt x="43" y="22"/>
                  </a:lnTo>
                  <a:lnTo>
                    <a:pt x="36" y="16"/>
                  </a:lnTo>
                  <a:lnTo>
                    <a:pt x="28" y="12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9"/>
                  </a:lnTo>
                  <a:lnTo>
                    <a:pt x="15" y="13"/>
                  </a:lnTo>
                  <a:lnTo>
                    <a:pt x="23" y="18"/>
                  </a:lnTo>
                  <a:lnTo>
                    <a:pt x="31" y="23"/>
                  </a:lnTo>
                  <a:lnTo>
                    <a:pt x="38" y="29"/>
                  </a:lnTo>
                  <a:lnTo>
                    <a:pt x="45" y="33"/>
                  </a:lnTo>
                  <a:lnTo>
                    <a:pt x="50" y="37"/>
                  </a:lnTo>
                  <a:lnTo>
                    <a:pt x="53" y="39"/>
                  </a:lnTo>
                  <a:lnTo>
                    <a:pt x="58" y="35"/>
                  </a:lnTo>
                  <a:lnTo>
                    <a:pt x="53" y="39"/>
                  </a:lnTo>
                  <a:lnTo>
                    <a:pt x="56" y="39"/>
                  </a:lnTo>
                  <a:lnTo>
                    <a:pt x="58" y="37"/>
                  </a:lnTo>
                  <a:lnTo>
                    <a:pt x="58" y="33"/>
                  </a:lnTo>
                  <a:lnTo>
                    <a:pt x="55" y="32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5" name="Freeform 207"/>
            <p:cNvSpPr>
              <a:spLocks/>
            </p:cNvSpPr>
            <p:nvPr/>
          </p:nvSpPr>
          <p:spPr bwMode="auto">
            <a:xfrm>
              <a:off x="3611" y="1979"/>
              <a:ext cx="9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4" y="14"/>
                </a:cxn>
                <a:cxn ang="0">
                  <a:pos x="7" y="23"/>
                </a:cxn>
                <a:cxn ang="0">
                  <a:pos x="12" y="36"/>
                </a:cxn>
                <a:cxn ang="0">
                  <a:pos x="19" y="34"/>
                </a:cxn>
                <a:cxn ang="0">
                  <a:pos x="14" y="21"/>
                </a:cxn>
                <a:cxn ang="0">
                  <a:pos x="11" y="12"/>
                </a:cxn>
                <a:cxn ang="0">
                  <a:pos x="8" y="6"/>
                </a:cxn>
                <a:cxn ang="0">
                  <a:pos x="5" y="1"/>
                </a:cxn>
                <a:cxn ang="0">
                  <a:pos x="1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9" h="36">
                  <a:moveTo>
                    <a:pt x="4" y="0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4" y="14"/>
                  </a:lnTo>
                  <a:lnTo>
                    <a:pt x="7" y="23"/>
                  </a:lnTo>
                  <a:lnTo>
                    <a:pt x="12" y="36"/>
                  </a:lnTo>
                  <a:lnTo>
                    <a:pt x="19" y="34"/>
                  </a:lnTo>
                  <a:lnTo>
                    <a:pt x="14" y="21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1"/>
                  </a:lnTo>
                  <a:lnTo>
                    <a:pt x="1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6" name="Freeform 208"/>
            <p:cNvSpPr>
              <a:spLocks/>
            </p:cNvSpPr>
            <p:nvPr/>
          </p:nvSpPr>
          <p:spPr bwMode="auto">
            <a:xfrm>
              <a:off x="3611" y="1979"/>
              <a:ext cx="17" cy="19"/>
            </a:xfrm>
            <a:custGeom>
              <a:avLst/>
              <a:gdLst/>
              <a:ahLst/>
              <a:cxnLst>
                <a:cxn ang="0">
                  <a:pos x="28" y="34"/>
                </a:cxn>
                <a:cxn ang="0">
                  <a:pos x="35" y="31"/>
                </a:cxn>
                <a:cxn ang="0">
                  <a:pos x="30" y="24"/>
                </a:cxn>
                <a:cxn ang="0">
                  <a:pos x="21" y="15"/>
                </a:cxn>
                <a:cxn ang="0">
                  <a:pos x="12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7" y="12"/>
                </a:cxn>
                <a:cxn ang="0">
                  <a:pos x="16" y="20"/>
                </a:cxn>
                <a:cxn ang="0">
                  <a:pos x="23" y="29"/>
                </a:cxn>
                <a:cxn ang="0">
                  <a:pos x="28" y="36"/>
                </a:cxn>
                <a:cxn ang="0">
                  <a:pos x="35" y="34"/>
                </a:cxn>
                <a:cxn ang="0">
                  <a:pos x="28" y="36"/>
                </a:cxn>
                <a:cxn ang="0">
                  <a:pos x="30" y="38"/>
                </a:cxn>
                <a:cxn ang="0">
                  <a:pos x="34" y="37"/>
                </a:cxn>
                <a:cxn ang="0">
                  <a:pos x="35" y="35"/>
                </a:cxn>
                <a:cxn ang="0">
                  <a:pos x="35" y="31"/>
                </a:cxn>
                <a:cxn ang="0">
                  <a:pos x="28" y="34"/>
                </a:cxn>
              </a:cxnLst>
              <a:rect l="0" t="0" r="r" b="b"/>
              <a:pathLst>
                <a:path w="35" h="38">
                  <a:moveTo>
                    <a:pt x="28" y="34"/>
                  </a:moveTo>
                  <a:lnTo>
                    <a:pt x="35" y="31"/>
                  </a:lnTo>
                  <a:lnTo>
                    <a:pt x="30" y="24"/>
                  </a:lnTo>
                  <a:lnTo>
                    <a:pt x="21" y="15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16" y="20"/>
                  </a:lnTo>
                  <a:lnTo>
                    <a:pt x="23" y="29"/>
                  </a:lnTo>
                  <a:lnTo>
                    <a:pt x="28" y="36"/>
                  </a:lnTo>
                  <a:lnTo>
                    <a:pt x="35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5" y="31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7" name="Freeform 209"/>
            <p:cNvSpPr>
              <a:spLocks/>
            </p:cNvSpPr>
            <p:nvPr/>
          </p:nvSpPr>
          <p:spPr bwMode="auto">
            <a:xfrm>
              <a:off x="3625" y="1980"/>
              <a:ext cx="8" cy="1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7" y="5"/>
                </a:cxn>
                <a:cxn ang="0">
                  <a:pos x="7" y="9"/>
                </a:cxn>
                <a:cxn ang="0">
                  <a:pos x="5" y="15"/>
                </a:cxn>
                <a:cxn ang="0">
                  <a:pos x="2" y="22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1" y="18"/>
                </a:cxn>
                <a:cxn ang="0">
                  <a:pos x="14" y="11"/>
                </a:cxn>
                <a:cxn ang="0">
                  <a:pos x="16" y="5"/>
                </a:cxn>
                <a:cxn ang="0">
                  <a:pos x="10" y="9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7" y="5"/>
                </a:cxn>
                <a:cxn ang="0">
                  <a:pos x="13" y="2"/>
                </a:cxn>
              </a:cxnLst>
              <a:rect l="0" t="0" r="r" b="b"/>
              <a:pathLst>
                <a:path w="16" h="32">
                  <a:moveTo>
                    <a:pt x="13" y="2"/>
                  </a:moveTo>
                  <a:lnTo>
                    <a:pt x="7" y="5"/>
                  </a:lnTo>
                  <a:lnTo>
                    <a:pt x="7" y="9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1" y="18"/>
                  </a:lnTo>
                  <a:lnTo>
                    <a:pt x="14" y="11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8" name="Freeform 210"/>
            <p:cNvSpPr>
              <a:spLocks/>
            </p:cNvSpPr>
            <p:nvPr/>
          </p:nvSpPr>
          <p:spPr bwMode="auto">
            <a:xfrm>
              <a:off x="3630" y="1981"/>
              <a:ext cx="11" cy="12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22" y="19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3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10" y="13"/>
                </a:cxn>
                <a:cxn ang="0">
                  <a:pos x="13" y="18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15" y="21"/>
                </a:cxn>
                <a:cxn ang="0">
                  <a:pos x="18" y="24"/>
                </a:cxn>
                <a:cxn ang="0">
                  <a:pos x="20" y="24"/>
                </a:cxn>
                <a:cxn ang="0">
                  <a:pos x="22" y="23"/>
                </a:cxn>
                <a:cxn ang="0">
                  <a:pos x="22" y="19"/>
                </a:cxn>
                <a:cxn ang="0">
                  <a:pos x="15" y="18"/>
                </a:cxn>
              </a:cxnLst>
              <a:rect l="0" t="0" r="r" b="b"/>
              <a:pathLst>
                <a:path w="22" h="24">
                  <a:moveTo>
                    <a:pt x="15" y="18"/>
                  </a:moveTo>
                  <a:lnTo>
                    <a:pt x="22" y="19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10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22" y="23"/>
                  </a:lnTo>
                  <a:lnTo>
                    <a:pt x="15" y="21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39" name="Freeform 211"/>
            <p:cNvSpPr>
              <a:spLocks/>
            </p:cNvSpPr>
            <p:nvPr/>
          </p:nvSpPr>
          <p:spPr bwMode="auto">
            <a:xfrm>
              <a:off x="3638" y="1978"/>
              <a:ext cx="16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1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8" y="15"/>
                </a:cxn>
                <a:cxn ang="0">
                  <a:pos x="0" y="23"/>
                </a:cxn>
                <a:cxn ang="0">
                  <a:pos x="7" y="28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6" y="10"/>
                </a:cxn>
                <a:cxn ang="0">
                  <a:pos x="33" y="8"/>
                </a:cxn>
                <a:cxn ang="0">
                  <a:pos x="33" y="9"/>
                </a:cxn>
                <a:cxn ang="0">
                  <a:pos x="33" y="0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33" y="1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8" y="15"/>
                  </a:lnTo>
                  <a:lnTo>
                    <a:pt x="0" y="23"/>
                  </a:lnTo>
                  <a:lnTo>
                    <a:pt x="7" y="28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6" y="10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0" name="Freeform 212"/>
            <p:cNvSpPr>
              <a:spLocks/>
            </p:cNvSpPr>
            <p:nvPr/>
          </p:nvSpPr>
          <p:spPr bwMode="auto">
            <a:xfrm>
              <a:off x="3654" y="1978"/>
              <a:ext cx="12" cy="1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1" y="13"/>
                </a:cxn>
                <a:cxn ang="0">
                  <a:pos x="18" y="16"/>
                </a:cxn>
                <a:cxn ang="0">
                  <a:pos x="23" y="18"/>
                </a:cxn>
                <a:cxn ang="0">
                  <a:pos x="21" y="17"/>
                </a:cxn>
                <a:cxn ang="0">
                  <a:pos x="24" y="10"/>
                </a:cxn>
              </a:cxnLst>
              <a:rect l="0" t="0" r="r" b="b"/>
              <a:pathLst>
                <a:path w="24" h="18">
                  <a:moveTo>
                    <a:pt x="24" y="10"/>
                  </a:moveTo>
                  <a:lnTo>
                    <a:pt x="23" y="9"/>
                  </a:lnTo>
                  <a:lnTo>
                    <a:pt x="20" y="9"/>
                  </a:lnTo>
                  <a:lnTo>
                    <a:pt x="16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1" y="13"/>
                  </a:lnTo>
                  <a:lnTo>
                    <a:pt x="18" y="16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1" name="Freeform 213"/>
            <p:cNvSpPr>
              <a:spLocks/>
            </p:cNvSpPr>
            <p:nvPr/>
          </p:nvSpPr>
          <p:spPr bwMode="auto">
            <a:xfrm>
              <a:off x="3665" y="1983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3" y="9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2" name="Freeform 214"/>
            <p:cNvSpPr>
              <a:spLocks/>
            </p:cNvSpPr>
            <p:nvPr/>
          </p:nvSpPr>
          <p:spPr bwMode="auto">
            <a:xfrm>
              <a:off x="3665" y="1963"/>
              <a:ext cx="4" cy="2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44"/>
                </a:cxn>
                <a:cxn ang="0">
                  <a:pos x="10" y="44"/>
                </a:cxn>
                <a:cxn ang="0">
                  <a:pos x="10" y="4"/>
                </a:cxn>
                <a:cxn ang="0">
                  <a:pos x="6" y="1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4" y="8"/>
                </a:cxn>
              </a:cxnLst>
              <a:rect l="0" t="0" r="r" b="b"/>
              <a:pathLst>
                <a:path w="10" h="44">
                  <a:moveTo>
                    <a:pt x="4" y="8"/>
                  </a:moveTo>
                  <a:lnTo>
                    <a:pt x="0" y="4"/>
                  </a:lnTo>
                  <a:lnTo>
                    <a:pt x="0" y="44"/>
                  </a:lnTo>
                  <a:lnTo>
                    <a:pt x="10" y="44"/>
                  </a:lnTo>
                  <a:lnTo>
                    <a:pt x="10" y="4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3" name="Freeform 215"/>
            <p:cNvSpPr>
              <a:spLocks/>
            </p:cNvSpPr>
            <p:nvPr/>
          </p:nvSpPr>
          <p:spPr bwMode="auto">
            <a:xfrm>
              <a:off x="3653" y="1959"/>
              <a:ext cx="15" cy="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7"/>
                </a:cxn>
                <a:cxn ang="0">
                  <a:pos x="10" y="9"/>
                </a:cxn>
                <a:cxn ang="0">
                  <a:pos x="18" y="11"/>
                </a:cxn>
                <a:cxn ang="0">
                  <a:pos x="25" y="15"/>
                </a:cxn>
                <a:cxn ang="0">
                  <a:pos x="27" y="16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12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1"/>
                </a:cxn>
              </a:cxnLst>
              <a:rect l="0" t="0" r="r" b="b"/>
              <a:pathLst>
                <a:path w="29" h="16">
                  <a:moveTo>
                    <a:pt x="6" y="1"/>
                  </a:moveTo>
                  <a:lnTo>
                    <a:pt x="4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4" y="0"/>
                  </a:lnTo>
                  <a:lnTo>
                    <a:pt x="2" y="6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4" name="Freeform 216"/>
            <p:cNvSpPr>
              <a:spLocks/>
            </p:cNvSpPr>
            <p:nvPr/>
          </p:nvSpPr>
          <p:spPr bwMode="auto">
            <a:xfrm>
              <a:off x="3654" y="1959"/>
              <a:ext cx="7" cy="10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13" y="14"/>
                </a:cxn>
                <a:cxn ang="0">
                  <a:pos x="13" y="13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6" y="16"/>
                </a:cxn>
                <a:cxn ang="0">
                  <a:pos x="11" y="11"/>
                </a:cxn>
                <a:cxn ang="0">
                  <a:pos x="6" y="16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3" y="17"/>
                </a:cxn>
                <a:cxn ang="0">
                  <a:pos x="13" y="14"/>
                </a:cxn>
                <a:cxn ang="0">
                  <a:pos x="9" y="18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5" name="Freeform 217"/>
            <p:cNvSpPr>
              <a:spLocks/>
            </p:cNvSpPr>
            <p:nvPr/>
          </p:nvSpPr>
          <p:spPr bwMode="auto">
            <a:xfrm>
              <a:off x="3640" y="1960"/>
              <a:ext cx="20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10" y="8"/>
                </a:cxn>
                <a:cxn ang="0">
                  <a:pos x="16" y="9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32" y="15"/>
                </a:cxn>
                <a:cxn ang="0">
                  <a:pos x="36" y="17"/>
                </a:cxn>
                <a:cxn ang="0">
                  <a:pos x="37" y="17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4" y="8"/>
                </a:cxn>
                <a:cxn ang="0">
                  <a:pos x="30" y="7"/>
                </a:cxn>
                <a:cxn ang="0">
                  <a:pos x="24" y="5"/>
                </a:cxn>
                <a:cxn ang="0">
                  <a:pos x="18" y="2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9" h="17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32" y="15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0" y="7"/>
                  </a:lnTo>
                  <a:lnTo>
                    <a:pt x="24" y="5"/>
                  </a:lnTo>
                  <a:lnTo>
                    <a:pt x="18" y="2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6" name="Freeform 218"/>
            <p:cNvSpPr>
              <a:spLocks/>
            </p:cNvSpPr>
            <p:nvPr/>
          </p:nvSpPr>
          <p:spPr bwMode="auto">
            <a:xfrm>
              <a:off x="3172" y="2847"/>
              <a:ext cx="30" cy="43"/>
            </a:xfrm>
            <a:custGeom>
              <a:avLst/>
              <a:gdLst/>
              <a:ahLst/>
              <a:cxnLst>
                <a:cxn ang="0">
                  <a:pos x="36" y="86"/>
                </a:cxn>
                <a:cxn ang="0">
                  <a:pos x="40" y="75"/>
                </a:cxn>
                <a:cxn ang="0">
                  <a:pos x="48" y="65"/>
                </a:cxn>
                <a:cxn ang="0">
                  <a:pos x="56" y="54"/>
                </a:cxn>
                <a:cxn ang="0">
                  <a:pos x="61" y="43"/>
                </a:cxn>
                <a:cxn ang="0">
                  <a:pos x="61" y="31"/>
                </a:cxn>
                <a:cxn ang="0">
                  <a:pos x="58" y="21"/>
                </a:cxn>
                <a:cxn ang="0">
                  <a:pos x="53" y="13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5" y="0"/>
                </a:cxn>
                <a:cxn ang="0">
                  <a:pos x="18" y="1"/>
                </a:cxn>
                <a:cxn ang="0">
                  <a:pos x="12" y="3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8" y="15"/>
                </a:cxn>
                <a:cxn ang="0">
                  <a:pos x="15" y="20"/>
                </a:cxn>
                <a:cxn ang="0">
                  <a:pos x="24" y="26"/>
                </a:cxn>
                <a:cxn ang="0">
                  <a:pos x="32" y="34"/>
                </a:cxn>
                <a:cxn ang="0">
                  <a:pos x="35" y="42"/>
                </a:cxn>
                <a:cxn ang="0">
                  <a:pos x="36" y="51"/>
                </a:cxn>
                <a:cxn ang="0">
                  <a:pos x="36" y="63"/>
                </a:cxn>
                <a:cxn ang="0">
                  <a:pos x="36" y="75"/>
                </a:cxn>
                <a:cxn ang="0">
                  <a:pos x="36" y="86"/>
                </a:cxn>
              </a:cxnLst>
              <a:rect l="0" t="0" r="r" b="b"/>
              <a:pathLst>
                <a:path w="61" h="86">
                  <a:moveTo>
                    <a:pt x="36" y="86"/>
                  </a:moveTo>
                  <a:lnTo>
                    <a:pt x="40" y="75"/>
                  </a:lnTo>
                  <a:lnTo>
                    <a:pt x="48" y="65"/>
                  </a:lnTo>
                  <a:lnTo>
                    <a:pt x="56" y="54"/>
                  </a:lnTo>
                  <a:lnTo>
                    <a:pt x="61" y="43"/>
                  </a:lnTo>
                  <a:lnTo>
                    <a:pt x="61" y="31"/>
                  </a:lnTo>
                  <a:lnTo>
                    <a:pt x="58" y="21"/>
                  </a:lnTo>
                  <a:lnTo>
                    <a:pt x="53" y="13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15" y="20"/>
                  </a:lnTo>
                  <a:lnTo>
                    <a:pt x="24" y="26"/>
                  </a:lnTo>
                  <a:lnTo>
                    <a:pt x="32" y="34"/>
                  </a:lnTo>
                  <a:lnTo>
                    <a:pt x="35" y="42"/>
                  </a:lnTo>
                  <a:lnTo>
                    <a:pt x="36" y="51"/>
                  </a:lnTo>
                  <a:lnTo>
                    <a:pt x="36" y="63"/>
                  </a:lnTo>
                  <a:lnTo>
                    <a:pt x="36" y="75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7" name="Freeform 219"/>
            <p:cNvSpPr>
              <a:spLocks/>
            </p:cNvSpPr>
            <p:nvPr/>
          </p:nvSpPr>
          <p:spPr bwMode="auto">
            <a:xfrm>
              <a:off x="3031" y="2844"/>
              <a:ext cx="197" cy="190"/>
            </a:xfrm>
            <a:custGeom>
              <a:avLst/>
              <a:gdLst/>
              <a:ahLst/>
              <a:cxnLst>
                <a:cxn ang="0">
                  <a:pos x="17" y="188"/>
                </a:cxn>
                <a:cxn ang="0">
                  <a:pos x="28" y="272"/>
                </a:cxn>
                <a:cxn ang="0">
                  <a:pos x="53" y="382"/>
                </a:cxn>
                <a:cxn ang="0">
                  <a:pos x="96" y="336"/>
                </a:cxn>
                <a:cxn ang="0">
                  <a:pos x="150" y="298"/>
                </a:cxn>
                <a:cxn ang="0">
                  <a:pos x="215" y="264"/>
                </a:cxn>
                <a:cxn ang="0">
                  <a:pos x="287" y="235"/>
                </a:cxn>
                <a:cxn ang="0">
                  <a:pos x="365" y="209"/>
                </a:cxn>
                <a:cxn ang="0">
                  <a:pos x="393" y="194"/>
                </a:cxn>
                <a:cxn ang="0">
                  <a:pos x="384" y="186"/>
                </a:cxn>
                <a:cxn ang="0">
                  <a:pos x="357" y="178"/>
                </a:cxn>
                <a:cxn ang="0">
                  <a:pos x="339" y="170"/>
                </a:cxn>
                <a:cxn ang="0">
                  <a:pos x="346" y="181"/>
                </a:cxn>
                <a:cxn ang="0">
                  <a:pos x="344" y="186"/>
                </a:cxn>
                <a:cxn ang="0">
                  <a:pos x="327" y="169"/>
                </a:cxn>
                <a:cxn ang="0">
                  <a:pos x="321" y="148"/>
                </a:cxn>
                <a:cxn ang="0">
                  <a:pos x="309" y="111"/>
                </a:cxn>
                <a:cxn ang="0">
                  <a:pos x="295" y="79"/>
                </a:cxn>
                <a:cxn ang="0">
                  <a:pos x="278" y="53"/>
                </a:cxn>
                <a:cxn ang="0">
                  <a:pos x="260" y="36"/>
                </a:cxn>
                <a:cxn ang="0">
                  <a:pos x="231" y="38"/>
                </a:cxn>
                <a:cxn ang="0">
                  <a:pos x="223" y="41"/>
                </a:cxn>
                <a:cxn ang="0">
                  <a:pos x="230" y="30"/>
                </a:cxn>
                <a:cxn ang="0">
                  <a:pos x="243" y="26"/>
                </a:cxn>
                <a:cxn ang="0">
                  <a:pos x="247" y="15"/>
                </a:cxn>
                <a:cxn ang="0">
                  <a:pos x="226" y="0"/>
                </a:cxn>
                <a:cxn ang="0">
                  <a:pos x="208" y="30"/>
                </a:cxn>
                <a:cxn ang="0">
                  <a:pos x="193" y="29"/>
                </a:cxn>
                <a:cxn ang="0">
                  <a:pos x="172" y="17"/>
                </a:cxn>
                <a:cxn ang="0">
                  <a:pos x="156" y="13"/>
                </a:cxn>
                <a:cxn ang="0">
                  <a:pos x="140" y="17"/>
                </a:cxn>
                <a:cxn ang="0">
                  <a:pos x="127" y="29"/>
                </a:cxn>
                <a:cxn ang="0">
                  <a:pos x="113" y="37"/>
                </a:cxn>
                <a:cxn ang="0">
                  <a:pos x="90" y="34"/>
                </a:cxn>
                <a:cxn ang="0">
                  <a:pos x="76" y="38"/>
                </a:cxn>
                <a:cxn ang="0">
                  <a:pos x="61" y="46"/>
                </a:cxn>
                <a:cxn ang="0">
                  <a:pos x="71" y="26"/>
                </a:cxn>
                <a:cxn ang="0">
                  <a:pos x="46" y="22"/>
                </a:cxn>
                <a:cxn ang="0">
                  <a:pos x="40" y="35"/>
                </a:cxn>
                <a:cxn ang="0">
                  <a:pos x="38" y="44"/>
                </a:cxn>
                <a:cxn ang="0">
                  <a:pos x="40" y="65"/>
                </a:cxn>
                <a:cxn ang="0">
                  <a:pos x="18" y="81"/>
                </a:cxn>
                <a:cxn ang="0">
                  <a:pos x="0" y="110"/>
                </a:cxn>
                <a:cxn ang="0">
                  <a:pos x="3" y="141"/>
                </a:cxn>
              </a:cxnLst>
              <a:rect l="0" t="0" r="r" b="b"/>
              <a:pathLst>
                <a:path w="394" h="382">
                  <a:moveTo>
                    <a:pt x="3" y="139"/>
                  </a:moveTo>
                  <a:lnTo>
                    <a:pt x="10" y="161"/>
                  </a:lnTo>
                  <a:lnTo>
                    <a:pt x="17" y="188"/>
                  </a:lnTo>
                  <a:lnTo>
                    <a:pt x="23" y="217"/>
                  </a:lnTo>
                  <a:lnTo>
                    <a:pt x="27" y="243"/>
                  </a:lnTo>
                  <a:lnTo>
                    <a:pt x="28" y="272"/>
                  </a:lnTo>
                  <a:lnTo>
                    <a:pt x="31" y="310"/>
                  </a:lnTo>
                  <a:lnTo>
                    <a:pt x="40" y="348"/>
                  </a:lnTo>
                  <a:lnTo>
                    <a:pt x="53" y="382"/>
                  </a:lnTo>
                  <a:lnTo>
                    <a:pt x="66" y="366"/>
                  </a:lnTo>
                  <a:lnTo>
                    <a:pt x="81" y="351"/>
                  </a:lnTo>
                  <a:lnTo>
                    <a:pt x="96" y="336"/>
                  </a:lnTo>
                  <a:lnTo>
                    <a:pt x="113" y="322"/>
                  </a:lnTo>
                  <a:lnTo>
                    <a:pt x="132" y="309"/>
                  </a:lnTo>
                  <a:lnTo>
                    <a:pt x="150" y="298"/>
                  </a:lnTo>
                  <a:lnTo>
                    <a:pt x="171" y="286"/>
                  </a:lnTo>
                  <a:lnTo>
                    <a:pt x="193" y="275"/>
                  </a:lnTo>
                  <a:lnTo>
                    <a:pt x="215" y="264"/>
                  </a:lnTo>
                  <a:lnTo>
                    <a:pt x="239" y="255"/>
                  </a:lnTo>
                  <a:lnTo>
                    <a:pt x="263" y="245"/>
                  </a:lnTo>
                  <a:lnTo>
                    <a:pt x="287" y="235"/>
                  </a:lnTo>
                  <a:lnTo>
                    <a:pt x="312" y="226"/>
                  </a:lnTo>
                  <a:lnTo>
                    <a:pt x="339" y="218"/>
                  </a:lnTo>
                  <a:lnTo>
                    <a:pt x="365" y="209"/>
                  </a:lnTo>
                  <a:lnTo>
                    <a:pt x="393" y="201"/>
                  </a:lnTo>
                  <a:lnTo>
                    <a:pt x="393" y="197"/>
                  </a:lnTo>
                  <a:lnTo>
                    <a:pt x="393" y="194"/>
                  </a:lnTo>
                  <a:lnTo>
                    <a:pt x="393" y="192"/>
                  </a:lnTo>
                  <a:lnTo>
                    <a:pt x="394" y="188"/>
                  </a:lnTo>
                  <a:lnTo>
                    <a:pt x="384" y="186"/>
                  </a:lnTo>
                  <a:lnTo>
                    <a:pt x="375" y="184"/>
                  </a:lnTo>
                  <a:lnTo>
                    <a:pt x="365" y="181"/>
                  </a:lnTo>
                  <a:lnTo>
                    <a:pt x="357" y="178"/>
                  </a:lnTo>
                  <a:lnTo>
                    <a:pt x="349" y="176"/>
                  </a:lnTo>
                  <a:lnTo>
                    <a:pt x="344" y="172"/>
                  </a:lnTo>
                  <a:lnTo>
                    <a:pt x="339" y="170"/>
                  </a:lnTo>
                  <a:lnTo>
                    <a:pt x="337" y="167"/>
                  </a:lnTo>
                  <a:lnTo>
                    <a:pt x="341" y="174"/>
                  </a:lnTo>
                  <a:lnTo>
                    <a:pt x="346" y="181"/>
                  </a:lnTo>
                  <a:lnTo>
                    <a:pt x="349" y="186"/>
                  </a:lnTo>
                  <a:lnTo>
                    <a:pt x="353" y="190"/>
                  </a:lnTo>
                  <a:lnTo>
                    <a:pt x="344" y="186"/>
                  </a:lnTo>
                  <a:lnTo>
                    <a:pt x="336" y="180"/>
                  </a:lnTo>
                  <a:lnTo>
                    <a:pt x="331" y="174"/>
                  </a:lnTo>
                  <a:lnTo>
                    <a:pt x="327" y="169"/>
                  </a:lnTo>
                  <a:lnTo>
                    <a:pt x="324" y="163"/>
                  </a:lnTo>
                  <a:lnTo>
                    <a:pt x="322" y="156"/>
                  </a:lnTo>
                  <a:lnTo>
                    <a:pt x="321" y="148"/>
                  </a:lnTo>
                  <a:lnTo>
                    <a:pt x="318" y="139"/>
                  </a:lnTo>
                  <a:lnTo>
                    <a:pt x="314" y="123"/>
                  </a:lnTo>
                  <a:lnTo>
                    <a:pt x="309" y="111"/>
                  </a:lnTo>
                  <a:lnTo>
                    <a:pt x="303" y="99"/>
                  </a:lnTo>
                  <a:lnTo>
                    <a:pt x="299" y="87"/>
                  </a:lnTo>
                  <a:lnTo>
                    <a:pt x="295" y="79"/>
                  </a:lnTo>
                  <a:lnTo>
                    <a:pt x="291" y="71"/>
                  </a:lnTo>
                  <a:lnTo>
                    <a:pt x="285" y="61"/>
                  </a:lnTo>
                  <a:lnTo>
                    <a:pt x="278" y="53"/>
                  </a:lnTo>
                  <a:lnTo>
                    <a:pt x="272" y="46"/>
                  </a:lnTo>
                  <a:lnTo>
                    <a:pt x="265" y="41"/>
                  </a:lnTo>
                  <a:lnTo>
                    <a:pt x="260" y="36"/>
                  </a:lnTo>
                  <a:lnTo>
                    <a:pt x="254" y="35"/>
                  </a:lnTo>
                  <a:lnTo>
                    <a:pt x="240" y="36"/>
                  </a:lnTo>
                  <a:lnTo>
                    <a:pt x="231" y="38"/>
                  </a:lnTo>
                  <a:lnTo>
                    <a:pt x="226" y="41"/>
                  </a:lnTo>
                  <a:lnTo>
                    <a:pt x="224" y="42"/>
                  </a:lnTo>
                  <a:lnTo>
                    <a:pt x="223" y="41"/>
                  </a:lnTo>
                  <a:lnTo>
                    <a:pt x="224" y="37"/>
                  </a:lnTo>
                  <a:lnTo>
                    <a:pt x="226" y="33"/>
                  </a:lnTo>
                  <a:lnTo>
                    <a:pt x="230" y="30"/>
                  </a:lnTo>
                  <a:lnTo>
                    <a:pt x="234" y="28"/>
                  </a:lnTo>
                  <a:lnTo>
                    <a:pt x="239" y="27"/>
                  </a:lnTo>
                  <a:lnTo>
                    <a:pt x="243" y="26"/>
                  </a:lnTo>
                  <a:lnTo>
                    <a:pt x="245" y="26"/>
                  </a:lnTo>
                  <a:lnTo>
                    <a:pt x="249" y="19"/>
                  </a:lnTo>
                  <a:lnTo>
                    <a:pt x="247" y="15"/>
                  </a:lnTo>
                  <a:lnTo>
                    <a:pt x="241" y="10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6" y="7"/>
                  </a:lnTo>
                  <a:lnTo>
                    <a:pt x="211" y="19"/>
                  </a:lnTo>
                  <a:lnTo>
                    <a:pt x="208" y="30"/>
                  </a:lnTo>
                  <a:lnTo>
                    <a:pt x="204" y="35"/>
                  </a:lnTo>
                  <a:lnTo>
                    <a:pt x="200" y="34"/>
                  </a:lnTo>
                  <a:lnTo>
                    <a:pt x="193" y="29"/>
                  </a:lnTo>
                  <a:lnTo>
                    <a:pt x="185" y="25"/>
                  </a:lnTo>
                  <a:lnTo>
                    <a:pt x="177" y="19"/>
                  </a:lnTo>
                  <a:lnTo>
                    <a:pt x="172" y="17"/>
                  </a:lnTo>
                  <a:lnTo>
                    <a:pt x="167" y="14"/>
                  </a:lnTo>
                  <a:lnTo>
                    <a:pt x="162" y="14"/>
                  </a:lnTo>
                  <a:lnTo>
                    <a:pt x="156" y="13"/>
                  </a:lnTo>
                  <a:lnTo>
                    <a:pt x="150" y="14"/>
                  </a:lnTo>
                  <a:lnTo>
                    <a:pt x="144" y="14"/>
                  </a:lnTo>
                  <a:lnTo>
                    <a:pt x="140" y="17"/>
                  </a:lnTo>
                  <a:lnTo>
                    <a:pt x="136" y="18"/>
                  </a:lnTo>
                  <a:lnTo>
                    <a:pt x="131" y="23"/>
                  </a:lnTo>
                  <a:lnTo>
                    <a:pt x="127" y="29"/>
                  </a:lnTo>
                  <a:lnTo>
                    <a:pt x="122" y="35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05" y="35"/>
                  </a:lnTo>
                  <a:lnTo>
                    <a:pt x="97" y="34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2" y="36"/>
                  </a:lnTo>
                  <a:lnTo>
                    <a:pt x="76" y="38"/>
                  </a:lnTo>
                  <a:lnTo>
                    <a:pt x="72" y="41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8" y="50"/>
                  </a:lnTo>
                  <a:lnTo>
                    <a:pt x="56" y="53"/>
                  </a:lnTo>
                  <a:lnTo>
                    <a:pt x="71" y="26"/>
                  </a:lnTo>
                  <a:lnTo>
                    <a:pt x="40" y="15"/>
                  </a:lnTo>
                  <a:lnTo>
                    <a:pt x="44" y="21"/>
                  </a:lnTo>
                  <a:lnTo>
                    <a:pt x="46" y="22"/>
                  </a:lnTo>
                  <a:lnTo>
                    <a:pt x="45" y="23"/>
                  </a:lnTo>
                  <a:lnTo>
                    <a:pt x="43" y="28"/>
                  </a:lnTo>
                  <a:lnTo>
                    <a:pt x="40" y="35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7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28" y="75"/>
                  </a:lnTo>
                  <a:lnTo>
                    <a:pt x="18" y="81"/>
                  </a:lnTo>
                  <a:lnTo>
                    <a:pt x="8" y="89"/>
                  </a:lnTo>
                  <a:lnTo>
                    <a:pt x="3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3" y="141"/>
                  </a:lnTo>
                  <a:lnTo>
                    <a:pt x="3" y="139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8" name="Freeform 220"/>
            <p:cNvSpPr>
              <a:spLocks/>
            </p:cNvSpPr>
            <p:nvPr/>
          </p:nvSpPr>
          <p:spPr bwMode="auto">
            <a:xfrm>
              <a:off x="3491" y="2131"/>
              <a:ext cx="27" cy="4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5" y="27"/>
                </a:cxn>
                <a:cxn ang="0">
                  <a:pos x="1" y="18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3"/>
                </a:cxn>
                <a:cxn ang="0">
                  <a:pos x="30" y="7"/>
                </a:cxn>
                <a:cxn ang="0">
                  <a:pos x="34" y="14"/>
                </a:cxn>
                <a:cxn ang="0">
                  <a:pos x="38" y="22"/>
                </a:cxn>
                <a:cxn ang="0">
                  <a:pos x="40" y="28"/>
                </a:cxn>
                <a:cxn ang="0">
                  <a:pos x="45" y="39"/>
                </a:cxn>
                <a:cxn ang="0">
                  <a:pos x="50" y="52"/>
                </a:cxn>
                <a:cxn ang="0">
                  <a:pos x="54" y="64"/>
                </a:cxn>
                <a:cxn ang="0">
                  <a:pos x="54" y="71"/>
                </a:cxn>
                <a:cxn ang="0">
                  <a:pos x="51" y="75"/>
                </a:cxn>
                <a:cxn ang="0">
                  <a:pos x="50" y="79"/>
                </a:cxn>
                <a:cxn ang="0">
                  <a:pos x="49" y="81"/>
                </a:cxn>
                <a:cxn ang="0">
                  <a:pos x="48" y="82"/>
                </a:cxn>
                <a:cxn ang="0">
                  <a:pos x="46" y="82"/>
                </a:cxn>
                <a:cxn ang="0">
                  <a:pos x="45" y="79"/>
                </a:cxn>
                <a:cxn ang="0">
                  <a:pos x="45" y="75"/>
                </a:cxn>
                <a:cxn ang="0">
                  <a:pos x="43" y="69"/>
                </a:cxn>
                <a:cxn ang="0">
                  <a:pos x="39" y="58"/>
                </a:cxn>
                <a:cxn ang="0">
                  <a:pos x="31" y="41"/>
                </a:cxn>
                <a:cxn ang="0">
                  <a:pos x="20" y="30"/>
                </a:cxn>
                <a:cxn ang="0">
                  <a:pos x="11" y="34"/>
                </a:cxn>
              </a:cxnLst>
              <a:rect l="0" t="0" r="r" b="b"/>
              <a:pathLst>
                <a:path w="54" h="82">
                  <a:moveTo>
                    <a:pt x="11" y="34"/>
                  </a:moveTo>
                  <a:lnTo>
                    <a:pt x="5" y="27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30" y="7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0" y="28"/>
                  </a:lnTo>
                  <a:lnTo>
                    <a:pt x="45" y="39"/>
                  </a:lnTo>
                  <a:lnTo>
                    <a:pt x="50" y="52"/>
                  </a:lnTo>
                  <a:lnTo>
                    <a:pt x="54" y="64"/>
                  </a:lnTo>
                  <a:lnTo>
                    <a:pt x="54" y="71"/>
                  </a:lnTo>
                  <a:lnTo>
                    <a:pt x="51" y="75"/>
                  </a:lnTo>
                  <a:lnTo>
                    <a:pt x="50" y="79"/>
                  </a:lnTo>
                  <a:lnTo>
                    <a:pt x="49" y="81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5" y="79"/>
                  </a:lnTo>
                  <a:lnTo>
                    <a:pt x="45" y="75"/>
                  </a:lnTo>
                  <a:lnTo>
                    <a:pt x="43" y="69"/>
                  </a:lnTo>
                  <a:lnTo>
                    <a:pt x="39" y="58"/>
                  </a:lnTo>
                  <a:lnTo>
                    <a:pt x="31" y="41"/>
                  </a:lnTo>
                  <a:lnTo>
                    <a:pt x="20" y="30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49" name="Freeform 221"/>
            <p:cNvSpPr>
              <a:spLocks/>
            </p:cNvSpPr>
            <p:nvPr/>
          </p:nvSpPr>
          <p:spPr bwMode="auto">
            <a:xfrm>
              <a:off x="3489" y="2131"/>
              <a:ext cx="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6" y="29"/>
                </a:cxn>
                <a:cxn ang="0">
                  <a:pos x="13" y="37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9" y="7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0"/>
                </a:cxn>
              </a:cxnLst>
              <a:rect l="0" t="0" r="r" b="b"/>
              <a:pathLst>
                <a:path w="17" h="37">
                  <a:moveTo>
                    <a:pt x="6" y="0"/>
                  </a:moveTo>
                  <a:lnTo>
                    <a:pt x="7" y="0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6" y="29"/>
                  </a:lnTo>
                  <a:lnTo>
                    <a:pt x="13" y="37"/>
                  </a:lnTo>
                  <a:lnTo>
                    <a:pt x="17" y="30"/>
                  </a:lnTo>
                  <a:lnTo>
                    <a:pt x="13" y="24"/>
                  </a:lnTo>
                  <a:lnTo>
                    <a:pt x="8" y="16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0" name="Freeform 222"/>
            <p:cNvSpPr>
              <a:spLocks/>
            </p:cNvSpPr>
            <p:nvPr/>
          </p:nvSpPr>
          <p:spPr bwMode="auto">
            <a:xfrm>
              <a:off x="3492" y="2129"/>
              <a:ext cx="13" cy="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5" y="2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4" y="2"/>
                </a:cxn>
              </a:cxnLst>
              <a:rect l="0" t="0" r="r" b="b"/>
              <a:pathLst>
                <a:path w="25" h="10">
                  <a:moveTo>
                    <a:pt x="24" y="2"/>
                  </a:moveTo>
                  <a:lnTo>
                    <a:pt x="25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3" y="7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1" name="Freeform 223"/>
            <p:cNvSpPr>
              <a:spLocks/>
            </p:cNvSpPr>
            <p:nvPr/>
          </p:nvSpPr>
          <p:spPr bwMode="auto">
            <a:xfrm>
              <a:off x="3503" y="2131"/>
              <a:ext cx="10" cy="16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9" y="28"/>
                </a:cxn>
                <a:cxn ang="0">
                  <a:pos x="17" y="22"/>
                </a:cxn>
                <a:cxn ang="0">
                  <a:pos x="14" y="14"/>
                </a:cxn>
                <a:cxn ang="0">
                  <a:pos x="9" y="6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7" y="16"/>
                </a:cxn>
                <a:cxn ang="0">
                  <a:pos x="10" y="24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5" y="32"/>
                </a:cxn>
                <a:cxn ang="0">
                  <a:pos x="17" y="32"/>
                </a:cxn>
                <a:cxn ang="0">
                  <a:pos x="19" y="31"/>
                </a:cxn>
                <a:cxn ang="0">
                  <a:pos x="19" y="28"/>
                </a:cxn>
              </a:cxnLst>
              <a:rect l="0" t="0" r="r" b="b"/>
              <a:pathLst>
                <a:path w="19" h="32">
                  <a:moveTo>
                    <a:pt x="19" y="28"/>
                  </a:moveTo>
                  <a:lnTo>
                    <a:pt x="19" y="28"/>
                  </a:lnTo>
                  <a:lnTo>
                    <a:pt x="17" y="22"/>
                  </a:lnTo>
                  <a:lnTo>
                    <a:pt x="14" y="14"/>
                  </a:lnTo>
                  <a:lnTo>
                    <a:pt x="9" y="6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2" name="Freeform 224"/>
            <p:cNvSpPr>
              <a:spLocks/>
            </p:cNvSpPr>
            <p:nvPr/>
          </p:nvSpPr>
          <p:spPr bwMode="auto">
            <a:xfrm>
              <a:off x="3509" y="2144"/>
              <a:ext cx="11" cy="23"/>
            </a:xfrm>
            <a:custGeom>
              <a:avLst/>
              <a:gdLst/>
              <a:ahLst/>
              <a:cxnLst>
                <a:cxn ang="0">
                  <a:pos x="21" y="45"/>
                </a:cxn>
                <a:cxn ang="0">
                  <a:pos x="21" y="45"/>
                </a:cxn>
                <a:cxn ang="0">
                  <a:pos x="21" y="37"/>
                </a:cxn>
                <a:cxn ang="0">
                  <a:pos x="18" y="24"/>
                </a:cxn>
                <a:cxn ang="0">
                  <a:pos x="12" y="11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5" y="14"/>
                </a:cxn>
                <a:cxn ang="0">
                  <a:pos x="11" y="26"/>
                </a:cxn>
                <a:cxn ang="0">
                  <a:pos x="14" y="37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21" y="45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21" y="45"/>
                  </a:lnTo>
                  <a:lnTo>
                    <a:pt x="21" y="37"/>
                  </a:lnTo>
                  <a:lnTo>
                    <a:pt x="18" y="24"/>
                  </a:lnTo>
                  <a:lnTo>
                    <a:pt x="12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5" y="14"/>
                  </a:lnTo>
                  <a:lnTo>
                    <a:pt x="11" y="26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3" name="Freeform 225"/>
            <p:cNvSpPr>
              <a:spLocks/>
            </p:cNvSpPr>
            <p:nvPr/>
          </p:nvSpPr>
          <p:spPr bwMode="auto">
            <a:xfrm>
              <a:off x="3513" y="2166"/>
              <a:ext cx="7" cy="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6" y="15"/>
                </a:cxn>
                <a:cxn ang="0">
                  <a:pos x="8" y="14"/>
                </a:cxn>
                <a:cxn ang="0">
                  <a:pos x="9" y="11"/>
                </a:cxn>
                <a:cxn ang="0">
                  <a:pos x="10" y="7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3" y="17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lnTo>
                    <a:pt x="6" y="15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5" y="0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4" name="Freeform 226"/>
            <p:cNvSpPr>
              <a:spLocks/>
            </p:cNvSpPr>
            <p:nvPr/>
          </p:nvSpPr>
          <p:spPr bwMode="auto">
            <a:xfrm>
              <a:off x="3511" y="2165"/>
              <a:ext cx="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11"/>
                </a:cxn>
                <a:cxn ang="0">
                  <a:pos x="3" y="16"/>
                </a:cxn>
                <a:cxn ang="0">
                  <a:pos x="8" y="18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</a:cxnLst>
              <a:rect l="0" t="0" r="r" b="b"/>
              <a:pathLst>
                <a:path w="8" h="18">
                  <a:moveTo>
                    <a:pt x="0" y="1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3" y="16"/>
                  </a:lnTo>
                  <a:lnTo>
                    <a:pt x="8" y="18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7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5" name="Freeform 227"/>
            <p:cNvSpPr>
              <a:spLocks/>
            </p:cNvSpPr>
            <p:nvPr/>
          </p:nvSpPr>
          <p:spPr bwMode="auto">
            <a:xfrm>
              <a:off x="3495" y="2144"/>
              <a:ext cx="19" cy="2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7" y="8"/>
                </a:cxn>
                <a:cxn ang="0">
                  <a:pos x="11" y="7"/>
                </a:cxn>
                <a:cxn ang="0">
                  <a:pos x="19" y="16"/>
                </a:cxn>
                <a:cxn ang="0">
                  <a:pos x="27" y="32"/>
                </a:cxn>
                <a:cxn ang="0">
                  <a:pos x="32" y="42"/>
                </a:cxn>
                <a:cxn ang="0">
                  <a:pos x="39" y="42"/>
                </a:cxn>
                <a:cxn ang="0">
                  <a:pos x="34" y="30"/>
                </a:cxn>
                <a:cxn ang="0">
                  <a:pos x="26" y="11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7" y="8"/>
                </a:cxn>
                <a:cxn ang="0">
                  <a:pos x="1" y="10"/>
                </a:cxn>
              </a:cxnLst>
              <a:rect l="0" t="0" r="r" b="b"/>
              <a:pathLst>
                <a:path w="39" h="42">
                  <a:moveTo>
                    <a:pt x="1" y="10"/>
                  </a:moveTo>
                  <a:lnTo>
                    <a:pt x="7" y="8"/>
                  </a:lnTo>
                  <a:lnTo>
                    <a:pt x="11" y="7"/>
                  </a:lnTo>
                  <a:lnTo>
                    <a:pt x="19" y="16"/>
                  </a:lnTo>
                  <a:lnTo>
                    <a:pt x="27" y="32"/>
                  </a:lnTo>
                  <a:lnTo>
                    <a:pt x="32" y="42"/>
                  </a:lnTo>
                  <a:lnTo>
                    <a:pt x="39" y="42"/>
                  </a:lnTo>
                  <a:lnTo>
                    <a:pt x="34" y="30"/>
                  </a:lnTo>
                  <a:lnTo>
                    <a:pt x="26" y="11"/>
                  </a:lnTo>
                  <a:lnTo>
                    <a:pt x="13" y="0"/>
                  </a:lnTo>
                  <a:lnTo>
                    <a:pt x="0" y="6"/>
                  </a:lnTo>
                  <a:lnTo>
                    <a:pt x="5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6" name="Freeform 228"/>
            <p:cNvSpPr>
              <a:spLocks/>
            </p:cNvSpPr>
            <p:nvPr/>
          </p:nvSpPr>
          <p:spPr bwMode="auto">
            <a:xfrm>
              <a:off x="3468" y="2254"/>
              <a:ext cx="26" cy="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1" y="4"/>
                </a:cxn>
                <a:cxn ang="0">
                  <a:pos x="46" y="8"/>
                </a:cxn>
                <a:cxn ang="0">
                  <a:pos x="49" y="11"/>
                </a:cxn>
                <a:cxn ang="0">
                  <a:pos x="50" y="14"/>
                </a:cxn>
                <a:cxn ang="0">
                  <a:pos x="47" y="14"/>
                </a:cxn>
                <a:cxn ang="0">
                  <a:pos x="38" y="10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3" y="10"/>
                </a:cxn>
                <a:cxn ang="0">
                  <a:pos x="16" y="10"/>
                </a:cxn>
                <a:cxn ang="0">
                  <a:pos x="8" y="10"/>
                </a:cxn>
                <a:cxn ang="0">
                  <a:pos x="0" y="10"/>
                </a:cxn>
              </a:cxnLst>
              <a:rect l="0" t="0" r="r" b="b"/>
              <a:pathLst>
                <a:path w="50" h="14">
                  <a:moveTo>
                    <a:pt x="0" y="10"/>
                  </a:moveTo>
                  <a:lnTo>
                    <a:pt x="1" y="8"/>
                  </a:lnTo>
                  <a:lnTo>
                    <a:pt x="3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1" y="4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3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6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7" name="Freeform 229"/>
            <p:cNvSpPr>
              <a:spLocks/>
            </p:cNvSpPr>
            <p:nvPr/>
          </p:nvSpPr>
          <p:spPr bwMode="auto">
            <a:xfrm>
              <a:off x="3466" y="2254"/>
              <a:ext cx="8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4" y="0"/>
                </a:cxn>
              </a:cxnLst>
              <a:rect l="0" t="0" r="r" b="b"/>
              <a:pathLst>
                <a:path w="16" h="11">
                  <a:moveTo>
                    <a:pt x="14" y="0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8" name="Freeform 230"/>
            <p:cNvSpPr>
              <a:spLocks/>
            </p:cNvSpPr>
            <p:nvPr/>
          </p:nvSpPr>
          <p:spPr bwMode="auto">
            <a:xfrm>
              <a:off x="3473" y="2253"/>
              <a:ext cx="15" cy="4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2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2"/>
                </a:cxn>
                <a:cxn ang="0">
                  <a:pos x="0" y="3"/>
                </a:cxn>
                <a:cxn ang="0">
                  <a:pos x="2" y="10"/>
                </a:cxn>
                <a:cxn ang="0">
                  <a:pos x="7" y="8"/>
                </a:cxn>
                <a:cxn ang="0">
                  <a:pos x="15" y="7"/>
                </a:cxn>
                <a:cxn ang="0">
                  <a:pos x="23" y="7"/>
                </a:cxn>
                <a:cxn ang="0">
                  <a:pos x="26" y="8"/>
                </a:cxn>
                <a:cxn ang="0">
                  <a:pos x="26" y="7"/>
                </a:cxn>
                <a:cxn ang="0">
                  <a:pos x="31" y="3"/>
                </a:cxn>
              </a:cxnLst>
              <a:rect l="0" t="0" r="r" b="b"/>
              <a:pathLst>
                <a:path w="31" h="10">
                  <a:moveTo>
                    <a:pt x="31" y="3"/>
                  </a:moveTo>
                  <a:lnTo>
                    <a:pt x="31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2" y="10"/>
                  </a:lnTo>
                  <a:lnTo>
                    <a:pt x="7" y="8"/>
                  </a:lnTo>
                  <a:lnTo>
                    <a:pt x="15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9" name="Freeform 231"/>
            <p:cNvSpPr>
              <a:spLocks/>
            </p:cNvSpPr>
            <p:nvPr/>
          </p:nvSpPr>
          <p:spPr bwMode="auto">
            <a:xfrm>
              <a:off x="3486" y="2254"/>
              <a:ext cx="10" cy="7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20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8" y="12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20" y="15"/>
                </a:cxn>
              </a:cxnLst>
              <a:rect l="0" t="0" r="r" b="b"/>
              <a:pathLst>
                <a:path w="20" h="15">
                  <a:moveTo>
                    <a:pt x="20" y="15"/>
                  </a:moveTo>
                  <a:lnTo>
                    <a:pt x="20" y="15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0" name="Freeform 232"/>
            <p:cNvSpPr>
              <a:spLocks/>
            </p:cNvSpPr>
            <p:nvPr/>
          </p:nvSpPr>
          <p:spPr bwMode="auto">
            <a:xfrm>
              <a:off x="3479" y="2257"/>
              <a:ext cx="17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17" y="10"/>
                </a:cxn>
                <a:cxn ang="0">
                  <a:pos x="26" y="13"/>
                </a:cxn>
                <a:cxn ang="0">
                  <a:pos x="35" y="10"/>
                </a:cxn>
                <a:cxn ang="0">
                  <a:pos x="26" y="10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4"/>
                </a:cxn>
              </a:cxnLst>
              <a:rect l="0" t="0" r="r" b="b"/>
              <a:pathLst>
                <a:path w="35" h="13">
                  <a:moveTo>
                    <a:pt x="10" y="4"/>
                  </a:moveTo>
                  <a:lnTo>
                    <a:pt x="10" y="4"/>
                  </a:lnTo>
                  <a:lnTo>
                    <a:pt x="8" y="7"/>
                  </a:lnTo>
                  <a:lnTo>
                    <a:pt x="17" y="10"/>
                  </a:lnTo>
                  <a:lnTo>
                    <a:pt x="26" y="13"/>
                  </a:lnTo>
                  <a:lnTo>
                    <a:pt x="35" y="10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1" name="Freeform 233"/>
            <p:cNvSpPr>
              <a:spLocks/>
            </p:cNvSpPr>
            <p:nvPr/>
          </p:nvSpPr>
          <p:spPr bwMode="auto">
            <a:xfrm>
              <a:off x="3466" y="2257"/>
              <a:ext cx="17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8"/>
                </a:cxn>
                <a:cxn ang="0">
                  <a:pos x="13" y="9"/>
                </a:cxn>
                <a:cxn ang="0">
                  <a:pos x="21" y="9"/>
                </a:cxn>
                <a:cxn ang="0">
                  <a:pos x="28" y="8"/>
                </a:cxn>
                <a:cxn ang="0">
                  <a:pos x="35" y="2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0" y="4"/>
                </a:cxn>
              </a:cxnLst>
              <a:rect l="0" t="0" r="r" b="b"/>
              <a:pathLst>
                <a:path w="35" h="9">
                  <a:moveTo>
                    <a:pt x="0" y="4"/>
                  </a:moveTo>
                  <a:lnTo>
                    <a:pt x="5" y="8"/>
                  </a:lnTo>
                  <a:lnTo>
                    <a:pt x="13" y="9"/>
                  </a:lnTo>
                  <a:lnTo>
                    <a:pt x="21" y="9"/>
                  </a:lnTo>
                  <a:lnTo>
                    <a:pt x="28" y="8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9" y="4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2" name="Freeform 234"/>
            <p:cNvSpPr>
              <a:spLocks/>
            </p:cNvSpPr>
            <p:nvPr/>
          </p:nvSpPr>
          <p:spPr bwMode="auto">
            <a:xfrm>
              <a:off x="3624" y="2256"/>
              <a:ext cx="39" cy="45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4" y="58"/>
                </a:cxn>
                <a:cxn ang="0">
                  <a:pos x="10" y="65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5"/>
                </a:cxn>
                <a:cxn ang="0">
                  <a:pos x="25" y="74"/>
                </a:cxn>
                <a:cxn ang="0">
                  <a:pos x="27" y="74"/>
                </a:cxn>
                <a:cxn ang="0">
                  <a:pos x="30" y="72"/>
                </a:cxn>
                <a:cxn ang="0">
                  <a:pos x="33" y="66"/>
                </a:cxn>
                <a:cxn ang="0">
                  <a:pos x="39" y="57"/>
                </a:cxn>
                <a:cxn ang="0">
                  <a:pos x="45" y="48"/>
                </a:cxn>
                <a:cxn ang="0">
                  <a:pos x="48" y="42"/>
                </a:cxn>
                <a:cxn ang="0">
                  <a:pos x="54" y="34"/>
                </a:cxn>
                <a:cxn ang="0">
                  <a:pos x="62" y="21"/>
                </a:cxn>
                <a:cxn ang="0">
                  <a:pos x="71" y="8"/>
                </a:cxn>
                <a:cxn ang="0">
                  <a:pos x="78" y="0"/>
                </a:cxn>
                <a:cxn ang="0">
                  <a:pos x="78" y="33"/>
                </a:cxn>
                <a:cxn ang="0">
                  <a:pos x="71" y="41"/>
                </a:cxn>
                <a:cxn ang="0">
                  <a:pos x="64" y="53"/>
                </a:cxn>
                <a:cxn ang="0">
                  <a:pos x="58" y="66"/>
                </a:cxn>
                <a:cxn ang="0">
                  <a:pos x="53" y="75"/>
                </a:cxn>
                <a:cxn ang="0">
                  <a:pos x="45" y="84"/>
                </a:cxn>
                <a:cxn ang="0">
                  <a:pos x="38" y="89"/>
                </a:cxn>
                <a:cxn ang="0">
                  <a:pos x="31" y="90"/>
                </a:cxn>
                <a:cxn ang="0">
                  <a:pos x="25" y="87"/>
                </a:cxn>
                <a:cxn ang="0">
                  <a:pos x="20" y="81"/>
                </a:cxn>
                <a:cxn ang="0">
                  <a:pos x="17" y="76"/>
                </a:cxn>
                <a:cxn ang="0">
                  <a:pos x="13" y="72"/>
                </a:cxn>
                <a:cxn ang="0">
                  <a:pos x="12" y="68"/>
                </a:cxn>
                <a:cxn ang="0">
                  <a:pos x="9" y="64"/>
                </a:cxn>
                <a:cxn ang="0">
                  <a:pos x="3" y="58"/>
                </a:cxn>
                <a:cxn ang="0">
                  <a:pos x="0" y="52"/>
                </a:cxn>
                <a:cxn ang="0">
                  <a:pos x="1" y="51"/>
                </a:cxn>
              </a:cxnLst>
              <a:rect l="0" t="0" r="r" b="b"/>
              <a:pathLst>
                <a:path w="78" h="90">
                  <a:moveTo>
                    <a:pt x="1" y="51"/>
                  </a:moveTo>
                  <a:lnTo>
                    <a:pt x="4" y="58"/>
                  </a:lnTo>
                  <a:lnTo>
                    <a:pt x="10" y="65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5" y="74"/>
                  </a:lnTo>
                  <a:lnTo>
                    <a:pt x="27" y="74"/>
                  </a:lnTo>
                  <a:lnTo>
                    <a:pt x="30" y="72"/>
                  </a:lnTo>
                  <a:lnTo>
                    <a:pt x="33" y="66"/>
                  </a:lnTo>
                  <a:lnTo>
                    <a:pt x="39" y="57"/>
                  </a:lnTo>
                  <a:lnTo>
                    <a:pt x="45" y="48"/>
                  </a:lnTo>
                  <a:lnTo>
                    <a:pt x="48" y="42"/>
                  </a:lnTo>
                  <a:lnTo>
                    <a:pt x="54" y="34"/>
                  </a:lnTo>
                  <a:lnTo>
                    <a:pt x="62" y="21"/>
                  </a:lnTo>
                  <a:lnTo>
                    <a:pt x="71" y="8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71" y="41"/>
                  </a:lnTo>
                  <a:lnTo>
                    <a:pt x="64" y="53"/>
                  </a:lnTo>
                  <a:lnTo>
                    <a:pt x="58" y="66"/>
                  </a:lnTo>
                  <a:lnTo>
                    <a:pt x="53" y="75"/>
                  </a:lnTo>
                  <a:lnTo>
                    <a:pt x="45" y="84"/>
                  </a:lnTo>
                  <a:lnTo>
                    <a:pt x="38" y="89"/>
                  </a:lnTo>
                  <a:lnTo>
                    <a:pt x="31" y="90"/>
                  </a:lnTo>
                  <a:lnTo>
                    <a:pt x="25" y="87"/>
                  </a:lnTo>
                  <a:lnTo>
                    <a:pt x="20" y="81"/>
                  </a:lnTo>
                  <a:lnTo>
                    <a:pt x="17" y="76"/>
                  </a:lnTo>
                  <a:lnTo>
                    <a:pt x="13" y="72"/>
                  </a:lnTo>
                  <a:lnTo>
                    <a:pt x="12" y="68"/>
                  </a:lnTo>
                  <a:lnTo>
                    <a:pt x="9" y="64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993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3" name="Freeform 235"/>
            <p:cNvSpPr>
              <a:spLocks/>
            </p:cNvSpPr>
            <p:nvPr/>
          </p:nvSpPr>
          <p:spPr bwMode="auto">
            <a:xfrm>
              <a:off x="3635" y="2197"/>
              <a:ext cx="25" cy="60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9" y="83"/>
                </a:cxn>
                <a:cxn ang="0">
                  <a:pos x="3" y="84"/>
                </a:cxn>
                <a:cxn ang="0">
                  <a:pos x="0" y="88"/>
                </a:cxn>
                <a:cxn ang="0">
                  <a:pos x="1" y="95"/>
                </a:cxn>
                <a:cxn ang="0">
                  <a:pos x="3" y="103"/>
                </a:cxn>
                <a:cxn ang="0">
                  <a:pos x="5" y="108"/>
                </a:cxn>
                <a:cxn ang="0">
                  <a:pos x="5" y="112"/>
                </a:cxn>
                <a:cxn ang="0">
                  <a:pos x="4" y="115"/>
                </a:cxn>
                <a:cxn ang="0">
                  <a:pos x="5" y="118"/>
                </a:cxn>
                <a:cxn ang="0">
                  <a:pos x="9" y="120"/>
                </a:cxn>
                <a:cxn ang="0">
                  <a:pos x="13" y="118"/>
                </a:cxn>
                <a:cxn ang="0">
                  <a:pos x="18" y="112"/>
                </a:cxn>
                <a:cxn ang="0">
                  <a:pos x="25" y="101"/>
                </a:cxn>
                <a:cxn ang="0">
                  <a:pos x="33" y="90"/>
                </a:cxn>
                <a:cxn ang="0">
                  <a:pos x="41" y="79"/>
                </a:cxn>
                <a:cxn ang="0">
                  <a:pos x="44" y="69"/>
                </a:cxn>
                <a:cxn ang="0">
                  <a:pos x="47" y="56"/>
                </a:cxn>
                <a:cxn ang="0">
                  <a:pos x="49" y="37"/>
                </a:cxn>
                <a:cxn ang="0">
                  <a:pos x="48" y="18"/>
                </a:cxn>
                <a:cxn ang="0">
                  <a:pos x="39" y="3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4" y="6"/>
                </a:cxn>
                <a:cxn ang="0">
                  <a:pos x="23" y="16"/>
                </a:cxn>
                <a:cxn ang="0">
                  <a:pos x="21" y="22"/>
                </a:cxn>
                <a:cxn ang="0">
                  <a:pos x="20" y="30"/>
                </a:cxn>
                <a:cxn ang="0">
                  <a:pos x="20" y="39"/>
                </a:cxn>
                <a:cxn ang="0">
                  <a:pos x="24" y="45"/>
                </a:cxn>
                <a:cxn ang="0">
                  <a:pos x="28" y="53"/>
                </a:cxn>
                <a:cxn ang="0">
                  <a:pos x="28" y="63"/>
                </a:cxn>
                <a:cxn ang="0">
                  <a:pos x="24" y="75"/>
                </a:cxn>
                <a:cxn ang="0">
                  <a:pos x="14" y="82"/>
                </a:cxn>
              </a:cxnLst>
              <a:rect l="0" t="0" r="r" b="b"/>
              <a:pathLst>
                <a:path w="49" h="120">
                  <a:moveTo>
                    <a:pt x="14" y="82"/>
                  </a:moveTo>
                  <a:lnTo>
                    <a:pt x="9" y="83"/>
                  </a:lnTo>
                  <a:lnTo>
                    <a:pt x="3" y="84"/>
                  </a:lnTo>
                  <a:lnTo>
                    <a:pt x="0" y="88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08"/>
                  </a:lnTo>
                  <a:lnTo>
                    <a:pt x="5" y="112"/>
                  </a:lnTo>
                  <a:lnTo>
                    <a:pt x="4" y="115"/>
                  </a:lnTo>
                  <a:lnTo>
                    <a:pt x="5" y="118"/>
                  </a:lnTo>
                  <a:lnTo>
                    <a:pt x="9" y="120"/>
                  </a:lnTo>
                  <a:lnTo>
                    <a:pt x="13" y="118"/>
                  </a:lnTo>
                  <a:lnTo>
                    <a:pt x="18" y="112"/>
                  </a:lnTo>
                  <a:lnTo>
                    <a:pt x="25" y="101"/>
                  </a:lnTo>
                  <a:lnTo>
                    <a:pt x="33" y="90"/>
                  </a:lnTo>
                  <a:lnTo>
                    <a:pt x="41" y="79"/>
                  </a:lnTo>
                  <a:lnTo>
                    <a:pt x="44" y="69"/>
                  </a:lnTo>
                  <a:lnTo>
                    <a:pt x="47" y="56"/>
                  </a:lnTo>
                  <a:lnTo>
                    <a:pt x="49" y="37"/>
                  </a:lnTo>
                  <a:lnTo>
                    <a:pt x="48" y="18"/>
                  </a:lnTo>
                  <a:lnTo>
                    <a:pt x="39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4" y="6"/>
                  </a:lnTo>
                  <a:lnTo>
                    <a:pt x="23" y="16"/>
                  </a:lnTo>
                  <a:lnTo>
                    <a:pt x="21" y="22"/>
                  </a:lnTo>
                  <a:lnTo>
                    <a:pt x="20" y="30"/>
                  </a:lnTo>
                  <a:lnTo>
                    <a:pt x="20" y="39"/>
                  </a:lnTo>
                  <a:lnTo>
                    <a:pt x="24" y="45"/>
                  </a:lnTo>
                  <a:lnTo>
                    <a:pt x="28" y="53"/>
                  </a:lnTo>
                  <a:lnTo>
                    <a:pt x="28" y="63"/>
                  </a:lnTo>
                  <a:lnTo>
                    <a:pt x="24" y="75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993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4" name="Freeform 236"/>
            <p:cNvSpPr>
              <a:spLocks/>
            </p:cNvSpPr>
            <p:nvPr/>
          </p:nvSpPr>
          <p:spPr bwMode="auto">
            <a:xfrm>
              <a:off x="3444" y="2557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5" name="Freeform 237"/>
            <p:cNvSpPr>
              <a:spLocks/>
            </p:cNvSpPr>
            <p:nvPr/>
          </p:nvSpPr>
          <p:spPr bwMode="auto">
            <a:xfrm>
              <a:off x="3444" y="2533"/>
              <a:ext cx="99" cy="27"/>
            </a:xfrm>
            <a:custGeom>
              <a:avLst/>
              <a:gdLst/>
              <a:ahLst/>
              <a:cxnLst>
                <a:cxn ang="0">
                  <a:pos x="198" y="28"/>
                </a:cxn>
                <a:cxn ang="0">
                  <a:pos x="196" y="22"/>
                </a:cxn>
                <a:cxn ang="0">
                  <a:pos x="190" y="17"/>
                </a:cxn>
                <a:cxn ang="0">
                  <a:pos x="182" y="13"/>
                </a:cxn>
                <a:cxn ang="0">
                  <a:pos x="173" y="10"/>
                </a:cxn>
                <a:cxn ang="0">
                  <a:pos x="161" y="6"/>
                </a:cxn>
                <a:cxn ang="0">
                  <a:pos x="149" y="4"/>
                </a:cxn>
                <a:cxn ang="0">
                  <a:pos x="135" y="2"/>
                </a:cxn>
                <a:cxn ang="0">
                  <a:pos x="120" y="0"/>
                </a:cxn>
                <a:cxn ang="0">
                  <a:pos x="104" y="0"/>
                </a:cxn>
                <a:cxn ang="0">
                  <a:pos x="89" y="3"/>
                </a:cxn>
                <a:cxn ang="0">
                  <a:pos x="73" y="6"/>
                </a:cxn>
                <a:cxn ang="0">
                  <a:pos x="55" y="11"/>
                </a:cxn>
                <a:cxn ang="0">
                  <a:pos x="40" y="17"/>
                </a:cxn>
                <a:cxn ang="0">
                  <a:pos x="25" y="25"/>
                </a:cxn>
                <a:cxn ang="0">
                  <a:pos x="13" y="36"/>
                </a:cxn>
                <a:cxn ang="0">
                  <a:pos x="0" y="49"/>
                </a:cxn>
                <a:cxn ang="0">
                  <a:pos x="7" y="53"/>
                </a:cxn>
                <a:cxn ang="0">
                  <a:pos x="17" y="41"/>
                </a:cxn>
                <a:cxn ang="0">
                  <a:pos x="30" y="32"/>
                </a:cxn>
                <a:cxn ang="0">
                  <a:pos x="43" y="23"/>
                </a:cxn>
                <a:cxn ang="0">
                  <a:pos x="58" y="18"/>
                </a:cxn>
                <a:cxn ang="0">
                  <a:pos x="73" y="13"/>
                </a:cxn>
                <a:cxn ang="0">
                  <a:pos x="89" y="10"/>
                </a:cxn>
                <a:cxn ang="0">
                  <a:pos x="104" y="10"/>
                </a:cxn>
                <a:cxn ang="0">
                  <a:pos x="120" y="10"/>
                </a:cxn>
                <a:cxn ang="0">
                  <a:pos x="135" y="8"/>
                </a:cxn>
                <a:cxn ang="0">
                  <a:pos x="149" y="11"/>
                </a:cxn>
                <a:cxn ang="0">
                  <a:pos x="161" y="13"/>
                </a:cxn>
                <a:cxn ang="0">
                  <a:pos x="171" y="17"/>
                </a:cxn>
                <a:cxn ang="0">
                  <a:pos x="180" y="20"/>
                </a:cxn>
                <a:cxn ang="0">
                  <a:pos x="186" y="23"/>
                </a:cxn>
                <a:cxn ang="0">
                  <a:pos x="189" y="27"/>
                </a:cxn>
                <a:cxn ang="0">
                  <a:pos x="189" y="28"/>
                </a:cxn>
                <a:cxn ang="0">
                  <a:pos x="198" y="28"/>
                </a:cxn>
              </a:cxnLst>
              <a:rect l="0" t="0" r="r" b="b"/>
              <a:pathLst>
                <a:path w="198" h="53">
                  <a:moveTo>
                    <a:pt x="198" y="28"/>
                  </a:moveTo>
                  <a:lnTo>
                    <a:pt x="196" y="22"/>
                  </a:lnTo>
                  <a:lnTo>
                    <a:pt x="190" y="17"/>
                  </a:lnTo>
                  <a:lnTo>
                    <a:pt x="182" y="13"/>
                  </a:lnTo>
                  <a:lnTo>
                    <a:pt x="173" y="10"/>
                  </a:lnTo>
                  <a:lnTo>
                    <a:pt x="161" y="6"/>
                  </a:lnTo>
                  <a:lnTo>
                    <a:pt x="149" y="4"/>
                  </a:lnTo>
                  <a:lnTo>
                    <a:pt x="135" y="2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9" y="3"/>
                  </a:lnTo>
                  <a:lnTo>
                    <a:pt x="73" y="6"/>
                  </a:lnTo>
                  <a:lnTo>
                    <a:pt x="55" y="11"/>
                  </a:lnTo>
                  <a:lnTo>
                    <a:pt x="40" y="17"/>
                  </a:lnTo>
                  <a:lnTo>
                    <a:pt x="25" y="25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7" y="53"/>
                  </a:lnTo>
                  <a:lnTo>
                    <a:pt x="17" y="41"/>
                  </a:lnTo>
                  <a:lnTo>
                    <a:pt x="30" y="32"/>
                  </a:lnTo>
                  <a:lnTo>
                    <a:pt x="43" y="23"/>
                  </a:lnTo>
                  <a:lnTo>
                    <a:pt x="58" y="18"/>
                  </a:lnTo>
                  <a:lnTo>
                    <a:pt x="73" y="13"/>
                  </a:lnTo>
                  <a:lnTo>
                    <a:pt x="89" y="10"/>
                  </a:lnTo>
                  <a:lnTo>
                    <a:pt x="104" y="10"/>
                  </a:lnTo>
                  <a:lnTo>
                    <a:pt x="120" y="10"/>
                  </a:lnTo>
                  <a:lnTo>
                    <a:pt x="135" y="8"/>
                  </a:lnTo>
                  <a:lnTo>
                    <a:pt x="149" y="11"/>
                  </a:lnTo>
                  <a:lnTo>
                    <a:pt x="161" y="13"/>
                  </a:lnTo>
                  <a:lnTo>
                    <a:pt x="171" y="17"/>
                  </a:lnTo>
                  <a:lnTo>
                    <a:pt x="180" y="20"/>
                  </a:lnTo>
                  <a:lnTo>
                    <a:pt x="186" y="23"/>
                  </a:lnTo>
                  <a:lnTo>
                    <a:pt x="189" y="27"/>
                  </a:lnTo>
                  <a:lnTo>
                    <a:pt x="189" y="28"/>
                  </a:lnTo>
                  <a:lnTo>
                    <a:pt x="19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6" name="Freeform 238"/>
            <p:cNvSpPr>
              <a:spLocks/>
            </p:cNvSpPr>
            <p:nvPr/>
          </p:nvSpPr>
          <p:spPr bwMode="auto">
            <a:xfrm>
              <a:off x="3538" y="2547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1" y="4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7" name="Freeform 239"/>
            <p:cNvSpPr>
              <a:spLocks/>
            </p:cNvSpPr>
            <p:nvPr/>
          </p:nvSpPr>
          <p:spPr bwMode="auto">
            <a:xfrm>
              <a:off x="3549" y="2560"/>
              <a:ext cx="3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7" y="0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8" name="Freeform 240"/>
            <p:cNvSpPr>
              <a:spLocks/>
            </p:cNvSpPr>
            <p:nvPr/>
          </p:nvSpPr>
          <p:spPr bwMode="auto">
            <a:xfrm>
              <a:off x="3550" y="2560"/>
              <a:ext cx="52" cy="152"/>
            </a:xfrm>
            <a:custGeom>
              <a:avLst/>
              <a:gdLst/>
              <a:ahLst/>
              <a:cxnLst>
                <a:cxn ang="0">
                  <a:pos x="104" y="303"/>
                </a:cxn>
                <a:cxn ang="0">
                  <a:pos x="99" y="280"/>
                </a:cxn>
                <a:cxn ang="0">
                  <a:pos x="91" y="243"/>
                </a:cxn>
                <a:cxn ang="0">
                  <a:pos x="80" y="195"/>
                </a:cxn>
                <a:cxn ang="0">
                  <a:pos x="65" y="146"/>
                </a:cxn>
                <a:cxn ang="0">
                  <a:pos x="49" y="96"/>
                </a:cxn>
                <a:cxn ang="0">
                  <a:pos x="32" y="54"/>
                </a:cxn>
                <a:cxn ang="0">
                  <a:pos x="19" y="2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2" y="23"/>
                </a:cxn>
                <a:cxn ang="0">
                  <a:pos x="26" y="56"/>
                </a:cxn>
                <a:cxn ang="0">
                  <a:pos x="42" y="99"/>
                </a:cxn>
                <a:cxn ang="0">
                  <a:pos x="58" y="148"/>
                </a:cxn>
                <a:cxn ang="0">
                  <a:pos x="73" y="198"/>
                </a:cxn>
                <a:cxn ang="0">
                  <a:pos x="84" y="243"/>
                </a:cxn>
                <a:cxn ang="0">
                  <a:pos x="92" y="280"/>
                </a:cxn>
                <a:cxn ang="0">
                  <a:pos x="95" y="303"/>
                </a:cxn>
                <a:cxn ang="0">
                  <a:pos x="104" y="303"/>
                </a:cxn>
              </a:cxnLst>
              <a:rect l="0" t="0" r="r" b="b"/>
              <a:pathLst>
                <a:path w="104" h="303">
                  <a:moveTo>
                    <a:pt x="104" y="303"/>
                  </a:moveTo>
                  <a:lnTo>
                    <a:pt x="99" y="280"/>
                  </a:lnTo>
                  <a:lnTo>
                    <a:pt x="91" y="243"/>
                  </a:lnTo>
                  <a:lnTo>
                    <a:pt x="80" y="195"/>
                  </a:lnTo>
                  <a:lnTo>
                    <a:pt x="65" y="146"/>
                  </a:lnTo>
                  <a:lnTo>
                    <a:pt x="49" y="96"/>
                  </a:lnTo>
                  <a:lnTo>
                    <a:pt x="32" y="54"/>
                  </a:lnTo>
                  <a:lnTo>
                    <a:pt x="19" y="20"/>
                  </a:lnTo>
                  <a:lnTo>
                    <a:pt x="5" y="0"/>
                  </a:lnTo>
                  <a:lnTo>
                    <a:pt x="0" y="6"/>
                  </a:lnTo>
                  <a:lnTo>
                    <a:pt x="12" y="23"/>
                  </a:lnTo>
                  <a:lnTo>
                    <a:pt x="26" y="56"/>
                  </a:lnTo>
                  <a:lnTo>
                    <a:pt x="42" y="99"/>
                  </a:lnTo>
                  <a:lnTo>
                    <a:pt x="58" y="148"/>
                  </a:lnTo>
                  <a:lnTo>
                    <a:pt x="73" y="198"/>
                  </a:lnTo>
                  <a:lnTo>
                    <a:pt x="84" y="243"/>
                  </a:lnTo>
                  <a:lnTo>
                    <a:pt x="92" y="280"/>
                  </a:lnTo>
                  <a:lnTo>
                    <a:pt x="95" y="303"/>
                  </a:lnTo>
                  <a:lnTo>
                    <a:pt x="104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69" name="Freeform 241"/>
            <p:cNvSpPr>
              <a:spLocks/>
            </p:cNvSpPr>
            <p:nvPr/>
          </p:nvSpPr>
          <p:spPr bwMode="auto">
            <a:xfrm>
              <a:off x="3597" y="2712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4" y="4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0" name="Freeform 242"/>
            <p:cNvSpPr>
              <a:spLocks/>
            </p:cNvSpPr>
            <p:nvPr/>
          </p:nvSpPr>
          <p:spPr bwMode="auto">
            <a:xfrm>
              <a:off x="3600" y="2752"/>
              <a:ext cx="3" cy="2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1" name="Freeform 243"/>
            <p:cNvSpPr>
              <a:spLocks/>
            </p:cNvSpPr>
            <p:nvPr/>
          </p:nvSpPr>
          <p:spPr bwMode="auto">
            <a:xfrm>
              <a:off x="3575" y="2754"/>
              <a:ext cx="28" cy="89"/>
            </a:xfrm>
            <a:custGeom>
              <a:avLst/>
              <a:gdLst/>
              <a:ahLst/>
              <a:cxnLst>
                <a:cxn ang="0">
                  <a:pos x="7" y="177"/>
                </a:cxn>
                <a:cxn ang="0">
                  <a:pos x="19" y="146"/>
                </a:cxn>
                <a:cxn ang="0">
                  <a:pos x="30" y="118"/>
                </a:cxn>
                <a:cxn ang="0">
                  <a:pos x="37" y="94"/>
                </a:cxn>
                <a:cxn ang="0">
                  <a:pos x="42" y="70"/>
                </a:cxn>
                <a:cxn ang="0">
                  <a:pos x="47" y="50"/>
                </a:cxn>
                <a:cxn ang="0">
                  <a:pos x="49" y="32"/>
                </a:cxn>
                <a:cxn ang="0">
                  <a:pos x="53" y="1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6" y="16"/>
                </a:cxn>
                <a:cxn ang="0">
                  <a:pos x="42" y="32"/>
                </a:cxn>
                <a:cxn ang="0">
                  <a:pos x="40" y="50"/>
                </a:cxn>
                <a:cxn ang="0">
                  <a:pos x="36" y="70"/>
                </a:cxn>
                <a:cxn ang="0">
                  <a:pos x="30" y="92"/>
                </a:cxn>
                <a:cxn ang="0">
                  <a:pos x="23" y="116"/>
                </a:cxn>
                <a:cxn ang="0">
                  <a:pos x="13" y="144"/>
                </a:cxn>
                <a:cxn ang="0">
                  <a:pos x="0" y="175"/>
                </a:cxn>
                <a:cxn ang="0">
                  <a:pos x="7" y="177"/>
                </a:cxn>
              </a:cxnLst>
              <a:rect l="0" t="0" r="r" b="b"/>
              <a:pathLst>
                <a:path w="55" h="177">
                  <a:moveTo>
                    <a:pt x="7" y="177"/>
                  </a:moveTo>
                  <a:lnTo>
                    <a:pt x="19" y="146"/>
                  </a:lnTo>
                  <a:lnTo>
                    <a:pt x="30" y="118"/>
                  </a:lnTo>
                  <a:lnTo>
                    <a:pt x="37" y="94"/>
                  </a:lnTo>
                  <a:lnTo>
                    <a:pt x="42" y="70"/>
                  </a:lnTo>
                  <a:lnTo>
                    <a:pt x="47" y="50"/>
                  </a:lnTo>
                  <a:lnTo>
                    <a:pt x="49" y="32"/>
                  </a:lnTo>
                  <a:lnTo>
                    <a:pt x="53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6" y="16"/>
                  </a:lnTo>
                  <a:lnTo>
                    <a:pt x="42" y="32"/>
                  </a:lnTo>
                  <a:lnTo>
                    <a:pt x="40" y="50"/>
                  </a:lnTo>
                  <a:lnTo>
                    <a:pt x="36" y="70"/>
                  </a:lnTo>
                  <a:lnTo>
                    <a:pt x="30" y="92"/>
                  </a:lnTo>
                  <a:lnTo>
                    <a:pt x="23" y="116"/>
                  </a:lnTo>
                  <a:lnTo>
                    <a:pt x="13" y="144"/>
                  </a:lnTo>
                  <a:lnTo>
                    <a:pt x="0" y="175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2" name="Freeform 244"/>
            <p:cNvSpPr>
              <a:spLocks/>
            </p:cNvSpPr>
            <p:nvPr/>
          </p:nvSpPr>
          <p:spPr bwMode="auto">
            <a:xfrm>
              <a:off x="3575" y="284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6" y="4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3" name="Freeform 245"/>
            <p:cNvSpPr>
              <a:spLocks/>
            </p:cNvSpPr>
            <p:nvPr/>
          </p:nvSpPr>
          <p:spPr bwMode="auto">
            <a:xfrm>
              <a:off x="3606" y="2462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5" y="6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4" name="Freeform 246"/>
            <p:cNvSpPr>
              <a:spLocks/>
            </p:cNvSpPr>
            <p:nvPr/>
          </p:nvSpPr>
          <p:spPr bwMode="auto">
            <a:xfrm>
              <a:off x="3607" y="2439"/>
              <a:ext cx="61" cy="26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2" y="2"/>
                </a:cxn>
                <a:cxn ang="0">
                  <a:pos x="99" y="8"/>
                </a:cxn>
                <a:cxn ang="0">
                  <a:pos x="81" y="15"/>
                </a:cxn>
                <a:cxn ang="0">
                  <a:pos x="60" y="22"/>
                </a:cxn>
                <a:cxn ang="0">
                  <a:pos x="39" y="30"/>
                </a:cxn>
                <a:cxn ang="0">
                  <a:pos x="21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3" y="51"/>
                </a:cxn>
                <a:cxn ang="0">
                  <a:pos x="9" y="49"/>
                </a:cxn>
                <a:cxn ang="0">
                  <a:pos x="23" y="43"/>
                </a:cxn>
                <a:cxn ang="0">
                  <a:pos x="42" y="37"/>
                </a:cxn>
                <a:cxn ang="0">
                  <a:pos x="62" y="28"/>
                </a:cxn>
                <a:cxn ang="0">
                  <a:pos x="83" y="22"/>
                </a:cxn>
                <a:cxn ang="0">
                  <a:pos x="102" y="15"/>
                </a:cxn>
                <a:cxn ang="0">
                  <a:pos x="114" y="9"/>
                </a:cxn>
                <a:cxn ang="0">
                  <a:pos x="121" y="7"/>
                </a:cxn>
                <a:cxn ang="0">
                  <a:pos x="119" y="0"/>
                </a:cxn>
              </a:cxnLst>
              <a:rect l="0" t="0" r="r" b="b"/>
              <a:pathLst>
                <a:path w="121" h="51">
                  <a:moveTo>
                    <a:pt x="119" y="0"/>
                  </a:moveTo>
                  <a:lnTo>
                    <a:pt x="112" y="2"/>
                  </a:lnTo>
                  <a:lnTo>
                    <a:pt x="99" y="8"/>
                  </a:lnTo>
                  <a:lnTo>
                    <a:pt x="81" y="15"/>
                  </a:lnTo>
                  <a:lnTo>
                    <a:pt x="60" y="22"/>
                  </a:lnTo>
                  <a:lnTo>
                    <a:pt x="39" y="30"/>
                  </a:lnTo>
                  <a:lnTo>
                    <a:pt x="21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9" y="49"/>
                  </a:lnTo>
                  <a:lnTo>
                    <a:pt x="23" y="43"/>
                  </a:lnTo>
                  <a:lnTo>
                    <a:pt x="42" y="37"/>
                  </a:lnTo>
                  <a:lnTo>
                    <a:pt x="62" y="28"/>
                  </a:lnTo>
                  <a:lnTo>
                    <a:pt x="83" y="22"/>
                  </a:lnTo>
                  <a:lnTo>
                    <a:pt x="102" y="15"/>
                  </a:lnTo>
                  <a:lnTo>
                    <a:pt x="114" y="9"/>
                  </a:lnTo>
                  <a:lnTo>
                    <a:pt x="121" y="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5" name="Freeform 247"/>
            <p:cNvSpPr>
              <a:spLocks/>
            </p:cNvSpPr>
            <p:nvPr/>
          </p:nvSpPr>
          <p:spPr bwMode="auto">
            <a:xfrm>
              <a:off x="3666" y="2439"/>
              <a:ext cx="3" cy="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6" name="Freeform 248"/>
            <p:cNvSpPr>
              <a:spLocks/>
            </p:cNvSpPr>
            <p:nvPr/>
          </p:nvSpPr>
          <p:spPr bwMode="auto">
            <a:xfrm>
              <a:off x="3064" y="2976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7" name="Freeform 249"/>
            <p:cNvSpPr>
              <a:spLocks/>
            </p:cNvSpPr>
            <p:nvPr/>
          </p:nvSpPr>
          <p:spPr bwMode="auto">
            <a:xfrm>
              <a:off x="3065" y="2969"/>
              <a:ext cx="22" cy="1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8" y="1"/>
                </a:cxn>
                <a:cxn ang="0">
                  <a:pos x="35" y="2"/>
                </a:cxn>
                <a:cxn ang="0">
                  <a:pos x="30" y="4"/>
                </a:cxn>
                <a:cxn ang="0">
                  <a:pos x="25" y="5"/>
                </a:cxn>
                <a:cxn ang="0">
                  <a:pos x="19" y="8"/>
                </a:cxn>
                <a:cxn ang="0">
                  <a:pos x="13" y="10"/>
                </a:cxn>
                <a:cxn ang="0">
                  <a:pos x="7" y="11"/>
                </a:cxn>
                <a:cxn ang="0">
                  <a:pos x="0" y="13"/>
                </a:cxn>
                <a:cxn ang="0">
                  <a:pos x="3" y="20"/>
                </a:cxn>
                <a:cxn ang="0">
                  <a:pos x="10" y="18"/>
                </a:cxn>
                <a:cxn ang="0">
                  <a:pos x="15" y="17"/>
                </a:cxn>
                <a:cxn ang="0">
                  <a:pos x="21" y="15"/>
                </a:cxn>
                <a:cxn ang="0">
                  <a:pos x="27" y="12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41" y="8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2" y="0"/>
                </a:cxn>
              </a:cxnLst>
              <a:rect l="0" t="0" r="r" b="b"/>
              <a:pathLst>
                <a:path w="44" h="20">
                  <a:moveTo>
                    <a:pt x="42" y="0"/>
                  </a:moveTo>
                  <a:lnTo>
                    <a:pt x="42" y="0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5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0" y="18"/>
                  </a:lnTo>
                  <a:lnTo>
                    <a:pt x="15" y="17"/>
                  </a:lnTo>
                  <a:lnTo>
                    <a:pt x="21" y="15"/>
                  </a:lnTo>
                  <a:lnTo>
                    <a:pt x="27" y="12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8" name="Freeform 250"/>
            <p:cNvSpPr>
              <a:spLocks/>
            </p:cNvSpPr>
            <p:nvPr/>
          </p:nvSpPr>
          <p:spPr bwMode="auto">
            <a:xfrm>
              <a:off x="3085" y="2966"/>
              <a:ext cx="25" cy="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1" y="1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4" y="9"/>
                </a:cxn>
                <a:cxn ang="0">
                  <a:pos x="19" y="9"/>
                </a:cxn>
                <a:cxn ang="0">
                  <a:pos x="26" y="8"/>
                </a:cxn>
                <a:cxn ang="0">
                  <a:pos x="34" y="9"/>
                </a:cxn>
                <a:cxn ang="0">
                  <a:pos x="41" y="8"/>
                </a:cxn>
                <a:cxn ang="0">
                  <a:pos x="48" y="9"/>
                </a:cxn>
                <a:cxn ang="0">
                  <a:pos x="48" y="2"/>
                </a:cxn>
              </a:cxnLst>
              <a:rect l="0" t="0" r="r" b="b"/>
              <a:pathLst>
                <a:path w="48" h="12">
                  <a:moveTo>
                    <a:pt x="48" y="2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6" y="8"/>
                  </a:lnTo>
                  <a:lnTo>
                    <a:pt x="34" y="9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9" name="Freeform 251"/>
            <p:cNvSpPr>
              <a:spLocks/>
            </p:cNvSpPr>
            <p:nvPr/>
          </p:nvSpPr>
          <p:spPr bwMode="auto">
            <a:xfrm>
              <a:off x="3110" y="2968"/>
              <a:ext cx="1" cy="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0" name="Freeform 252"/>
            <p:cNvSpPr>
              <a:spLocks/>
            </p:cNvSpPr>
            <p:nvPr/>
          </p:nvSpPr>
          <p:spPr bwMode="auto">
            <a:xfrm>
              <a:off x="3502" y="2172"/>
              <a:ext cx="3" cy="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1" name="Freeform 253"/>
            <p:cNvSpPr>
              <a:spLocks/>
            </p:cNvSpPr>
            <p:nvPr/>
          </p:nvSpPr>
          <p:spPr bwMode="auto">
            <a:xfrm>
              <a:off x="3502" y="2173"/>
              <a:ext cx="7" cy="1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2" y="17"/>
                </a:cxn>
                <a:cxn ang="0">
                  <a:pos x="10" y="11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11"/>
                </a:cxn>
                <a:cxn ang="0">
                  <a:pos x="5" y="19"/>
                </a:cxn>
                <a:cxn ang="0">
                  <a:pos x="7" y="26"/>
                </a:cxn>
                <a:cxn ang="0">
                  <a:pos x="14" y="23"/>
                </a:cxn>
              </a:cxnLst>
              <a:rect l="0" t="0" r="r" b="b"/>
              <a:pathLst>
                <a:path w="14" h="26">
                  <a:moveTo>
                    <a:pt x="14" y="23"/>
                  </a:moveTo>
                  <a:lnTo>
                    <a:pt x="12" y="17"/>
                  </a:lnTo>
                  <a:lnTo>
                    <a:pt x="10" y="11"/>
                  </a:lnTo>
                  <a:lnTo>
                    <a:pt x="9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11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2" name="Freeform 254"/>
            <p:cNvSpPr>
              <a:spLocks/>
            </p:cNvSpPr>
            <p:nvPr/>
          </p:nvSpPr>
          <p:spPr bwMode="auto">
            <a:xfrm>
              <a:off x="3505" y="2185"/>
              <a:ext cx="4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3" name="Freeform 255"/>
            <p:cNvSpPr>
              <a:spLocks/>
            </p:cNvSpPr>
            <p:nvPr/>
          </p:nvSpPr>
          <p:spPr bwMode="auto">
            <a:xfrm>
              <a:off x="3459" y="2161"/>
              <a:ext cx="208" cy="87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38" y="24"/>
                </a:cxn>
                <a:cxn ang="0">
                  <a:pos x="53" y="19"/>
                </a:cxn>
                <a:cxn ang="0">
                  <a:pos x="70" y="14"/>
                </a:cxn>
                <a:cxn ang="0">
                  <a:pos x="87" y="12"/>
                </a:cxn>
                <a:cxn ang="0">
                  <a:pos x="70" y="1"/>
                </a:cxn>
                <a:cxn ang="0">
                  <a:pos x="46" y="7"/>
                </a:cxn>
                <a:cxn ang="0">
                  <a:pos x="26" y="15"/>
                </a:cxn>
                <a:cxn ang="0">
                  <a:pos x="11" y="22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1" y="52"/>
                </a:cxn>
                <a:cxn ang="0">
                  <a:pos x="8" y="58"/>
                </a:cxn>
                <a:cxn ang="0">
                  <a:pos x="16" y="75"/>
                </a:cxn>
                <a:cxn ang="0">
                  <a:pos x="26" y="112"/>
                </a:cxn>
                <a:cxn ang="0">
                  <a:pos x="38" y="143"/>
                </a:cxn>
                <a:cxn ang="0">
                  <a:pos x="47" y="156"/>
                </a:cxn>
                <a:cxn ang="0">
                  <a:pos x="59" y="166"/>
                </a:cxn>
                <a:cxn ang="0">
                  <a:pos x="70" y="172"/>
                </a:cxn>
                <a:cxn ang="0">
                  <a:pos x="75" y="167"/>
                </a:cxn>
                <a:cxn ang="0">
                  <a:pos x="79" y="155"/>
                </a:cxn>
                <a:cxn ang="0">
                  <a:pos x="74" y="144"/>
                </a:cxn>
                <a:cxn ang="0">
                  <a:pos x="60" y="134"/>
                </a:cxn>
                <a:cxn ang="0">
                  <a:pos x="50" y="114"/>
                </a:cxn>
                <a:cxn ang="0">
                  <a:pos x="39" y="72"/>
                </a:cxn>
                <a:cxn ang="0">
                  <a:pos x="42" y="55"/>
                </a:cxn>
                <a:cxn ang="0">
                  <a:pos x="75" y="54"/>
                </a:cxn>
                <a:cxn ang="0">
                  <a:pos x="129" y="52"/>
                </a:cxn>
                <a:cxn ang="0">
                  <a:pos x="195" y="50"/>
                </a:cxn>
                <a:cxn ang="0">
                  <a:pos x="265" y="47"/>
                </a:cxn>
                <a:cxn ang="0">
                  <a:pos x="330" y="45"/>
                </a:cxn>
                <a:cxn ang="0">
                  <a:pos x="381" y="44"/>
                </a:cxn>
                <a:cxn ang="0">
                  <a:pos x="411" y="43"/>
                </a:cxn>
                <a:cxn ang="0">
                  <a:pos x="416" y="24"/>
                </a:cxn>
              </a:cxnLst>
              <a:rect l="0" t="0" r="r" b="b"/>
              <a:pathLst>
                <a:path w="416" h="173">
                  <a:moveTo>
                    <a:pt x="416" y="24"/>
                  </a:moveTo>
                  <a:lnTo>
                    <a:pt x="31" y="30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45" y="22"/>
                  </a:lnTo>
                  <a:lnTo>
                    <a:pt x="53" y="19"/>
                  </a:lnTo>
                  <a:lnTo>
                    <a:pt x="61" y="16"/>
                  </a:lnTo>
                  <a:lnTo>
                    <a:pt x="70" y="14"/>
                  </a:lnTo>
                  <a:lnTo>
                    <a:pt x="79" y="13"/>
                  </a:lnTo>
                  <a:lnTo>
                    <a:pt x="87" y="12"/>
                  </a:lnTo>
                  <a:lnTo>
                    <a:pt x="83" y="0"/>
                  </a:lnTo>
                  <a:lnTo>
                    <a:pt x="70" y="1"/>
                  </a:lnTo>
                  <a:lnTo>
                    <a:pt x="58" y="4"/>
                  </a:lnTo>
                  <a:lnTo>
                    <a:pt x="46" y="7"/>
                  </a:lnTo>
                  <a:lnTo>
                    <a:pt x="35" y="11"/>
                  </a:lnTo>
                  <a:lnTo>
                    <a:pt x="26" y="15"/>
                  </a:lnTo>
                  <a:lnTo>
                    <a:pt x="18" y="19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4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52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6" y="75"/>
                  </a:lnTo>
                  <a:lnTo>
                    <a:pt x="20" y="91"/>
                  </a:lnTo>
                  <a:lnTo>
                    <a:pt x="26" y="112"/>
                  </a:lnTo>
                  <a:lnTo>
                    <a:pt x="34" y="135"/>
                  </a:lnTo>
                  <a:lnTo>
                    <a:pt x="38" y="143"/>
                  </a:lnTo>
                  <a:lnTo>
                    <a:pt x="43" y="150"/>
                  </a:lnTo>
                  <a:lnTo>
                    <a:pt x="47" y="156"/>
                  </a:lnTo>
                  <a:lnTo>
                    <a:pt x="53" y="161"/>
                  </a:lnTo>
                  <a:lnTo>
                    <a:pt x="59" y="166"/>
                  </a:lnTo>
                  <a:lnTo>
                    <a:pt x="65" y="168"/>
                  </a:lnTo>
                  <a:lnTo>
                    <a:pt x="70" y="172"/>
                  </a:lnTo>
                  <a:lnTo>
                    <a:pt x="75" y="173"/>
                  </a:lnTo>
                  <a:lnTo>
                    <a:pt x="75" y="167"/>
                  </a:lnTo>
                  <a:lnTo>
                    <a:pt x="76" y="161"/>
                  </a:lnTo>
                  <a:lnTo>
                    <a:pt x="79" y="155"/>
                  </a:lnTo>
                  <a:lnTo>
                    <a:pt x="82" y="149"/>
                  </a:lnTo>
                  <a:lnTo>
                    <a:pt x="74" y="144"/>
                  </a:lnTo>
                  <a:lnTo>
                    <a:pt x="67" y="140"/>
                  </a:lnTo>
                  <a:lnTo>
                    <a:pt x="60" y="134"/>
                  </a:lnTo>
                  <a:lnTo>
                    <a:pt x="56" y="129"/>
                  </a:lnTo>
                  <a:lnTo>
                    <a:pt x="50" y="114"/>
                  </a:lnTo>
                  <a:lnTo>
                    <a:pt x="44" y="94"/>
                  </a:lnTo>
                  <a:lnTo>
                    <a:pt x="39" y="72"/>
                  </a:lnTo>
                  <a:lnTo>
                    <a:pt x="36" y="55"/>
                  </a:lnTo>
                  <a:lnTo>
                    <a:pt x="42" y="55"/>
                  </a:lnTo>
                  <a:lnTo>
                    <a:pt x="56" y="54"/>
                  </a:lnTo>
                  <a:lnTo>
                    <a:pt x="75" y="54"/>
                  </a:lnTo>
                  <a:lnTo>
                    <a:pt x="100" y="53"/>
                  </a:lnTo>
                  <a:lnTo>
                    <a:pt x="129" y="52"/>
                  </a:lnTo>
                  <a:lnTo>
                    <a:pt x="161" y="51"/>
                  </a:lnTo>
                  <a:lnTo>
                    <a:pt x="195" y="50"/>
                  </a:lnTo>
                  <a:lnTo>
                    <a:pt x="231" y="49"/>
                  </a:lnTo>
                  <a:lnTo>
                    <a:pt x="265" y="47"/>
                  </a:lnTo>
                  <a:lnTo>
                    <a:pt x="299" y="46"/>
                  </a:lnTo>
                  <a:lnTo>
                    <a:pt x="330" y="45"/>
                  </a:lnTo>
                  <a:lnTo>
                    <a:pt x="358" y="45"/>
                  </a:lnTo>
                  <a:lnTo>
                    <a:pt x="381" y="44"/>
                  </a:lnTo>
                  <a:lnTo>
                    <a:pt x="400" y="43"/>
                  </a:lnTo>
                  <a:lnTo>
                    <a:pt x="411" y="43"/>
                  </a:lnTo>
                  <a:lnTo>
                    <a:pt x="416" y="43"/>
                  </a:lnTo>
                  <a:lnTo>
                    <a:pt x="416" y="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4" name="Freeform 256"/>
            <p:cNvSpPr>
              <a:spLocks/>
            </p:cNvSpPr>
            <p:nvPr/>
          </p:nvSpPr>
          <p:spPr bwMode="auto">
            <a:xfrm>
              <a:off x="3472" y="2171"/>
              <a:ext cx="195" cy="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13"/>
                </a:cxn>
                <a:cxn ang="0">
                  <a:pos x="390" y="7"/>
                </a:cxn>
                <a:cxn ang="0">
                  <a:pos x="390" y="0"/>
                </a:cxn>
                <a:cxn ang="0">
                  <a:pos x="5" y="6"/>
                </a:cxn>
                <a:cxn ang="0">
                  <a:pos x="9" y="10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5" y="13"/>
                </a:cxn>
                <a:cxn ang="0">
                  <a:pos x="2" y="8"/>
                </a:cxn>
              </a:cxnLst>
              <a:rect l="0" t="0" r="r" b="b"/>
              <a:pathLst>
                <a:path w="390" h="14">
                  <a:moveTo>
                    <a:pt x="2" y="8"/>
                  </a:moveTo>
                  <a:lnTo>
                    <a:pt x="5" y="13"/>
                  </a:lnTo>
                  <a:lnTo>
                    <a:pt x="390" y="7"/>
                  </a:lnTo>
                  <a:lnTo>
                    <a:pt x="390" y="0"/>
                  </a:lnTo>
                  <a:lnTo>
                    <a:pt x="5" y="6"/>
                  </a:lnTo>
                  <a:lnTo>
                    <a:pt x="9" y="1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5" name="Freeform 257"/>
            <p:cNvSpPr>
              <a:spLocks/>
            </p:cNvSpPr>
            <p:nvPr/>
          </p:nvSpPr>
          <p:spPr bwMode="auto">
            <a:xfrm>
              <a:off x="3473" y="2165"/>
              <a:ext cx="32" cy="12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9" y="0"/>
                </a:cxn>
                <a:cxn ang="0">
                  <a:pos x="51" y="1"/>
                </a:cxn>
                <a:cxn ang="0">
                  <a:pos x="42" y="3"/>
                </a:cxn>
                <a:cxn ang="0">
                  <a:pos x="32" y="5"/>
                </a:cxn>
                <a:cxn ang="0">
                  <a:pos x="24" y="7"/>
                </a:cxn>
                <a:cxn ang="0">
                  <a:pos x="16" y="11"/>
                </a:cxn>
                <a:cxn ang="0">
                  <a:pos x="9" y="13"/>
                </a:cxn>
                <a:cxn ang="0">
                  <a:pos x="3" y="16"/>
                </a:cxn>
                <a:cxn ang="0">
                  <a:pos x="0" y="21"/>
                </a:cxn>
                <a:cxn ang="0">
                  <a:pos x="7" y="23"/>
                </a:cxn>
                <a:cxn ang="0">
                  <a:pos x="8" y="23"/>
                </a:cxn>
                <a:cxn ang="0">
                  <a:pos x="11" y="20"/>
                </a:cxn>
                <a:cxn ang="0">
                  <a:pos x="18" y="18"/>
                </a:cxn>
                <a:cxn ang="0">
                  <a:pos x="26" y="14"/>
                </a:cxn>
                <a:cxn ang="0">
                  <a:pos x="34" y="12"/>
                </a:cxn>
                <a:cxn ang="0">
                  <a:pos x="42" y="9"/>
                </a:cxn>
                <a:cxn ang="0">
                  <a:pos x="51" y="8"/>
                </a:cxn>
                <a:cxn ang="0">
                  <a:pos x="59" y="7"/>
                </a:cxn>
                <a:cxn ang="0">
                  <a:pos x="62" y="3"/>
                </a:cxn>
                <a:cxn ang="0">
                  <a:pos x="59" y="7"/>
                </a:cxn>
                <a:cxn ang="0">
                  <a:pos x="64" y="7"/>
                </a:cxn>
                <a:cxn ang="0">
                  <a:pos x="62" y="3"/>
                </a:cxn>
                <a:cxn ang="0">
                  <a:pos x="55" y="5"/>
                </a:cxn>
              </a:cxnLst>
              <a:rect l="0" t="0" r="r" b="b"/>
              <a:pathLst>
                <a:path w="64" h="23">
                  <a:moveTo>
                    <a:pt x="55" y="5"/>
                  </a:moveTo>
                  <a:lnTo>
                    <a:pt x="59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2" y="5"/>
                  </a:lnTo>
                  <a:lnTo>
                    <a:pt x="24" y="7"/>
                  </a:lnTo>
                  <a:lnTo>
                    <a:pt x="16" y="11"/>
                  </a:lnTo>
                  <a:lnTo>
                    <a:pt x="9" y="13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8" y="18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42" y="9"/>
                  </a:lnTo>
                  <a:lnTo>
                    <a:pt x="51" y="8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59" y="7"/>
                  </a:lnTo>
                  <a:lnTo>
                    <a:pt x="64" y="7"/>
                  </a:lnTo>
                  <a:lnTo>
                    <a:pt x="62" y="3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6" name="Freeform 258"/>
            <p:cNvSpPr>
              <a:spLocks/>
            </p:cNvSpPr>
            <p:nvPr/>
          </p:nvSpPr>
          <p:spPr bwMode="auto">
            <a:xfrm>
              <a:off x="3499" y="2159"/>
              <a:ext cx="5" cy="8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5"/>
                </a:cxn>
                <a:cxn ang="0">
                  <a:pos x="3" y="17"/>
                </a:cxn>
                <a:cxn ang="0">
                  <a:pos x="10" y="15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9"/>
                </a:cxn>
              </a:cxnLst>
              <a:rect l="0" t="0" r="r" b="b"/>
              <a:pathLst>
                <a:path w="10" h="17">
                  <a:moveTo>
                    <a:pt x="3" y="9"/>
                  </a:moveTo>
                  <a:lnTo>
                    <a:pt x="0" y="5"/>
                  </a:lnTo>
                  <a:lnTo>
                    <a:pt x="3" y="17"/>
                  </a:lnTo>
                  <a:lnTo>
                    <a:pt x="10" y="15"/>
                  </a:lnTo>
                  <a:lnTo>
                    <a:pt x="7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7" name="Freeform 259"/>
            <p:cNvSpPr>
              <a:spLocks/>
            </p:cNvSpPr>
            <p:nvPr/>
          </p:nvSpPr>
          <p:spPr bwMode="auto">
            <a:xfrm>
              <a:off x="3462" y="2159"/>
              <a:ext cx="39" cy="15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13" y="26"/>
                </a:cxn>
                <a:cxn ang="0">
                  <a:pos x="21" y="23"/>
                </a:cxn>
                <a:cxn ang="0">
                  <a:pos x="30" y="18"/>
                </a:cxn>
                <a:cxn ang="0">
                  <a:pos x="41" y="15"/>
                </a:cxn>
                <a:cxn ang="0">
                  <a:pos x="52" y="11"/>
                </a:cxn>
                <a:cxn ang="0">
                  <a:pos x="64" y="9"/>
                </a:cxn>
                <a:cxn ang="0">
                  <a:pos x="77" y="9"/>
                </a:cxn>
                <a:cxn ang="0">
                  <a:pos x="77" y="0"/>
                </a:cxn>
                <a:cxn ang="0">
                  <a:pos x="64" y="2"/>
                </a:cxn>
                <a:cxn ang="0">
                  <a:pos x="52" y="4"/>
                </a:cxn>
                <a:cxn ang="0">
                  <a:pos x="39" y="8"/>
                </a:cxn>
                <a:cxn ang="0">
                  <a:pos x="28" y="11"/>
                </a:cxn>
                <a:cxn ang="0">
                  <a:pos x="18" y="16"/>
                </a:cxn>
                <a:cxn ang="0">
                  <a:pos x="10" y="19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1" y="31"/>
                </a:cxn>
              </a:cxnLst>
              <a:rect l="0" t="0" r="r" b="b"/>
              <a:pathLst>
                <a:path w="77" h="31">
                  <a:moveTo>
                    <a:pt x="1" y="31"/>
                  </a:moveTo>
                  <a:lnTo>
                    <a:pt x="2" y="31"/>
                  </a:lnTo>
                  <a:lnTo>
                    <a:pt x="6" y="30"/>
                  </a:lnTo>
                  <a:lnTo>
                    <a:pt x="13" y="26"/>
                  </a:lnTo>
                  <a:lnTo>
                    <a:pt x="21" y="23"/>
                  </a:lnTo>
                  <a:lnTo>
                    <a:pt x="30" y="18"/>
                  </a:lnTo>
                  <a:lnTo>
                    <a:pt x="41" y="15"/>
                  </a:lnTo>
                  <a:lnTo>
                    <a:pt x="52" y="11"/>
                  </a:lnTo>
                  <a:lnTo>
                    <a:pt x="64" y="9"/>
                  </a:lnTo>
                  <a:lnTo>
                    <a:pt x="77" y="9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2" y="4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18" y="16"/>
                  </a:lnTo>
                  <a:lnTo>
                    <a:pt x="10" y="19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8" name="Freeform 260"/>
            <p:cNvSpPr>
              <a:spLocks/>
            </p:cNvSpPr>
            <p:nvPr/>
          </p:nvSpPr>
          <p:spPr bwMode="auto">
            <a:xfrm>
              <a:off x="3457" y="2171"/>
              <a:ext cx="6" cy="6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9" y="12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11" h="12">
                  <a:moveTo>
                    <a:pt x="9" y="12"/>
                  </a:moveTo>
                  <a:lnTo>
                    <a:pt x="9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89" name="Freeform 261"/>
            <p:cNvSpPr>
              <a:spLocks/>
            </p:cNvSpPr>
            <p:nvPr/>
          </p:nvSpPr>
          <p:spPr bwMode="auto">
            <a:xfrm>
              <a:off x="3457" y="2177"/>
              <a:ext cx="4" cy="7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0" name="Freeform 262"/>
            <p:cNvSpPr>
              <a:spLocks/>
            </p:cNvSpPr>
            <p:nvPr/>
          </p:nvSpPr>
          <p:spPr bwMode="auto">
            <a:xfrm>
              <a:off x="3457" y="2184"/>
              <a:ext cx="9" cy="8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5" y="9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7" y="13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8" y="14"/>
                </a:cxn>
              </a:cxnLst>
              <a:rect l="0" t="0" r="r" b="b"/>
              <a:pathLst>
                <a:path w="18" h="16">
                  <a:moveTo>
                    <a:pt x="18" y="14"/>
                  </a:moveTo>
                  <a:lnTo>
                    <a:pt x="18" y="14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1" name="Freeform 263"/>
            <p:cNvSpPr>
              <a:spLocks/>
            </p:cNvSpPr>
            <p:nvPr/>
          </p:nvSpPr>
          <p:spPr bwMode="auto">
            <a:xfrm>
              <a:off x="3463" y="2191"/>
              <a:ext cx="15" cy="38"/>
            </a:xfrm>
            <a:custGeom>
              <a:avLst/>
              <a:gdLst/>
              <a:ahLst/>
              <a:cxnLst>
                <a:cxn ang="0">
                  <a:pos x="30" y="74"/>
                </a:cxn>
                <a:cxn ang="0">
                  <a:pos x="30" y="74"/>
                </a:cxn>
                <a:cxn ang="0">
                  <a:pos x="22" y="51"/>
                </a:cxn>
                <a:cxn ang="0">
                  <a:pos x="16" y="31"/>
                </a:cxn>
                <a:cxn ang="0">
                  <a:pos x="13" y="1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6" y="16"/>
                </a:cxn>
                <a:cxn ang="0">
                  <a:pos x="9" y="31"/>
                </a:cxn>
                <a:cxn ang="0">
                  <a:pos x="15" y="53"/>
                </a:cxn>
                <a:cxn ang="0">
                  <a:pos x="23" y="76"/>
                </a:cxn>
                <a:cxn ang="0">
                  <a:pos x="23" y="76"/>
                </a:cxn>
                <a:cxn ang="0">
                  <a:pos x="30" y="74"/>
                </a:cxn>
              </a:cxnLst>
              <a:rect l="0" t="0" r="r" b="b"/>
              <a:pathLst>
                <a:path w="30" h="76">
                  <a:moveTo>
                    <a:pt x="30" y="74"/>
                  </a:moveTo>
                  <a:lnTo>
                    <a:pt x="30" y="74"/>
                  </a:lnTo>
                  <a:lnTo>
                    <a:pt x="22" y="51"/>
                  </a:lnTo>
                  <a:lnTo>
                    <a:pt x="16" y="31"/>
                  </a:lnTo>
                  <a:lnTo>
                    <a:pt x="13" y="14"/>
                  </a:lnTo>
                  <a:lnTo>
                    <a:pt x="7" y="0"/>
                  </a:lnTo>
                  <a:lnTo>
                    <a:pt x="0" y="2"/>
                  </a:lnTo>
                  <a:lnTo>
                    <a:pt x="6" y="16"/>
                  </a:lnTo>
                  <a:lnTo>
                    <a:pt x="9" y="31"/>
                  </a:lnTo>
                  <a:lnTo>
                    <a:pt x="15" y="53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3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2" name="Freeform 264"/>
            <p:cNvSpPr>
              <a:spLocks/>
            </p:cNvSpPr>
            <p:nvPr/>
          </p:nvSpPr>
          <p:spPr bwMode="auto">
            <a:xfrm>
              <a:off x="3474" y="2228"/>
              <a:ext cx="25" cy="22"/>
            </a:xfrm>
            <a:custGeom>
              <a:avLst/>
              <a:gdLst/>
              <a:ahLst/>
              <a:cxnLst>
                <a:cxn ang="0">
                  <a:pos x="40" y="39"/>
                </a:cxn>
                <a:cxn ang="0">
                  <a:pos x="46" y="36"/>
                </a:cxn>
                <a:cxn ang="0">
                  <a:pos x="42" y="34"/>
                </a:cxn>
                <a:cxn ang="0">
                  <a:pos x="36" y="31"/>
                </a:cxn>
                <a:cxn ang="0">
                  <a:pos x="31" y="29"/>
                </a:cxn>
                <a:cxn ang="0">
                  <a:pos x="26" y="25"/>
                </a:cxn>
                <a:cxn ang="0">
                  <a:pos x="20" y="19"/>
                </a:cxn>
                <a:cxn ang="0">
                  <a:pos x="16" y="14"/>
                </a:cxn>
                <a:cxn ang="0">
                  <a:pos x="12" y="7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5" y="11"/>
                </a:cxn>
                <a:cxn ang="0">
                  <a:pos x="9" y="18"/>
                </a:cxn>
                <a:cxn ang="0">
                  <a:pos x="15" y="24"/>
                </a:cxn>
                <a:cxn ang="0">
                  <a:pos x="21" y="30"/>
                </a:cxn>
                <a:cxn ang="0">
                  <a:pos x="27" y="36"/>
                </a:cxn>
                <a:cxn ang="0">
                  <a:pos x="34" y="38"/>
                </a:cxn>
                <a:cxn ang="0">
                  <a:pos x="39" y="41"/>
                </a:cxn>
                <a:cxn ang="0">
                  <a:pos x="44" y="42"/>
                </a:cxn>
                <a:cxn ang="0">
                  <a:pos x="50" y="39"/>
                </a:cxn>
                <a:cxn ang="0">
                  <a:pos x="44" y="42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</a:cxnLst>
              <a:rect l="0" t="0" r="r" b="b"/>
              <a:pathLst>
                <a:path w="50" h="45">
                  <a:moveTo>
                    <a:pt x="40" y="39"/>
                  </a:moveTo>
                  <a:lnTo>
                    <a:pt x="46" y="36"/>
                  </a:lnTo>
                  <a:lnTo>
                    <a:pt x="42" y="34"/>
                  </a:lnTo>
                  <a:lnTo>
                    <a:pt x="36" y="31"/>
                  </a:lnTo>
                  <a:lnTo>
                    <a:pt x="31" y="29"/>
                  </a:lnTo>
                  <a:lnTo>
                    <a:pt x="26" y="25"/>
                  </a:lnTo>
                  <a:lnTo>
                    <a:pt x="20" y="19"/>
                  </a:lnTo>
                  <a:lnTo>
                    <a:pt x="16" y="14"/>
                  </a:lnTo>
                  <a:lnTo>
                    <a:pt x="12" y="7"/>
                  </a:lnTo>
                  <a:lnTo>
                    <a:pt x="7" y="0"/>
                  </a:lnTo>
                  <a:lnTo>
                    <a:pt x="0" y="2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1" y="30"/>
                  </a:lnTo>
                  <a:lnTo>
                    <a:pt x="27" y="36"/>
                  </a:lnTo>
                  <a:lnTo>
                    <a:pt x="34" y="38"/>
                  </a:lnTo>
                  <a:lnTo>
                    <a:pt x="39" y="41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44" y="42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3" name="Freeform 265"/>
            <p:cNvSpPr>
              <a:spLocks/>
            </p:cNvSpPr>
            <p:nvPr/>
          </p:nvSpPr>
          <p:spPr bwMode="auto">
            <a:xfrm>
              <a:off x="3494" y="2234"/>
              <a:ext cx="9" cy="14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2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0" y="28"/>
                </a:cxn>
                <a:cxn ang="0">
                  <a:pos x="9" y="22"/>
                </a:cxn>
                <a:cxn ang="0">
                  <a:pos x="10" y="18"/>
                </a:cxn>
                <a:cxn ang="0">
                  <a:pos x="12" y="11"/>
                </a:cxn>
                <a:cxn ang="0">
                  <a:pos x="15" y="6"/>
                </a:cxn>
                <a:cxn ang="0">
                  <a:pos x="13" y="0"/>
                </a:cxn>
                <a:cxn ang="0">
                  <a:pos x="15" y="6"/>
                </a:cxn>
                <a:cxn ang="0">
                  <a:pos x="19" y="3"/>
                </a:cxn>
                <a:cxn ang="0">
                  <a:pos x="13" y="0"/>
                </a:cxn>
                <a:cxn ang="0">
                  <a:pos x="11" y="7"/>
                </a:cxn>
              </a:cxnLst>
              <a:rect l="0" t="0" r="r" b="b"/>
              <a:pathLst>
                <a:path w="19" h="28">
                  <a:moveTo>
                    <a:pt x="11" y="7"/>
                  </a:moveTo>
                  <a:lnTo>
                    <a:pt x="9" y="2"/>
                  </a:lnTo>
                  <a:lnTo>
                    <a:pt x="5" y="8"/>
                  </a:lnTo>
                  <a:lnTo>
                    <a:pt x="3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5" y="6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4" name="Freeform 266"/>
            <p:cNvSpPr>
              <a:spLocks/>
            </p:cNvSpPr>
            <p:nvPr/>
          </p:nvSpPr>
          <p:spPr bwMode="auto">
            <a:xfrm>
              <a:off x="3485" y="2224"/>
              <a:ext cx="1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20" y="2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4" y="14"/>
                </a:cxn>
                <a:cxn ang="0">
                  <a:pos x="17" y="9"/>
                </a:cxn>
                <a:cxn ang="0">
                  <a:pos x="10" y="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5"/>
                </a:cxn>
              </a:cxnLst>
              <a:rect l="0" t="0" r="r" b="b"/>
              <a:pathLst>
                <a:path w="31" h="25">
                  <a:moveTo>
                    <a:pt x="0" y="5"/>
                  </a:moveTo>
                  <a:lnTo>
                    <a:pt x="0" y="5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20" y="2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4" y="14"/>
                  </a:lnTo>
                  <a:lnTo>
                    <a:pt x="17" y="9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5" name="Freeform 267"/>
            <p:cNvSpPr>
              <a:spLocks/>
            </p:cNvSpPr>
            <p:nvPr/>
          </p:nvSpPr>
          <p:spPr bwMode="auto">
            <a:xfrm>
              <a:off x="3475" y="2187"/>
              <a:ext cx="13" cy="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3"/>
                </a:cxn>
                <a:cxn ang="0">
                  <a:pos x="5" y="20"/>
                </a:cxn>
                <a:cxn ang="0">
                  <a:pos x="10" y="42"/>
                </a:cxn>
                <a:cxn ang="0">
                  <a:pos x="15" y="63"/>
                </a:cxn>
                <a:cxn ang="0">
                  <a:pos x="21" y="80"/>
                </a:cxn>
                <a:cxn ang="0">
                  <a:pos x="28" y="75"/>
                </a:cxn>
                <a:cxn ang="0">
                  <a:pos x="22" y="61"/>
                </a:cxn>
                <a:cxn ang="0">
                  <a:pos x="16" y="42"/>
                </a:cxn>
                <a:cxn ang="0">
                  <a:pos x="12" y="20"/>
                </a:cxn>
                <a:cxn ang="0">
                  <a:pos x="8" y="3"/>
                </a:cxn>
                <a:cxn ang="0">
                  <a:pos x="5" y="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0"/>
                </a:cxn>
              </a:cxnLst>
              <a:rect l="0" t="0" r="r" b="b"/>
              <a:pathLst>
                <a:path w="28" h="80">
                  <a:moveTo>
                    <a:pt x="5" y="0"/>
                  </a:moveTo>
                  <a:lnTo>
                    <a:pt x="1" y="3"/>
                  </a:lnTo>
                  <a:lnTo>
                    <a:pt x="5" y="20"/>
                  </a:lnTo>
                  <a:lnTo>
                    <a:pt x="10" y="42"/>
                  </a:lnTo>
                  <a:lnTo>
                    <a:pt x="15" y="63"/>
                  </a:lnTo>
                  <a:lnTo>
                    <a:pt x="21" y="80"/>
                  </a:lnTo>
                  <a:lnTo>
                    <a:pt x="28" y="75"/>
                  </a:lnTo>
                  <a:lnTo>
                    <a:pt x="22" y="61"/>
                  </a:lnTo>
                  <a:lnTo>
                    <a:pt x="16" y="42"/>
                  </a:lnTo>
                  <a:lnTo>
                    <a:pt x="12" y="20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6" name="Freeform 268"/>
            <p:cNvSpPr>
              <a:spLocks/>
            </p:cNvSpPr>
            <p:nvPr/>
          </p:nvSpPr>
          <p:spPr bwMode="auto">
            <a:xfrm>
              <a:off x="3477" y="2180"/>
              <a:ext cx="192" cy="11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380" y="1"/>
                </a:cxn>
                <a:cxn ang="0">
                  <a:pos x="375" y="0"/>
                </a:cxn>
                <a:cxn ang="0">
                  <a:pos x="364" y="0"/>
                </a:cxn>
                <a:cxn ang="0">
                  <a:pos x="345" y="3"/>
                </a:cxn>
                <a:cxn ang="0">
                  <a:pos x="322" y="3"/>
                </a:cxn>
                <a:cxn ang="0">
                  <a:pos x="294" y="3"/>
                </a:cxn>
                <a:cxn ang="0">
                  <a:pos x="263" y="5"/>
                </a:cxn>
                <a:cxn ang="0">
                  <a:pos x="229" y="6"/>
                </a:cxn>
                <a:cxn ang="0">
                  <a:pos x="195" y="7"/>
                </a:cxn>
                <a:cxn ang="0">
                  <a:pos x="159" y="8"/>
                </a:cxn>
                <a:cxn ang="0">
                  <a:pos x="125" y="9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9" y="12"/>
                </a:cxn>
                <a:cxn ang="0">
                  <a:pos x="20" y="12"/>
                </a:cxn>
                <a:cxn ang="0">
                  <a:pos x="6" y="13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6" y="22"/>
                </a:cxn>
                <a:cxn ang="0">
                  <a:pos x="20" y="21"/>
                </a:cxn>
                <a:cxn ang="0">
                  <a:pos x="39" y="21"/>
                </a:cxn>
                <a:cxn ang="0">
                  <a:pos x="64" y="19"/>
                </a:cxn>
                <a:cxn ang="0">
                  <a:pos x="93" y="17"/>
                </a:cxn>
                <a:cxn ang="0">
                  <a:pos x="125" y="16"/>
                </a:cxn>
                <a:cxn ang="0">
                  <a:pos x="159" y="15"/>
                </a:cxn>
                <a:cxn ang="0">
                  <a:pos x="195" y="14"/>
                </a:cxn>
                <a:cxn ang="0">
                  <a:pos x="229" y="13"/>
                </a:cxn>
                <a:cxn ang="0">
                  <a:pos x="263" y="12"/>
                </a:cxn>
                <a:cxn ang="0">
                  <a:pos x="294" y="12"/>
                </a:cxn>
                <a:cxn ang="0">
                  <a:pos x="322" y="12"/>
                </a:cxn>
                <a:cxn ang="0">
                  <a:pos x="345" y="9"/>
                </a:cxn>
                <a:cxn ang="0">
                  <a:pos x="364" y="9"/>
                </a:cxn>
                <a:cxn ang="0">
                  <a:pos x="375" y="9"/>
                </a:cxn>
                <a:cxn ang="0">
                  <a:pos x="380" y="8"/>
                </a:cxn>
                <a:cxn ang="0">
                  <a:pos x="385" y="5"/>
                </a:cxn>
                <a:cxn ang="0">
                  <a:pos x="380" y="8"/>
                </a:cxn>
                <a:cxn ang="0">
                  <a:pos x="385" y="8"/>
                </a:cxn>
                <a:cxn ang="0">
                  <a:pos x="385" y="5"/>
                </a:cxn>
                <a:cxn ang="0">
                  <a:pos x="375" y="5"/>
                </a:cxn>
              </a:cxnLst>
              <a:rect l="0" t="0" r="r" b="b"/>
              <a:pathLst>
                <a:path w="385" h="22">
                  <a:moveTo>
                    <a:pt x="375" y="5"/>
                  </a:moveTo>
                  <a:lnTo>
                    <a:pt x="380" y="1"/>
                  </a:lnTo>
                  <a:lnTo>
                    <a:pt x="375" y="0"/>
                  </a:lnTo>
                  <a:lnTo>
                    <a:pt x="364" y="0"/>
                  </a:lnTo>
                  <a:lnTo>
                    <a:pt x="345" y="3"/>
                  </a:lnTo>
                  <a:lnTo>
                    <a:pt x="322" y="3"/>
                  </a:lnTo>
                  <a:lnTo>
                    <a:pt x="294" y="3"/>
                  </a:lnTo>
                  <a:lnTo>
                    <a:pt x="263" y="5"/>
                  </a:lnTo>
                  <a:lnTo>
                    <a:pt x="229" y="6"/>
                  </a:lnTo>
                  <a:lnTo>
                    <a:pt x="195" y="7"/>
                  </a:lnTo>
                  <a:lnTo>
                    <a:pt x="159" y="8"/>
                  </a:lnTo>
                  <a:lnTo>
                    <a:pt x="125" y="9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9" y="12"/>
                  </a:lnTo>
                  <a:lnTo>
                    <a:pt x="20" y="12"/>
                  </a:lnTo>
                  <a:lnTo>
                    <a:pt x="6" y="13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22"/>
                  </a:lnTo>
                  <a:lnTo>
                    <a:pt x="20" y="21"/>
                  </a:lnTo>
                  <a:lnTo>
                    <a:pt x="39" y="21"/>
                  </a:lnTo>
                  <a:lnTo>
                    <a:pt x="64" y="19"/>
                  </a:lnTo>
                  <a:lnTo>
                    <a:pt x="93" y="17"/>
                  </a:lnTo>
                  <a:lnTo>
                    <a:pt x="125" y="16"/>
                  </a:lnTo>
                  <a:lnTo>
                    <a:pt x="159" y="15"/>
                  </a:lnTo>
                  <a:lnTo>
                    <a:pt x="195" y="14"/>
                  </a:lnTo>
                  <a:lnTo>
                    <a:pt x="229" y="13"/>
                  </a:lnTo>
                  <a:lnTo>
                    <a:pt x="263" y="12"/>
                  </a:lnTo>
                  <a:lnTo>
                    <a:pt x="294" y="12"/>
                  </a:lnTo>
                  <a:lnTo>
                    <a:pt x="322" y="12"/>
                  </a:lnTo>
                  <a:lnTo>
                    <a:pt x="345" y="9"/>
                  </a:lnTo>
                  <a:lnTo>
                    <a:pt x="364" y="9"/>
                  </a:lnTo>
                  <a:lnTo>
                    <a:pt x="375" y="9"/>
                  </a:lnTo>
                  <a:lnTo>
                    <a:pt x="380" y="8"/>
                  </a:lnTo>
                  <a:lnTo>
                    <a:pt x="385" y="5"/>
                  </a:lnTo>
                  <a:lnTo>
                    <a:pt x="380" y="8"/>
                  </a:lnTo>
                  <a:lnTo>
                    <a:pt x="385" y="8"/>
                  </a:lnTo>
                  <a:lnTo>
                    <a:pt x="385" y="5"/>
                  </a:lnTo>
                  <a:lnTo>
                    <a:pt x="3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7" name="Freeform 269"/>
            <p:cNvSpPr>
              <a:spLocks/>
            </p:cNvSpPr>
            <p:nvPr/>
          </p:nvSpPr>
          <p:spPr bwMode="auto">
            <a:xfrm>
              <a:off x="3665" y="2171"/>
              <a:ext cx="4" cy="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10" y="4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5" y="8"/>
                </a:cxn>
              </a:cxnLst>
              <a:rect l="0" t="0" r="r" b="b"/>
              <a:pathLst>
                <a:path w="10" h="23">
                  <a:moveTo>
                    <a:pt x="5" y="8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4"/>
                  </a:lnTo>
                  <a:lnTo>
                    <a:pt x="5" y="1"/>
                  </a:lnTo>
                  <a:lnTo>
                    <a:pt x="10" y="4"/>
                  </a:lnTo>
                  <a:lnTo>
                    <a:pt x="8" y="0"/>
                  </a:lnTo>
                  <a:lnTo>
                    <a:pt x="5" y="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8" name="Freeform 270"/>
            <p:cNvSpPr>
              <a:spLocks/>
            </p:cNvSpPr>
            <p:nvPr/>
          </p:nvSpPr>
          <p:spPr bwMode="auto">
            <a:xfrm>
              <a:off x="3471" y="2191"/>
              <a:ext cx="20" cy="45"/>
            </a:xfrm>
            <a:custGeom>
              <a:avLst/>
              <a:gdLst/>
              <a:ahLst/>
              <a:cxnLst>
                <a:cxn ang="0">
                  <a:pos x="37" y="89"/>
                </a:cxn>
                <a:cxn ang="0">
                  <a:pos x="28" y="80"/>
                </a:cxn>
                <a:cxn ang="0">
                  <a:pos x="20" y="69"/>
                </a:cxn>
                <a:cxn ang="0">
                  <a:pos x="14" y="59"/>
                </a:cxn>
                <a:cxn ang="0">
                  <a:pos x="10" y="48"/>
                </a:cxn>
                <a:cxn ang="0">
                  <a:pos x="6" y="37"/>
                </a:cxn>
                <a:cxn ang="0">
                  <a:pos x="3" y="28"/>
                </a:cxn>
                <a:cxn ang="0">
                  <a:pos x="2" y="1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7" y="20"/>
                </a:cxn>
                <a:cxn ang="0">
                  <a:pos x="11" y="32"/>
                </a:cxn>
                <a:cxn ang="0">
                  <a:pos x="14" y="45"/>
                </a:cxn>
                <a:cxn ang="0">
                  <a:pos x="19" y="55"/>
                </a:cxn>
                <a:cxn ang="0">
                  <a:pos x="23" y="65"/>
                </a:cxn>
                <a:cxn ang="0">
                  <a:pos x="29" y="73"/>
                </a:cxn>
                <a:cxn ang="0">
                  <a:pos x="35" y="81"/>
                </a:cxn>
                <a:cxn ang="0">
                  <a:pos x="41" y="87"/>
                </a:cxn>
                <a:cxn ang="0">
                  <a:pos x="41" y="88"/>
                </a:cxn>
                <a:cxn ang="0">
                  <a:pos x="41" y="89"/>
                </a:cxn>
                <a:cxn ang="0">
                  <a:pos x="40" y="90"/>
                </a:cxn>
                <a:cxn ang="0">
                  <a:pos x="37" y="89"/>
                </a:cxn>
              </a:cxnLst>
              <a:rect l="0" t="0" r="r" b="b"/>
              <a:pathLst>
                <a:path w="41" h="90">
                  <a:moveTo>
                    <a:pt x="37" y="89"/>
                  </a:moveTo>
                  <a:lnTo>
                    <a:pt x="28" y="80"/>
                  </a:lnTo>
                  <a:lnTo>
                    <a:pt x="20" y="69"/>
                  </a:lnTo>
                  <a:lnTo>
                    <a:pt x="14" y="59"/>
                  </a:lnTo>
                  <a:lnTo>
                    <a:pt x="10" y="48"/>
                  </a:lnTo>
                  <a:lnTo>
                    <a:pt x="6" y="37"/>
                  </a:lnTo>
                  <a:lnTo>
                    <a:pt x="3" y="28"/>
                  </a:lnTo>
                  <a:lnTo>
                    <a:pt x="2" y="17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5"/>
                  </a:lnTo>
                  <a:lnTo>
                    <a:pt x="7" y="20"/>
                  </a:lnTo>
                  <a:lnTo>
                    <a:pt x="11" y="32"/>
                  </a:lnTo>
                  <a:lnTo>
                    <a:pt x="14" y="45"/>
                  </a:lnTo>
                  <a:lnTo>
                    <a:pt x="19" y="55"/>
                  </a:lnTo>
                  <a:lnTo>
                    <a:pt x="23" y="65"/>
                  </a:lnTo>
                  <a:lnTo>
                    <a:pt x="29" y="73"/>
                  </a:lnTo>
                  <a:lnTo>
                    <a:pt x="35" y="81"/>
                  </a:lnTo>
                  <a:lnTo>
                    <a:pt x="41" y="87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7" y="89"/>
                  </a:lnTo>
                  <a:close/>
                </a:path>
              </a:pathLst>
            </a:custGeom>
            <a:solidFill>
              <a:srgbClr val="84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99" name="Freeform 271"/>
            <p:cNvSpPr>
              <a:spLocks/>
            </p:cNvSpPr>
            <p:nvPr/>
          </p:nvSpPr>
          <p:spPr bwMode="auto">
            <a:xfrm>
              <a:off x="3463" y="2175"/>
              <a:ext cx="204" cy="9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408" y="6"/>
                </a:cxn>
                <a:cxn ang="0">
                  <a:pos x="408" y="0"/>
                </a:cxn>
              </a:cxnLst>
              <a:rect l="0" t="0" r="r" b="b"/>
              <a:pathLst>
                <a:path w="408" h="17">
                  <a:moveTo>
                    <a:pt x="408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408" y="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84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0" name="Freeform 272"/>
            <p:cNvSpPr>
              <a:spLocks/>
            </p:cNvSpPr>
            <p:nvPr/>
          </p:nvSpPr>
          <p:spPr bwMode="auto">
            <a:xfrm>
              <a:off x="3309" y="2678"/>
              <a:ext cx="169" cy="165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19" y="316"/>
                </a:cxn>
                <a:cxn ang="0">
                  <a:pos x="42" y="303"/>
                </a:cxn>
                <a:cxn ang="0">
                  <a:pos x="65" y="286"/>
                </a:cxn>
                <a:cxn ang="0">
                  <a:pos x="91" y="269"/>
                </a:cxn>
                <a:cxn ang="0">
                  <a:pos x="117" y="251"/>
                </a:cxn>
                <a:cxn ang="0">
                  <a:pos x="144" y="231"/>
                </a:cxn>
                <a:cxn ang="0">
                  <a:pos x="170" y="212"/>
                </a:cxn>
                <a:cxn ang="0">
                  <a:pos x="195" y="191"/>
                </a:cxn>
                <a:cxn ang="0">
                  <a:pos x="221" y="170"/>
                </a:cxn>
                <a:cxn ang="0">
                  <a:pos x="245" y="149"/>
                </a:cxn>
                <a:cxn ang="0">
                  <a:pos x="267" y="130"/>
                </a:cxn>
                <a:cxn ang="0">
                  <a:pos x="288" y="110"/>
                </a:cxn>
                <a:cxn ang="0">
                  <a:pos x="305" y="91"/>
                </a:cxn>
                <a:cxn ang="0">
                  <a:pos x="320" y="73"/>
                </a:cxn>
                <a:cxn ang="0">
                  <a:pos x="331" y="56"/>
                </a:cxn>
                <a:cxn ang="0">
                  <a:pos x="338" y="41"/>
                </a:cxn>
                <a:cxn ang="0">
                  <a:pos x="332" y="46"/>
                </a:cxn>
                <a:cxn ang="0">
                  <a:pos x="327" y="50"/>
                </a:cxn>
                <a:cxn ang="0">
                  <a:pos x="322" y="55"/>
                </a:cxn>
                <a:cxn ang="0">
                  <a:pos x="316" y="58"/>
                </a:cxn>
                <a:cxn ang="0">
                  <a:pos x="312" y="62"/>
                </a:cxn>
                <a:cxn ang="0">
                  <a:pos x="306" y="64"/>
                </a:cxn>
                <a:cxn ang="0">
                  <a:pos x="301" y="68"/>
                </a:cxn>
                <a:cxn ang="0">
                  <a:pos x="297" y="70"/>
                </a:cxn>
                <a:cxn ang="0">
                  <a:pos x="313" y="42"/>
                </a:cxn>
                <a:cxn ang="0">
                  <a:pos x="321" y="20"/>
                </a:cxn>
                <a:cxn ang="0">
                  <a:pos x="322" y="7"/>
                </a:cxn>
                <a:cxn ang="0">
                  <a:pos x="319" y="2"/>
                </a:cxn>
                <a:cxn ang="0">
                  <a:pos x="313" y="3"/>
                </a:cxn>
                <a:cxn ang="0">
                  <a:pos x="307" y="7"/>
                </a:cxn>
                <a:cxn ang="0">
                  <a:pos x="301" y="10"/>
                </a:cxn>
                <a:cxn ang="0">
                  <a:pos x="293" y="15"/>
                </a:cxn>
                <a:cxn ang="0">
                  <a:pos x="284" y="20"/>
                </a:cxn>
                <a:cxn ang="0">
                  <a:pos x="270" y="24"/>
                </a:cxn>
                <a:cxn ang="0">
                  <a:pos x="252" y="27"/>
                </a:cxn>
                <a:cxn ang="0">
                  <a:pos x="229" y="28"/>
                </a:cxn>
                <a:cxn ang="0">
                  <a:pos x="217" y="28"/>
                </a:cxn>
                <a:cxn ang="0">
                  <a:pos x="208" y="27"/>
                </a:cxn>
                <a:cxn ang="0">
                  <a:pos x="199" y="25"/>
                </a:cxn>
                <a:cxn ang="0">
                  <a:pos x="191" y="21"/>
                </a:cxn>
                <a:cxn ang="0">
                  <a:pos x="183" y="18"/>
                </a:cxn>
                <a:cxn ang="0">
                  <a:pos x="177" y="12"/>
                </a:cxn>
                <a:cxn ang="0">
                  <a:pos x="171" y="7"/>
                </a:cxn>
                <a:cxn ang="0">
                  <a:pos x="167" y="0"/>
                </a:cxn>
                <a:cxn ang="0">
                  <a:pos x="155" y="16"/>
                </a:cxn>
                <a:cxn ang="0">
                  <a:pos x="144" y="35"/>
                </a:cxn>
                <a:cxn ang="0">
                  <a:pos x="134" y="58"/>
                </a:cxn>
                <a:cxn ang="0">
                  <a:pos x="126" y="83"/>
                </a:cxn>
                <a:cxn ang="0">
                  <a:pos x="118" y="109"/>
                </a:cxn>
                <a:cxn ang="0">
                  <a:pos x="110" y="134"/>
                </a:cxn>
                <a:cxn ang="0">
                  <a:pos x="101" y="159"/>
                </a:cxn>
                <a:cxn ang="0">
                  <a:pos x="92" y="180"/>
                </a:cxn>
                <a:cxn ang="0">
                  <a:pos x="80" y="202"/>
                </a:cxn>
                <a:cxn ang="0">
                  <a:pos x="66" y="224"/>
                </a:cxn>
                <a:cxn ang="0">
                  <a:pos x="51" y="248"/>
                </a:cxn>
                <a:cxn ang="0">
                  <a:pos x="38" y="270"/>
                </a:cxn>
                <a:cxn ang="0">
                  <a:pos x="24" y="291"/>
                </a:cxn>
                <a:cxn ang="0">
                  <a:pos x="12" y="308"/>
                </a:cxn>
                <a:cxn ang="0">
                  <a:pos x="4" y="321"/>
                </a:cxn>
                <a:cxn ang="0">
                  <a:pos x="0" y="329"/>
                </a:cxn>
              </a:cxnLst>
              <a:rect l="0" t="0" r="r" b="b"/>
              <a:pathLst>
                <a:path w="338" h="329">
                  <a:moveTo>
                    <a:pt x="0" y="329"/>
                  </a:moveTo>
                  <a:lnTo>
                    <a:pt x="19" y="316"/>
                  </a:lnTo>
                  <a:lnTo>
                    <a:pt x="42" y="303"/>
                  </a:lnTo>
                  <a:lnTo>
                    <a:pt x="65" y="286"/>
                  </a:lnTo>
                  <a:lnTo>
                    <a:pt x="91" y="269"/>
                  </a:lnTo>
                  <a:lnTo>
                    <a:pt x="117" y="251"/>
                  </a:lnTo>
                  <a:lnTo>
                    <a:pt x="144" y="231"/>
                  </a:lnTo>
                  <a:lnTo>
                    <a:pt x="170" y="212"/>
                  </a:lnTo>
                  <a:lnTo>
                    <a:pt x="195" y="191"/>
                  </a:lnTo>
                  <a:lnTo>
                    <a:pt x="221" y="170"/>
                  </a:lnTo>
                  <a:lnTo>
                    <a:pt x="245" y="149"/>
                  </a:lnTo>
                  <a:lnTo>
                    <a:pt x="267" y="130"/>
                  </a:lnTo>
                  <a:lnTo>
                    <a:pt x="288" y="110"/>
                  </a:lnTo>
                  <a:lnTo>
                    <a:pt x="305" y="91"/>
                  </a:lnTo>
                  <a:lnTo>
                    <a:pt x="320" y="73"/>
                  </a:lnTo>
                  <a:lnTo>
                    <a:pt x="331" y="56"/>
                  </a:lnTo>
                  <a:lnTo>
                    <a:pt x="338" y="41"/>
                  </a:lnTo>
                  <a:lnTo>
                    <a:pt x="332" y="46"/>
                  </a:lnTo>
                  <a:lnTo>
                    <a:pt x="327" y="50"/>
                  </a:lnTo>
                  <a:lnTo>
                    <a:pt x="322" y="55"/>
                  </a:lnTo>
                  <a:lnTo>
                    <a:pt x="316" y="58"/>
                  </a:lnTo>
                  <a:lnTo>
                    <a:pt x="312" y="62"/>
                  </a:lnTo>
                  <a:lnTo>
                    <a:pt x="306" y="64"/>
                  </a:lnTo>
                  <a:lnTo>
                    <a:pt x="301" y="68"/>
                  </a:lnTo>
                  <a:lnTo>
                    <a:pt x="297" y="70"/>
                  </a:lnTo>
                  <a:lnTo>
                    <a:pt x="313" y="42"/>
                  </a:lnTo>
                  <a:lnTo>
                    <a:pt x="321" y="20"/>
                  </a:lnTo>
                  <a:lnTo>
                    <a:pt x="322" y="7"/>
                  </a:lnTo>
                  <a:lnTo>
                    <a:pt x="319" y="2"/>
                  </a:lnTo>
                  <a:lnTo>
                    <a:pt x="313" y="3"/>
                  </a:lnTo>
                  <a:lnTo>
                    <a:pt x="307" y="7"/>
                  </a:lnTo>
                  <a:lnTo>
                    <a:pt x="301" y="10"/>
                  </a:lnTo>
                  <a:lnTo>
                    <a:pt x="293" y="15"/>
                  </a:lnTo>
                  <a:lnTo>
                    <a:pt x="284" y="20"/>
                  </a:lnTo>
                  <a:lnTo>
                    <a:pt x="270" y="24"/>
                  </a:lnTo>
                  <a:lnTo>
                    <a:pt x="252" y="27"/>
                  </a:lnTo>
                  <a:lnTo>
                    <a:pt x="229" y="28"/>
                  </a:lnTo>
                  <a:lnTo>
                    <a:pt x="217" y="28"/>
                  </a:lnTo>
                  <a:lnTo>
                    <a:pt x="208" y="27"/>
                  </a:lnTo>
                  <a:lnTo>
                    <a:pt x="199" y="25"/>
                  </a:lnTo>
                  <a:lnTo>
                    <a:pt x="191" y="21"/>
                  </a:lnTo>
                  <a:lnTo>
                    <a:pt x="183" y="18"/>
                  </a:lnTo>
                  <a:lnTo>
                    <a:pt x="177" y="12"/>
                  </a:lnTo>
                  <a:lnTo>
                    <a:pt x="171" y="7"/>
                  </a:lnTo>
                  <a:lnTo>
                    <a:pt x="167" y="0"/>
                  </a:lnTo>
                  <a:lnTo>
                    <a:pt x="155" y="16"/>
                  </a:lnTo>
                  <a:lnTo>
                    <a:pt x="144" y="35"/>
                  </a:lnTo>
                  <a:lnTo>
                    <a:pt x="134" y="58"/>
                  </a:lnTo>
                  <a:lnTo>
                    <a:pt x="126" y="83"/>
                  </a:lnTo>
                  <a:lnTo>
                    <a:pt x="118" y="109"/>
                  </a:lnTo>
                  <a:lnTo>
                    <a:pt x="110" y="134"/>
                  </a:lnTo>
                  <a:lnTo>
                    <a:pt x="101" y="159"/>
                  </a:lnTo>
                  <a:lnTo>
                    <a:pt x="92" y="180"/>
                  </a:lnTo>
                  <a:lnTo>
                    <a:pt x="80" y="202"/>
                  </a:lnTo>
                  <a:lnTo>
                    <a:pt x="66" y="224"/>
                  </a:lnTo>
                  <a:lnTo>
                    <a:pt x="51" y="248"/>
                  </a:lnTo>
                  <a:lnTo>
                    <a:pt x="38" y="270"/>
                  </a:lnTo>
                  <a:lnTo>
                    <a:pt x="24" y="291"/>
                  </a:lnTo>
                  <a:lnTo>
                    <a:pt x="12" y="308"/>
                  </a:lnTo>
                  <a:lnTo>
                    <a:pt x="4" y="32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1" name="Freeform 273"/>
            <p:cNvSpPr>
              <a:spLocks/>
            </p:cNvSpPr>
            <p:nvPr/>
          </p:nvSpPr>
          <p:spPr bwMode="auto">
            <a:xfrm>
              <a:off x="3390" y="2549"/>
              <a:ext cx="128" cy="129"/>
            </a:xfrm>
            <a:custGeom>
              <a:avLst/>
              <a:gdLst/>
              <a:ahLst/>
              <a:cxnLst>
                <a:cxn ang="0">
                  <a:pos x="126" y="46"/>
                </a:cxn>
                <a:cxn ang="0">
                  <a:pos x="143" y="28"/>
                </a:cxn>
                <a:cxn ang="0">
                  <a:pos x="164" y="16"/>
                </a:cxn>
                <a:cxn ang="0">
                  <a:pos x="184" y="6"/>
                </a:cxn>
                <a:cxn ang="0">
                  <a:pos x="206" y="1"/>
                </a:cxn>
                <a:cxn ang="0">
                  <a:pos x="226" y="0"/>
                </a:cxn>
                <a:cxn ang="0">
                  <a:pos x="242" y="1"/>
                </a:cxn>
                <a:cxn ang="0">
                  <a:pos x="253" y="3"/>
                </a:cxn>
                <a:cxn ang="0">
                  <a:pos x="257" y="9"/>
                </a:cxn>
                <a:cxn ang="0">
                  <a:pos x="255" y="15"/>
                </a:cxn>
                <a:cxn ang="0">
                  <a:pos x="251" y="20"/>
                </a:cxn>
                <a:cxn ang="0">
                  <a:pos x="244" y="27"/>
                </a:cxn>
                <a:cxn ang="0">
                  <a:pos x="237" y="34"/>
                </a:cxn>
                <a:cxn ang="0">
                  <a:pos x="229" y="40"/>
                </a:cxn>
                <a:cxn ang="0">
                  <a:pos x="222" y="44"/>
                </a:cxn>
                <a:cxn ang="0">
                  <a:pos x="219" y="48"/>
                </a:cxn>
                <a:cxn ang="0">
                  <a:pos x="217" y="49"/>
                </a:cxn>
                <a:cxn ang="0">
                  <a:pos x="226" y="32"/>
                </a:cxn>
                <a:cxn ang="0">
                  <a:pos x="227" y="20"/>
                </a:cxn>
                <a:cxn ang="0">
                  <a:pos x="222" y="16"/>
                </a:cxn>
                <a:cxn ang="0">
                  <a:pos x="214" y="15"/>
                </a:cxn>
                <a:cxn ang="0">
                  <a:pos x="204" y="17"/>
                </a:cxn>
                <a:cxn ang="0">
                  <a:pos x="194" y="21"/>
                </a:cxn>
                <a:cxn ang="0">
                  <a:pos x="185" y="27"/>
                </a:cxn>
                <a:cxn ang="0">
                  <a:pos x="180" y="33"/>
                </a:cxn>
                <a:cxn ang="0">
                  <a:pos x="176" y="39"/>
                </a:cxn>
                <a:cxn ang="0">
                  <a:pos x="172" y="46"/>
                </a:cxn>
                <a:cxn ang="0">
                  <a:pos x="166" y="54"/>
                </a:cxn>
                <a:cxn ang="0">
                  <a:pos x="161" y="62"/>
                </a:cxn>
                <a:cxn ang="0">
                  <a:pos x="156" y="70"/>
                </a:cxn>
                <a:cxn ang="0">
                  <a:pos x="151" y="77"/>
                </a:cxn>
                <a:cxn ang="0">
                  <a:pos x="147" y="84"/>
                </a:cxn>
                <a:cxn ang="0">
                  <a:pos x="144" y="88"/>
                </a:cxn>
                <a:cxn ang="0">
                  <a:pos x="138" y="95"/>
                </a:cxn>
                <a:cxn ang="0">
                  <a:pos x="131" y="100"/>
                </a:cxn>
                <a:cxn ang="0">
                  <a:pos x="126" y="102"/>
                </a:cxn>
                <a:cxn ang="0">
                  <a:pos x="119" y="102"/>
                </a:cxn>
                <a:cxn ang="0">
                  <a:pos x="109" y="114"/>
                </a:cxn>
                <a:cxn ang="0">
                  <a:pos x="97" y="133"/>
                </a:cxn>
                <a:cxn ang="0">
                  <a:pos x="80" y="157"/>
                </a:cxn>
                <a:cxn ang="0">
                  <a:pos x="61" y="183"/>
                </a:cxn>
                <a:cxn ang="0">
                  <a:pos x="44" y="208"/>
                </a:cxn>
                <a:cxn ang="0">
                  <a:pos x="28" y="231"/>
                </a:cxn>
                <a:cxn ang="0">
                  <a:pos x="17" y="247"/>
                </a:cxn>
                <a:cxn ang="0">
                  <a:pos x="12" y="255"/>
                </a:cxn>
                <a:cxn ang="0">
                  <a:pos x="7" y="259"/>
                </a:cxn>
                <a:cxn ang="0">
                  <a:pos x="2" y="258"/>
                </a:cxn>
                <a:cxn ang="0">
                  <a:pos x="0" y="253"/>
                </a:cxn>
                <a:cxn ang="0">
                  <a:pos x="1" y="246"/>
                </a:cxn>
                <a:cxn ang="0">
                  <a:pos x="7" y="235"/>
                </a:cxn>
                <a:cxn ang="0">
                  <a:pos x="21" y="213"/>
                </a:cxn>
                <a:cxn ang="0">
                  <a:pos x="38" y="183"/>
                </a:cxn>
                <a:cxn ang="0">
                  <a:pos x="59" y="149"/>
                </a:cxn>
                <a:cxn ang="0">
                  <a:pos x="80" y="115"/>
                </a:cxn>
                <a:cxn ang="0">
                  <a:pos x="99" y="84"/>
                </a:cxn>
                <a:cxn ang="0">
                  <a:pos x="115" y="59"/>
                </a:cxn>
                <a:cxn ang="0">
                  <a:pos x="126" y="46"/>
                </a:cxn>
              </a:cxnLst>
              <a:rect l="0" t="0" r="r" b="b"/>
              <a:pathLst>
                <a:path w="257" h="259">
                  <a:moveTo>
                    <a:pt x="126" y="46"/>
                  </a:moveTo>
                  <a:lnTo>
                    <a:pt x="143" y="28"/>
                  </a:lnTo>
                  <a:lnTo>
                    <a:pt x="164" y="16"/>
                  </a:lnTo>
                  <a:lnTo>
                    <a:pt x="184" y="6"/>
                  </a:lnTo>
                  <a:lnTo>
                    <a:pt x="206" y="1"/>
                  </a:lnTo>
                  <a:lnTo>
                    <a:pt x="226" y="0"/>
                  </a:lnTo>
                  <a:lnTo>
                    <a:pt x="242" y="1"/>
                  </a:lnTo>
                  <a:lnTo>
                    <a:pt x="253" y="3"/>
                  </a:lnTo>
                  <a:lnTo>
                    <a:pt x="257" y="9"/>
                  </a:lnTo>
                  <a:lnTo>
                    <a:pt x="255" y="15"/>
                  </a:lnTo>
                  <a:lnTo>
                    <a:pt x="251" y="20"/>
                  </a:lnTo>
                  <a:lnTo>
                    <a:pt x="244" y="27"/>
                  </a:lnTo>
                  <a:lnTo>
                    <a:pt x="237" y="34"/>
                  </a:lnTo>
                  <a:lnTo>
                    <a:pt x="229" y="40"/>
                  </a:lnTo>
                  <a:lnTo>
                    <a:pt x="222" y="44"/>
                  </a:lnTo>
                  <a:lnTo>
                    <a:pt x="219" y="48"/>
                  </a:lnTo>
                  <a:lnTo>
                    <a:pt x="217" y="49"/>
                  </a:lnTo>
                  <a:lnTo>
                    <a:pt x="226" y="32"/>
                  </a:lnTo>
                  <a:lnTo>
                    <a:pt x="227" y="20"/>
                  </a:lnTo>
                  <a:lnTo>
                    <a:pt x="222" y="16"/>
                  </a:lnTo>
                  <a:lnTo>
                    <a:pt x="214" y="15"/>
                  </a:lnTo>
                  <a:lnTo>
                    <a:pt x="204" y="17"/>
                  </a:lnTo>
                  <a:lnTo>
                    <a:pt x="194" y="21"/>
                  </a:lnTo>
                  <a:lnTo>
                    <a:pt x="185" y="27"/>
                  </a:lnTo>
                  <a:lnTo>
                    <a:pt x="180" y="33"/>
                  </a:lnTo>
                  <a:lnTo>
                    <a:pt x="176" y="39"/>
                  </a:lnTo>
                  <a:lnTo>
                    <a:pt x="172" y="46"/>
                  </a:lnTo>
                  <a:lnTo>
                    <a:pt x="166" y="54"/>
                  </a:lnTo>
                  <a:lnTo>
                    <a:pt x="161" y="62"/>
                  </a:lnTo>
                  <a:lnTo>
                    <a:pt x="156" y="70"/>
                  </a:lnTo>
                  <a:lnTo>
                    <a:pt x="151" y="77"/>
                  </a:lnTo>
                  <a:lnTo>
                    <a:pt x="147" y="84"/>
                  </a:lnTo>
                  <a:lnTo>
                    <a:pt x="144" y="88"/>
                  </a:lnTo>
                  <a:lnTo>
                    <a:pt x="138" y="95"/>
                  </a:lnTo>
                  <a:lnTo>
                    <a:pt x="131" y="100"/>
                  </a:lnTo>
                  <a:lnTo>
                    <a:pt x="126" y="102"/>
                  </a:lnTo>
                  <a:lnTo>
                    <a:pt x="119" y="102"/>
                  </a:lnTo>
                  <a:lnTo>
                    <a:pt x="109" y="114"/>
                  </a:lnTo>
                  <a:lnTo>
                    <a:pt x="97" y="133"/>
                  </a:lnTo>
                  <a:lnTo>
                    <a:pt x="80" y="157"/>
                  </a:lnTo>
                  <a:lnTo>
                    <a:pt x="61" y="183"/>
                  </a:lnTo>
                  <a:lnTo>
                    <a:pt x="44" y="208"/>
                  </a:lnTo>
                  <a:lnTo>
                    <a:pt x="28" y="231"/>
                  </a:lnTo>
                  <a:lnTo>
                    <a:pt x="17" y="247"/>
                  </a:lnTo>
                  <a:lnTo>
                    <a:pt x="12" y="255"/>
                  </a:lnTo>
                  <a:lnTo>
                    <a:pt x="7" y="259"/>
                  </a:lnTo>
                  <a:lnTo>
                    <a:pt x="2" y="258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7" y="235"/>
                  </a:lnTo>
                  <a:lnTo>
                    <a:pt x="21" y="213"/>
                  </a:lnTo>
                  <a:lnTo>
                    <a:pt x="38" y="183"/>
                  </a:lnTo>
                  <a:lnTo>
                    <a:pt x="59" y="149"/>
                  </a:lnTo>
                  <a:lnTo>
                    <a:pt x="80" y="115"/>
                  </a:lnTo>
                  <a:lnTo>
                    <a:pt x="99" y="84"/>
                  </a:lnTo>
                  <a:lnTo>
                    <a:pt x="115" y="59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2" name="Freeform 274"/>
            <p:cNvSpPr>
              <a:spLocks/>
            </p:cNvSpPr>
            <p:nvPr/>
          </p:nvSpPr>
          <p:spPr bwMode="auto">
            <a:xfrm>
              <a:off x="3656" y="2406"/>
              <a:ext cx="428" cy="7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32" y="11"/>
                </a:cxn>
                <a:cxn ang="0">
                  <a:pos x="298" y="30"/>
                </a:cxn>
                <a:cxn ang="0">
                  <a:pos x="394" y="192"/>
                </a:cxn>
                <a:cxn ang="0">
                  <a:pos x="412" y="558"/>
                </a:cxn>
                <a:cxn ang="0">
                  <a:pos x="297" y="650"/>
                </a:cxn>
                <a:cxn ang="0">
                  <a:pos x="15" y="725"/>
                </a:cxn>
              </a:cxnLst>
              <a:rect l="0" t="0" r="r" b="b"/>
              <a:pathLst>
                <a:path w="428" h="725">
                  <a:moveTo>
                    <a:pt x="0" y="38"/>
                  </a:moveTo>
                  <a:cubicBezTo>
                    <a:pt x="22" y="34"/>
                    <a:pt x="82" y="12"/>
                    <a:pt x="132" y="11"/>
                  </a:cubicBezTo>
                  <a:cubicBezTo>
                    <a:pt x="182" y="10"/>
                    <a:pt x="254" y="0"/>
                    <a:pt x="298" y="30"/>
                  </a:cubicBezTo>
                  <a:cubicBezTo>
                    <a:pt x="342" y="60"/>
                    <a:pt x="375" y="104"/>
                    <a:pt x="394" y="192"/>
                  </a:cubicBezTo>
                  <a:cubicBezTo>
                    <a:pt x="413" y="280"/>
                    <a:pt x="428" y="482"/>
                    <a:pt x="412" y="558"/>
                  </a:cubicBezTo>
                  <a:cubicBezTo>
                    <a:pt x="396" y="634"/>
                    <a:pt x="363" y="622"/>
                    <a:pt x="297" y="650"/>
                  </a:cubicBezTo>
                  <a:cubicBezTo>
                    <a:pt x="228" y="704"/>
                    <a:pt x="111" y="725"/>
                    <a:pt x="15" y="725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3" name="Freeform 275"/>
            <p:cNvSpPr>
              <a:spLocks/>
            </p:cNvSpPr>
            <p:nvPr/>
          </p:nvSpPr>
          <p:spPr bwMode="auto">
            <a:xfrm>
              <a:off x="3809" y="2336"/>
              <a:ext cx="9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8"/>
                </a:cxn>
              </a:cxnLst>
              <a:rect l="0" t="0" r="r" b="b"/>
              <a:pathLst>
                <a:path w="9" h="48">
                  <a:moveTo>
                    <a:pt x="0" y="0"/>
                  </a:moveTo>
                  <a:cubicBezTo>
                    <a:pt x="1" y="8"/>
                    <a:pt x="7" y="38"/>
                    <a:pt x="9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4" name="Freeform 276"/>
            <p:cNvSpPr>
              <a:spLocks/>
            </p:cNvSpPr>
            <p:nvPr/>
          </p:nvSpPr>
          <p:spPr bwMode="auto">
            <a:xfrm>
              <a:off x="3654" y="2484"/>
              <a:ext cx="408" cy="642"/>
            </a:xfrm>
            <a:custGeom>
              <a:avLst/>
              <a:gdLst/>
              <a:ahLst/>
              <a:cxnLst>
                <a:cxn ang="0">
                  <a:pos x="408" y="222"/>
                </a:cxn>
                <a:cxn ang="0">
                  <a:pos x="372" y="60"/>
                </a:cxn>
                <a:cxn ang="0">
                  <a:pos x="318" y="0"/>
                </a:cxn>
                <a:cxn ang="0">
                  <a:pos x="217" y="130"/>
                </a:cxn>
                <a:cxn ang="0">
                  <a:pos x="179" y="42"/>
                </a:cxn>
                <a:cxn ang="0">
                  <a:pos x="164" y="153"/>
                </a:cxn>
                <a:cxn ang="0">
                  <a:pos x="110" y="144"/>
                </a:cxn>
                <a:cxn ang="0">
                  <a:pos x="92" y="219"/>
                </a:cxn>
                <a:cxn ang="0">
                  <a:pos x="6" y="318"/>
                </a:cxn>
                <a:cxn ang="0">
                  <a:pos x="30" y="324"/>
                </a:cxn>
                <a:cxn ang="0">
                  <a:pos x="0" y="402"/>
                </a:cxn>
                <a:cxn ang="0">
                  <a:pos x="42" y="462"/>
                </a:cxn>
                <a:cxn ang="0">
                  <a:pos x="36" y="546"/>
                </a:cxn>
                <a:cxn ang="0">
                  <a:pos x="42" y="642"/>
                </a:cxn>
                <a:cxn ang="0">
                  <a:pos x="150" y="636"/>
                </a:cxn>
                <a:cxn ang="0">
                  <a:pos x="209" y="621"/>
                </a:cxn>
                <a:cxn ang="0">
                  <a:pos x="288" y="618"/>
                </a:cxn>
                <a:cxn ang="0">
                  <a:pos x="378" y="576"/>
                </a:cxn>
                <a:cxn ang="0">
                  <a:pos x="408" y="414"/>
                </a:cxn>
                <a:cxn ang="0">
                  <a:pos x="408" y="222"/>
                </a:cxn>
              </a:cxnLst>
              <a:rect l="0" t="0" r="r" b="b"/>
              <a:pathLst>
                <a:path w="408" h="642">
                  <a:moveTo>
                    <a:pt x="408" y="222"/>
                  </a:moveTo>
                  <a:lnTo>
                    <a:pt x="372" y="60"/>
                  </a:lnTo>
                  <a:lnTo>
                    <a:pt x="318" y="0"/>
                  </a:lnTo>
                  <a:lnTo>
                    <a:pt x="217" y="130"/>
                  </a:lnTo>
                  <a:lnTo>
                    <a:pt x="179" y="42"/>
                  </a:lnTo>
                  <a:lnTo>
                    <a:pt x="164" y="153"/>
                  </a:lnTo>
                  <a:lnTo>
                    <a:pt x="110" y="144"/>
                  </a:lnTo>
                  <a:lnTo>
                    <a:pt x="92" y="219"/>
                  </a:lnTo>
                  <a:lnTo>
                    <a:pt x="6" y="318"/>
                  </a:lnTo>
                  <a:lnTo>
                    <a:pt x="30" y="324"/>
                  </a:lnTo>
                  <a:lnTo>
                    <a:pt x="0" y="402"/>
                  </a:lnTo>
                  <a:lnTo>
                    <a:pt x="42" y="462"/>
                  </a:lnTo>
                  <a:lnTo>
                    <a:pt x="36" y="546"/>
                  </a:lnTo>
                  <a:lnTo>
                    <a:pt x="42" y="642"/>
                  </a:lnTo>
                  <a:lnTo>
                    <a:pt x="150" y="636"/>
                  </a:lnTo>
                  <a:lnTo>
                    <a:pt x="209" y="621"/>
                  </a:lnTo>
                  <a:lnTo>
                    <a:pt x="288" y="618"/>
                  </a:lnTo>
                  <a:lnTo>
                    <a:pt x="378" y="576"/>
                  </a:lnTo>
                  <a:lnTo>
                    <a:pt x="408" y="414"/>
                  </a:lnTo>
                  <a:lnTo>
                    <a:pt x="408" y="222"/>
                  </a:lnTo>
                  <a:close/>
                </a:path>
              </a:pathLst>
            </a:custGeom>
            <a:solidFill>
              <a:srgbClr val="8E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5" name="Freeform 277"/>
            <p:cNvSpPr>
              <a:spLocks/>
            </p:cNvSpPr>
            <p:nvPr/>
          </p:nvSpPr>
          <p:spPr bwMode="auto">
            <a:xfrm>
              <a:off x="3827" y="2438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6" name="Freeform 278"/>
            <p:cNvSpPr>
              <a:spLocks/>
            </p:cNvSpPr>
            <p:nvPr/>
          </p:nvSpPr>
          <p:spPr bwMode="auto">
            <a:xfrm>
              <a:off x="3695" y="2480"/>
              <a:ext cx="100" cy="191"/>
            </a:xfrm>
            <a:custGeom>
              <a:avLst/>
              <a:gdLst/>
              <a:ahLst/>
              <a:cxnLst>
                <a:cxn ang="0">
                  <a:pos x="199" y="234"/>
                </a:cxn>
                <a:cxn ang="0">
                  <a:pos x="183" y="238"/>
                </a:cxn>
                <a:cxn ang="0">
                  <a:pos x="165" y="249"/>
                </a:cxn>
                <a:cxn ang="0">
                  <a:pos x="145" y="263"/>
                </a:cxn>
                <a:cxn ang="0">
                  <a:pos x="126" y="281"/>
                </a:cxn>
                <a:cxn ang="0">
                  <a:pos x="107" y="303"/>
                </a:cxn>
                <a:cxn ang="0">
                  <a:pos x="92" y="327"/>
                </a:cxn>
                <a:cxn ang="0">
                  <a:pos x="81" y="354"/>
                </a:cxn>
                <a:cxn ang="0">
                  <a:pos x="75" y="381"/>
                </a:cxn>
                <a:cxn ang="0">
                  <a:pos x="69" y="346"/>
                </a:cxn>
                <a:cxn ang="0">
                  <a:pos x="60" y="313"/>
                </a:cxn>
                <a:cxn ang="0">
                  <a:pos x="52" y="286"/>
                </a:cxn>
                <a:cxn ang="0">
                  <a:pos x="45" y="264"/>
                </a:cxn>
                <a:cxn ang="0">
                  <a:pos x="43" y="240"/>
                </a:cxn>
                <a:cxn ang="0">
                  <a:pos x="39" y="216"/>
                </a:cxn>
                <a:cxn ang="0">
                  <a:pos x="34" y="196"/>
                </a:cxn>
                <a:cxn ang="0">
                  <a:pos x="28" y="176"/>
                </a:cxn>
                <a:cxn ang="0">
                  <a:pos x="22" y="160"/>
                </a:cxn>
                <a:cxn ang="0">
                  <a:pos x="15" y="146"/>
                </a:cxn>
                <a:cxn ang="0">
                  <a:pos x="7" y="137"/>
                </a:cxn>
                <a:cxn ang="0">
                  <a:pos x="0" y="131"/>
                </a:cxn>
                <a:cxn ang="0">
                  <a:pos x="1" y="123"/>
                </a:cxn>
                <a:cxn ang="0">
                  <a:pos x="5" y="116"/>
                </a:cxn>
                <a:cxn ang="0">
                  <a:pos x="8" y="109"/>
                </a:cxn>
                <a:cxn ang="0">
                  <a:pos x="14" y="102"/>
                </a:cxn>
                <a:cxn ang="0">
                  <a:pos x="20" y="97"/>
                </a:cxn>
                <a:cxn ang="0">
                  <a:pos x="27" y="91"/>
                </a:cxn>
                <a:cxn ang="0">
                  <a:pos x="35" y="85"/>
                </a:cxn>
                <a:cxn ang="0">
                  <a:pos x="42" y="81"/>
                </a:cxn>
                <a:cxn ang="0">
                  <a:pos x="52" y="76"/>
                </a:cxn>
                <a:cxn ang="0">
                  <a:pos x="66" y="69"/>
                </a:cxn>
                <a:cxn ang="0">
                  <a:pos x="82" y="62"/>
                </a:cxn>
                <a:cxn ang="0">
                  <a:pos x="100" y="54"/>
                </a:cxn>
                <a:cxn ang="0">
                  <a:pos x="116" y="47"/>
                </a:cxn>
                <a:cxn ang="0">
                  <a:pos x="131" y="40"/>
                </a:cxn>
                <a:cxn ang="0">
                  <a:pos x="142" y="36"/>
                </a:cxn>
                <a:cxn ang="0">
                  <a:pos x="148" y="32"/>
                </a:cxn>
                <a:cxn ang="0">
                  <a:pos x="151" y="30"/>
                </a:cxn>
                <a:cxn ang="0">
                  <a:pos x="158" y="25"/>
                </a:cxn>
                <a:cxn ang="0">
                  <a:pos x="166" y="21"/>
                </a:cxn>
                <a:cxn ang="0">
                  <a:pos x="174" y="15"/>
                </a:cxn>
                <a:cxn ang="0">
                  <a:pos x="183" y="9"/>
                </a:cxn>
                <a:cxn ang="0">
                  <a:pos x="190" y="4"/>
                </a:cxn>
                <a:cxn ang="0">
                  <a:pos x="196" y="1"/>
                </a:cxn>
                <a:cxn ang="0">
                  <a:pos x="199" y="0"/>
                </a:cxn>
                <a:cxn ang="0">
                  <a:pos x="199" y="234"/>
                </a:cxn>
              </a:cxnLst>
              <a:rect l="0" t="0" r="r" b="b"/>
              <a:pathLst>
                <a:path w="199" h="381">
                  <a:moveTo>
                    <a:pt x="199" y="234"/>
                  </a:moveTo>
                  <a:lnTo>
                    <a:pt x="183" y="238"/>
                  </a:lnTo>
                  <a:lnTo>
                    <a:pt x="165" y="249"/>
                  </a:lnTo>
                  <a:lnTo>
                    <a:pt x="145" y="263"/>
                  </a:lnTo>
                  <a:lnTo>
                    <a:pt x="126" y="281"/>
                  </a:lnTo>
                  <a:lnTo>
                    <a:pt x="107" y="303"/>
                  </a:lnTo>
                  <a:lnTo>
                    <a:pt x="92" y="327"/>
                  </a:lnTo>
                  <a:lnTo>
                    <a:pt x="81" y="354"/>
                  </a:lnTo>
                  <a:lnTo>
                    <a:pt x="75" y="381"/>
                  </a:lnTo>
                  <a:lnTo>
                    <a:pt x="69" y="346"/>
                  </a:lnTo>
                  <a:lnTo>
                    <a:pt x="60" y="313"/>
                  </a:lnTo>
                  <a:lnTo>
                    <a:pt x="52" y="286"/>
                  </a:lnTo>
                  <a:lnTo>
                    <a:pt x="45" y="264"/>
                  </a:lnTo>
                  <a:lnTo>
                    <a:pt x="43" y="240"/>
                  </a:lnTo>
                  <a:lnTo>
                    <a:pt x="39" y="216"/>
                  </a:lnTo>
                  <a:lnTo>
                    <a:pt x="34" y="196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5" y="146"/>
                  </a:lnTo>
                  <a:lnTo>
                    <a:pt x="7" y="137"/>
                  </a:lnTo>
                  <a:lnTo>
                    <a:pt x="0" y="131"/>
                  </a:lnTo>
                  <a:lnTo>
                    <a:pt x="1" y="123"/>
                  </a:lnTo>
                  <a:lnTo>
                    <a:pt x="5" y="116"/>
                  </a:lnTo>
                  <a:lnTo>
                    <a:pt x="8" y="109"/>
                  </a:lnTo>
                  <a:lnTo>
                    <a:pt x="14" y="102"/>
                  </a:lnTo>
                  <a:lnTo>
                    <a:pt x="20" y="97"/>
                  </a:lnTo>
                  <a:lnTo>
                    <a:pt x="27" y="91"/>
                  </a:lnTo>
                  <a:lnTo>
                    <a:pt x="35" y="85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66" y="69"/>
                  </a:lnTo>
                  <a:lnTo>
                    <a:pt x="82" y="62"/>
                  </a:lnTo>
                  <a:lnTo>
                    <a:pt x="100" y="54"/>
                  </a:lnTo>
                  <a:lnTo>
                    <a:pt x="116" y="47"/>
                  </a:lnTo>
                  <a:lnTo>
                    <a:pt x="131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51" y="30"/>
                  </a:lnTo>
                  <a:lnTo>
                    <a:pt x="158" y="25"/>
                  </a:lnTo>
                  <a:lnTo>
                    <a:pt x="166" y="21"/>
                  </a:lnTo>
                  <a:lnTo>
                    <a:pt x="174" y="15"/>
                  </a:lnTo>
                  <a:lnTo>
                    <a:pt x="183" y="9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199" y="0"/>
                  </a:lnTo>
                  <a:lnTo>
                    <a:pt x="199" y="234"/>
                  </a:lnTo>
                  <a:close/>
                </a:path>
              </a:pathLst>
            </a:custGeom>
            <a:solidFill>
              <a:srgbClr val="C6EF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07" name="Freeform 279"/>
            <p:cNvSpPr>
              <a:spLocks/>
            </p:cNvSpPr>
            <p:nvPr/>
          </p:nvSpPr>
          <p:spPr bwMode="auto">
            <a:xfrm>
              <a:off x="3634" y="2159"/>
              <a:ext cx="176" cy="267"/>
            </a:xfrm>
            <a:custGeom>
              <a:avLst/>
              <a:gdLst/>
              <a:ahLst/>
              <a:cxnLst>
                <a:cxn ang="0">
                  <a:pos x="40" y="33"/>
                </a:cxn>
                <a:cxn ang="0">
                  <a:pos x="46" y="81"/>
                </a:cxn>
                <a:cxn ang="0">
                  <a:pos x="28" y="129"/>
                </a:cxn>
                <a:cxn ang="0">
                  <a:pos x="25" y="267"/>
                </a:cxn>
                <a:cxn ang="0">
                  <a:pos x="176" y="229"/>
                </a:cxn>
                <a:cxn ang="0">
                  <a:pos x="109" y="33"/>
                </a:cxn>
                <a:cxn ang="0">
                  <a:pos x="40" y="33"/>
                </a:cxn>
              </a:cxnLst>
              <a:rect l="0" t="0" r="r" b="b"/>
              <a:pathLst>
                <a:path w="176" h="267">
                  <a:moveTo>
                    <a:pt x="40" y="33"/>
                  </a:moveTo>
                  <a:cubicBezTo>
                    <a:pt x="29" y="41"/>
                    <a:pt x="48" y="65"/>
                    <a:pt x="46" y="81"/>
                  </a:cubicBezTo>
                  <a:cubicBezTo>
                    <a:pt x="44" y="97"/>
                    <a:pt x="31" y="98"/>
                    <a:pt x="28" y="129"/>
                  </a:cubicBezTo>
                  <a:cubicBezTo>
                    <a:pt x="25" y="160"/>
                    <a:pt x="0" y="250"/>
                    <a:pt x="25" y="267"/>
                  </a:cubicBezTo>
                  <a:cubicBezTo>
                    <a:pt x="76" y="243"/>
                    <a:pt x="131" y="253"/>
                    <a:pt x="176" y="229"/>
                  </a:cubicBezTo>
                  <a:cubicBezTo>
                    <a:pt x="164" y="172"/>
                    <a:pt x="132" y="66"/>
                    <a:pt x="109" y="33"/>
                  </a:cubicBezTo>
                  <a:cubicBezTo>
                    <a:pt x="86" y="0"/>
                    <a:pt x="51" y="25"/>
                    <a:pt x="40" y="33"/>
                  </a:cubicBezTo>
                  <a:close/>
                </a:path>
              </a:pathLst>
            </a:custGeom>
            <a:solidFill>
              <a:srgbClr val="CC998C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8" name="Freeform 280"/>
            <p:cNvSpPr>
              <a:spLocks/>
            </p:cNvSpPr>
            <p:nvPr/>
          </p:nvSpPr>
          <p:spPr bwMode="auto">
            <a:xfrm>
              <a:off x="3686" y="2378"/>
              <a:ext cx="156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4" y="12"/>
                </a:cxn>
                <a:cxn ang="0">
                  <a:pos x="132" y="3"/>
                </a:cxn>
                <a:cxn ang="0">
                  <a:pos x="156" y="33"/>
                </a:cxn>
              </a:cxnLst>
              <a:rect l="0" t="0" r="r" b="b"/>
              <a:pathLst>
                <a:path w="156" h="39">
                  <a:moveTo>
                    <a:pt x="0" y="39"/>
                  </a:moveTo>
                  <a:cubicBezTo>
                    <a:pt x="14" y="34"/>
                    <a:pt x="62" y="18"/>
                    <a:pt x="84" y="12"/>
                  </a:cubicBezTo>
                  <a:cubicBezTo>
                    <a:pt x="106" y="6"/>
                    <a:pt x="120" y="0"/>
                    <a:pt x="132" y="3"/>
                  </a:cubicBezTo>
                  <a:cubicBezTo>
                    <a:pt x="144" y="6"/>
                    <a:pt x="151" y="27"/>
                    <a:pt x="156" y="33"/>
                  </a:cubicBezTo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009" name="Freeform 281"/>
            <p:cNvSpPr>
              <a:spLocks/>
            </p:cNvSpPr>
            <p:nvPr/>
          </p:nvSpPr>
          <p:spPr bwMode="auto">
            <a:xfrm>
              <a:off x="3657" y="1934"/>
              <a:ext cx="219" cy="425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151" y="59"/>
                </a:cxn>
                <a:cxn ang="0">
                  <a:pos x="212" y="204"/>
                </a:cxn>
                <a:cxn ang="0">
                  <a:pos x="195" y="358"/>
                </a:cxn>
                <a:cxn ang="0">
                  <a:pos x="152" y="408"/>
                </a:cxn>
                <a:cxn ang="0">
                  <a:pos x="33" y="406"/>
                </a:cxn>
                <a:cxn ang="0">
                  <a:pos x="32" y="291"/>
                </a:cxn>
                <a:cxn ang="0">
                  <a:pos x="5" y="243"/>
                </a:cxn>
                <a:cxn ang="0">
                  <a:pos x="4" y="29"/>
                </a:cxn>
              </a:cxnLst>
              <a:rect l="0" t="0" r="r" b="b"/>
              <a:pathLst>
                <a:path w="219" h="425">
                  <a:moveTo>
                    <a:pt x="4" y="29"/>
                  </a:moveTo>
                  <a:cubicBezTo>
                    <a:pt x="27" y="0"/>
                    <a:pt x="116" y="30"/>
                    <a:pt x="151" y="59"/>
                  </a:cubicBezTo>
                  <a:cubicBezTo>
                    <a:pt x="186" y="88"/>
                    <a:pt x="205" y="154"/>
                    <a:pt x="212" y="204"/>
                  </a:cubicBezTo>
                  <a:cubicBezTo>
                    <a:pt x="219" y="254"/>
                    <a:pt x="205" y="324"/>
                    <a:pt x="195" y="358"/>
                  </a:cubicBezTo>
                  <a:cubicBezTo>
                    <a:pt x="185" y="392"/>
                    <a:pt x="179" y="400"/>
                    <a:pt x="152" y="408"/>
                  </a:cubicBezTo>
                  <a:cubicBezTo>
                    <a:pt x="125" y="416"/>
                    <a:pt x="53" y="425"/>
                    <a:pt x="33" y="406"/>
                  </a:cubicBezTo>
                  <a:cubicBezTo>
                    <a:pt x="15" y="387"/>
                    <a:pt x="37" y="318"/>
                    <a:pt x="32" y="291"/>
                  </a:cubicBezTo>
                  <a:cubicBezTo>
                    <a:pt x="27" y="264"/>
                    <a:pt x="10" y="287"/>
                    <a:pt x="5" y="243"/>
                  </a:cubicBezTo>
                  <a:cubicBezTo>
                    <a:pt x="0" y="199"/>
                    <a:pt x="4" y="74"/>
                    <a:pt x="4" y="29"/>
                  </a:cubicBezTo>
                  <a:close/>
                </a:path>
              </a:pathLst>
            </a:custGeom>
            <a:solidFill>
              <a:schemeClr val="tx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010" name="Freeform 282"/>
          <p:cNvSpPr>
            <a:spLocks/>
          </p:cNvSpPr>
          <p:nvPr/>
        </p:nvSpPr>
        <p:spPr bwMode="auto">
          <a:xfrm>
            <a:off x="7971693" y="4044463"/>
            <a:ext cx="158750" cy="303213"/>
          </a:xfrm>
          <a:custGeom>
            <a:avLst/>
            <a:gdLst/>
            <a:ahLst/>
            <a:cxnLst>
              <a:cxn ang="0">
                <a:pos x="199" y="234"/>
              </a:cxn>
              <a:cxn ang="0">
                <a:pos x="183" y="238"/>
              </a:cxn>
              <a:cxn ang="0">
                <a:pos x="165" y="249"/>
              </a:cxn>
              <a:cxn ang="0">
                <a:pos x="145" y="263"/>
              </a:cxn>
              <a:cxn ang="0">
                <a:pos x="126" y="281"/>
              </a:cxn>
              <a:cxn ang="0">
                <a:pos x="107" y="303"/>
              </a:cxn>
              <a:cxn ang="0">
                <a:pos x="92" y="327"/>
              </a:cxn>
              <a:cxn ang="0">
                <a:pos x="81" y="354"/>
              </a:cxn>
              <a:cxn ang="0">
                <a:pos x="75" y="381"/>
              </a:cxn>
              <a:cxn ang="0">
                <a:pos x="69" y="346"/>
              </a:cxn>
              <a:cxn ang="0">
                <a:pos x="60" y="313"/>
              </a:cxn>
              <a:cxn ang="0">
                <a:pos x="52" y="286"/>
              </a:cxn>
              <a:cxn ang="0">
                <a:pos x="45" y="264"/>
              </a:cxn>
              <a:cxn ang="0">
                <a:pos x="43" y="240"/>
              </a:cxn>
              <a:cxn ang="0">
                <a:pos x="39" y="216"/>
              </a:cxn>
              <a:cxn ang="0">
                <a:pos x="34" y="196"/>
              </a:cxn>
              <a:cxn ang="0">
                <a:pos x="28" y="176"/>
              </a:cxn>
              <a:cxn ang="0">
                <a:pos x="22" y="160"/>
              </a:cxn>
              <a:cxn ang="0">
                <a:pos x="15" y="146"/>
              </a:cxn>
              <a:cxn ang="0">
                <a:pos x="7" y="137"/>
              </a:cxn>
              <a:cxn ang="0">
                <a:pos x="0" y="131"/>
              </a:cxn>
              <a:cxn ang="0">
                <a:pos x="1" y="123"/>
              </a:cxn>
              <a:cxn ang="0">
                <a:pos x="5" y="116"/>
              </a:cxn>
              <a:cxn ang="0">
                <a:pos x="8" y="109"/>
              </a:cxn>
              <a:cxn ang="0">
                <a:pos x="14" y="102"/>
              </a:cxn>
              <a:cxn ang="0">
                <a:pos x="20" y="97"/>
              </a:cxn>
              <a:cxn ang="0">
                <a:pos x="27" y="91"/>
              </a:cxn>
              <a:cxn ang="0">
                <a:pos x="35" y="85"/>
              </a:cxn>
              <a:cxn ang="0">
                <a:pos x="42" y="81"/>
              </a:cxn>
              <a:cxn ang="0">
                <a:pos x="52" y="76"/>
              </a:cxn>
              <a:cxn ang="0">
                <a:pos x="66" y="69"/>
              </a:cxn>
              <a:cxn ang="0">
                <a:pos x="82" y="62"/>
              </a:cxn>
              <a:cxn ang="0">
                <a:pos x="100" y="54"/>
              </a:cxn>
              <a:cxn ang="0">
                <a:pos x="116" y="47"/>
              </a:cxn>
              <a:cxn ang="0">
                <a:pos x="131" y="40"/>
              </a:cxn>
              <a:cxn ang="0">
                <a:pos x="142" y="36"/>
              </a:cxn>
              <a:cxn ang="0">
                <a:pos x="148" y="32"/>
              </a:cxn>
              <a:cxn ang="0">
                <a:pos x="151" y="30"/>
              </a:cxn>
              <a:cxn ang="0">
                <a:pos x="158" y="25"/>
              </a:cxn>
              <a:cxn ang="0">
                <a:pos x="166" y="21"/>
              </a:cxn>
              <a:cxn ang="0">
                <a:pos x="174" y="15"/>
              </a:cxn>
              <a:cxn ang="0">
                <a:pos x="183" y="9"/>
              </a:cxn>
              <a:cxn ang="0">
                <a:pos x="190" y="4"/>
              </a:cxn>
              <a:cxn ang="0">
                <a:pos x="196" y="1"/>
              </a:cxn>
              <a:cxn ang="0">
                <a:pos x="199" y="0"/>
              </a:cxn>
              <a:cxn ang="0">
                <a:pos x="199" y="234"/>
              </a:cxn>
            </a:cxnLst>
            <a:rect l="0" t="0" r="r" b="b"/>
            <a:pathLst>
              <a:path w="199" h="381">
                <a:moveTo>
                  <a:pt x="199" y="234"/>
                </a:moveTo>
                <a:lnTo>
                  <a:pt x="183" y="238"/>
                </a:lnTo>
                <a:lnTo>
                  <a:pt x="165" y="249"/>
                </a:lnTo>
                <a:lnTo>
                  <a:pt x="145" y="263"/>
                </a:lnTo>
                <a:lnTo>
                  <a:pt x="126" y="281"/>
                </a:lnTo>
                <a:lnTo>
                  <a:pt x="107" y="303"/>
                </a:lnTo>
                <a:lnTo>
                  <a:pt x="92" y="327"/>
                </a:lnTo>
                <a:lnTo>
                  <a:pt x="81" y="354"/>
                </a:lnTo>
                <a:lnTo>
                  <a:pt x="75" y="381"/>
                </a:lnTo>
                <a:lnTo>
                  <a:pt x="69" y="346"/>
                </a:lnTo>
                <a:lnTo>
                  <a:pt x="60" y="313"/>
                </a:lnTo>
                <a:lnTo>
                  <a:pt x="52" y="286"/>
                </a:lnTo>
                <a:lnTo>
                  <a:pt x="45" y="264"/>
                </a:lnTo>
                <a:lnTo>
                  <a:pt x="43" y="240"/>
                </a:lnTo>
                <a:lnTo>
                  <a:pt x="39" y="216"/>
                </a:lnTo>
                <a:lnTo>
                  <a:pt x="34" y="196"/>
                </a:lnTo>
                <a:lnTo>
                  <a:pt x="28" y="176"/>
                </a:lnTo>
                <a:lnTo>
                  <a:pt x="22" y="160"/>
                </a:lnTo>
                <a:lnTo>
                  <a:pt x="15" y="146"/>
                </a:lnTo>
                <a:lnTo>
                  <a:pt x="7" y="137"/>
                </a:lnTo>
                <a:lnTo>
                  <a:pt x="0" y="131"/>
                </a:lnTo>
                <a:lnTo>
                  <a:pt x="1" y="123"/>
                </a:lnTo>
                <a:lnTo>
                  <a:pt x="5" y="116"/>
                </a:lnTo>
                <a:lnTo>
                  <a:pt x="8" y="109"/>
                </a:lnTo>
                <a:lnTo>
                  <a:pt x="14" y="102"/>
                </a:lnTo>
                <a:lnTo>
                  <a:pt x="20" y="97"/>
                </a:lnTo>
                <a:lnTo>
                  <a:pt x="27" y="91"/>
                </a:lnTo>
                <a:lnTo>
                  <a:pt x="35" y="85"/>
                </a:lnTo>
                <a:lnTo>
                  <a:pt x="42" y="81"/>
                </a:lnTo>
                <a:lnTo>
                  <a:pt x="52" y="76"/>
                </a:lnTo>
                <a:lnTo>
                  <a:pt x="66" y="69"/>
                </a:lnTo>
                <a:lnTo>
                  <a:pt x="82" y="62"/>
                </a:lnTo>
                <a:lnTo>
                  <a:pt x="100" y="54"/>
                </a:lnTo>
                <a:lnTo>
                  <a:pt x="116" y="47"/>
                </a:lnTo>
                <a:lnTo>
                  <a:pt x="131" y="40"/>
                </a:lnTo>
                <a:lnTo>
                  <a:pt x="142" y="36"/>
                </a:lnTo>
                <a:lnTo>
                  <a:pt x="148" y="32"/>
                </a:lnTo>
                <a:lnTo>
                  <a:pt x="151" y="30"/>
                </a:lnTo>
                <a:lnTo>
                  <a:pt x="158" y="25"/>
                </a:lnTo>
                <a:lnTo>
                  <a:pt x="166" y="21"/>
                </a:lnTo>
                <a:lnTo>
                  <a:pt x="174" y="15"/>
                </a:lnTo>
                <a:lnTo>
                  <a:pt x="183" y="9"/>
                </a:lnTo>
                <a:lnTo>
                  <a:pt x="190" y="4"/>
                </a:lnTo>
                <a:lnTo>
                  <a:pt x="196" y="1"/>
                </a:lnTo>
                <a:lnTo>
                  <a:pt x="199" y="0"/>
                </a:lnTo>
                <a:lnTo>
                  <a:pt x="199" y="234"/>
                </a:lnTo>
                <a:close/>
              </a:path>
            </a:pathLst>
          </a:custGeom>
          <a:solidFill>
            <a:srgbClr val="C6EF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011" name="Freeform 283"/>
          <p:cNvSpPr>
            <a:spLocks/>
          </p:cNvSpPr>
          <p:nvPr/>
        </p:nvSpPr>
        <p:spPr bwMode="auto">
          <a:xfrm>
            <a:off x="7971693" y="3968263"/>
            <a:ext cx="158750" cy="303213"/>
          </a:xfrm>
          <a:custGeom>
            <a:avLst/>
            <a:gdLst/>
            <a:ahLst/>
            <a:cxnLst>
              <a:cxn ang="0">
                <a:pos x="199" y="234"/>
              </a:cxn>
              <a:cxn ang="0">
                <a:pos x="183" y="238"/>
              </a:cxn>
              <a:cxn ang="0">
                <a:pos x="165" y="249"/>
              </a:cxn>
              <a:cxn ang="0">
                <a:pos x="145" y="263"/>
              </a:cxn>
              <a:cxn ang="0">
                <a:pos x="126" y="281"/>
              </a:cxn>
              <a:cxn ang="0">
                <a:pos x="107" y="303"/>
              </a:cxn>
              <a:cxn ang="0">
                <a:pos x="92" y="327"/>
              </a:cxn>
              <a:cxn ang="0">
                <a:pos x="81" y="354"/>
              </a:cxn>
              <a:cxn ang="0">
                <a:pos x="75" y="381"/>
              </a:cxn>
              <a:cxn ang="0">
                <a:pos x="69" y="346"/>
              </a:cxn>
              <a:cxn ang="0">
                <a:pos x="60" y="313"/>
              </a:cxn>
              <a:cxn ang="0">
                <a:pos x="52" y="286"/>
              </a:cxn>
              <a:cxn ang="0">
                <a:pos x="45" y="264"/>
              </a:cxn>
              <a:cxn ang="0">
                <a:pos x="43" y="240"/>
              </a:cxn>
              <a:cxn ang="0">
                <a:pos x="39" y="216"/>
              </a:cxn>
              <a:cxn ang="0">
                <a:pos x="34" y="196"/>
              </a:cxn>
              <a:cxn ang="0">
                <a:pos x="28" y="176"/>
              </a:cxn>
              <a:cxn ang="0">
                <a:pos x="22" y="160"/>
              </a:cxn>
              <a:cxn ang="0">
                <a:pos x="15" y="146"/>
              </a:cxn>
              <a:cxn ang="0">
                <a:pos x="7" y="137"/>
              </a:cxn>
              <a:cxn ang="0">
                <a:pos x="0" y="131"/>
              </a:cxn>
              <a:cxn ang="0">
                <a:pos x="1" y="123"/>
              </a:cxn>
              <a:cxn ang="0">
                <a:pos x="5" y="116"/>
              </a:cxn>
              <a:cxn ang="0">
                <a:pos x="8" y="109"/>
              </a:cxn>
              <a:cxn ang="0">
                <a:pos x="14" y="102"/>
              </a:cxn>
              <a:cxn ang="0">
                <a:pos x="20" y="97"/>
              </a:cxn>
              <a:cxn ang="0">
                <a:pos x="27" y="91"/>
              </a:cxn>
              <a:cxn ang="0">
                <a:pos x="35" y="85"/>
              </a:cxn>
              <a:cxn ang="0">
                <a:pos x="42" y="81"/>
              </a:cxn>
              <a:cxn ang="0">
                <a:pos x="52" y="76"/>
              </a:cxn>
              <a:cxn ang="0">
                <a:pos x="66" y="69"/>
              </a:cxn>
              <a:cxn ang="0">
                <a:pos x="82" y="62"/>
              </a:cxn>
              <a:cxn ang="0">
                <a:pos x="100" y="54"/>
              </a:cxn>
              <a:cxn ang="0">
                <a:pos x="116" y="47"/>
              </a:cxn>
              <a:cxn ang="0">
                <a:pos x="131" y="40"/>
              </a:cxn>
              <a:cxn ang="0">
                <a:pos x="142" y="36"/>
              </a:cxn>
              <a:cxn ang="0">
                <a:pos x="148" y="32"/>
              </a:cxn>
              <a:cxn ang="0">
                <a:pos x="151" y="30"/>
              </a:cxn>
              <a:cxn ang="0">
                <a:pos x="158" y="25"/>
              </a:cxn>
              <a:cxn ang="0">
                <a:pos x="166" y="21"/>
              </a:cxn>
              <a:cxn ang="0">
                <a:pos x="174" y="15"/>
              </a:cxn>
              <a:cxn ang="0">
                <a:pos x="183" y="9"/>
              </a:cxn>
              <a:cxn ang="0">
                <a:pos x="190" y="4"/>
              </a:cxn>
              <a:cxn ang="0">
                <a:pos x="196" y="1"/>
              </a:cxn>
              <a:cxn ang="0">
                <a:pos x="199" y="0"/>
              </a:cxn>
              <a:cxn ang="0">
                <a:pos x="199" y="234"/>
              </a:cxn>
            </a:cxnLst>
            <a:rect l="0" t="0" r="r" b="b"/>
            <a:pathLst>
              <a:path w="199" h="381">
                <a:moveTo>
                  <a:pt x="199" y="234"/>
                </a:moveTo>
                <a:lnTo>
                  <a:pt x="183" y="238"/>
                </a:lnTo>
                <a:lnTo>
                  <a:pt x="165" y="249"/>
                </a:lnTo>
                <a:lnTo>
                  <a:pt x="145" y="263"/>
                </a:lnTo>
                <a:lnTo>
                  <a:pt x="126" y="281"/>
                </a:lnTo>
                <a:lnTo>
                  <a:pt x="107" y="303"/>
                </a:lnTo>
                <a:lnTo>
                  <a:pt x="92" y="327"/>
                </a:lnTo>
                <a:lnTo>
                  <a:pt x="81" y="354"/>
                </a:lnTo>
                <a:lnTo>
                  <a:pt x="75" y="381"/>
                </a:lnTo>
                <a:lnTo>
                  <a:pt x="69" y="346"/>
                </a:lnTo>
                <a:lnTo>
                  <a:pt x="60" y="313"/>
                </a:lnTo>
                <a:lnTo>
                  <a:pt x="52" y="286"/>
                </a:lnTo>
                <a:lnTo>
                  <a:pt x="45" y="264"/>
                </a:lnTo>
                <a:lnTo>
                  <a:pt x="43" y="240"/>
                </a:lnTo>
                <a:lnTo>
                  <a:pt x="39" y="216"/>
                </a:lnTo>
                <a:lnTo>
                  <a:pt x="34" y="196"/>
                </a:lnTo>
                <a:lnTo>
                  <a:pt x="28" y="176"/>
                </a:lnTo>
                <a:lnTo>
                  <a:pt x="22" y="160"/>
                </a:lnTo>
                <a:lnTo>
                  <a:pt x="15" y="146"/>
                </a:lnTo>
                <a:lnTo>
                  <a:pt x="7" y="137"/>
                </a:lnTo>
                <a:lnTo>
                  <a:pt x="0" y="131"/>
                </a:lnTo>
                <a:lnTo>
                  <a:pt x="1" y="123"/>
                </a:lnTo>
                <a:lnTo>
                  <a:pt x="5" y="116"/>
                </a:lnTo>
                <a:lnTo>
                  <a:pt x="8" y="109"/>
                </a:lnTo>
                <a:lnTo>
                  <a:pt x="14" y="102"/>
                </a:lnTo>
                <a:lnTo>
                  <a:pt x="20" y="97"/>
                </a:lnTo>
                <a:lnTo>
                  <a:pt x="27" y="91"/>
                </a:lnTo>
                <a:lnTo>
                  <a:pt x="35" y="85"/>
                </a:lnTo>
                <a:lnTo>
                  <a:pt x="42" y="81"/>
                </a:lnTo>
                <a:lnTo>
                  <a:pt x="52" y="76"/>
                </a:lnTo>
                <a:lnTo>
                  <a:pt x="66" y="69"/>
                </a:lnTo>
                <a:lnTo>
                  <a:pt x="82" y="62"/>
                </a:lnTo>
                <a:lnTo>
                  <a:pt x="100" y="54"/>
                </a:lnTo>
                <a:lnTo>
                  <a:pt x="116" y="47"/>
                </a:lnTo>
                <a:lnTo>
                  <a:pt x="131" y="40"/>
                </a:lnTo>
                <a:lnTo>
                  <a:pt x="142" y="36"/>
                </a:lnTo>
                <a:lnTo>
                  <a:pt x="148" y="32"/>
                </a:lnTo>
                <a:lnTo>
                  <a:pt x="151" y="30"/>
                </a:lnTo>
                <a:lnTo>
                  <a:pt x="158" y="25"/>
                </a:lnTo>
                <a:lnTo>
                  <a:pt x="166" y="21"/>
                </a:lnTo>
                <a:lnTo>
                  <a:pt x="174" y="15"/>
                </a:lnTo>
                <a:lnTo>
                  <a:pt x="183" y="9"/>
                </a:lnTo>
                <a:lnTo>
                  <a:pt x="190" y="4"/>
                </a:lnTo>
                <a:lnTo>
                  <a:pt x="196" y="1"/>
                </a:lnTo>
                <a:lnTo>
                  <a:pt x="199" y="0"/>
                </a:lnTo>
                <a:lnTo>
                  <a:pt x="199" y="234"/>
                </a:lnTo>
                <a:close/>
              </a:path>
            </a:pathLst>
          </a:custGeom>
          <a:solidFill>
            <a:srgbClr val="C6EF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Isosceles Triangle 284">
            <a:hlinkClick r:id="rId2" action="ppaction://hlinksldjump"/>
          </p:cNvPr>
          <p:cNvSpPr/>
          <p:nvPr/>
        </p:nvSpPr>
        <p:spPr>
          <a:xfrm>
            <a:off x="8610600" y="5943600"/>
            <a:ext cx="762000" cy="6096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735"/>
                  </p:tgtEl>
                </p:cond>
              </p:nextCondLst>
            </p:seq>
          </p:childTnLst>
        </p:cTn>
      </p:par>
    </p:tnLst>
    <p:bldLst>
      <p:bldP spid="201738" grpId="0" animBg="1"/>
      <p:bldP spid="201739" grpId="0" animBg="1"/>
      <p:bldP spid="201740" grpId="0" animBg="1"/>
      <p:bldP spid="2017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50" y="1841620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170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76542"/>
            <a:ext cx="10131425" cy="538213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I: 19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18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86386" y="2640753"/>
            <a:ext cx="166943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QUANG HỌC</a:t>
            </a:r>
            <a:endParaRPr lang="en-US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218" y="2111382"/>
            <a:ext cx="27924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TRUYỀN ÁNH SÁNG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218" y="2779253"/>
            <a:ext cx="2573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XẠ ÁNH SÁNG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7218" y="3425584"/>
            <a:ext cx="16328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 CẦU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1"/>
            <a:endCxn id="5" idx="1"/>
          </p:cNvCxnSpPr>
          <p:nvPr/>
        </p:nvCxnSpPr>
        <p:spPr>
          <a:xfrm flipV="1">
            <a:off x="2355825" y="2296048"/>
            <a:ext cx="891393" cy="66787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  <a:endCxn id="7" idx="1"/>
          </p:cNvCxnSpPr>
          <p:nvPr/>
        </p:nvCxnSpPr>
        <p:spPr>
          <a:xfrm>
            <a:off x="2355825" y="2963919"/>
            <a:ext cx="89139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  <a:endCxn id="8" idx="1"/>
          </p:cNvCxnSpPr>
          <p:nvPr/>
        </p:nvCxnSpPr>
        <p:spPr>
          <a:xfrm>
            <a:off x="2355825" y="2963919"/>
            <a:ext cx="891393" cy="64633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77982" y="1194285"/>
            <a:ext cx="947058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7982" y="1204566"/>
            <a:ext cx="947058" cy="43294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5236067" y="4511427"/>
            <a:ext cx="1582516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ÂM 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6638" y="3339773"/>
            <a:ext cx="15383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ÂM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6638" y="3997450"/>
            <a:ext cx="29618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CAO, ĐỘ TO CỦA ÂM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6639" y="4649927"/>
            <a:ext cx="3207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TRUYỀN ÂM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27" idx="1"/>
            <a:endCxn id="28" idx="1"/>
          </p:cNvCxnSpPr>
          <p:nvPr/>
        </p:nvCxnSpPr>
        <p:spPr>
          <a:xfrm flipV="1">
            <a:off x="6818583" y="3524439"/>
            <a:ext cx="898055" cy="131015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1"/>
            <a:endCxn id="29" idx="1"/>
          </p:cNvCxnSpPr>
          <p:nvPr/>
        </p:nvCxnSpPr>
        <p:spPr>
          <a:xfrm flipV="1">
            <a:off x="6818583" y="4182116"/>
            <a:ext cx="898055" cy="65247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30" idx="1"/>
          </p:cNvCxnSpPr>
          <p:nvPr/>
        </p:nvCxnSpPr>
        <p:spPr>
          <a:xfrm>
            <a:off x="6818583" y="4834593"/>
            <a:ext cx="898056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16639" y="5338341"/>
            <a:ext cx="3207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XẠ ÂM. TIẾNG VANG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16639" y="6002712"/>
            <a:ext cx="38223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Ô NHIỄM DO TIẾNG ỒN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27" idx="1"/>
            <a:endCxn id="64" idx="1"/>
          </p:cNvCxnSpPr>
          <p:nvPr/>
        </p:nvCxnSpPr>
        <p:spPr>
          <a:xfrm>
            <a:off x="6818583" y="4834593"/>
            <a:ext cx="898056" cy="68841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7" idx="1"/>
            <a:endCxn id="65" idx="1"/>
          </p:cNvCxnSpPr>
          <p:nvPr/>
        </p:nvCxnSpPr>
        <p:spPr>
          <a:xfrm>
            <a:off x="6818583" y="4834593"/>
            <a:ext cx="898056" cy="135278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170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81297" y="3066673"/>
            <a:ext cx="160889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ĐIỆN 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9845" y="1111538"/>
            <a:ext cx="31665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NHIỄM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9846" y="1707742"/>
            <a:ext cx="31665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ĐIỆN. NGUỒN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2434" y="2325886"/>
            <a:ext cx="7530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DẪN ĐIỆN VÀ CÁCH ĐIỆN. DẪN ĐIỆN TRONG KIM LOẠI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27" idx="1"/>
            <a:endCxn id="28" idx="1"/>
          </p:cNvCxnSpPr>
          <p:nvPr/>
        </p:nvCxnSpPr>
        <p:spPr>
          <a:xfrm flipV="1">
            <a:off x="2190196" y="1296204"/>
            <a:ext cx="2089649" cy="209363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1"/>
            <a:endCxn id="29" idx="1"/>
          </p:cNvCxnSpPr>
          <p:nvPr/>
        </p:nvCxnSpPr>
        <p:spPr>
          <a:xfrm flipV="1">
            <a:off x="2190196" y="1892408"/>
            <a:ext cx="2089650" cy="149743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30" idx="1"/>
          </p:cNvCxnSpPr>
          <p:nvPr/>
        </p:nvCxnSpPr>
        <p:spPr>
          <a:xfrm flipV="1">
            <a:off x="2190196" y="2510552"/>
            <a:ext cx="2082238" cy="87928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72434" y="2927617"/>
            <a:ext cx="45387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MẠCH ĐIỆN. CHIỀU DÒNG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72435" y="3528338"/>
            <a:ext cx="39770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TÁC DỤNG CỦA  DÒNG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27" idx="1"/>
            <a:endCxn id="64" idx="1"/>
          </p:cNvCxnSpPr>
          <p:nvPr/>
        </p:nvCxnSpPr>
        <p:spPr>
          <a:xfrm flipV="1">
            <a:off x="2190196" y="3112283"/>
            <a:ext cx="2082238" cy="27755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7" idx="1"/>
            <a:endCxn id="65" idx="1"/>
          </p:cNvCxnSpPr>
          <p:nvPr/>
        </p:nvCxnSpPr>
        <p:spPr>
          <a:xfrm>
            <a:off x="2190196" y="3389839"/>
            <a:ext cx="2082239" cy="32316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95589" y="4129059"/>
            <a:ext cx="28275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2434" y="4730322"/>
            <a:ext cx="19653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2434" y="5331102"/>
            <a:ext cx="57598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MẠCH NỐI TIẾP. ĐOẠN MẠCH SONG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2434" y="5931823"/>
            <a:ext cx="34806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 KHI SỬ DỤNG ĐIỆN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27" idx="1"/>
            <a:endCxn id="24" idx="1"/>
          </p:cNvCxnSpPr>
          <p:nvPr/>
        </p:nvCxnSpPr>
        <p:spPr>
          <a:xfrm>
            <a:off x="2190196" y="3389839"/>
            <a:ext cx="2105393" cy="92388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1"/>
            <a:endCxn id="25" idx="1"/>
          </p:cNvCxnSpPr>
          <p:nvPr/>
        </p:nvCxnSpPr>
        <p:spPr>
          <a:xfrm>
            <a:off x="2190196" y="3389839"/>
            <a:ext cx="2082238" cy="152514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1"/>
            <a:endCxn id="34" idx="1"/>
          </p:cNvCxnSpPr>
          <p:nvPr/>
        </p:nvCxnSpPr>
        <p:spPr>
          <a:xfrm>
            <a:off x="2190196" y="3389839"/>
            <a:ext cx="2082238" cy="212592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1"/>
            <a:endCxn id="35" idx="1"/>
          </p:cNvCxnSpPr>
          <p:nvPr/>
        </p:nvCxnSpPr>
        <p:spPr>
          <a:xfrm>
            <a:off x="2190196" y="3389839"/>
            <a:ext cx="2082238" cy="272665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1250646"/>
            <a:ext cx="10942076" cy="347472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1: BÀI 1: </a:t>
            </a:r>
            <a:r>
              <a:rPr lang="vi-VN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vi-VN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 </a:t>
            </a:r>
            <a:r>
              <a:rPr lang="en-US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ÁNH SÁNG – NGUỒN SÁNG VÀ VẬT SÁNG</a:t>
            </a:r>
            <a:endParaRPr lang="en-US" sz="5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7582" y="5604596"/>
            <a:ext cx="7197726" cy="5500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HỒNG NHUNG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772" y="439657"/>
            <a:ext cx="97187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– </a:t>
            </a:r>
            <a:r>
              <a:rPr lang="en-US" sz="2800" b="1" u="sng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endParaRPr lang="en-US" sz="2800" b="1" u="sng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6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endParaRPr lang="en-US" sz="2600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629" y="1298245"/>
            <a:ext cx="9771017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00" dirty="0" err="1">
                <a:latin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thí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nghiệm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hoặc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sát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hàng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đây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trường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</a:rPr>
              <a:t>?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600" dirty="0">
                <a:latin typeface="Times New Roman" pitchFamily="18" charset="0"/>
              </a:rPr>
              <a:t>Ban </a:t>
            </a:r>
            <a:r>
              <a:rPr lang="en-US" sz="2600" dirty="0" err="1">
                <a:latin typeface="Times New Roman" pitchFamily="18" charset="0"/>
              </a:rPr>
              <a:t>đêm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đứng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phòng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cửa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đóng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kín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bật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Tx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Ban </a:t>
            </a:r>
            <a:r>
              <a:rPr lang="en-US" sz="2600" dirty="0" err="1">
                <a:latin typeface="Times New Roman" pitchFamily="18" charset="0"/>
              </a:rPr>
              <a:t>đêm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đứng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phòng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đóng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kín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cửa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bật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Tx/>
              <a:buAutoNum type="arabicPeriod"/>
            </a:pPr>
            <a:r>
              <a:rPr lang="en-US" sz="2600" dirty="0">
                <a:latin typeface="Times New Roman" pitchFamily="18" charset="0"/>
              </a:rPr>
              <a:t>Ban </a:t>
            </a:r>
            <a:r>
              <a:rPr lang="en-US" sz="2600" dirty="0" err="1">
                <a:latin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đứng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</a:rPr>
              <a:t>.</a:t>
            </a:r>
          </a:p>
          <a:p>
            <a:pPr marL="514350" indent="-514350">
              <a:lnSpc>
                <a:spcPct val="125000"/>
              </a:lnSpc>
              <a:buFontTx/>
              <a:buAutoNum type="arabicPeriod"/>
            </a:pPr>
            <a:r>
              <a:rPr lang="en-US" sz="2600" dirty="0">
                <a:latin typeface="Times New Roman" pitchFamily="18" charset="0"/>
              </a:rPr>
              <a:t>Ban </a:t>
            </a:r>
            <a:r>
              <a:rPr lang="en-US" sz="2600" dirty="0" err="1">
                <a:latin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đứng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che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kín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mắt</a:t>
            </a:r>
            <a:r>
              <a:rPr lang="en-US" sz="2600" dirty="0" smtClean="0">
                <a:latin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</a:endParaRPr>
          </a:p>
          <a:p>
            <a:endParaRPr lang="en-US" sz="2800" dirty="0">
              <a:latin typeface="Times New Roman" pitchFamily="18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273629" y="3846708"/>
            <a:ext cx="424543" cy="39411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92086" y="5160234"/>
            <a:ext cx="548640" cy="26125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4012" y="5011654"/>
            <a:ext cx="403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DF941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012" y="5515746"/>
            <a:ext cx="715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effectLst>
                  <a:glow rad="139700">
                    <a:srgbClr val="3DF941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effectLst>
                <a:glow rad="139700">
                  <a:srgbClr val="3DF941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1273629" y="3347034"/>
            <a:ext cx="424543" cy="40429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1485900" y="1593669"/>
            <a:ext cx="9506494" cy="30436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772" y="2371191"/>
            <a:ext cx="112079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 </a:t>
            </a:r>
            <a:r>
              <a:rPr lang="en-US" sz="3200" b="1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K</a:t>
            </a:r>
            <a:r>
              <a:rPr lang="vi-VN" sz="3200" b="1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ết luận</a:t>
            </a:r>
            <a:endParaRPr lang="en-US" sz="3200" b="1" dirty="0">
              <a:effectLst>
                <a:glow rad="101600">
                  <a:srgbClr val="3DF941">
                    <a:alpha val="60000"/>
                  </a:srgbClr>
                </a:glow>
              </a:effectLst>
              <a:latin typeface=".VnAristote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effectLst>
                  <a:glow rad="139700">
                    <a:srgbClr val="00B9FA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u="sng" dirty="0" smtClean="0">
                <a:effectLst>
                  <a:glow rad="139700">
                    <a:srgbClr val="00B9FA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effectLst>
                  <a:glow rad="139700">
                    <a:srgbClr val="00B9FA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 smtClean="0">
                <a:effectLst>
                  <a:glow rad="139700">
                    <a:srgbClr val="00B9FA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665" y="35429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41565" y="1236373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600" b="1" u="sng" dirty="0">
                <a:solidFill>
                  <a:srgbClr val="3DF941"/>
                </a:solidFill>
                <a:latin typeface="Times New Roman" pitchFamily="18" charset="0"/>
              </a:rPr>
              <a:t>C2</a:t>
            </a:r>
            <a:r>
              <a:rPr lang="en-US" sz="2600" b="1" dirty="0">
                <a:latin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</a:rPr>
              <a:t> 1.2a. </a:t>
            </a:r>
            <a:r>
              <a:rPr lang="en-US" sz="2600" dirty="0" err="1">
                <a:latin typeface="Times New Roman" pitchFamily="18" charset="0"/>
              </a:rPr>
              <a:t>mảnh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trắng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dán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đen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bên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kín</a:t>
            </a:r>
            <a:r>
              <a:rPr lang="en-US" sz="2600" dirty="0">
                <a:latin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</a:rPr>
              <a:t>Trường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đây</a:t>
            </a:r>
            <a:r>
              <a:rPr lang="en-US" sz="2600" dirty="0">
                <a:latin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mảnh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trắng</a:t>
            </a:r>
            <a:r>
              <a:rPr lang="en-US" sz="2600" dirty="0" smtClean="0">
                <a:latin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</a:endParaRPr>
          </a:p>
        </p:txBody>
      </p:sp>
      <p:pic>
        <p:nvPicPr>
          <p:cNvPr id="6" name="Picture 5" descr="Tranh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65" y="2996640"/>
            <a:ext cx="3830865" cy="3224311"/>
          </a:xfrm>
          <a:prstGeom prst="rect">
            <a:avLst/>
          </a:prstGeom>
        </p:spPr>
      </p:pic>
      <p:pic>
        <p:nvPicPr>
          <p:cNvPr id="7" name="Picture 6" descr="Tranh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2971801"/>
            <a:ext cx="3876927" cy="3224311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10979053" y="6196112"/>
            <a:ext cx="914400" cy="533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7836" y="2504197"/>
            <a:ext cx="4020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a) 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Đèn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sáng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(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hình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1.2a)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0183" y="2479358"/>
            <a:ext cx="488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DF941"/>
                </a:solidFill>
                <a:latin typeface="Times New Roman" pitchFamily="18" charset="0"/>
              </a:rPr>
              <a:t>b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Đèn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tắt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(</a:t>
            </a:r>
            <a:r>
              <a:rPr lang="en-US" sz="2600" dirty="0" err="1">
                <a:solidFill>
                  <a:srgbClr val="3DF941"/>
                </a:solidFill>
                <a:latin typeface="Times New Roman" pitchFamily="18" charset="0"/>
              </a:rPr>
              <a:t>hình</a:t>
            </a:r>
            <a:r>
              <a:rPr lang="en-US" sz="2600" dirty="0">
                <a:solidFill>
                  <a:srgbClr val="3DF941"/>
                </a:solidFill>
                <a:latin typeface="Times New Roman" pitchFamily="18" charset="0"/>
              </a:rPr>
              <a:t> 1.2b</a:t>
            </a:r>
            <a:r>
              <a:rPr lang="en-US" sz="2600" dirty="0" smtClean="0">
                <a:solidFill>
                  <a:srgbClr val="3DF941"/>
                </a:solidFill>
                <a:latin typeface="Times New Roman" pitchFamily="18" charset="0"/>
              </a:rPr>
              <a:t>)</a:t>
            </a:r>
            <a:endParaRPr lang="en-US" sz="2600" b="1" i="1" dirty="0">
              <a:solidFill>
                <a:srgbClr val="3DF941"/>
              </a:solidFill>
              <a:latin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484107" y="2743200"/>
            <a:ext cx="4494946" cy="3010145"/>
          </a:xfrm>
          <a:prstGeom prst="wedgeEllipseCallout">
            <a:avLst>
              <a:gd name="adj1" fmla="val -60186"/>
              <a:gd name="adj2" fmla="val 5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9579" y="2379037"/>
            <a:ext cx="99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 </a:t>
            </a:r>
            <a:r>
              <a:rPr lang="en-US" sz="3200" b="1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K</a:t>
            </a:r>
            <a:r>
              <a:rPr lang="vi-VN" sz="3200" b="1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ết luận</a:t>
            </a:r>
            <a:endParaRPr lang="en-US" sz="3200" b="1" dirty="0">
              <a:effectLst>
                <a:glow rad="101600">
                  <a:srgbClr val="3DF941">
                    <a:alpha val="60000"/>
                  </a:srgbClr>
                </a:glow>
              </a:effectLst>
              <a:latin typeface=".VnAristote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9579" y="3064837"/>
            <a:ext cx="10497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u="sng" dirty="0" smtClean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343091" y="3004929"/>
            <a:ext cx="1553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err="1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i="1" dirty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i="1" dirty="0">
              <a:effectLst>
                <a:glow rad="101600">
                  <a:srgbClr val="00B9FA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4" grpId="0"/>
      <p:bldP spid="4" grpId="1"/>
      <p:bldP spid="11" grpId="0"/>
      <p:bldP spid="11" grpId="1"/>
      <p:bldP spid="11" grpId="2"/>
      <p:bldP spid="12" grpId="0" animBg="1"/>
      <p:bldP spid="12" grpId="1" animBg="1"/>
      <p:bldP spid="13" grpId="0"/>
      <p:bldP spid="14" grpId="0" autoUpdateAnimBg="0"/>
      <p:bldP spid="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537" y="3140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39143" y="1023917"/>
            <a:ext cx="978140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600" b="1" u="sng" dirty="0">
                <a:solidFill>
                  <a:srgbClr val="3DF941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1.2a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1.3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Tranh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799" y="2966804"/>
            <a:ext cx="4074392" cy="3381745"/>
          </a:xfrm>
          <a:prstGeom prst="rect">
            <a:avLst/>
          </a:prstGeom>
        </p:spPr>
      </p:pic>
      <p:pic>
        <p:nvPicPr>
          <p:cNvPr id="4" name="Picture 3" descr="Tranh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70" y="2966804"/>
            <a:ext cx="3873635" cy="338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143" y="102391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3DF941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2743" y="181961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 </a:t>
            </a:r>
            <a:r>
              <a:rPr lang="en-US" sz="3400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K</a:t>
            </a:r>
            <a:r>
              <a:rPr lang="vi-VN" sz="3400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ết luận</a:t>
            </a:r>
            <a:endParaRPr lang="en-US" sz="3400" dirty="0">
              <a:effectLst>
                <a:glow rad="101600">
                  <a:srgbClr val="3DF941">
                    <a:alpha val="60000"/>
                  </a:srgbClr>
                </a:glow>
              </a:effectLst>
              <a:latin typeface=".VnAristote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62744" y="2429219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800" u="sng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u="sng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u="sng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46470" y="2363199"/>
            <a:ext cx="1342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 smtClean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b="1" i="1" dirty="0">
              <a:effectLst>
                <a:glow rad="101600">
                  <a:srgbClr val="00B9FA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2743" y="3476165"/>
            <a:ext cx="10271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800" u="sng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u="sng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806895" y="2815309"/>
            <a:ext cx="1011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i="1" dirty="0">
              <a:effectLst>
                <a:glow rad="101600">
                  <a:srgbClr val="00B9FA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262905" y="3393506"/>
            <a:ext cx="124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err="1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b="1" i="1" dirty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effectLst>
                  <a:glow rad="101600">
                    <a:srgbClr val="00B9F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2743" y="44681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 </a:t>
            </a:r>
            <a:r>
              <a:rPr lang="en-US" sz="3200" dirty="0" err="1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Kh</a:t>
            </a:r>
            <a:r>
              <a:rPr lang="vi-VN" sz="3200" dirty="0" smtClean="0">
                <a:effectLst>
                  <a:glow rad="101600">
                    <a:srgbClr val="3DF941">
                      <a:alpha val="60000"/>
                    </a:srgbClr>
                  </a:glow>
                </a:effectLst>
                <a:latin typeface=".VnAristote" pitchFamily="34" charset="0"/>
              </a:rPr>
              <a:t>ái niệm</a:t>
            </a:r>
            <a:endParaRPr lang="en-US" sz="3200" dirty="0">
              <a:effectLst>
                <a:glow rad="101600">
                  <a:srgbClr val="3DF941">
                    <a:alpha val="60000"/>
                  </a:srgbClr>
                </a:glow>
              </a:effectLst>
              <a:latin typeface=".VnAristote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6428" y="5090849"/>
            <a:ext cx="10626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i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7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81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481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48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48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81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481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48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48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81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481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48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48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2087" y="140675"/>
            <a:ext cx="5788127" cy="9265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Luyện</a:t>
            </a:r>
            <a:r>
              <a:rPr lang="en-US" sz="28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tập</a:t>
            </a:r>
            <a:endParaRPr lang="en-US" sz="28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9705" y="1259982"/>
            <a:ext cx="10800112" cy="24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soi,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600" b="1" i="1" u="sng" dirty="0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b="1" i="1" u="sng" dirty="0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4385" y="3834448"/>
            <a:ext cx="8130752" cy="162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b="1" i="1" u="sng" dirty="0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b="1" i="1" u="sng" dirty="0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600" b="1" i="1" u="sng" dirty="0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FFF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b="1" i="1" u="sng" dirty="0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b="1" i="1" u="sng" dirty="0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600" b="1" i="1" u="sng" dirty="0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u="sng" dirty="0" err="1" smtClean="0">
                <a:solidFill>
                  <a:srgbClr val="3DF9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0530" y="5608695"/>
            <a:ext cx="75616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fr-FR" sz="2600" b="1" i="1" dirty="0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i="1" dirty="0" err="1" smtClean="0">
                <a:solidFill>
                  <a:srgbClr val="F438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fr-FR" sz="2600" b="1" i="1" dirty="0" smtClean="0">
              <a:solidFill>
                <a:srgbClr val="F438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264</TotalTime>
  <Words>851</Words>
  <Application>Microsoft Office PowerPoint</Application>
  <PresentationFormat>Custom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Celestial</vt:lpstr>
      <vt:lpstr>VẬT LÝ 7 Chương I: QUANG học</vt:lpstr>
      <vt:lpstr>Yêu cầu đối với môn học</vt:lpstr>
      <vt:lpstr>Giới thiệu chương trình vật Lý 7</vt:lpstr>
      <vt:lpstr>Giới thiệu chương trình vật Lý 7</vt:lpstr>
      <vt:lpstr>TIẾT 1: BÀI 1:  NHẬN BIẾT ÁNH SÁNG – NGUỒN SÁNG VÀ VẬT SÁNG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cơ học chủ đề: đo lường (tiết 1, 2, 3)</dc:title>
  <dc:creator>Windows User</dc:creator>
  <cp:lastModifiedBy>Tieupop</cp:lastModifiedBy>
  <cp:revision>153</cp:revision>
  <dcterms:created xsi:type="dcterms:W3CDTF">2017-08-13T06:15:33Z</dcterms:created>
  <dcterms:modified xsi:type="dcterms:W3CDTF">2017-08-15T16:47:09Z</dcterms:modified>
</cp:coreProperties>
</file>