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sldIdLst>
    <p:sldId id="295" r:id="rId2"/>
    <p:sldId id="260" r:id="rId3"/>
    <p:sldId id="263" r:id="rId4"/>
    <p:sldId id="265" r:id="rId5"/>
    <p:sldId id="264" r:id="rId6"/>
    <p:sldId id="292" r:id="rId7"/>
    <p:sldId id="266" r:id="rId8"/>
    <p:sldId id="273" r:id="rId9"/>
    <p:sldId id="274" r:id="rId10"/>
    <p:sldId id="277" r:id="rId11"/>
    <p:sldId id="276" r:id="rId12"/>
    <p:sldId id="278" r:id="rId13"/>
    <p:sldId id="283" r:id="rId14"/>
    <p:sldId id="28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CC"/>
    <a:srgbClr val="FFCCFF"/>
    <a:srgbClr val="FF66CC"/>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794" autoAdjust="0"/>
    <p:restoredTop sz="94660"/>
  </p:normalViewPr>
  <p:slideViewPr>
    <p:cSldViewPr>
      <p:cViewPr varScale="1">
        <p:scale>
          <a:sx n="68" d="100"/>
          <a:sy n="68" d="100"/>
        </p:scale>
        <p:origin x="-135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B7D932-DB4F-483F-9181-006EA333A837}" type="datetimeFigureOut">
              <a:rPr lang="en-US" smtClean="0"/>
              <a:pPr/>
              <a:t>4/9/2020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DB032E-099C-4FD7-B0B9-E73F895601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70E360A-CDD7-42E4-8243-AE2436120611}" type="datetimeFigureOut">
              <a:rPr lang="en-US" smtClean="0"/>
              <a:pPr/>
              <a:t>4/9/2020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A0CBD56-D370-4BFE-A05D-AC7C15986C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0E360A-CDD7-42E4-8243-AE2436120611}"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CBD56-D370-4BFE-A05D-AC7C15986C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0E360A-CDD7-42E4-8243-AE2436120611}"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CBD56-D370-4BFE-A05D-AC7C15986C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0E360A-CDD7-42E4-8243-AE2436120611}"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CBD56-D370-4BFE-A05D-AC7C15986C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70E360A-CDD7-42E4-8243-AE2436120611}"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CBD56-D370-4BFE-A05D-AC7C15986C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70E360A-CDD7-42E4-8243-AE2436120611}"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0CBD56-D370-4BFE-A05D-AC7C15986C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70E360A-CDD7-42E4-8243-AE2436120611}" type="datetimeFigureOut">
              <a:rPr lang="en-US" smtClean="0"/>
              <a:pPr/>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0CBD56-D370-4BFE-A05D-AC7C15986C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70E360A-CDD7-42E4-8243-AE2436120611}" type="datetimeFigureOut">
              <a:rPr lang="en-US" smtClean="0"/>
              <a:pPr/>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0CBD56-D370-4BFE-A05D-AC7C15986C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E360A-CDD7-42E4-8243-AE2436120611}" type="datetimeFigureOut">
              <a:rPr lang="en-US" smtClean="0"/>
              <a:pPr/>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0CBD56-D370-4BFE-A05D-AC7C15986C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70E360A-CDD7-42E4-8243-AE2436120611}"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0CBD56-D370-4BFE-A05D-AC7C15986C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70E360A-CDD7-42E4-8243-AE2436120611}"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A0CBD56-D370-4BFE-A05D-AC7C15986C4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0E360A-CDD7-42E4-8243-AE2436120611}" type="datetimeFigureOut">
              <a:rPr lang="en-US" smtClean="0"/>
              <a:pPr/>
              <a:t>4/9/2020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A0CBD56-D370-4BFE-A05D-AC7C15986C4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audio" Target="file:///C:\Users\HP\Desktop\CHUY&#202;N%20&#272;&#7872;%20V&#258;N%207%20-%20trua%2017-9\cchuong.wav" TargetMode="Externa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Text Box 4"/>
          <p:cNvSpPr txBox="1">
            <a:spLocks noChangeArrowheads="1"/>
          </p:cNvSpPr>
          <p:nvPr/>
        </p:nvSpPr>
        <p:spPr bwMode="auto">
          <a:xfrm>
            <a:off x="990600" y="2209800"/>
            <a:ext cx="7391400" cy="14335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altLang="vi-VN" sz="2800">
                <a:solidFill>
                  <a:schemeClr val="hlink"/>
                </a:solidFill>
              </a:rPr>
              <a:t>NGỮ VĂN- BÀI 8- TiẾT 31: TẬP LÀM VĂN</a:t>
            </a:r>
          </a:p>
          <a:p>
            <a:pPr>
              <a:spcBef>
                <a:spcPct val="50000"/>
              </a:spcBef>
            </a:pPr>
            <a:r>
              <a:rPr lang="en-US" altLang="vi-VN" sz="4000" b="1">
                <a:solidFill>
                  <a:schemeClr val="hlink"/>
                </a:solidFill>
              </a:rPr>
              <a:t>NGÔI KỂ TRONG VĂN TỰ SỰ</a:t>
            </a:r>
          </a:p>
        </p:txBody>
      </p:sp>
      <p:sp>
        <p:nvSpPr>
          <p:cNvPr id="51205" name="Text Box 5"/>
          <p:cNvSpPr txBox="1">
            <a:spLocks noChangeArrowheads="1"/>
          </p:cNvSpPr>
          <p:nvPr/>
        </p:nvSpPr>
        <p:spPr bwMode="auto">
          <a:xfrm>
            <a:off x="3581400" y="677863"/>
            <a:ext cx="5181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altLang="vi-VN" sz="2400" b="1">
                <a:solidFill>
                  <a:srgbClr val="FF3300"/>
                </a:solidFill>
              </a:rPr>
              <a:t>Thứ năm ngày 18 tháng 10 năm 2012</a:t>
            </a:r>
          </a:p>
        </p:txBody>
      </p:sp>
      <p:sp>
        <p:nvSpPr>
          <p:cNvPr id="51206" name="Text Box 6"/>
          <p:cNvSpPr txBox="1">
            <a:spLocks noChangeArrowheads="1"/>
          </p:cNvSpPr>
          <p:nvPr/>
        </p:nvSpPr>
        <p:spPr bwMode="auto">
          <a:xfrm>
            <a:off x="1447800" y="4038600"/>
            <a:ext cx="6858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endParaRPr lang="vi-VN" altLang="vi-VN">
              <a:latin typeface="Arial" panose="020B0604020202020204" pitchFamily="34" charset="0"/>
            </a:endParaRPr>
          </a:p>
        </p:txBody>
      </p:sp>
      <p:pic>
        <p:nvPicPr>
          <p:cNvPr id="51207" name="Picture 7" descr="9"/>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9982200" cy="6858000"/>
          </a:xfrm>
          <a:prstGeom prst="rect">
            <a:avLst/>
          </a:prstGeom>
          <a:solidFill>
            <a:srgbClr val="FF0000"/>
          </a:solidFill>
        </p:spPr>
      </p:pic>
      <p:sp>
        <p:nvSpPr>
          <p:cNvPr id="51208" name="Text Box 8"/>
          <p:cNvSpPr txBox="1">
            <a:spLocks noChangeArrowheads="1"/>
          </p:cNvSpPr>
          <p:nvPr/>
        </p:nvSpPr>
        <p:spPr bwMode="auto">
          <a:xfrm>
            <a:off x="3276600" y="609600"/>
            <a:ext cx="30480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vi-VN" sz="2800" b="1">
                <a:solidFill>
                  <a:srgbClr val="FF0066"/>
                </a:solidFill>
                <a:latin typeface=".VnTimeH" panose="020B7200000000000000" pitchFamily="34" charset="0"/>
              </a:rPr>
              <a:t>Bµi 8 – tiÕt 33</a:t>
            </a:r>
          </a:p>
        </p:txBody>
      </p:sp>
      <p:sp>
        <p:nvSpPr>
          <p:cNvPr id="51209" name="Text Box 9"/>
          <p:cNvSpPr txBox="1">
            <a:spLocks noChangeArrowheads="1"/>
          </p:cNvSpPr>
          <p:nvPr/>
        </p:nvSpPr>
        <p:spPr bwMode="auto">
          <a:xfrm>
            <a:off x="152400" y="1905000"/>
            <a:ext cx="92202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vi-VN" sz="3600" b="1">
                <a:solidFill>
                  <a:srgbClr val="800000"/>
                </a:solidFill>
                <a:latin typeface=".VnTimeH" panose="020B7200000000000000" pitchFamily="34" charset="0"/>
              </a:rPr>
              <a:t>Ng«i kÓ trong v¨n tù sù</a:t>
            </a:r>
          </a:p>
        </p:txBody>
      </p:sp>
      <p:sp>
        <p:nvSpPr>
          <p:cNvPr id="51210" name="Text Box 10"/>
          <p:cNvSpPr txBox="1">
            <a:spLocks noChangeArrowheads="1"/>
          </p:cNvSpPr>
          <p:nvPr/>
        </p:nvSpPr>
        <p:spPr bwMode="auto">
          <a:xfrm>
            <a:off x="1981200" y="5326063"/>
            <a:ext cx="46482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endParaRPr lang="vi-VN" altLang="vi-VN">
              <a:latin typeface="Arial" panose="020B0604020202020204" pitchFamily="34" charset="0"/>
            </a:endParaRPr>
          </a:p>
        </p:txBody>
      </p:sp>
      <p:pic>
        <p:nvPicPr>
          <p:cNvPr id="51211" name="Picture 11" descr="9"/>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9982200" cy="6858000"/>
          </a:xfrm>
          <a:prstGeom prst="rect">
            <a:avLst/>
          </a:prstGeom>
          <a:solidFill>
            <a:srgbClr val="FF0000"/>
          </a:solidFill>
        </p:spPr>
      </p:pic>
      <p:pic>
        <p:nvPicPr>
          <p:cNvPr id="51212" name="Picture 12" descr="POINSET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flipH="1">
            <a:off x="0" y="4114800"/>
            <a:ext cx="2971800" cy="274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1213" name="AutoShape 13"/>
          <p:cNvSpPr>
            <a:spLocks noChangeArrowheads="1"/>
          </p:cNvSpPr>
          <p:nvPr/>
        </p:nvSpPr>
        <p:spPr bwMode="auto">
          <a:xfrm>
            <a:off x="685800" y="-342900"/>
            <a:ext cx="457200" cy="685800"/>
          </a:xfrm>
          <a:prstGeom prst="irregularSeal1">
            <a:avLst/>
          </a:prstGeom>
          <a:gradFill rotWithShape="1">
            <a:gsLst>
              <a:gs pos="0">
                <a:srgbClr val="FF0000"/>
              </a:gs>
              <a:gs pos="100000">
                <a:srgbClr val="1907FD"/>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14" name="AutoShape 14"/>
          <p:cNvSpPr>
            <a:spLocks noChangeArrowheads="1"/>
          </p:cNvSpPr>
          <p:nvPr/>
        </p:nvSpPr>
        <p:spPr bwMode="auto">
          <a:xfrm>
            <a:off x="7086600" y="-342900"/>
            <a:ext cx="457200" cy="685800"/>
          </a:xfrm>
          <a:prstGeom prst="irregularSeal1">
            <a:avLst/>
          </a:prstGeom>
          <a:gradFill rotWithShape="1">
            <a:gsLst>
              <a:gs pos="0">
                <a:srgbClr val="FF0000"/>
              </a:gs>
              <a:gs pos="100000">
                <a:srgbClr val="1907FD"/>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15" name="AutoShape 15"/>
          <p:cNvSpPr>
            <a:spLocks noChangeArrowheads="1"/>
          </p:cNvSpPr>
          <p:nvPr/>
        </p:nvSpPr>
        <p:spPr bwMode="auto">
          <a:xfrm>
            <a:off x="4343400" y="6515100"/>
            <a:ext cx="457200" cy="685800"/>
          </a:xfrm>
          <a:prstGeom prst="irregularSeal1">
            <a:avLst/>
          </a:prstGeom>
          <a:gradFill rotWithShape="1">
            <a:gsLst>
              <a:gs pos="0">
                <a:srgbClr val="FF0000"/>
              </a:gs>
              <a:gs pos="100000">
                <a:srgbClr val="1907FD"/>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16" name="AutoShape 16"/>
          <p:cNvSpPr>
            <a:spLocks noChangeArrowheads="1"/>
          </p:cNvSpPr>
          <p:nvPr/>
        </p:nvSpPr>
        <p:spPr bwMode="auto">
          <a:xfrm>
            <a:off x="3886200" y="-400050"/>
            <a:ext cx="366713" cy="400050"/>
          </a:xfrm>
          <a:prstGeom prst="irregularSeal2">
            <a:avLst/>
          </a:prstGeom>
          <a:gradFill rotWithShape="1">
            <a:gsLst>
              <a:gs pos="0">
                <a:srgbClr val="FCA2B1">
                  <a:alpha val="88000"/>
                </a:srgbClr>
              </a:gs>
              <a:gs pos="100000">
                <a:srgbClr val="FF0000">
                  <a:alpha val="58000"/>
                </a:srgbClr>
              </a:gs>
            </a:gsLst>
            <a:path path="shape">
              <a:fillToRect l="50000" t="50000" r="50000" b="50000"/>
            </a:path>
          </a:gradFill>
          <a:ln>
            <a:noFill/>
          </a:ln>
          <a:effectLst/>
          <a:extLst>
            <a:ext uri="{91240B29-F687-4F45-9708-019B960494DF}">
              <a14:hiddenLine xmlns:a14="http://schemas.microsoft.com/office/drawing/2010/main" xmlns="" w="9525">
                <a:solidFill>
                  <a:srgbClr val="FF00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17" name="AutoShape 17"/>
          <p:cNvSpPr>
            <a:spLocks noChangeArrowheads="1"/>
          </p:cNvSpPr>
          <p:nvPr/>
        </p:nvSpPr>
        <p:spPr bwMode="auto">
          <a:xfrm>
            <a:off x="8959850" y="1524000"/>
            <a:ext cx="366713" cy="400050"/>
          </a:xfrm>
          <a:prstGeom prst="irregularSeal2">
            <a:avLst/>
          </a:prstGeom>
          <a:gradFill rotWithShape="1">
            <a:gsLst>
              <a:gs pos="0">
                <a:srgbClr val="FCA2B1">
                  <a:alpha val="88000"/>
                </a:srgbClr>
              </a:gs>
              <a:gs pos="100000">
                <a:srgbClr val="FF0000">
                  <a:alpha val="58000"/>
                </a:srgbClr>
              </a:gs>
            </a:gsLst>
            <a:path path="shape">
              <a:fillToRect l="50000" t="50000" r="50000" b="50000"/>
            </a:path>
          </a:gradFill>
          <a:ln>
            <a:noFill/>
          </a:ln>
          <a:effectLst/>
          <a:extLst>
            <a:ext uri="{91240B29-F687-4F45-9708-019B960494DF}">
              <a14:hiddenLine xmlns:a14="http://schemas.microsoft.com/office/drawing/2010/main" xmlns="" w="9525">
                <a:solidFill>
                  <a:srgbClr val="FF00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18" name="AutoShape 18"/>
          <p:cNvSpPr>
            <a:spLocks noChangeArrowheads="1"/>
          </p:cNvSpPr>
          <p:nvPr/>
        </p:nvSpPr>
        <p:spPr bwMode="auto">
          <a:xfrm>
            <a:off x="914400" y="1752600"/>
            <a:ext cx="609600" cy="685800"/>
          </a:xfrm>
          <a:prstGeom prst="star5">
            <a:avLst/>
          </a:prstGeom>
          <a:gradFill rotWithShape="1">
            <a:gsLst>
              <a:gs pos="0">
                <a:srgbClr val="1907FD"/>
              </a:gs>
              <a:gs pos="100000">
                <a:schemeClr val="bg1"/>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19" name="AutoShape 19"/>
          <p:cNvSpPr>
            <a:spLocks noChangeArrowheads="1"/>
          </p:cNvSpPr>
          <p:nvPr/>
        </p:nvSpPr>
        <p:spPr bwMode="auto">
          <a:xfrm>
            <a:off x="3962400" y="4724400"/>
            <a:ext cx="609600" cy="685800"/>
          </a:xfrm>
          <a:prstGeom prst="star5">
            <a:avLst/>
          </a:prstGeom>
          <a:gradFill rotWithShape="1">
            <a:gsLst>
              <a:gs pos="0">
                <a:srgbClr val="1907FD"/>
              </a:gs>
              <a:gs pos="100000">
                <a:schemeClr val="bg1"/>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20" name="AutoShape 20"/>
          <p:cNvSpPr>
            <a:spLocks noChangeArrowheads="1"/>
          </p:cNvSpPr>
          <p:nvPr/>
        </p:nvSpPr>
        <p:spPr bwMode="auto">
          <a:xfrm>
            <a:off x="7010400" y="3886200"/>
            <a:ext cx="609600" cy="685800"/>
          </a:xfrm>
          <a:prstGeom prst="star5">
            <a:avLst/>
          </a:prstGeom>
          <a:gradFill rotWithShape="1">
            <a:gsLst>
              <a:gs pos="0">
                <a:srgbClr val="1907FD"/>
              </a:gs>
              <a:gs pos="100000">
                <a:schemeClr val="bg1"/>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21" name="AutoShape 21"/>
          <p:cNvSpPr>
            <a:spLocks noChangeArrowheads="1"/>
          </p:cNvSpPr>
          <p:nvPr/>
        </p:nvSpPr>
        <p:spPr bwMode="auto">
          <a:xfrm>
            <a:off x="1828800" y="4038600"/>
            <a:ext cx="533400" cy="533400"/>
          </a:xfrm>
          <a:prstGeom prst="star5">
            <a:avLst/>
          </a:prstGeom>
          <a:gradFill rotWithShape="1">
            <a:gsLst>
              <a:gs pos="0">
                <a:srgbClr val="FFFF00"/>
              </a:gs>
              <a:gs pos="100000">
                <a:srgbClr val="1907FD"/>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22" name="AutoShape 22"/>
          <p:cNvSpPr>
            <a:spLocks noChangeArrowheads="1"/>
          </p:cNvSpPr>
          <p:nvPr/>
        </p:nvSpPr>
        <p:spPr bwMode="auto">
          <a:xfrm>
            <a:off x="6096000" y="6324600"/>
            <a:ext cx="533400" cy="533400"/>
          </a:xfrm>
          <a:prstGeom prst="star5">
            <a:avLst/>
          </a:prstGeom>
          <a:gradFill rotWithShape="1">
            <a:gsLst>
              <a:gs pos="0">
                <a:srgbClr val="FFFF00"/>
              </a:gs>
              <a:gs pos="100000">
                <a:srgbClr val="1907FD"/>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23" name="AutoShape 23"/>
          <p:cNvSpPr>
            <a:spLocks noChangeArrowheads="1"/>
          </p:cNvSpPr>
          <p:nvPr/>
        </p:nvSpPr>
        <p:spPr bwMode="auto">
          <a:xfrm>
            <a:off x="8382000" y="3505200"/>
            <a:ext cx="533400" cy="533400"/>
          </a:xfrm>
          <a:prstGeom prst="star5">
            <a:avLst/>
          </a:prstGeom>
          <a:gradFill rotWithShape="1">
            <a:gsLst>
              <a:gs pos="0">
                <a:srgbClr val="FFFF00"/>
              </a:gs>
              <a:gs pos="100000">
                <a:srgbClr val="1907FD"/>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24" name="AutoShape 24"/>
          <p:cNvSpPr>
            <a:spLocks noChangeArrowheads="1"/>
          </p:cNvSpPr>
          <p:nvPr/>
        </p:nvSpPr>
        <p:spPr bwMode="auto">
          <a:xfrm>
            <a:off x="8610600" y="6324600"/>
            <a:ext cx="533400" cy="533400"/>
          </a:xfrm>
          <a:prstGeom prst="star5">
            <a:avLst/>
          </a:prstGeom>
          <a:gradFill rotWithShape="1">
            <a:gsLst>
              <a:gs pos="0">
                <a:srgbClr val="FFFF00"/>
              </a:gs>
              <a:gs pos="100000">
                <a:srgbClr val="1907FD"/>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25" name="AutoShape 25"/>
          <p:cNvSpPr>
            <a:spLocks noChangeArrowheads="1"/>
          </p:cNvSpPr>
          <p:nvPr/>
        </p:nvSpPr>
        <p:spPr bwMode="auto">
          <a:xfrm>
            <a:off x="9144000" y="4419600"/>
            <a:ext cx="457200" cy="685800"/>
          </a:xfrm>
          <a:prstGeom prst="irregularSeal1">
            <a:avLst/>
          </a:prstGeom>
          <a:gradFill rotWithShape="1">
            <a:gsLst>
              <a:gs pos="0">
                <a:srgbClr val="FF0000"/>
              </a:gs>
              <a:gs pos="100000">
                <a:srgbClr val="1907FD"/>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26" name="AutoShape 26"/>
          <p:cNvSpPr>
            <a:spLocks noChangeArrowheads="1"/>
          </p:cNvSpPr>
          <p:nvPr/>
        </p:nvSpPr>
        <p:spPr bwMode="auto">
          <a:xfrm>
            <a:off x="609600" y="3810000"/>
            <a:ext cx="457200" cy="685800"/>
          </a:xfrm>
          <a:prstGeom prst="irregularSeal1">
            <a:avLst/>
          </a:prstGeom>
          <a:gradFill rotWithShape="1">
            <a:gsLst>
              <a:gs pos="0">
                <a:srgbClr val="FF0000"/>
              </a:gs>
              <a:gs pos="100000">
                <a:srgbClr val="1907FD"/>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27" name="AutoShape 27"/>
          <p:cNvSpPr>
            <a:spLocks noChangeArrowheads="1"/>
          </p:cNvSpPr>
          <p:nvPr/>
        </p:nvSpPr>
        <p:spPr bwMode="auto">
          <a:xfrm>
            <a:off x="5943600" y="457200"/>
            <a:ext cx="366713" cy="400050"/>
          </a:xfrm>
          <a:prstGeom prst="irregularSeal2">
            <a:avLst/>
          </a:prstGeom>
          <a:gradFill rotWithShape="1">
            <a:gsLst>
              <a:gs pos="0">
                <a:srgbClr val="FCA2B1">
                  <a:alpha val="88000"/>
                </a:srgbClr>
              </a:gs>
              <a:gs pos="100000">
                <a:srgbClr val="FF0000">
                  <a:alpha val="58000"/>
                </a:srgbClr>
              </a:gs>
            </a:gsLst>
            <a:path path="shape">
              <a:fillToRect l="50000" t="50000" r="50000" b="50000"/>
            </a:path>
          </a:gradFill>
          <a:ln>
            <a:noFill/>
          </a:ln>
          <a:effectLst/>
          <a:extLst>
            <a:ext uri="{91240B29-F687-4F45-9708-019B960494DF}">
              <a14:hiddenLine xmlns:a14="http://schemas.microsoft.com/office/drawing/2010/main" xmlns="" w="9525">
                <a:solidFill>
                  <a:srgbClr val="FF00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28" name="AutoShape 28"/>
          <p:cNvSpPr>
            <a:spLocks noChangeArrowheads="1"/>
          </p:cNvSpPr>
          <p:nvPr/>
        </p:nvSpPr>
        <p:spPr bwMode="auto">
          <a:xfrm>
            <a:off x="8777288" y="0"/>
            <a:ext cx="366712" cy="400050"/>
          </a:xfrm>
          <a:prstGeom prst="irregularSeal2">
            <a:avLst/>
          </a:prstGeom>
          <a:gradFill rotWithShape="1">
            <a:gsLst>
              <a:gs pos="0">
                <a:srgbClr val="FCA2B1">
                  <a:alpha val="88000"/>
                </a:srgbClr>
              </a:gs>
              <a:gs pos="100000">
                <a:srgbClr val="FF0000">
                  <a:alpha val="58000"/>
                </a:srgbClr>
              </a:gs>
            </a:gsLst>
            <a:path path="shape">
              <a:fillToRect l="50000" t="50000" r="50000" b="50000"/>
            </a:path>
          </a:gradFill>
          <a:ln>
            <a:noFill/>
          </a:ln>
          <a:effectLst/>
          <a:extLst>
            <a:ext uri="{91240B29-F687-4F45-9708-019B960494DF}">
              <a14:hiddenLine xmlns:a14="http://schemas.microsoft.com/office/drawing/2010/main" xmlns="" w="9525">
                <a:solidFill>
                  <a:srgbClr val="FF00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29" name="AutoShape 29"/>
          <p:cNvSpPr>
            <a:spLocks noChangeArrowheads="1"/>
          </p:cNvSpPr>
          <p:nvPr/>
        </p:nvSpPr>
        <p:spPr bwMode="auto">
          <a:xfrm>
            <a:off x="2895600" y="5715000"/>
            <a:ext cx="366713" cy="400050"/>
          </a:xfrm>
          <a:prstGeom prst="irregularSeal2">
            <a:avLst/>
          </a:prstGeom>
          <a:gradFill rotWithShape="1">
            <a:gsLst>
              <a:gs pos="0">
                <a:srgbClr val="FCA2B1">
                  <a:alpha val="88000"/>
                </a:srgbClr>
              </a:gs>
              <a:gs pos="100000">
                <a:srgbClr val="FF0000">
                  <a:alpha val="58000"/>
                </a:srgbClr>
              </a:gs>
            </a:gsLst>
            <a:path path="shape">
              <a:fillToRect l="50000" t="50000" r="50000" b="50000"/>
            </a:path>
          </a:gradFill>
          <a:ln>
            <a:noFill/>
          </a:ln>
          <a:effectLst/>
          <a:extLst>
            <a:ext uri="{91240B29-F687-4F45-9708-019B960494DF}">
              <a14:hiddenLine xmlns:a14="http://schemas.microsoft.com/office/drawing/2010/main" xmlns="" w="9525">
                <a:solidFill>
                  <a:srgbClr val="FF00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30" name="AutoShape 30"/>
          <p:cNvSpPr>
            <a:spLocks noChangeArrowheads="1"/>
          </p:cNvSpPr>
          <p:nvPr/>
        </p:nvSpPr>
        <p:spPr bwMode="auto">
          <a:xfrm>
            <a:off x="5410200" y="1447800"/>
            <a:ext cx="366713" cy="400050"/>
          </a:xfrm>
          <a:prstGeom prst="irregularSeal2">
            <a:avLst/>
          </a:prstGeom>
          <a:gradFill rotWithShape="1">
            <a:gsLst>
              <a:gs pos="0">
                <a:srgbClr val="FCA2B1">
                  <a:alpha val="88000"/>
                </a:srgbClr>
              </a:gs>
              <a:gs pos="100000">
                <a:srgbClr val="FF0000">
                  <a:alpha val="58000"/>
                </a:srgbClr>
              </a:gs>
            </a:gsLst>
            <a:path path="shape">
              <a:fillToRect l="50000" t="50000" r="50000" b="50000"/>
            </a:path>
          </a:gradFill>
          <a:ln>
            <a:noFill/>
          </a:ln>
          <a:effectLst/>
          <a:extLst>
            <a:ext uri="{91240B29-F687-4F45-9708-019B960494DF}">
              <a14:hiddenLine xmlns:a14="http://schemas.microsoft.com/office/drawing/2010/main" xmlns="" w="9525">
                <a:solidFill>
                  <a:srgbClr val="FF00FF"/>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31" name="AutoShape 31"/>
          <p:cNvSpPr>
            <a:spLocks noChangeArrowheads="1"/>
          </p:cNvSpPr>
          <p:nvPr/>
        </p:nvSpPr>
        <p:spPr bwMode="auto">
          <a:xfrm>
            <a:off x="5334000" y="4343400"/>
            <a:ext cx="609600" cy="685800"/>
          </a:xfrm>
          <a:prstGeom prst="star5">
            <a:avLst/>
          </a:prstGeom>
          <a:gradFill rotWithShape="1">
            <a:gsLst>
              <a:gs pos="0">
                <a:srgbClr val="1907FD"/>
              </a:gs>
              <a:gs pos="100000">
                <a:schemeClr val="bg1"/>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vi-VN"/>
          </a:p>
        </p:txBody>
      </p:sp>
      <p:sp>
        <p:nvSpPr>
          <p:cNvPr id="51232" name="Text Box 32"/>
          <p:cNvSpPr txBox="1">
            <a:spLocks noChangeArrowheads="1"/>
          </p:cNvSpPr>
          <p:nvPr/>
        </p:nvSpPr>
        <p:spPr bwMode="auto">
          <a:xfrm>
            <a:off x="152400" y="3016250"/>
            <a:ext cx="9220200"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vi-VN" sz="4000" b="1" dirty="0" err="1">
                <a:solidFill>
                  <a:srgbClr val="800000"/>
                </a:solidFill>
                <a:latin typeface=".VnTimeH" panose="020B7200000000000000" pitchFamily="34" charset="0"/>
              </a:rPr>
              <a:t>Ng«i</a:t>
            </a:r>
            <a:r>
              <a:rPr lang="en-US" altLang="vi-VN" sz="4000" b="1" dirty="0">
                <a:solidFill>
                  <a:srgbClr val="800000"/>
                </a:solidFill>
                <a:latin typeface=".VnTimeH" panose="020B7200000000000000" pitchFamily="34" charset="0"/>
              </a:rPr>
              <a:t> </a:t>
            </a:r>
            <a:r>
              <a:rPr lang="en-US" altLang="vi-VN" sz="4000" b="1" dirty="0" err="1">
                <a:solidFill>
                  <a:srgbClr val="800000"/>
                </a:solidFill>
                <a:latin typeface=".VnTimeH" panose="020B7200000000000000" pitchFamily="34" charset="0"/>
              </a:rPr>
              <a:t>kÓ</a:t>
            </a:r>
            <a:r>
              <a:rPr lang="en-US" altLang="vi-VN" sz="4000" b="1" dirty="0">
                <a:solidFill>
                  <a:srgbClr val="800000"/>
                </a:solidFill>
                <a:latin typeface=".VnTimeH" panose="020B7200000000000000" pitchFamily="34" charset="0"/>
              </a:rPr>
              <a:t> trong </a:t>
            </a:r>
            <a:r>
              <a:rPr lang="en-US" altLang="vi-VN" sz="4000" b="1" dirty="0" err="1">
                <a:solidFill>
                  <a:srgbClr val="800000"/>
                </a:solidFill>
                <a:latin typeface=".VnTimeH" panose="020B7200000000000000" pitchFamily="34" charset="0"/>
              </a:rPr>
              <a:t>v¨n</a:t>
            </a:r>
            <a:r>
              <a:rPr lang="en-US" altLang="vi-VN" sz="4000" b="1" dirty="0">
                <a:solidFill>
                  <a:srgbClr val="800000"/>
                </a:solidFill>
                <a:latin typeface=".VnTimeH" panose="020B7200000000000000" pitchFamily="34" charset="0"/>
              </a:rPr>
              <a:t> tù sù</a:t>
            </a:r>
          </a:p>
        </p:txBody>
      </p:sp>
      <p:sp>
        <p:nvSpPr>
          <p:cNvPr id="51236" name="Text Box 36"/>
          <p:cNvSpPr txBox="1">
            <a:spLocks noChangeArrowheads="1"/>
          </p:cNvSpPr>
          <p:nvPr/>
        </p:nvSpPr>
        <p:spPr bwMode="auto">
          <a:xfrm>
            <a:off x="7467600" y="5562600"/>
            <a:ext cx="2133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endParaRPr lang="vi-VN" altLang="vi-VN">
              <a:latin typeface="Arial" panose="020B0604020202020204" pitchFamily="34" charset="0"/>
            </a:endParaRPr>
          </a:p>
        </p:txBody>
      </p:sp>
      <p:pic>
        <p:nvPicPr>
          <p:cNvPr id="51237" name="Picture 37" descr="POINSET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075488" y="3733800"/>
            <a:ext cx="2754312" cy="2971800"/>
          </a:xfrm>
          <a:prstGeom prst="rect">
            <a:avLst/>
          </a:prstGeom>
          <a:noFill/>
          <a:extLst>
            <a:ext uri="{909E8E84-426E-40DD-AFC4-6F175D3DCCD1}">
              <a14:hiddenFill xmlns:a14="http://schemas.microsoft.com/office/drawing/2010/main" xmlns="">
                <a:solidFill>
                  <a:srgbClr val="FFFFFF"/>
                </a:solidFill>
              </a14:hiddenFill>
            </a:ext>
          </a:extLst>
        </p:spPr>
      </p:pic>
      <p:sp>
        <p:nvSpPr>
          <p:cNvPr id="35" name="Rectangle 34"/>
          <p:cNvSpPr/>
          <p:nvPr/>
        </p:nvSpPr>
        <p:spPr>
          <a:xfrm>
            <a:off x="3590279" y="951586"/>
            <a:ext cx="1667521" cy="375047"/>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3600" b="1" u="sng" dirty="0">
                <a:solidFill>
                  <a:schemeClr val="tx1"/>
                </a:solidFill>
                <a:latin typeface="Times New Roman" pitchFamily="18" charset="0"/>
                <a:cs typeface="Times New Roman" pitchFamily="18" charset="0"/>
              </a:rPr>
              <a:t>Tiết </a:t>
            </a:r>
            <a:r>
              <a:rPr lang="en-US" sz="3600" b="1" u="sng" dirty="0" smtClean="0">
                <a:solidFill>
                  <a:schemeClr val="tx1"/>
                </a:solidFill>
                <a:latin typeface="Times New Roman" pitchFamily="18" charset="0"/>
                <a:cs typeface="Times New Roman" pitchFamily="18" charset="0"/>
              </a:rPr>
              <a:t>33</a:t>
            </a:r>
            <a:endParaRPr lang="vi-VN" sz="3600" b="1" u="sng"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3083380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51208">
                                            <p:txEl>
                                              <p:pRg st="0" end="0"/>
                                            </p:txEl>
                                          </p:spTgt>
                                        </p:tgtEl>
                                        <p:attrNameLst>
                                          <p:attrName>style.visibility</p:attrName>
                                        </p:attrNameLst>
                                      </p:cBhvr>
                                      <p:to>
                                        <p:strVal val="visible"/>
                                      </p:to>
                                    </p:set>
                                    <p:anim calcmode="lin" valueType="num">
                                      <p:cBhvr additive="base">
                                        <p:cTn id="7" dur="500" fill="hold"/>
                                        <p:tgtEl>
                                          <p:spTgt spid="5120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08">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1" presetClass="entr" presetSubtype="4" fill="hold" nodeType="afterEffect">
                                  <p:stCondLst>
                                    <p:cond delay="0"/>
                                  </p:stCondLst>
                                  <p:childTnLst>
                                    <p:set>
                                      <p:cBhvr>
                                        <p:cTn id="11" dur="1" fill="hold">
                                          <p:stCondLst>
                                            <p:cond delay="0"/>
                                          </p:stCondLst>
                                        </p:cTn>
                                        <p:tgtEl>
                                          <p:spTgt spid="51209">
                                            <p:txEl>
                                              <p:pRg st="0" end="0"/>
                                            </p:txEl>
                                          </p:spTgt>
                                        </p:tgtEl>
                                        <p:attrNameLst>
                                          <p:attrName>style.visibility</p:attrName>
                                        </p:attrNameLst>
                                      </p:cBhvr>
                                      <p:to>
                                        <p:strVal val="visible"/>
                                      </p:to>
                                    </p:set>
                                    <p:animEffect transition="in" filter="wheel(4)">
                                      <p:cBhvr>
                                        <p:cTn id="12" dur="2000"/>
                                        <p:tgtEl>
                                          <p:spTgt spid="51209">
                                            <p:txEl>
                                              <p:pRg st="0" end="0"/>
                                            </p:txEl>
                                          </p:spTgt>
                                        </p:tgtEl>
                                      </p:cBhvr>
                                    </p:animEffect>
                                  </p:childTnLst>
                                </p:cTn>
                              </p:par>
                            </p:childTnLst>
                          </p:cTn>
                        </p:par>
                        <p:par>
                          <p:cTn id="13" fill="hold" nodeType="afterGroup">
                            <p:stCondLst>
                              <p:cond delay="2500"/>
                            </p:stCondLst>
                            <p:childTnLst>
                              <p:par>
                                <p:cTn id="14" presetID="30" presetClass="emph" presetSubtype="0" fill="hold" nodeType="afterEffect">
                                  <p:stCondLst>
                                    <p:cond delay="0"/>
                                  </p:stCondLst>
                                  <p:childTnLst>
                                    <p:animClr clrSpc="hsl" dir="cw">
                                      <p:cBhvr override="childStyle">
                                        <p:cTn id="15" dur="500" fill="hold"/>
                                        <p:tgtEl>
                                          <p:spTgt spid="51209">
                                            <p:txEl>
                                              <p:pRg st="0" end="0"/>
                                            </p:txEl>
                                          </p:spTgt>
                                        </p:tgtEl>
                                        <p:attrNameLst>
                                          <p:attrName>style.color</p:attrName>
                                        </p:attrNameLst>
                                      </p:cBhvr>
                                      <p:by>
                                        <p:hsl h="0" s="12549" l="25098"/>
                                      </p:by>
                                    </p:animClr>
                                    <p:animClr clrSpc="hsl" dir="cw">
                                      <p:cBhvr>
                                        <p:cTn id="16" dur="500" fill="hold"/>
                                        <p:tgtEl>
                                          <p:spTgt spid="51209">
                                            <p:txEl>
                                              <p:pRg st="0" end="0"/>
                                            </p:txEl>
                                          </p:spTgt>
                                        </p:tgtEl>
                                        <p:attrNameLst>
                                          <p:attrName>fillcolor</p:attrName>
                                        </p:attrNameLst>
                                      </p:cBhvr>
                                      <p:by>
                                        <p:hsl h="0" s="12549" l="25098"/>
                                      </p:by>
                                    </p:animClr>
                                    <p:animClr clrSpc="hsl" dir="cw">
                                      <p:cBhvr>
                                        <p:cTn id="17" dur="500" fill="hold"/>
                                        <p:tgtEl>
                                          <p:spTgt spid="51209">
                                            <p:txEl>
                                              <p:pRg st="0" end="0"/>
                                            </p:txEl>
                                          </p:spTgt>
                                        </p:tgtEl>
                                        <p:attrNameLst>
                                          <p:attrName>stroke.color</p:attrName>
                                        </p:attrNameLst>
                                      </p:cBhvr>
                                      <p:by>
                                        <p:hsl h="0" s="12549" l="25098"/>
                                      </p:by>
                                    </p:animClr>
                                    <p:set>
                                      <p:cBhvr>
                                        <p:cTn id="18" dur="500" fill="hold"/>
                                        <p:tgtEl>
                                          <p:spTgt spid="51209">
                                            <p:txEl>
                                              <p:pRg st="0" end="0"/>
                                            </p:txEl>
                                          </p:spTgt>
                                        </p:tgtEl>
                                        <p:attrNameLst>
                                          <p:attrName>fill.type</p:attrName>
                                        </p:attrNameLst>
                                      </p:cBhvr>
                                      <p:to>
                                        <p:strVal val="solid"/>
                                      </p:to>
                                    </p:set>
                                  </p:childTnLst>
                                </p:cTn>
                              </p:par>
                              <p:par>
                                <p:cTn id="19" presetID="23" presetClass="entr" presetSubtype="528" repeatCount="indefinite" fill="hold" nodeType="withEffect">
                                  <p:stCondLst>
                                    <p:cond delay="500"/>
                                  </p:stCondLst>
                                  <p:childTnLst>
                                    <p:set>
                                      <p:cBhvr>
                                        <p:cTn id="20" dur="1" fill="hold">
                                          <p:stCondLst>
                                            <p:cond delay="0"/>
                                          </p:stCondLst>
                                        </p:cTn>
                                        <p:tgtEl>
                                          <p:spTgt spid="51213"/>
                                        </p:tgtEl>
                                        <p:attrNameLst>
                                          <p:attrName>style.visibility</p:attrName>
                                        </p:attrNameLst>
                                      </p:cBhvr>
                                      <p:to>
                                        <p:strVal val="visible"/>
                                      </p:to>
                                    </p:set>
                                    <p:anim calcmode="lin" valueType="num">
                                      <p:cBhvr>
                                        <p:cTn id="21" dur="1000" fill="hold"/>
                                        <p:tgtEl>
                                          <p:spTgt spid="51213"/>
                                        </p:tgtEl>
                                        <p:attrNameLst>
                                          <p:attrName>ppt_w</p:attrName>
                                        </p:attrNameLst>
                                      </p:cBhvr>
                                      <p:tavLst>
                                        <p:tav tm="0">
                                          <p:val>
                                            <p:fltVal val="0"/>
                                          </p:val>
                                        </p:tav>
                                        <p:tav tm="100000">
                                          <p:val>
                                            <p:strVal val="#ppt_w"/>
                                          </p:val>
                                        </p:tav>
                                      </p:tavLst>
                                    </p:anim>
                                    <p:anim calcmode="lin" valueType="num">
                                      <p:cBhvr>
                                        <p:cTn id="22" dur="1000" fill="hold"/>
                                        <p:tgtEl>
                                          <p:spTgt spid="51213"/>
                                        </p:tgtEl>
                                        <p:attrNameLst>
                                          <p:attrName>ppt_h</p:attrName>
                                        </p:attrNameLst>
                                      </p:cBhvr>
                                      <p:tavLst>
                                        <p:tav tm="0">
                                          <p:val>
                                            <p:fltVal val="0"/>
                                          </p:val>
                                        </p:tav>
                                        <p:tav tm="100000">
                                          <p:val>
                                            <p:strVal val="#ppt_h"/>
                                          </p:val>
                                        </p:tav>
                                      </p:tavLst>
                                    </p:anim>
                                    <p:anim calcmode="lin" valueType="num">
                                      <p:cBhvr>
                                        <p:cTn id="23" dur="1000" fill="hold"/>
                                        <p:tgtEl>
                                          <p:spTgt spid="51213"/>
                                        </p:tgtEl>
                                        <p:attrNameLst>
                                          <p:attrName>ppt_x</p:attrName>
                                        </p:attrNameLst>
                                      </p:cBhvr>
                                      <p:tavLst>
                                        <p:tav tm="0">
                                          <p:val>
                                            <p:fltVal val="0.5"/>
                                          </p:val>
                                        </p:tav>
                                        <p:tav tm="100000">
                                          <p:val>
                                            <p:strVal val="#ppt_x"/>
                                          </p:val>
                                        </p:tav>
                                      </p:tavLst>
                                    </p:anim>
                                    <p:anim calcmode="lin" valueType="num">
                                      <p:cBhvr>
                                        <p:cTn id="24" dur="1000" fill="hold"/>
                                        <p:tgtEl>
                                          <p:spTgt spid="51213"/>
                                        </p:tgtEl>
                                        <p:attrNameLst>
                                          <p:attrName>ppt_y</p:attrName>
                                        </p:attrNameLst>
                                      </p:cBhvr>
                                      <p:tavLst>
                                        <p:tav tm="0">
                                          <p:val>
                                            <p:fltVal val="0.5"/>
                                          </p:val>
                                        </p:tav>
                                        <p:tav tm="100000">
                                          <p:val>
                                            <p:strVal val="#ppt_y"/>
                                          </p:val>
                                        </p:tav>
                                      </p:tavLst>
                                    </p:anim>
                                  </p:childTnLst>
                                </p:cTn>
                              </p:par>
                              <p:par>
                                <p:cTn id="25" presetID="23" presetClass="entr" presetSubtype="528" repeatCount="indefinite" fill="hold" nodeType="withEffect">
                                  <p:stCondLst>
                                    <p:cond delay="500"/>
                                  </p:stCondLst>
                                  <p:childTnLst>
                                    <p:set>
                                      <p:cBhvr>
                                        <p:cTn id="26" dur="1" fill="hold">
                                          <p:stCondLst>
                                            <p:cond delay="0"/>
                                          </p:stCondLst>
                                        </p:cTn>
                                        <p:tgtEl>
                                          <p:spTgt spid="51214"/>
                                        </p:tgtEl>
                                        <p:attrNameLst>
                                          <p:attrName>style.visibility</p:attrName>
                                        </p:attrNameLst>
                                      </p:cBhvr>
                                      <p:to>
                                        <p:strVal val="visible"/>
                                      </p:to>
                                    </p:set>
                                    <p:anim calcmode="lin" valueType="num">
                                      <p:cBhvr>
                                        <p:cTn id="27" dur="1000" fill="hold"/>
                                        <p:tgtEl>
                                          <p:spTgt spid="51214"/>
                                        </p:tgtEl>
                                        <p:attrNameLst>
                                          <p:attrName>ppt_w</p:attrName>
                                        </p:attrNameLst>
                                      </p:cBhvr>
                                      <p:tavLst>
                                        <p:tav tm="0">
                                          <p:val>
                                            <p:fltVal val="0"/>
                                          </p:val>
                                        </p:tav>
                                        <p:tav tm="100000">
                                          <p:val>
                                            <p:strVal val="#ppt_w"/>
                                          </p:val>
                                        </p:tav>
                                      </p:tavLst>
                                    </p:anim>
                                    <p:anim calcmode="lin" valueType="num">
                                      <p:cBhvr>
                                        <p:cTn id="28" dur="1000" fill="hold"/>
                                        <p:tgtEl>
                                          <p:spTgt spid="51214"/>
                                        </p:tgtEl>
                                        <p:attrNameLst>
                                          <p:attrName>ppt_h</p:attrName>
                                        </p:attrNameLst>
                                      </p:cBhvr>
                                      <p:tavLst>
                                        <p:tav tm="0">
                                          <p:val>
                                            <p:fltVal val="0"/>
                                          </p:val>
                                        </p:tav>
                                        <p:tav tm="100000">
                                          <p:val>
                                            <p:strVal val="#ppt_h"/>
                                          </p:val>
                                        </p:tav>
                                      </p:tavLst>
                                    </p:anim>
                                    <p:anim calcmode="lin" valueType="num">
                                      <p:cBhvr>
                                        <p:cTn id="29" dur="1000" fill="hold"/>
                                        <p:tgtEl>
                                          <p:spTgt spid="51214"/>
                                        </p:tgtEl>
                                        <p:attrNameLst>
                                          <p:attrName>ppt_x</p:attrName>
                                        </p:attrNameLst>
                                      </p:cBhvr>
                                      <p:tavLst>
                                        <p:tav tm="0">
                                          <p:val>
                                            <p:fltVal val="0.5"/>
                                          </p:val>
                                        </p:tav>
                                        <p:tav tm="100000">
                                          <p:val>
                                            <p:strVal val="#ppt_x"/>
                                          </p:val>
                                        </p:tav>
                                      </p:tavLst>
                                    </p:anim>
                                    <p:anim calcmode="lin" valueType="num">
                                      <p:cBhvr>
                                        <p:cTn id="30" dur="1000" fill="hold"/>
                                        <p:tgtEl>
                                          <p:spTgt spid="51214"/>
                                        </p:tgtEl>
                                        <p:attrNameLst>
                                          <p:attrName>ppt_y</p:attrName>
                                        </p:attrNameLst>
                                      </p:cBhvr>
                                      <p:tavLst>
                                        <p:tav tm="0">
                                          <p:val>
                                            <p:fltVal val="0.5"/>
                                          </p:val>
                                        </p:tav>
                                        <p:tav tm="100000">
                                          <p:val>
                                            <p:strVal val="#ppt_y"/>
                                          </p:val>
                                        </p:tav>
                                      </p:tavLst>
                                    </p:anim>
                                  </p:childTnLst>
                                </p:cTn>
                              </p:par>
                              <p:par>
                                <p:cTn id="31" presetID="23" presetClass="entr" presetSubtype="528" repeatCount="indefinite" fill="hold" nodeType="withEffect">
                                  <p:stCondLst>
                                    <p:cond delay="500"/>
                                  </p:stCondLst>
                                  <p:childTnLst>
                                    <p:set>
                                      <p:cBhvr>
                                        <p:cTn id="32" dur="1" fill="hold">
                                          <p:stCondLst>
                                            <p:cond delay="0"/>
                                          </p:stCondLst>
                                        </p:cTn>
                                        <p:tgtEl>
                                          <p:spTgt spid="51215"/>
                                        </p:tgtEl>
                                        <p:attrNameLst>
                                          <p:attrName>style.visibility</p:attrName>
                                        </p:attrNameLst>
                                      </p:cBhvr>
                                      <p:to>
                                        <p:strVal val="visible"/>
                                      </p:to>
                                    </p:set>
                                    <p:anim calcmode="lin" valueType="num">
                                      <p:cBhvr>
                                        <p:cTn id="33" dur="1000" fill="hold"/>
                                        <p:tgtEl>
                                          <p:spTgt spid="51215"/>
                                        </p:tgtEl>
                                        <p:attrNameLst>
                                          <p:attrName>ppt_w</p:attrName>
                                        </p:attrNameLst>
                                      </p:cBhvr>
                                      <p:tavLst>
                                        <p:tav tm="0">
                                          <p:val>
                                            <p:fltVal val="0"/>
                                          </p:val>
                                        </p:tav>
                                        <p:tav tm="100000">
                                          <p:val>
                                            <p:strVal val="#ppt_w"/>
                                          </p:val>
                                        </p:tav>
                                      </p:tavLst>
                                    </p:anim>
                                    <p:anim calcmode="lin" valueType="num">
                                      <p:cBhvr>
                                        <p:cTn id="34" dur="1000" fill="hold"/>
                                        <p:tgtEl>
                                          <p:spTgt spid="51215"/>
                                        </p:tgtEl>
                                        <p:attrNameLst>
                                          <p:attrName>ppt_h</p:attrName>
                                        </p:attrNameLst>
                                      </p:cBhvr>
                                      <p:tavLst>
                                        <p:tav tm="0">
                                          <p:val>
                                            <p:fltVal val="0"/>
                                          </p:val>
                                        </p:tav>
                                        <p:tav tm="100000">
                                          <p:val>
                                            <p:strVal val="#ppt_h"/>
                                          </p:val>
                                        </p:tav>
                                      </p:tavLst>
                                    </p:anim>
                                    <p:anim calcmode="lin" valueType="num">
                                      <p:cBhvr>
                                        <p:cTn id="35" dur="1000" fill="hold"/>
                                        <p:tgtEl>
                                          <p:spTgt spid="51215"/>
                                        </p:tgtEl>
                                        <p:attrNameLst>
                                          <p:attrName>ppt_x</p:attrName>
                                        </p:attrNameLst>
                                      </p:cBhvr>
                                      <p:tavLst>
                                        <p:tav tm="0">
                                          <p:val>
                                            <p:fltVal val="0.5"/>
                                          </p:val>
                                        </p:tav>
                                        <p:tav tm="100000">
                                          <p:val>
                                            <p:strVal val="#ppt_x"/>
                                          </p:val>
                                        </p:tav>
                                      </p:tavLst>
                                    </p:anim>
                                    <p:anim calcmode="lin" valueType="num">
                                      <p:cBhvr>
                                        <p:cTn id="36" dur="1000" fill="hold"/>
                                        <p:tgtEl>
                                          <p:spTgt spid="51215"/>
                                        </p:tgtEl>
                                        <p:attrNameLst>
                                          <p:attrName>ppt_y</p:attrName>
                                        </p:attrNameLst>
                                      </p:cBhvr>
                                      <p:tavLst>
                                        <p:tav tm="0">
                                          <p:val>
                                            <p:fltVal val="0.5"/>
                                          </p:val>
                                        </p:tav>
                                        <p:tav tm="100000">
                                          <p:val>
                                            <p:strVal val="#ppt_y"/>
                                          </p:val>
                                        </p:tav>
                                      </p:tavLst>
                                    </p:anim>
                                  </p:childTnLst>
                                </p:cTn>
                              </p:par>
                              <p:par>
                                <p:cTn id="37" presetID="23" presetClass="entr" presetSubtype="528" repeatCount="indefinite" fill="hold" nodeType="withEffect">
                                  <p:stCondLst>
                                    <p:cond delay="1500"/>
                                  </p:stCondLst>
                                  <p:childTnLst>
                                    <p:set>
                                      <p:cBhvr>
                                        <p:cTn id="38" dur="1" fill="hold">
                                          <p:stCondLst>
                                            <p:cond delay="0"/>
                                          </p:stCondLst>
                                        </p:cTn>
                                        <p:tgtEl>
                                          <p:spTgt spid="51216"/>
                                        </p:tgtEl>
                                        <p:attrNameLst>
                                          <p:attrName>style.visibility</p:attrName>
                                        </p:attrNameLst>
                                      </p:cBhvr>
                                      <p:to>
                                        <p:strVal val="visible"/>
                                      </p:to>
                                    </p:set>
                                    <p:anim calcmode="lin" valueType="num">
                                      <p:cBhvr>
                                        <p:cTn id="39" dur="1000" fill="hold"/>
                                        <p:tgtEl>
                                          <p:spTgt spid="51216"/>
                                        </p:tgtEl>
                                        <p:attrNameLst>
                                          <p:attrName>ppt_w</p:attrName>
                                        </p:attrNameLst>
                                      </p:cBhvr>
                                      <p:tavLst>
                                        <p:tav tm="0">
                                          <p:val>
                                            <p:fltVal val="0"/>
                                          </p:val>
                                        </p:tav>
                                        <p:tav tm="100000">
                                          <p:val>
                                            <p:strVal val="#ppt_w"/>
                                          </p:val>
                                        </p:tav>
                                      </p:tavLst>
                                    </p:anim>
                                    <p:anim calcmode="lin" valueType="num">
                                      <p:cBhvr>
                                        <p:cTn id="40" dur="1000" fill="hold"/>
                                        <p:tgtEl>
                                          <p:spTgt spid="51216"/>
                                        </p:tgtEl>
                                        <p:attrNameLst>
                                          <p:attrName>ppt_h</p:attrName>
                                        </p:attrNameLst>
                                      </p:cBhvr>
                                      <p:tavLst>
                                        <p:tav tm="0">
                                          <p:val>
                                            <p:fltVal val="0"/>
                                          </p:val>
                                        </p:tav>
                                        <p:tav tm="100000">
                                          <p:val>
                                            <p:strVal val="#ppt_h"/>
                                          </p:val>
                                        </p:tav>
                                      </p:tavLst>
                                    </p:anim>
                                    <p:anim calcmode="lin" valueType="num">
                                      <p:cBhvr>
                                        <p:cTn id="41" dur="1000" fill="hold"/>
                                        <p:tgtEl>
                                          <p:spTgt spid="51216"/>
                                        </p:tgtEl>
                                        <p:attrNameLst>
                                          <p:attrName>ppt_x</p:attrName>
                                        </p:attrNameLst>
                                      </p:cBhvr>
                                      <p:tavLst>
                                        <p:tav tm="0">
                                          <p:val>
                                            <p:fltVal val="0.5"/>
                                          </p:val>
                                        </p:tav>
                                        <p:tav tm="100000">
                                          <p:val>
                                            <p:strVal val="#ppt_x"/>
                                          </p:val>
                                        </p:tav>
                                      </p:tavLst>
                                    </p:anim>
                                    <p:anim calcmode="lin" valueType="num">
                                      <p:cBhvr>
                                        <p:cTn id="42" dur="1000" fill="hold"/>
                                        <p:tgtEl>
                                          <p:spTgt spid="51216"/>
                                        </p:tgtEl>
                                        <p:attrNameLst>
                                          <p:attrName>ppt_y</p:attrName>
                                        </p:attrNameLst>
                                      </p:cBhvr>
                                      <p:tavLst>
                                        <p:tav tm="0">
                                          <p:val>
                                            <p:fltVal val="0.5"/>
                                          </p:val>
                                        </p:tav>
                                        <p:tav tm="100000">
                                          <p:val>
                                            <p:strVal val="#ppt_y"/>
                                          </p:val>
                                        </p:tav>
                                      </p:tavLst>
                                    </p:anim>
                                  </p:childTnLst>
                                </p:cTn>
                              </p:par>
                              <p:par>
                                <p:cTn id="43" presetID="23" presetClass="entr" presetSubtype="528" repeatCount="indefinite" fill="hold" nodeType="withEffect">
                                  <p:stCondLst>
                                    <p:cond delay="1500"/>
                                  </p:stCondLst>
                                  <p:childTnLst>
                                    <p:set>
                                      <p:cBhvr>
                                        <p:cTn id="44" dur="1" fill="hold">
                                          <p:stCondLst>
                                            <p:cond delay="0"/>
                                          </p:stCondLst>
                                        </p:cTn>
                                        <p:tgtEl>
                                          <p:spTgt spid="51217"/>
                                        </p:tgtEl>
                                        <p:attrNameLst>
                                          <p:attrName>style.visibility</p:attrName>
                                        </p:attrNameLst>
                                      </p:cBhvr>
                                      <p:to>
                                        <p:strVal val="visible"/>
                                      </p:to>
                                    </p:set>
                                    <p:anim calcmode="lin" valueType="num">
                                      <p:cBhvr>
                                        <p:cTn id="45" dur="1000" fill="hold"/>
                                        <p:tgtEl>
                                          <p:spTgt spid="51217"/>
                                        </p:tgtEl>
                                        <p:attrNameLst>
                                          <p:attrName>ppt_w</p:attrName>
                                        </p:attrNameLst>
                                      </p:cBhvr>
                                      <p:tavLst>
                                        <p:tav tm="0">
                                          <p:val>
                                            <p:fltVal val="0"/>
                                          </p:val>
                                        </p:tav>
                                        <p:tav tm="100000">
                                          <p:val>
                                            <p:strVal val="#ppt_w"/>
                                          </p:val>
                                        </p:tav>
                                      </p:tavLst>
                                    </p:anim>
                                    <p:anim calcmode="lin" valueType="num">
                                      <p:cBhvr>
                                        <p:cTn id="46" dur="1000" fill="hold"/>
                                        <p:tgtEl>
                                          <p:spTgt spid="51217"/>
                                        </p:tgtEl>
                                        <p:attrNameLst>
                                          <p:attrName>ppt_h</p:attrName>
                                        </p:attrNameLst>
                                      </p:cBhvr>
                                      <p:tavLst>
                                        <p:tav tm="0">
                                          <p:val>
                                            <p:fltVal val="0"/>
                                          </p:val>
                                        </p:tav>
                                        <p:tav tm="100000">
                                          <p:val>
                                            <p:strVal val="#ppt_h"/>
                                          </p:val>
                                        </p:tav>
                                      </p:tavLst>
                                    </p:anim>
                                    <p:anim calcmode="lin" valueType="num">
                                      <p:cBhvr>
                                        <p:cTn id="47" dur="1000" fill="hold"/>
                                        <p:tgtEl>
                                          <p:spTgt spid="51217"/>
                                        </p:tgtEl>
                                        <p:attrNameLst>
                                          <p:attrName>ppt_x</p:attrName>
                                        </p:attrNameLst>
                                      </p:cBhvr>
                                      <p:tavLst>
                                        <p:tav tm="0">
                                          <p:val>
                                            <p:fltVal val="0.5"/>
                                          </p:val>
                                        </p:tav>
                                        <p:tav tm="100000">
                                          <p:val>
                                            <p:strVal val="#ppt_x"/>
                                          </p:val>
                                        </p:tav>
                                      </p:tavLst>
                                    </p:anim>
                                    <p:anim calcmode="lin" valueType="num">
                                      <p:cBhvr>
                                        <p:cTn id="48" dur="1000" fill="hold"/>
                                        <p:tgtEl>
                                          <p:spTgt spid="51217"/>
                                        </p:tgtEl>
                                        <p:attrNameLst>
                                          <p:attrName>ppt_y</p:attrName>
                                        </p:attrNameLst>
                                      </p:cBhvr>
                                      <p:tavLst>
                                        <p:tav tm="0">
                                          <p:val>
                                            <p:fltVal val="0.5"/>
                                          </p:val>
                                        </p:tav>
                                        <p:tav tm="100000">
                                          <p:val>
                                            <p:strVal val="#ppt_y"/>
                                          </p:val>
                                        </p:tav>
                                      </p:tavLst>
                                    </p:anim>
                                  </p:childTnLst>
                                </p:cTn>
                              </p:par>
                              <p:par>
                                <p:cTn id="49" presetID="23" presetClass="entr" presetSubtype="528" repeatCount="indefinite" fill="hold" nodeType="withEffect">
                                  <p:stCondLst>
                                    <p:cond delay="500"/>
                                  </p:stCondLst>
                                  <p:childTnLst>
                                    <p:set>
                                      <p:cBhvr>
                                        <p:cTn id="50" dur="1" fill="hold">
                                          <p:stCondLst>
                                            <p:cond delay="0"/>
                                          </p:stCondLst>
                                        </p:cTn>
                                        <p:tgtEl>
                                          <p:spTgt spid="51218"/>
                                        </p:tgtEl>
                                        <p:attrNameLst>
                                          <p:attrName>style.visibility</p:attrName>
                                        </p:attrNameLst>
                                      </p:cBhvr>
                                      <p:to>
                                        <p:strVal val="visible"/>
                                      </p:to>
                                    </p:set>
                                    <p:anim calcmode="lin" valueType="num">
                                      <p:cBhvr>
                                        <p:cTn id="51" dur="1000" fill="hold"/>
                                        <p:tgtEl>
                                          <p:spTgt spid="51218"/>
                                        </p:tgtEl>
                                        <p:attrNameLst>
                                          <p:attrName>ppt_w</p:attrName>
                                        </p:attrNameLst>
                                      </p:cBhvr>
                                      <p:tavLst>
                                        <p:tav tm="0">
                                          <p:val>
                                            <p:fltVal val="0"/>
                                          </p:val>
                                        </p:tav>
                                        <p:tav tm="100000">
                                          <p:val>
                                            <p:strVal val="#ppt_w"/>
                                          </p:val>
                                        </p:tav>
                                      </p:tavLst>
                                    </p:anim>
                                    <p:anim calcmode="lin" valueType="num">
                                      <p:cBhvr>
                                        <p:cTn id="52" dur="1000" fill="hold"/>
                                        <p:tgtEl>
                                          <p:spTgt spid="51218"/>
                                        </p:tgtEl>
                                        <p:attrNameLst>
                                          <p:attrName>ppt_h</p:attrName>
                                        </p:attrNameLst>
                                      </p:cBhvr>
                                      <p:tavLst>
                                        <p:tav tm="0">
                                          <p:val>
                                            <p:fltVal val="0"/>
                                          </p:val>
                                        </p:tav>
                                        <p:tav tm="100000">
                                          <p:val>
                                            <p:strVal val="#ppt_h"/>
                                          </p:val>
                                        </p:tav>
                                      </p:tavLst>
                                    </p:anim>
                                    <p:anim calcmode="lin" valueType="num">
                                      <p:cBhvr>
                                        <p:cTn id="53" dur="1000" fill="hold"/>
                                        <p:tgtEl>
                                          <p:spTgt spid="51218"/>
                                        </p:tgtEl>
                                        <p:attrNameLst>
                                          <p:attrName>ppt_x</p:attrName>
                                        </p:attrNameLst>
                                      </p:cBhvr>
                                      <p:tavLst>
                                        <p:tav tm="0">
                                          <p:val>
                                            <p:fltVal val="0.5"/>
                                          </p:val>
                                        </p:tav>
                                        <p:tav tm="100000">
                                          <p:val>
                                            <p:strVal val="#ppt_x"/>
                                          </p:val>
                                        </p:tav>
                                      </p:tavLst>
                                    </p:anim>
                                    <p:anim calcmode="lin" valueType="num">
                                      <p:cBhvr>
                                        <p:cTn id="54" dur="1000" fill="hold"/>
                                        <p:tgtEl>
                                          <p:spTgt spid="51218"/>
                                        </p:tgtEl>
                                        <p:attrNameLst>
                                          <p:attrName>ppt_y</p:attrName>
                                        </p:attrNameLst>
                                      </p:cBhvr>
                                      <p:tavLst>
                                        <p:tav tm="0">
                                          <p:val>
                                            <p:fltVal val="0.5"/>
                                          </p:val>
                                        </p:tav>
                                        <p:tav tm="100000">
                                          <p:val>
                                            <p:strVal val="#ppt_y"/>
                                          </p:val>
                                        </p:tav>
                                      </p:tavLst>
                                    </p:anim>
                                  </p:childTnLst>
                                </p:cTn>
                              </p:par>
                              <p:par>
                                <p:cTn id="55" presetID="23" presetClass="entr" presetSubtype="528" repeatCount="indefinite" fill="hold" nodeType="withEffect">
                                  <p:stCondLst>
                                    <p:cond delay="500"/>
                                  </p:stCondLst>
                                  <p:childTnLst>
                                    <p:set>
                                      <p:cBhvr>
                                        <p:cTn id="56" dur="1" fill="hold">
                                          <p:stCondLst>
                                            <p:cond delay="0"/>
                                          </p:stCondLst>
                                        </p:cTn>
                                        <p:tgtEl>
                                          <p:spTgt spid="51219"/>
                                        </p:tgtEl>
                                        <p:attrNameLst>
                                          <p:attrName>style.visibility</p:attrName>
                                        </p:attrNameLst>
                                      </p:cBhvr>
                                      <p:to>
                                        <p:strVal val="visible"/>
                                      </p:to>
                                    </p:set>
                                    <p:anim calcmode="lin" valueType="num">
                                      <p:cBhvr>
                                        <p:cTn id="57" dur="1000" fill="hold"/>
                                        <p:tgtEl>
                                          <p:spTgt spid="51219"/>
                                        </p:tgtEl>
                                        <p:attrNameLst>
                                          <p:attrName>ppt_w</p:attrName>
                                        </p:attrNameLst>
                                      </p:cBhvr>
                                      <p:tavLst>
                                        <p:tav tm="0">
                                          <p:val>
                                            <p:fltVal val="0"/>
                                          </p:val>
                                        </p:tav>
                                        <p:tav tm="100000">
                                          <p:val>
                                            <p:strVal val="#ppt_w"/>
                                          </p:val>
                                        </p:tav>
                                      </p:tavLst>
                                    </p:anim>
                                    <p:anim calcmode="lin" valueType="num">
                                      <p:cBhvr>
                                        <p:cTn id="58" dur="1000" fill="hold"/>
                                        <p:tgtEl>
                                          <p:spTgt spid="51219"/>
                                        </p:tgtEl>
                                        <p:attrNameLst>
                                          <p:attrName>ppt_h</p:attrName>
                                        </p:attrNameLst>
                                      </p:cBhvr>
                                      <p:tavLst>
                                        <p:tav tm="0">
                                          <p:val>
                                            <p:fltVal val="0"/>
                                          </p:val>
                                        </p:tav>
                                        <p:tav tm="100000">
                                          <p:val>
                                            <p:strVal val="#ppt_h"/>
                                          </p:val>
                                        </p:tav>
                                      </p:tavLst>
                                    </p:anim>
                                    <p:anim calcmode="lin" valueType="num">
                                      <p:cBhvr>
                                        <p:cTn id="59" dur="1000" fill="hold"/>
                                        <p:tgtEl>
                                          <p:spTgt spid="51219"/>
                                        </p:tgtEl>
                                        <p:attrNameLst>
                                          <p:attrName>ppt_x</p:attrName>
                                        </p:attrNameLst>
                                      </p:cBhvr>
                                      <p:tavLst>
                                        <p:tav tm="0">
                                          <p:val>
                                            <p:fltVal val="0.5"/>
                                          </p:val>
                                        </p:tav>
                                        <p:tav tm="100000">
                                          <p:val>
                                            <p:strVal val="#ppt_x"/>
                                          </p:val>
                                        </p:tav>
                                      </p:tavLst>
                                    </p:anim>
                                    <p:anim calcmode="lin" valueType="num">
                                      <p:cBhvr>
                                        <p:cTn id="60" dur="1000" fill="hold"/>
                                        <p:tgtEl>
                                          <p:spTgt spid="51219"/>
                                        </p:tgtEl>
                                        <p:attrNameLst>
                                          <p:attrName>ppt_y</p:attrName>
                                        </p:attrNameLst>
                                      </p:cBhvr>
                                      <p:tavLst>
                                        <p:tav tm="0">
                                          <p:val>
                                            <p:fltVal val="0.5"/>
                                          </p:val>
                                        </p:tav>
                                        <p:tav tm="100000">
                                          <p:val>
                                            <p:strVal val="#ppt_y"/>
                                          </p:val>
                                        </p:tav>
                                      </p:tavLst>
                                    </p:anim>
                                  </p:childTnLst>
                                </p:cTn>
                              </p:par>
                              <p:par>
                                <p:cTn id="61" presetID="23" presetClass="entr" presetSubtype="528" repeatCount="indefinite" fill="hold" nodeType="withEffect">
                                  <p:stCondLst>
                                    <p:cond delay="500"/>
                                  </p:stCondLst>
                                  <p:childTnLst>
                                    <p:set>
                                      <p:cBhvr>
                                        <p:cTn id="62" dur="1" fill="hold">
                                          <p:stCondLst>
                                            <p:cond delay="0"/>
                                          </p:stCondLst>
                                        </p:cTn>
                                        <p:tgtEl>
                                          <p:spTgt spid="51220"/>
                                        </p:tgtEl>
                                        <p:attrNameLst>
                                          <p:attrName>style.visibility</p:attrName>
                                        </p:attrNameLst>
                                      </p:cBhvr>
                                      <p:to>
                                        <p:strVal val="visible"/>
                                      </p:to>
                                    </p:set>
                                    <p:anim calcmode="lin" valueType="num">
                                      <p:cBhvr>
                                        <p:cTn id="63" dur="1000" fill="hold"/>
                                        <p:tgtEl>
                                          <p:spTgt spid="51220"/>
                                        </p:tgtEl>
                                        <p:attrNameLst>
                                          <p:attrName>ppt_w</p:attrName>
                                        </p:attrNameLst>
                                      </p:cBhvr>
                                      <p:tavLst>
                                        <p:tav tm="0">
                                          <p:val>
                                            <p:fltVal val="0"/>
                                          </p:val>
                                        </p:tav>
                                        <p:tav tm="100000">
                                          <p:val>
                                            <p:strVal val="#ppt_w"/>
                                          </p:val>
                                        </p:tav>
                                      </p:tavLst>
                                    </p:anim>
                                    <p:anim calcmode="lin" valueType="num">
                                      <p:cBhvr>
                                        <p:cTn id="64" dur="1000" fill="hold"/>
                                        <p:tgtEl>
                                          <p:spTgt spid="51220"/>
                                        </p:tgtEl>
                                        <p:attrNameLst>
                                          <p:attrName>ppt_h</p:attrName>
                                        </p:attrNameLst>
                                      </p:cBhvr>
                                      <p:tavLst>
                                        <p:tav tm="0">
                                          <p:val>
                                            <p:fltVal val="0"/>
                                          </p:val>
                                        </p:tav>
                                        <p:tav tm="100000">
                                          <p:val>
                                            <p:strVal val="#ppt_h"/>
                                          </p:val>
                                        </p:tav>
                                      </p:tavLst>
                                    </p:anim>
                                    <p:anim calcmode="lin" valueType="num">
                                      <p:cBhvr>
                                        <p:cTn id="65" dur="1000" fill="hold"/>
                                        <p:tgtEl>
                                          <p:spTgt spid="51220"/>
                                        </p:tgtEl>
                                        <p:attrNameLst>
                                          <p:attrName>ppt_x</p:attrName>
                                        </p:attrNameLst>
                                      </p:cBhvr>
                                      <p:tavLst>
                                        <p:tav tm="0">
                                          <p:val>
                                            <p:fltVal val="0.5"/>
                                          </p:val>
                                        </p:tav>
                                        <p:tav tm="100000">
                                          <p:val>
                                            <p:strVal val="#ppt_x"/>
                                          </p:val>
                                        </p:tav>
                                      </p:tavLst>
                                    </p:anim>
                                    <p:anim calcmode="lin" valueType="num">
                                      <p:cBhvr>
                                        <p:cTn id="66" dur="1000" fill="hold"/>
                                        <p:tgtEl>
                                          <p:spTgt spid="51220"/>
                                        </p:tgtEl>
                                        <p:attrNameLst>
                                          <p:attrName>ppt_y</p:attrName>
                                        </p:attrNameLst>
                                      </p:cBhvr>
                                      <p:tavLst>
                                        <p:tav tm="0">
                                          <p:val>
                                            <p:fltVal val="0.5"/>
                                          </p:val>
                                        </p:tav>
                                        <p:tav tm="100000">
                                          <p:val>
                                            <p:strVal val="#ppt_y"/>
                                          </p:val>
                                        </p:tav>
                                      </p:tavLst>
                                    </p:anim>
                                  </p:childTnLst>
                                </p:cTn>
                              </p:par>
                              <p:par>
                                <p:cTn id="67" presetID="23" presetClass="entr" presetSubtype="528" repeatCount="indefinite" fill="hold" nodeType="withEffect">
                                  <p:stCondLst>
                                    <p:cond delay="0"/>
                                  </p:stCondLst>
                                  <p:childTnLst>
                                    <p:set>
                                      <p:cBhvr>
                                        <p:cTn id="68" dur="1" fill="hold">
                                          <p:stCondLst>
                                            <p:cond delay="0"/>
                                          </p:stCondLst>
                                        </p:cTn>
                                        <p:tgtEl>
                                          <p:spTgt spid="51221"/>
                                        </p:tgtEl>
                                        <p:attrNameLst>
                                          <p:attrName>style.visibility</p:attrName>
                                        </p:attrNameLst>
                                      </p:cBhvr>
                                      <p:to>
                                        <p:strVal val="visible"/>
                                      </p:to>
                                    </p:set>
                                    <p:anim calcmode="lin" valueType="num">
                                      <p:cBhvr>
                                        <p:cTn id="69" dur="1000" fill="hold"/>
                                        <p:tgtEl>
                                          <p:spTgt spid="51221"/>
                                        </p:tgtEl>
                                        <p:attrNameLst>
                                          <p:attrName>ppt_w</p:attrName>
                                        </p:attrNameLst>
                                      </p:cBhvr>
                                      <p:tavLst>
                                        <p:tav tm="0">
                                          <p:val>
                                            <p:fltVal val="0"/>
                                          </p:val>
                                        </p:tav>
                                        <p:tav tm="100000">
                                          <p:val>
                                            <p:strVal val="#ppt_w"/>
                                          </p:val>
                                        </p:tav>
                                      </p:tavLst>
                                    </p:anim>
                                    <p:anim calcmode="lin" valueType="num">
                                      <p:cBhvr>
                                        <p:cTn id="70" dur="1000" fill="hold"/>
                                        <p:tgtEl>
                                          <p:spTgt spid="51221"/>
                                        </p:tgtEl>
                                        <p:attrNameLst>
                                          <p:attrName>ppt_h</p:attrName>
                                        </p:attrNameLst>
                                      </p:cBhvr>
                                      <p:tavLst>
                                        <p:tav tm="0">
                                          <p:val>
                                            <p:fltVal val="0"/>
                                          </p:val>
                                        </p:tav>
                                        <p:tav tm="100000">
                                          <p:val>
                                            <p:strVal val="#ppt_h"/>
                                          </p:val>
                                        </p:tav>
                                      </p:tavLst>
                                    </p:anim>
                                    <p:anim calcmode="lin" valueType="num">
                                      <p:cBhvr>
                                        <p:cTn id="71" dur="1000" fill="hold"/>
                                        <p:tgtEl>
                                          <p:spTgt spid="51221"/>
                                        </p:tgtEl>
                                        <p:attrNameLst>
                                          <p:attrName>ppt_x</p:attrName>
                                        </p:attrNameLst>
                                      </p:cBhvr>
                                      <p:tavLst>
                                        <p:tav tm="0">
                                          <p:val>
                                            <p:fltVal val="0.5"/>
                                          </p:val>
                                        </p:tav>
                                        <p:tav tm="100000">
                                          <p:val>
                                            <p:strVal val="#ppt_x"/>
                                          </p:val>
                                        </p:tav>
                                      </p:tavLst>
                                    </p:anim>
                                    <p:anim calcmode="lin" valueType="num">
                                      <p:cBhvr>
                                        <p:cTn id="72" dur="1000" fill="hold"/>
                                        <p:tgtEl>
                                          <p:spTgt spid="51221"/>
                                        </p:tgtEl>
                                        <p:attrNameLst>
                                          <p:attrName>ppt_y</p:attrName>
                                        </p:attrNameLst>
                                      </p:cBhvr>
                                      <p:tavLst>
                                        <p:tav tm="0">
                                          <p:val>
                                            <p:fltVal val="0.5"/>
                                          </p:val>
                                        </p:tav>
                                        <p:tav tm="100000">
                                          <p:val>
                                            <p:strVal val="#ppt_y"/>
                                          </p:val>
                                        </p:tav>
                                      </p:tavLst>
                                    </p:anim>
                                  </p:childTnLst>
                                </p:cTn>
                              </p:par>
                              <p:par>
                                <p:cTn id="73" presetID="23" presetClass="entr" presetSubtype="528" repeatCount="indefinite" fill="hold" nodeType="withEffect">
                                  <p:stCondLst>
                                    <p:cond delay="0"/>
                                  </p:stCondLst>
                                  <p:childTnLst>
                                    <p:set>
                                      <p:cBhvr>
                                        <p:cTn id="74" dur="1" fill="hold">
                                          <p:stCondLst>
                                            <p:cond delay="0"/>
                                          </p:stCondLst>
                                        </p:cTn>
                                        <p:tgtEl>
                                          <p:spTgt spid="51222"/>
                                        </p:tgtEl>
                                        <p:attrNameLst>
                                          <p:attrName>style.visibility</p:attrName>
                                        </p:attrNameLst>
                                      </p:cBhvr>
                                      <p:to>
                                        <p:strVal val="visible"/>
                                      </p:to>
                                    </p:set>
                                    <p:anim calcmode="lin" valueType="num">
                                      <p:cBhvr>
                                        <p:cTn id="75" dur="1000" fill="hold"/>
                                        <p:tgtEl>
                                          <p:spTgt spid="51222"/>
                                        </p:tgtEl>
                                        <p:attrNameLst>
                                          <p:attrName>ppt_w</p:attrName>
                                        </p:attrNameLst>
                                      </p:cBhvr>
                                      <p:tavLst>
                                        <p:tav tm="0">
                                          <p:val>
                                            <p:fltVal val="0"/>
                                          </p:val>
                                        </p:tav>
                                        <p:tav tm="100000">
                                          <p:val>
                                            <p:strVal val="#ppt_w"/>
                                          </p:val>
                                        </p:tav>
                                      </p:tavLst>
                                    </p:anim>
                                    <p:anim calcmode="lin" valueType="num">
                                      <p:cBhvr>
                                        <p:cTn id="76" dur="1000" fill="hold"/>
                                        <p:tgtEl>
                                          <p:spTgt spid="51222"/>
                                        </p:tgtEl>
                                        <p:attrNameLst>
                                          <p:attrName>ppt_h</p:attrName>
                                        </p:attrNameLst>
                                      </p:cBhvr>
                                      <p:tavLst>
                                        <p:tav tm="0">
                                          <p:val>
                                            <p:fltVal val="0"/>
                                          </p:val>
                                        </p:tav>
                                        <p:tav tm="100000">
                                          <p:val>
                                            <p:strVal val="#ppt_h"/>
                                          </p:val>
                                        </p:tav>
                                      </p:tavLst>
                                    </p:anim>
                                    <p:anim calcmode="lin" valueType="num">
                                      <p:cBhvr>
                                        <p:cTn id="77" dur="1000" fill="hold"/>
                                        <p:tgtEl>
                                          <p:spTgt spid="51222"/>
                                        </p:tgtEl>
                                        <p:attrNameLst>
                                          <p:attrName>ppt_x</p:attrName>
                                        </p:attrNameLst>
                                      </p:cBhvr>
                                      <p:tavLst>
                                        <p:tav tm="0">
                                          <p:val>
                                            <p:fltVal val="0.5"/>
                                          </p:val>
                                        </p:tav>
                                        <p:tav tm="100000">
                                          <p:val>
                                            <p:strVal val="#ppt_x"/>
                                          </p:val>
                                        </p:tav>
                                      </p:tavLst>
                                    </p:anim>
                                    <p:anim calcmode="lin" valueType="num">
                                      <p:cBhvr>
                                        <p:cTn id="78" dur="1000" fill="hold"/>
                                        <p:tgtEl>
                                          <p:spTgt spid="51222"/>
                                        </p:tgtEl>
                                        <p:attrNameLst>
                                          <p:attrName>ppt_y</p:attrName>
                                        </p:attrNameLst>
                                      </p:cBhvr>
                                      <p:tavLst>
                                        <p:tav tm="0">
                                          <p:val>
                                            <p:fltVal val="0.5"/>
                                          </p:val>
                                        </p:tav>
                                        <p:tav tm="100000">
                                          <p:val>
                                            <p:strVal val="#ppt_y"/>
                                          </p:val>
                                        </p:tav>
                                      </p:tavLst>
                                    </p:anim>
                                  </p:childTnLst>
                                </p:cTn>
                              </p:par>
                              <p:par>
                                <p:cTn id="79" presetID="23" presetClass="entr" presetSubtype="528" repeatCount="indefinite" fill="hold" nodeType="withEffect">
                                  <p:stCondLst>
                                    <p:cond delay="0"/>
                                  </p:stCondLst>
                                  <p:childTnLst>
                                    <p:set>
                                      <p:cBhvr>
                                        <p:cTn id="80" dur="1" fill="hold">
                                          <p:stCondLst>
                                            <p:cond delay="0"/>
                                          </p:stCondLst>
                                        </p:cTn>
                                        <p:tgtEl>
                                          <p:spTgt spid="51223"/>
                                        </p:tgtEl>
                                        <p:attrNameLst>
                                          <p:attrName>style.visibility</p:attrName>
                                        </p:attrNameLst>
                                      </p:cBhvr>
                                      <p:to>
                                        <p:strVal val="visible"/>
                                      </p:to>
                                    </p:set>
                                    <p:anim calcmode="lin" valueType="num">
                                      <p:cBhvr>
                                        <p:cTn id="81" dur="1000" fill="hold"/>
                                        <p:tgtEl>
                                          <p:spTgt spid="51223"/>
                                        </p:tgtEl>
                                        <p:attrNameLst>
                                          <p:attrName>ppt_w</p:attrName>
                                        </p:attrNameLst>
                                      </p:cBhvr>
                                      <p:tavLst>
                                        <p:tav tm="0">
                                          <p:val>
                                            <p:fltVal val="0"/>
                                          </p:val>
                                        </p:tav>
                                        <p:tav tm="100000">
                                          <p:val>
                                            <p:strVal val="#ppt_w"/>
                                          </p:val>
                                        </p:tav>
                                      </p:tavLst>
                                    </p:anim>
                                    <p:anim calcmode="lin" valueType="num">
                                      <p:cBhvr>
                                        <p:cTn id="82" dur="1000" fill="hold"/>
                                        <p:tgtEl>
                                          <p:spTgt spid="51223"/>
                                        </p:tgtEl>
                                        <p:attrNameLst>
                                          <p:attrName>ppt_h</p:attrName>
                                        </p:attrNameLst>
                                      </p:cBhvr>
                                      <p:tavLst>
                                        <p:tav tm="0">
                                          <p:val>
                                            <p:fltVal val="0"/>
                                          </p:val>
                                        </p:tav>
                                        <p:tav tm="100000">
                                          <p:val>
                                            <p:strVal val="#ppt_h"/>
                                          </p:val>
                                        </p:tav>
                                      </p:tavLst>
                                    </p:anim>
                                    <p:anim calcmode="lin" valueType="num">
                                      <p:cBhvr>
                                        <p:cTn id="83" dur="1000" fill="hold"/>
                                        <p:tgtEl>
                                          <p:spTgt spid="51223"/>
                                        </p:tgtEl>
                                        <p:attrNameLst>
                                          <p:attrName>ppt_x</p:attrName>
                                        </p:attrNameLst>
                                      </p:cBhvr>
                                      <p:tavLst>
                                        <p:tav tm="0">
                                          <p:val>
                                            <p:fltVal val="0.5"/>
                                          </p:val>
                                        </p:tav>
                                        <p:tav tm="100000">
                                          <p:val>
                                            <p:strVal val="#ppt_x"/>
                                          </p:val>
                                        </p:tav>
                                      </p:tavLst>
                                    </p:anim>
                                    <p:anim calcmode="lin" valueType="num">
                                      <p:cBhvr>
                                        <p:cTn id="84" dur="1000" fill="hold"/>
                                        <p:tgtEl>
                                          <p:spTgt spid="51223"/>
                                        </p:tgtEl>
                                        <p:attrNameLst>
                                          <p:attrName>ppt_y</p:attrName>
                                        </p:attrNameLst>
                                      </p:cBhvr>
                                      <p:tavLst>
                                        <p:tav tm="0">
                                          <p:val>
                                            <p:fltVal val="0.5"/>
                                          </p:val>
                                        </p:tav>
                                        <p:tav tm="100000">
                                          <p:val>
                                            <p:strVal val="#ppt_y"/>
                                          </p:val>
                                        </p:tav>
                                      </p:tavLst>
                                    </p:anim>
                                  </p:childTnLst>
                                </p:cTn>
                              </p:par>
                              <p:par>
                                <p:cTn id="85" presetID="23" presetClass="entr" presetSubtype="528" repeatCount="indefinite" fill="hold" nodeType="withEffect">
                                  <p:stCondLst>
                                    <p:cond delay="0"/>
                                  </p:stCondLst>
                                  <p:childTnLst>
                                    <p:set>
                                      <p:cBhvr>
                                        <p:cTn id="86" dur="1" fill="hold">
                                          <p:stCondLst>
                                            <p:cond delay="0"/>
                                          </p:stCondLst>
                                        </p:cTn>
                                        <p:tgtEl>
                                          <p:spTgt spid="51224"/>
                                        </p:tgtEl>
                                        <p:attrNameLst>
                                          <p:attrName>style.visibility</p:attrName>
                                        </p:attrNameLst>
                                      </p:cBhvr>
                                      <p:to>
                                        <p:strVal val="visible"/>
                                      </p:to>
                                    </p:set>
                                    <p:anim calcmode="lin" valueType="num">
                                      <p:cBhvr>
                                        <p:cTn id="87" dur="1000" fill="hold"/>
                                        <p:tgtEl>
                                          <p:spTgt spid="51224"/>
                                        </p:tgtEl>
                                        <p:attrNameLst>
                                          <p:attrName>ppt_w</p:attrName>
                                        </p:attrNameLst>
                                      </p:cBhvr>
                                      <p:tavLst>
                                        <p:tav tm="0">
                                          <p:val>
                                            <p:fltVal val="0"/>
                                          </p:val>
                                        </p:tav>
                                        <p:tav tm="100000">
                                          <p:val>
                                            <p:strVal val="#ppt_w"/>
                                          </p:val>
                                        </p:tav>
                                      </p:tavLst>
                                    </p:anim>
                                    <p:anim calcmode="lin" valueType="num">
                                      <p:cBhvr>
                                        <p:cTn id="88" dur="1000" fill="hold"/>
                                        <p:tgtEl>
                                          <p:spTgt spid="51224"/>
                                        </p:tgtEl>
                                        <p:attrNameLst>
                                          <p:attrName>ppt_h</p:attrName>
                                        </p:attrNameLst>
                                      </p:cBhvr>
                                      <p:tavLst>
                                        <p:tav tm="0">
                                          <p:val>
                                            <p:fltVal val="0"/>
                                          </p:val>
                                        </p:tav>
                                        <p:tav tm="100000">
                                          <p:val>
                                            <p:strVal val="#ppt_h"/>
                                          </p:val>
                                        </p:tav>
                                      </p:tavLst>
                                    </p:anim>
                                    <p:anim calcmode="lin" valueType="num">
                                      <p:cBhvr>
                                        <p:cTn id="89" dur="1000" fill="hold"/>
                                        <p:tgtEl>
                                          <p:spTgt spid="51224"/>
                                        </p:tgtEl>
                                        <p:attrNameLst>
                                          <p:attrName>ppt_x</p:attrName>
                                        </p:attrNameLst>
                                      </p:cBhvr>
                                      <p:tavLst>
                                        <p:tav tm="0">
                                          <p:val>
                                            <p:fltVal val="0.5"/>
                                          </p:val>
                                        </p:tav>
                                        <p:tav tm="100000">
                                          <p:val>
                                            <p:strVal val="#ppt_x"/>
                                          </p:val>
                                        </p:tav>
                                      </p:tavLst>
                                    </p:anim>
                                    <p:anim calcmode="lin" valueType="num">
                                      <p:cBhvr>
                                        <p:cTn id="90" dur="1000" fill="hold"/>
                                        <p:tgtEl>
                                          <p:spTgt spid="51224"/>
                                        </p:tgtEl>
                                        <p:attrNameLst>
                                          <p:attrName>ppt_y</p:attrName>
                                        </p:attrNameLst>
                                      </p:cBhvr>
                                      <p:tavLst>
                                        <p:tav tm="0">
                                          <p:val>
                                            <p:fltVal val="0.5"/>
                                          </p:val>
                                        </p:tav>
                                        <p:tav tm="100000">
                                          <p:val>
                                            <p:strVal val="#ppt_y"/>
                                          </p:val>
                                        </p:tav>
                                      </p:tavLst>
                                    </p:anim>
                                  </p:childTnLst>
                                </p:cTn>
                              </p:par>
                              <p:par>
                                <p:cTn id="91" presetID="23" presetClass="entr" presetSubtype="528" repeatCount="indefinite" fill="hold" nodeType="withEffect">
                                  <p:stCondLst>
                                    <p:cond delay="500"/>
                                  </p:stCondLst>
                                  <p:childTnLst>
                                    <p:set>
                                      <p:cBhvr>
                                        <p:cTn id="92" dur="1" fill="hold">
                                          <p:stCondLst>
                                            <p:cond delay="0"/>
                                          </p:stCondLst>
                                        </p:cTn>
                                        <p:tgtEl>
                                          <p:spTgt spid="51225"/>
                                        </p:tgtEl>
                                        <p:attrNameLst>
                                          <p:attrName>style.visibility</p:attrName>
                                        </p:attrNameLst>
                                      </p:cBhvr>
                                      <p:to>
                                        <p:strVal val="visible"/>
                                      </p:to>
                                    </p:set>
                                    <p:anim calcmode="lin" valueType="num">
                                      <p:cBhvr>
                                        <p:cTn id="93" dur="1000" fill="hold"/>
                                        <p:tgtEl>
                                          <p:spTgt spid="51225"/>
                                        </p:tgtEl>
                                        <p:attrNameLst>
                                          <p:attrName>ppt_w</p:attrName>
                                        </p:attrNameLst>
                                      </p:cBhvr>
                                      <p:tavLst>
                                        <p:tav tm="0">
                                          <p:val>
                                            <p:fltVal val="0"/>
                                          </p:val>
                                        </p:tav>
                                        <p:tav tm="100000">
                                          <p:val>
                                            <p:strVal val="#ppt_w"/>
                                          </p:val>
                                        </p:tav>
                                      </p:tavLst>
                                    </p:anim>
                                    <p:anim calcmode="lin" valueType="num">
                                      <p:cBhvr>
                                        <p:cTn id="94" dur="1000" fill="hold"/>
                                        <p:tgtEl>
                                          <p:spTgt spid="51225"/>
                                        </p:tgtEl>
                                        <p:attrNameLst>
                                          <p:attrName>ppt_h</p:attrName>
                                        </p:attrNameLst>
                                      </p:cBhvr>
                                      <p:tavLst>
                                        <p:tav tm="0">
                                          <p:val>
                                            <p:fltVal val="0"/>
                                          </p:val>
                                        </p:tav>
                                        <p:tav tm="100000">
                                          <p:val>
                                            <p:strVal val="#ppt_h"/>
                                          </p:val>
                                        </p:tav>
                                      </p:tavLst>
                                    </p:anim>
                                    <p:anim calcmode="lin" valueType="num">
                                      <p:cBhvr>
                                        <p:cTn id="95" dur="1000" fill="hold"/>
                                        <p:tgtEl>
                                          <p:spTgt spid="51225"/>
                                        </p:tgtEl>
                                        <p:attrNameLst>
                                          <p:attrName>ppt_x</p:attrName>
                                        </p:attrNameLst>
                                      </p:cBhvr>
                                      <p:tavLst>
                                        <p:tav tm="0">
                                          <p:val>
                                            <p:fltVal val="0.5"/>
                                          </p:val>
                                        </p:tav>
                                        <p:tav tm="100000">
                                          <p:val>
                                            <p:strVal val="#ppt_x"/>
                                          </p:val>
                                        </p:tav>
                                      </p:tavLst>
                                    </p:anim>
                                    <p:anim calcmode="lin" valueType="num">
                                      <p:cBhvr>
                                        <p:cTn id="96" dur="1000" fill="hold"/>
                                        <p:tgtEl>
                                          <p:spTgt spid="51225"/>
                                        </p:tgtEl>
                                        <p:attrNameLst>
                                          <p:attrName>ppt_y</p:attrName>
                                        </p:attrNameLst>
                                      </p:cBhvr>
                                      <p:tavLst>
                                        <p:tav tm="0">
                                          <p:val>
                                            <p:fltVal val="0.5"/>
                                          </p:val>
                                        </p:tav>
                                        <p:tav tm="100000">
                                          <p:val>
                                            <p:strVal val="#ppt_y"/>
                                          </p:val>
                                        </p:tav>
                                      </p:tavLst>
                                    </p:anim>
                                  </p:childTnLst>
                                </p:cTn>
                              </p:par>
                              <p:par>
                                <p:cTn id="97" presetID="23" presetClass="entr" presetSubtype="528" repeatCount="indefinite" fill="hold" nodeType="withEffect">
                                  <p:stCondLst>
                                    <p:cond delay="500"/>
                                  </p:stCondLst>
                                  <p:childTnLst>
                                    <p:set>
                                      <p:cBhvr>
                                        <p:cTn id="98" dur="1" fill="hold">
                                          <p:stCondLst>
                                            <p:cond delay="0"/>
                                          </p:stCondLst>
                                        </p:cTn>
                                        <p:tgtEl>
                                          <p:spTgt spid="51226"/>
                                        </p:tgtEl>
                                        <p:attrNameLst>
                                          <p:attrName>style.visibility</p:attrName>
                                        </p:attrNameLst>
                                      </p:cBhvr>
                                      <p:to>
                                        <p:strVal val="visible"/>
                                      </p:to>
                                    </p:set>
                                    <p:anim calcmode="lin" valueType="num">
                                      <p:cBhvr>
                                        <p:cTn id="99" dur="1000" fill="hold"/>
                                        <p:tgtEl>
                                          <p:spTgt spid="51226"/>
                                        </p:tgtEl>
                                        <p:attrNameLst>
                                          <p:attrName>ppt_w</p:attrName>
                                        </p:attrNameLst>
                                      </p:cBhvr>
                                      <p:tavLst>
                                        <p:tav tm="0">
                                          <p:val>
                                            <p:fltVal val="0"/>
                                          </p:val>
                                        </p:tav>
                                        <p:tav tm="100000">
                                          <p:val>
                                            <p:strVal val="#ppt_w"/>
                                          </p:val>
                                        </p:tav>
                                      </p:tavLst>
                                    </p:anim>
                                    <p:anim calcmode="lin" valueType="num">
                                      <p:cBhvr>
                                        <p:cTn id="100" dur="1000" fill="hold"/>
                                        <p:tgtEl>
                                          <p:spTgt spid="51226"/>
                                        </p:tgtEl>
                                        <p:attrNameLst>
                                          <p:attrName>ppt_h</p:attrName>
                                        </p:attrNameLst>
                                      </p:cBhvr>
                                      <p:tavLst>
                                        <p:tav tm="0">
                                          <p:val>
                                            <p:fltVal val="0"/>
                                          </p:val>
                                        </p:tav>
                                        <p:tav tm="100000">
                                          <p:val>
                                            <p:strVal val="#ppt_h"/>
                                          </p:val>
                                        </p:tav>
                                      </p:tavLst>
                                    </p:anim>
                                    <p:anim calcmode="lin" valueType="num">
                                      <p:cBhvr>
                                        <p:cTn id="101" dur="1000" fill="hold"/>
                                        <p:tgtEl>
                                          <p:spTgt spid="51226"/>
                                        </p:tgtEl>
                                        <p:attrNameLst>
                                          <p:attrName>ppt_x</p:attrName>
                                        </p:attrNameLst>
                                      </p:cBhvr>
                                      <p:tavLst>
                                        <p:tav tm="0">
                                          <p:val>
                                            <p:fltVal val="0.5"/>
                                          </p:val>
                                        </p:tav>
                                        <p:tav tm="100000">
                                          <p:val>
                                            <p:strVal val="#ppt_x"/>
                                          </p:val>
                                        </p:tav>
                                      </p:tavLst>
                                    </p:anim>
                                    <p:anim calcmode="lin" valueType="num">
                                      <p:cBhvr>
                                        <p:cTn id="102" dur="1000" fill="hold"/>
                                        <p:tgtEl>
                                          <p:spTgt spid="51226"/>
                                        </p:tgtEl>
                                        <p:attrNameLst>
                                          <p:attrName>ppt_y</p:attrName>
                                        </p:attrNameLst>
                                      </p:cBhvr>
                                      <p:tavLst>
                                        <p:tav tm="0">
                                          <p:val>
                                            <p:fltVal val="0.5"/>
                                          </p:val>
                                        </p:tav>
                                        <p:tav tm="100000">
                                          <p:val>
                                            <p:strVal val="#ppt_y"/>
                                          </p:val>
                                        </p:tav>
                                      </p:tavLst>
                                    </p:anim>
                                  </p:childTnLst>
                                </p:cTn>
                              </p:par>
                              <p:par>
                                <p:cTn id="103" presetID="23" presetClass="entr" presetSubtype="528" repeatCount="indefinite" fill="hold" nodeType="withEffect">
                                  <p:stCondLst>
                                    <p:cond delay="1500"/>
                                  </p:stCondLst>
                                  <p:childTnLst>
                                    <p:set>
                                      <p:cBhvr>
                                        <p:cTn id="104" dur="1" fill="hold">
                                          <p:stCondLst>
                                            <p:cond delay="0"/>
                                          </p:stCondLst>
                                        </p:cTn>
                                        <p:tgtEl>
                                          <p:spTgt spid="51227"/>
                                        </p:tgtEl>
                                        <p:attrNameLst>
                                          <p:attrName>style.visibility</p:attrName>
                                        </p:attrNameLst>
                                      </p:cBhvr>
                                      <p:to>
                                        <p:strVal val="visible"/>
                                      </p:to>
                                    </p:set>
                                    <p:anim calcmode="lin" valueType="num">
                                      <p:cBhvr>
                                        <p:cTn id="105" dur="1000" fill="hold"/>
                                        <p:tgtEl>
                                          <p:spTgt spid="51227"/>
                                        </p:tgtEl>
                                        <p:attrNameLst>
                                          <p:attrName>ppt_w</p:attrName>
                                        </p:attrNameLst>
                                      </p:cBhvr>
                                      <p:tavLst>
                                        <p:tav tm="0">
                                          <p:val>
                                            <p:fltVal val="0"/>
                                          </p:val>
                                        </p:tav>
                                        <p:tav tm="100000">
                                          <p:val>
                                            <p:strVal val="#ppt_w"/>
                                          </p:val>
                                        </p:tav>
                                      </p:tavLst>
                                    </p:anim>
                                    <p:anim calcmode="lin" valueType="num">
                                      <p:cBhvr>
                                        <p:cTn id="106" dur="1000" fill="hold"/>
                                        <p:tgtEl>
                                          <p:spTgt spid="51227"/>
                                        </p:tgtEl>
                                        <p:attrNameLst>
                                          <p:attrName>ppt_h</p:attrName>
                                        </p:attrNameLst>
                                      </p:cBhvr>
                                      <p:tavLst>
                                        <p:tav tm="0">
                                          <p:val>
                                            <p:fltVal val="0"/>
                                          </p:val>
                                        </p:tav>
                                        <p:tav tm="100000">
                                          <p:val>
                                            <p:strVal val="#ppt_h"/>
                                          </p:val>
                                        </p:tav>
                                      </p:tavLst>
                                    </p:anim>
                                    <p:anim calcmode="lin" valueType="num">
                                      <p:cBhvr>
                                        <p:cTn id="107" dur="1000" fill="hold"/>
                                        <p:tgtEl>
                                          <p:spTgt spid="51227"/>
                                        </p:tgtEl>
                                        <p:attrNameLst>
                                          <p:attrName>ppt_x</p:attrName>
                                        </p:attrNameLst>
                                      </p:cBhvr>
                                      <p:tavLst>
                                        <p:tav tm="0">
                                          <p:val>
                                            <p:fltVal val="0.5"/>
                                          </p:val>
                                        </p:tav>
                                        <p:tav tm="100000">
                                          <p:val>
                                            <p:strVal val="#ppt_x"/>
                                          </p:val>
                                        </p:tav>
                                      </p:tavLst>
                                    </p:anim>
                                    <p:anim calcmode="lin" valueType="num">
                                      <p:cBhvr>
                                        <p:cTn id="108" dur="1000" fill="hold"/>
                                        <p:tgtEl>
                                          <p:spTgt spid="51227"/>
                                        </p:tgtEl>
                                        <p:attrNameLst>
                                          <p:attrName>ppt_y</p:attrName>
                                        </p:attrNameLst>
                                      </p:cBhvr>
                                      <p:tavLst>
                                        <p:tav tm="0">
                                          <p:val>
                                            <p:fltVal val="0.5"/>
                                          </p:val>
                                        </p:tav>
                                        <p:tav tm="100000">
                                          <p:val>
                                            <p:strVal val="#ppt_y"/>
                                          </p:val>
                                        </p:tav>
                                      </p:tavLst>
                                    </p:anim>
                                  </p:childTnLst>
                                </p:cTn>
                              </p:par>
                              <p:par>
                                <p:cTn id="109" presetID="23" presetClass="entr" presetSubtype="528" repeatCount="indefinite" fill="hold" nodeType="withEffect">
                                  <p:stCondLst>
                                    <p:cond delay="1500"/>
                                  </p:stCondLst>
                                  <p:childTnLst>
                                    <p:set>
                                      <p:cBhvr>
                                        <p:cTn id="110" dur="1" fill="hold">
                                          <p:stCondLst>
                                            <p:cond delay="0"/>
                                          </p:stCondLst>
                                        </p:cTn>
                                        <p:tgtEl>
                                          <p:spTgt spid="51228"/>
                                        </p:tgtEl>
                                        <p:attrNameLst>
                                          <p:attrName>style.visibility</p:attrName>
                                        </p:attrNameLst>
                                      </p:cBhvr>
                                      <p:to>
                                        <p:strVal val="visible"/>
                                      </p:to>
                                    </p:set>
                                    <p:anim calcmode="lin" valueType="num">
                                      <p:cBhvr>
                                        <p:cTn id="111" dur="1000" fill="hold"/>
                                        <p:tgtEl>
                                          <p:spTgt spid="51228"/>
                                        </p:tgtEl>
                                        <p:attrNameLst>
                                          <p:attrName>ppt_w</p:attrName>
                                        </p:attrNameLst>
                                      </p:cBhvr>
                                      <p:tavLst>
                                        <p:tav tm="0">
                                          <p:val>
                                            <p:fltVal val="0"/>
                                          </p:val>
                                        </p:tav>
                                        <p:tav tm="100000">
                                          <p:val>
                                            <p:strVal val="#ppt_w"/>
                                          </p:val>
                                        </p:tav>
                                      </p:tavLst>
                                    </p:anim>
                                    <p:anim calcmode="lin" valueType="num">
                                      <p:cBhvr>
                                        <p:cTn id="112" dur="1000" fill="hold"/>
                                        <p:tgtEl>
                                          <p:spTgt spid="51228"/>
                                        </p:tgtEl>
                                        <p:attrNameLst>
                                          <p:attrName>ppt_h</p:attrName>
                                        </p:attrNameLst>
                                      </p:cBhvr>
                                      <p:tavLst>
                                        <p:tav tm="0">
                                          <p:val>
                                            <p:fltVal val="0"/>
                                          </p:val>
                                        </p:tav>
                                        <p:tav tm="100000">
                                          <p:val>
                                            <p:strVal val="#ppt_h"/>
                                          </p:val>
                                        </p:tav>
                                      </p:tavLst>
                                    </p:anim>
                                    <p:anim calcmode="lin" valueType="num">
                                      <p:cBhvr>
                                        <p:cTn id="113" dur="1000" fill="hold"/>
                                        <p:tgtEl>
                                          <p:spTgt spid="51228"/>
                                        </p:tgtEl>
                                        <p:attrNameLst>
                                          <p:attrName>ppt_x</p:attrName>
                                        </p:attrNameLst>
                                      </p:cBhvr>
                                      <p:tavLst>
                                        <p:tav tm="0">
                                          <p:val>
                                            <p:fltVal val="0.5"/>
                                          </p:val>
                                        </p:tav>
                                        <p:tav tm="100000">
                                          <p:val>
                                            <p:strVal val="#ppt_x"/>
                                          </p:val>
                                        </p:tav>
                                      </p:tavLst>
                                    </p:anim>
                                    <p:anim calcmode="lin" valueType="num">
                                      <p:cBhvr>
                                        <p:cTn id="114" dur="1000" fill="hold"/>
                                        <p:tgtEl>
                                          <p:spTgt spid="51228"/>
                                        </p:tgtEl>
                                        <p:attrNameLst>
                                          <p:attrName>ppt_y</p:attrName>
                                        </p:attrNameLst>
                                      </p:cBhvr>
                                      <p:tavLst>
                                        <p:tav tm="0">
                                          <p:val>
                                            <p:fltVal val="0.5"/>
                                          </p:val>
                                        </p:tav>
                                        <p:tav tm="100000">
                                          <p:val>
                                            <p:strVal val="#ppt_y"/>
                                          </p:val>
                                        </p:tav>
                                      </p:tavLst>
                                    </p:anim>
                                  </p:childTnLst>
                                </p:cTn>
                              </p:par>
                              <p:par>
                                <p:cTn id="115" presetID="23" presetClass="entr" presetSubtype="528" repeatCount="indefinite" fill="hold" nodeType="withEffect">
                                  <p:stCondLst>
                                    <p:cond delay="1500"/>
                                  </p:stCondLst>
                                  <p:childTnLst>
                                    <p:set>
                                      <p:cBhvr>
                                        <p:cTn id="116" dur="1" fill="hold">
                                          <p:stCondLst>
                                            <p:cond delay="0"/>
                                          </p:stCondLst>
                                        </p:cTn>
                                        <p:tgtEl>
                                          <p:spTgt spid="51229"/>
                                        </p:tgtEl>
                                        <p:attrNameLst>
                                          <p:attrName>style.visibility</p:attrName>
                                        </p:attrNameLst>
                                      </p:cBhvr>
                                      <p:to>
                                        <p:strVal val="visible"/>
                                      </p:to>
                                    </p:set>
                                    <p:anim calcmode="lin" valueType="num">
                                      <p:cBhvr>
                                        <p:cTn id="117" dur="1000" fill="hold"/>
                                        <p:tgtEl>
                                          <p:spTgt spid="51229"/>
                                        </p:tgtEl>
                                        <p:attrNameLst>
                                          <p:attrName>ppt_w</p:attrName>
                                        </p:attrNameLst>
                                      </p:cBhvr>
                                      <p:tavLst>
                                        <p:tav tm="0">
                                          <p:val>
                                            <p:fltVal val="0"/>
                                          </p:val>
                                        </p:tav>
                                        <p:tav tm="100000">
                                          <p:val>
                                            <p:strVal val="#ppt_w"/>
                                          </p:val>
                                        </p:tav>
                                      </p:tavLst>
                                    </p:anim>
                                    <p:anim calcmode="lin" valueType="num">
                                      <p:cBhvr>
                                        <p:cTn id="118" dur="1000" fill="hold"/>
                                        <p:tgtEl>
                                          <p:spTgt spid="51229"/>
                                        </p:tgtEl>
                                        <p:attrNameLst>
                                          <p:attrName>ppt_h</p:attrName>
                                        </p:attrNameLst>
                                      </p:cBhvr>
                                      <p:tavLst>
                                        <p:tav tm="0">
                                          <p:val>
                                            <p:fltVal val="0"/>
                                          </p:val>
                                        </p:tav>
                                        <p:tav tm="100000">
                                          <p:val>
                                            <p:strVal val="#ppt_h"/>
                                          </p:val>
                                        </p:tav>
                                      </p:tavLst>
                                    </p:anim>
                                    <p:anim calcmode="lin" valueType="num">
                                      <p:cBhvr>
                                        <p:cTn id="119" dur="1000" fill="hold"/>
                                        <p:tgtEl>
                                          <p:spTgt spid="51229"/>
                                        </p:tgtEl>
                                        <p:attrNameLst>
                                          <p:attrName>ppt_x</p:attrName>
                                        </p:attrNameLst>
                                      </p:cBhvr>
                                      <p:tavLst>
                                        <p:tav tm="0">
                                          <p:val>
                                            <p:fltVal val="0.5"/>
                                          </p:val>
                                        </p:tav>
                                        <p:tav tm="100000">
                                          <p:val>
                                            <p:strVal val="#ppt_x"/>
                                          </p:val>
                                        </p:tav>
                                      </p:tavLst>
                                    </p:anim>
                                    <p:anim calcmode="lin" valueType="num">
                                      <p:cBhvr>
                                        <p:cTn id="120" dur="1000" fill="hold"/>
                                        <p:tgtEl>
                                          <p:spTgt spid="51229"/>
                                        </p:tgtEl>
                                        <p:attrNameLst>
                                          <p:attrName>ppt_y</p:attrName>
                                        </p:attrNameLst>
                                      </p:cBhvr>
                                      <p:tavLst>
                                        <p:tav tm="0">
                                          <p:val>
                                            <p:fltVal val="0.5"/>
                                          </p:val>
                                        </p:tav>
                                        <p:tav tm="100000">
                                          <p:val>
                                            <p:strVal val="#ppt_y"/>
                                          </p:val>
                                        </p:tav>
                                      </p:tavLst>
                                    </p:anim>
                                  </p:childTnLst>
                                </p:cTn>
                              </p:par>
                              <p:par>
                                <p:cTn id="121" presetID="23" presetClass="entr" presetSubtype="528" repeatCount="indefinite" fill="hold" nodeType="withEffect">
                                  <p:stCondLst>
                                    <p:cond delay="1500"/>
                                  </p:stCondLst>
                                  <p:childTnLst>
                                    <p:set>
                                      <p:cBhvr>
                                        <p:cTn id="122" dur="1" fill="hold">
                                          <p:stCondLst>
                                            <p:cond delay="0"/>
                                          </p:stCondLst>
                                        </p:cTn>
                                        <p:tgtEl>
                                          <p:spTgt spid="51230"/>
                                        </p:tgtEl>
                                        <p:attrNameLst>
                                          <p:attrName>style.visibility</p:attrName>
                                        </p:attrNameLst>
                                      </p:cBhvr>
                                      <p:to>
                                        <p:strVal val="visible"/>
                                      </p:to>
                                    </p:set>
                                    <p:anim calcmode="lin" valueType="num">
                                      <p:cBhvr>
                                        <p:cTn id="123" dur="1000" fill="hold"/>
                                        <p:tgtEl>
                                          <p:spTgt spid="51230"/>
                                        </p:tgtEl>
                                        <p:attrNameLst>
                                          <p:attrName>ppt_w</p:attrName>
                                        </p:attrNameLst>
                                      </p:cBhvr>
                                      <p:tavLst>
                                        <p:tav tm="0">
                                          <p:val>
                                            <p:fltVal val="0"/>
                                          </p:val>
                                        </p:tav>
                                        <p:tav tm="100000">
                                          <p:val>
                                            <p:strVal val="#ppt_w"/>
                                          </p:val>
                                        </p:tav>
                                      </p:tavLst>
                                    </p:anim>
                                    <p:anim calcmode="lin" valueType="num">
                                      <p:cBhvr>
                                        <p:cTn id="124" dur="1000" fill="hold"/>
                                        <p:tgtEl>
                                          <p:spTgt spid="51230"/>
                                        </p:tgtEl>
                                        <p:attrNameLst>
                                          <p:attrName>ppt_h</p:attrName>
                                        </p:attrNameLst>
                                      </p:cBhvr>
                                      <p:tavLst>
                                        <p:tav tm="0">
                                          <p:val>
                                            <p:fltVal val="0"/>
                                          </p:val>
                                        </p:tav>
                                        <p:tav tm="100000">
                                          <p:val>
                                            <p:strVal val="#ppt_h"/>
                                          </p:val>
                                        </p:tav>
                                      </p:tavLst>
                                    </p:anim>
                                    <p:anim calcmode="lin" valueType="num">
                                      <p:cBhvr>
                                        <p:cTn id="125" dur="1000" fill="hold"/>
                                        <p:tgtEl>
                                          <p:spTgt spid="51230"/>
                                        </p:tgtEl>
                                        <p:attrNameLst>
                                          <p:attrName>ppt_x</p:attrName>
                                        </p:attrNameLst>
                                      </p:cBhvr>
                                      <p:tavLst>
                                        <p:tav tm="0">
                                          <p:val>
                                            <p:fltVal val="0.5"/>
                                          </p:val>
                                        </p:tav>
                                        <p:tav tm="100000">
                                          <p:val>
                                            <p:strVal val="#ppt_x"/>
                                          </p:val>
                                        </p:tav>
                                      </p:tavLst>
                                    </p:anim>
                                    <p:anim calcmode="lin" valueType="num">
                                      <p:cBhvr>
                                        <p:cTn id="126" dur="1000" fill="hold"/>
                                        <p:tgtEl>
                                          <p:spTgt spid="51230"/>
                                        </p:tgtEl>
                                        <p:attrNameLst>
                                          <p:attrName>ppt_y</p:attrName>
                                        </p:attrNameLst>
                                      </p:cBhvr>
                                      <p:tavLst>
                                        <p:tav tm="0">
                                          <p:val>
                                            <p:fltVal val="0.5"/>
                                          </p:val>
                                        </p:tav>
                                        <p:tav tm="100000">
                                          <p:val>
                                            <p:strVal val="#ppt_y"/>
                                          </p:val>
                                        </p:tav>
                                      </p:tavLst>
                                    </p:anim>
                                  </p:childTnLst>
                                </p:cTn>
                              </p:par>
                              <p:par>
                                <p:cTn id="127" presetID="23" presetClass="entr" presetSubtype="528" repeatCount="indefinite" fill="hold" nodeType="withEffect">
                                  <p:stCondLst>
                                    <p:cond delay="500"/>
                                  </p:stCondLst>
                                  <p:childTnLst>
                                    <p:set>
                                      <p:cBhvr>
                                        <p:cTn id="128" dur="1" fill="hold">
                                          <p:stCondLst>
                                            <p:cond delay="0"/>
                                          </p:stCondLst>
                                        </p:cTn>
                                        <p:tgtEl>
                                          <p:spTgt spid="51231"/>
                                        </p:tgtEl>
                                        <p:attrNameLst>
                                          <p:attrName>style.visibility</p:attrName>
                                        </p:attrNameLst>
                                      </p:cBhvr>
                                      <p:to>
                                        <p:strVal val="visible"/>
                                      </p:to>
                                    </p:set>
                                    <p:anim calcmode="lin" valueType="num">
                                      <p:cBhvr>
                                        <p:cTn id="129" dur="1000" fill="hold"/>
                                        <p:tgtEl>
                                          <p:spTgt spid="51231"/>
                                        </p:tgtEl>
                                        <p:attrNameLst>
                                          <p:attrName>ppt_w</p:attrName>
                                        </p:attrNameLst>
                                      </p:cBhvr>
                                      <p:tavLst>
                                        <p:tav tm="0">
                                          <p:val>
                                            <p:fltVal val="0"/>
                                          </p:val>
                                        </p:tav>
                                        <p:tav tm="100000">
                                          <p:val>
                                            <p:strVal val="#ppt_w"/>
                                          </p:val>
                                        </p:tav>
                                      </p:tavLst>
                                    </p:anim>
                                    <p:anim calcmode="lin" valueType="num">
                                      <p:cBhvr>
                                        <p:cTn id="130" dur="1000" fill="hold"/>
                                        <p:tgtEl>
                                          <p:spTgt spid="51231"/>
                                        </p:tgtEl>
                                        <p:attrNameLst>
                                          <p:attrName>ppt_h</p:attrName>
                                        </p:attrNameLst>
                                      </p:cBhvr>
                                      <p:tavLst>
                                        <p:tav tm="0">
                                          <p:val>
                                            <p:fltVal val="0"/>
                                          </p:val>
                                        </p:tav>
                                        <p:tav tm="100000">
                                          <p:val>
                                            <p:strVal val="#ppt_h"/>
                                          </p:val>
                                        </p:tav>
                                      </p:tavLst>
                                    </p:anim>
                                    <p:anim calcmode="lin" valueType="num">
                                      <p:cBhvr>
                                        <p:cTn id="131" dur="1000" fill="hold"/>
                                        <p:tgtEl>
                                          <p:spTgt spid="51231"/>
                                        </p:tgtEl>
                                        <p:attrNameLst>
                                          <p:attrName>ppt_x</p:attrName>
                                        </p:attrNameLst>
                                      </p:cBhvr>
                                      <p:tavLst>
                                        <p:tav tm="0">
                                          <p:val>
                                            <p:fltVal val="0.5"/>
                                          </p:val>
                                        </p:tav>
                                        <p:tav tm="100000">
                                          <p:val>
                                            <p:strVal val="#ppt_x"/>
                                          </p:val>
                                        </p:tav>
                                      </p:tavLst>
                                    </p:anim>
                                    <p:anim calcmode="lin" valueType="num">
                                      <p:cBhvr>
                                        <p:cTn id="132" dur="1000" fill="hold"/>
                                        <p:tgtEl>
                                          <p:spTgt spid="51231"/>
                                        </p:tgtEl>
                                        <p:attrNameLst>
                                          <p:attrName>ppt_y</p:attrName>
                                        </p:attrNameLst>
                                      </p:cBhvr>
                                      <p:tavLst>
                                        <p:tav tm="0">
                                          <p:val>
                                            <p:fltVal val="0.5"/>
                                          </p:val>
                                        </p:tav>
                                        <p:tav tm="100000">
                                          <p:val>
                                            <p:strVal val="#ppt_y"/>
                                          </p:val>
                                        </p:tav>
                                      </p:tavLst>
                                    </p:anim>
                                  </p:childTnLst>
                                </p:cTn>
                              </p:par>
                            </p:childTnLst>
                          </p:cTn>
                        </p:par>
                        <p:par>
                          <p:cTn id="133" fill="hold" nodeType="afterGroup">
                            <p:stCondLst>
                              <p:cond delay="5000"/>
                            </p:stCondLst>
                            <p:childTnLst>
                              <p:par>
                                <p:cTn id="134" presetID="21" presetClass="entr" presetSubtype="4" fill="hold" nodeType="afterEffect">
                                  <p:stCondLst>
                                    <p:cond delay="0"/>
                                  </p:stCondLst>
                                  <p:childTnLst>
                                    <p:set>
                                      <p:cBhvr>
                                        <p:cTn id="135" dur="1" fill="hold">
                                          <p:stCondLst>
                                            <p:cond delay="0"/>
                                          </p:stCondLst>
                                        </p:cTn>
                                        <p:tgtEl>
                                          <p:spTgt spid="51232">
                                            <p:txEl>
                                              <p:pRg st="0" end="0"/>
                                            </p:txEl>
                                          </p:spTgt>
                                        </p:tgtEl>
                                        <p:attrNameLst>
                                          <p:attrName>style.visibility</p:attrName>
                                        </p:attrNameLst>
                                      </p:cBhvr>
                                      <p:to>
                                        <p:strVal val="visible"/>
                                      </p:to>
                                    </p:set>
                                    <p:animEffect transition="in" filter="wheel(4)">
                                      <p:cBhvr>
                                        <p:cTn id="136" dur="2000"/>
                                        <p:tgtEl>
                                          <p:spTgt spid="51232">
                                            <p:txEl>
                                              <p:pRg st="0" end="0"/>
                                            </p:txEl>
                                          </p:spTgt>
                                        </p:tgtEl>
                                      </p:cBhvr>
                                    </p:animEffect>
                                  </p:childTnLst>
                                </p:cTn>
                              </p:par>
                            </p:childTnLst>
                          </p:cTn>
                        </p:par>
                        <p:par>
                          <p:cTn id="137" fill="hold" nodeType="afterGroup">
                            <p:stCondLst>
                              <p:cond delay="7000"/>
                            </p:stCondLst>
                            <p:childTnLst>
                              <p:par>
                                <p:cTn id="138" presetID="30" presetClass="emph" presetSubtype="0" fill="hold" nodeType="afterEffect">
                                  <p:stCondLst>
                                    <p:cond delay="0"/>
                                  </p:stCondLst>
                                  <p:childTnLst>
                                    <p:animClr clrSpc="hsl" dir="cw">
                                      <p:cBhvr override="childStyle">
                                        <p:cTn id="139" dur="500" fill="hold"/>
                                        <p:tgtEl>
                                          <p:spTgt spid="51232">
                                            <p:txEl>
                                              <p:pRg st="0" end="0"/>
                                            </p:txEl>
                                          </p:spTgt>
                                        </p:tgtEl>
                                        <p:attrNameLst>
                                          <p:attrName>style.color</p:attrName>
                                        </p:attrNameLst>
                                      </p:cBhvr>
                                      <p:by>
                                        <p:hsl h="0" s="12549" l="25098"/>
                                      </p:by>
                                    </p:animClr>
                                    <p:animClr clrSpc="hsl" dir="cw">
                                      <p:cBhvr>
                                        <p:cTn id="140" dur="500" fill="hold"/>
                                        <p:tgtEl>
                                          <p:spTgt spid="51232">
                                            <p:txEl>
                                              <p:pRg st="0" end="0"/>
                                            </p:txEl>
                                          </p:spTgt>
                                        </p:tgtEl>
                                        <p:attrNameLst>
                                          <p:attrName>fillcolor</p:attrName>
                                        </p:attrNameLst>
                                      </p:cBhvr>
                                      <p:by>
                                        <p:hsl h="0" s="12549" l="25098"/>
                                      </p:by>
                                    </p:animClr>
                                    <p:animClr clrSpc="hsl" dir="cw">
                                      <p:cBhvr>
                                        <p:cTn id="141" dur="500" fill="hold"/>
                                        <p:tgtEl>
                                          <p:spTgt spid="51232">
                                            <p:txEl>
                                              <p:pRg st="0" end="0"/>
                                            </p:txEl>
                                          </p:spTgt>
                                        </p:tgtEl>
                                        <p:attrNameLst>
                                          <p:attrName>stroke.color</p:attrName>
                                        </p:attrNameLst>
                                      </p:cBhvr>
                                      <p:by>
                                        <p:hsl h="0" s="12549" l="25098"/>
                                      </p:by>
                                    </p:animClr>
                                    <p:set>
                                      <p:cBhvr>
                                        <p:cTn id="142" dur="500" fill="hold"/>
                                        <p:tgtEl>
                                          <p:spTgt spid="51232">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990600"/>
          </a:xfrm>
        </p:spPr>
        <p:txBody>
          <a:bodyPr>
            <a:noAutofit/>
          </a:bodyPr>
          <a:lstStyle/>
          <a:p>
            <a:pPr algn="just"/>
            <a:r>
              <a:rPr lang="en-US" sz="2800" u="sng" dirty="0">
                <a:latin typeface="Times New Roman" pitchFamily="18" charset="0"/>
                <a:cs typeface="Times New Roman" pitchFamily="18" charset="0"/>
              </a:rPr>
              <a:t>BTập1-tr.89 </a:t>
            </a:r>
            <a:r>
              <a:rPr lang="en-US" sz="2800" dirty="0" smtClean="0">
                <a:latin typeface="Times New Roman" pitchFamily="18" charset="0"/>
                <a:cs typeface="Times New Roman" pitchFamily="18" charset="0"/>
              </a:rPr>
              <a:t>: Thay đổi ngôi kể trong đoạn văn sau đây thành ngôi thứ ba và nhận xét ngôi kể đem lại điều gì mới cho đoạn văn.</a:t>
            </a:r>
            <a:endParaRPr lang="en-US" sz="2800" dirty="0">
              <a:latin typeface="Times New Roman" pitchFamily="18" charset="0"/>
              <a:cs typeface="Times New Roman" pitchFamily="18" charset="0"/>
            </a:endParaRPr>
          </a:p>
        </p:txBody>
      </p:sp>
      <p:sp>
        <p:nvSpPr>
          <p:cNvPr id="4" name="Title 1"/>
          <p:cNvSpPr txBox="1">
            <a:spLocks/>
          </p:cNvSpPr>
          <p:nvPr/>
        </p:nvSpPr>
        <p:spPr>
          <a:xfrm>
            <a:off x="0" y="1524000"/>
            <a:ext cx="8839200" cy="72390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100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t>Bởi </a:t>
            </a:r>
            <a:r>
              <a:rPr kumimoji="0" lang="en-US" sz="1000" i="0" u="none" strike="noStrike" kern="1200" cap="none" spc="0" normalizeH="0" baseline="0" noProof="0" dirty="0" smtClean="0">
                <a:ln>
                  <a:noFill/>
                </a:ln>
                <a:solidFill>
                  <a:srgbClr val="C00000"/>
                </a:solidFill>
                <a:effectLst>
                  <a:outerShdw blurRad="38100" dist="25400" dir="5400000" algn="tl" rotWithShape="0">
                    <a:srgbClr val="000000">
                      <a:alpha val="43000"/>
                    </a:srgbClr>
                  </a:outerShdw>
                </a:effectLst>
                <a:uLnTx/>
                <a:uFillTx/>
                <a:latin typeface="Times New Roman" pitchFamily="18" charset="0"/>
                <a:ea typeface="+mj-ea"/>
                <a:cs typeface="+mj-cs"/>
              </a:rPr>
              <a:t>tôi</a:t>
            </a:r>
            <a:r>
              <a:rPr kumimoji="0" lang="en-US" sz="100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t> ăn uống điều độ và làm việc có chừng mực nên </a:t>
            </a:r>
            <a:r>
              <a:rPr kumimoji="0" lang="en-US" sz="1000" i="0" u="none" strike="noStrike" kern="1200" cap="none" spc="0" normalizeH="0" baseline="0" noProof="0" dirty="0" smtClean="0">
                <a:ln>
                  <a:noFill/>
                </a:ln>
                <a:solidFill>
                  <a:srgbClr val="C00000"/>
                </a:solidFill>
                <a:effectLst>
                  <a:outerShdw blurRad="38100" dist="25400" dir="5400000" algn="tl" rotWithShape="0">
                    <a:srgbClr val="000000">
                      <a:alpha val="43000"/>
                    </a:srgbClr>
                  </a:outerShdw>
                </a:effectLst>
                <a:uLnTx/>
                <a:uFillTx/>
                <a:latin typeface="Times New Roman" pitchFamily="18" charset="0"/>
                <a:ea typeface="+mj-ea"/>
                <a:cs typeface="+mj-cs"/>
              </a:rPr>
              <a:t>tôi</a:t>
            </a:r>
            <a:r>
              <a:rPr kumimoji="0" lang="en-US" sz="100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t> chóng lớn lắm. Chẳng bao lâu, </a:t>
            </a:r>
            <a:r>
              <a:rPr kumimoji="0" lang="en-US" sz="1000" i="0" u="none" strike="noStrike" kern="1200" cap="none" spc="0" normalizeH="0" baseline="0" noProof="0" dirty="0" smtClean="0">
                <a:ln>
                  <a:noFill/>
                </a:ln>
                <a:solidFill>
                  <a:srgbClr val="C00000"/>
                </a:solidFill>
                <a:effectLst>
                  <a:outerShdw blurRad="38100" dist="25400" dir="5400000" algn="tl" rotWithShape="0">
                    <a:srgbClr val="000000">
                      <a:alpha val="43000"/>
                    </a:srgbClr>
                  </a:outerShdw>
                </a:effectLst>
                <a:uLnTx/>
                <a:uFillTx/>
                <a:latin typeface="Times New Roman" pitchFamily="18" charset="0"/>
                <a:ea typeface="+mj-ea"/>
                <a:cs typeface="+mj-cs"/>
              </a:rPr>
              <a:t>tôi</a:t>
            </a:r>
            <a:r>
              <a:rPr kumimoji="0" lang="en-US" sz="100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t> đã trở thành một chàng dế thanh niên cường tráng. Đôi càng </a:t>
            </a:r>
            <a:r>
              <a:rPr kumimoji="0" lang="en-US" sz="1000" i="0" u="none" strike="noStrike" kern="1200" cap="none" spc="0" normalizeH="0" baseline="0" noProof="0" dirty="0" smtClean="0">
                <a:ln>
                  <a:noFill/>
                </a:ln>
                <a:solidFill>
                  <a:srgbClr val="C00000"/>
                </a:solidFill>
                <a:effectLst>
                  <a:outerShdw blurRad="38100" dist="25400" dir="5400000" algn="tl" rotWithShape="0">
                    <a:srgbClr val="000000">
                      <a:alpha val="43000"/>
                    </a:srgbClr>
                  </a:outerShdw>
                </a:effectLst>
                <a:uLnTx/>
                <a:uFillTx/>
                <a:latin typeface="Times New Roman" pitchFamily="18" charset="0"/>
                <a:ea typeface="+mj-ea"/>
                <a:cs typeface="+mj-cs"/>
              </a:rPr>
              <a:t>tôi</a:t>
            </a:r>
            <a:r>
              <a:rPr kumimoji="0" lang="en-US" sz="100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t> mẫm bóng. Những cái vuốt ở chân, ở khoeo cứ cứng dần và nhọn hoắt. Thỉnh thoảng muốn thử sự lợi hại của những chiếc vuốt, </a:t>
            </a:r>
            <a:r>
              <a:rPr kumimoji="0" lang="en-US" sz="1000" i="0" u="none" strike="noStrike" kern="1200" cap="none" spc="0" normalizeH="0" baseline="0" noProof="0" dirty="0" smtClean="0">
                <a:ln>
                  <a:noFill/>
                </a:ln>
                <a:solidFill>
                  <a:srgbClr val="C00000"/>
                </a:solidFill>
                <a:effectLst>
                  <a:outerShdw blurRad="38100" dist="25400" dir="5400000" algn="tl" rotWithShape="0">
                    <a:srgbClr val="000000">
                      <a:alpha val="43000"/>
                    </a:srgbClr>
                  </a:outerShdw>
                </a:effectLst>
                <a:uLnTx/>
                <a:uFillTx/>
                <a:latin typeface="Times New Roman" pitchFamily="18" charset="0"/>
                <a:ea typeface="+mj-ea"/>
                <a:cs typeface="+mj-cs"/>
              </a:rPr>
              <a:t>tôi</a:t>
            </a:r>
            <a:r>
              <a:rPr kumimoji="0" lang="en-US" sz="100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t> co cẳng lên, đạp phành phạch vào các ngọn cỏ. Những ngọn cỏ gãy rạp, y như có nhát dao vừa lia qua. Đôi cánh </a:t>
            </a:r>
            <a:r>
              <a:rPr kumimoji="0" lang="en-US" sz="1000" i="0" u="none" strike="noStrike" kern="1200" cap="none" spc="0" normalizeH="0" baseline="0" noProof="0" dirty="0" smtClean="0">
                <a:ln>
                  <a:noFill/>
                </a:ln>
                <a:solidFill>
                  <a:srgbClr val="C00000"/>
                </a:solidFill>
                <a:effectLst>
                  <a:outerShdw blurRad="38100" dist="25400" dir="5400000" algn="tl" rotWithShape="0">
                    <a:srgbClr val="000000">
                      <a:alpha val="43000"/>
                    </a:srgbClr>
                  </a:outerShdw>
                </a:effectLst>
                <a:uLnTx/>
                <a:uFillTx/>
                <a:latin typeface="Times New Roman" pitchFamily="18" charset="0"/>
                <a:ea typeface="+mj-ea"/>
                <a:cs typeface="+mj-cs"/>
              </a:rPr>
              <a:t>tôi</a:t>
            </a:r>
            <a:r>
              <a:rPr kumimoji="0" lang="en-US" sz="100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t>, trước kia ngắn hủn hoẳn, bây giờ thành cái áo dài kín xuống tận chấm đuôi. Mỗi khi </a:t>
            </a:r>
            <a:r>
              <a:rPr kumimoji="0" lang="en-US" sz="1000" i="0" u="none" strike="noStrike" kern="1200" cap="none" spc="0" normalizeH="0" baseline="0" noProof="0" dirty="0" smtClean="0">
                <a:ln>
                  <a:noFill/>
                </a:ln>
                <a:solidFill>
                  <a:srgbClr val="C00000"/>
                </a:solidFill>
                <a:effectLst>
                  <a:outerShdw blurRad="38100" dist="25400" dir="5400000" algn="tl" rotWithShape="0">
                    <a:srgbClr val="000000">
                      <a:alpha val="43000"/>
                    </a:srgbClr>
                  </a:outerShdw>
                </a:effectLst>
                <a:uLnTx/>
                <a:uFillTx/>
                <a:latin typeface="Times New Roman" pitchFamily="18" charset="0"/>
                <a:ea typeface="+mj-ea"/>
                <a:cs typeface="+mj-cs"/>
              </a:rPr>
              <a:t>tôi</a:t>
            </a:r>
            <a:r>
              <a:rPr kumimoji="0" lang="en-US" sz="100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t> vũ lên, đã nghe tiếng phành phạch giòn giã.</a:t>
            </a:r>
            <a:br>
              <a:rPr kumimoji="0" lang="en-US" sz="100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br>
            <a:r>
              <a:rPr kumimoji="0" lang="en-US" sz="100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t>			   (Tô Hoài - </a:t>
            </a:r>
            <a:r>
              <a:rPr kumimoji="0" lang="en-US" sz="1000" i="1"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t>Dế Mèn phiêu lưu ký</a:t>
            </a:r>
            <a:r>
              <a:rPr kumimoji="0" lang="en-US" sz="100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t>)</a:t>
            </a:r>
            <a:br>
              <a:rPr kumimoji="0" lang="en-US" sz="100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mj-cs"/>
              </a:rPr>
            </a:br>
            <a:endParaRPr kumimoji="0" lang="en-US" sz="1000" i="0" u="none" strike="noStrike" kern="1200" cap="none" spc="0" normalizeH="0" baseline="0" noProof="0" dirty="0">
              <a:ln>
                <a:noFill/>
              </a:ln>
              <a:solidFill>
                <a:schemeClr val="tx1"/>
              </a:solidFill>
              <a:effectLst>
                <a:outerShdw blurRad="38100" dist="25400" dir="5400000" algn="tl" rotWithShape="0">
                  <a:srgbClr val="000000">
                    <a:alpha val="43000"/>
                  </a:srgbClr>
                </a:outerShdw>
              </a:effectLst>
              <a:uLnTx/>
              <a:uFillTx/>
              <a:latin typeface="+mj-lt"/>
              <a:ea typeface="+mj-ea"/>
              <a:cs typeface="+mj-cs"/>
            </a:endParaRPr>
          </a:p>
        </p:txBody>
      </p:sp>
      <p:sp>
        <p:nvSpPr>
          <p:cNvPr id="5" name="Rectangle 4"/>
          <p:cNvSpPr/>
          <p:nvPr/>
        </p:nvSpPr>
        <p:spPr>
          <a:xfrm>
            <a:off x="0" y="1066801"/>
            <a:ext cx="9144000" cy="6001643"/>
          </a:xfrm>
          <a:prstGeom prst="rect">
            <a:avLst/>
          </a:prstGeom>
        </p:spPr>
        <p:txBody>
          <a:bodyPr wrap="square">
            <a:spAutoFit/>
          </a:bodyPr>
          <a:lstStyle/>
          <a:p>
            <a:r>
              <a:rPr lang="en-US" sz="3200" dirty="0" smtClean="0">
                <a:latin typeface="Times New Roman" pitchFamily="18" charset="0"/>
              </a:rPr>
              <a:t>	Bởi </a:t>
            </a:r>
            <a:r>
              <a:rPr lang="en-US" sz="3200" b="1" dirty="0" smtClean="0">
                <a:solidFill>
                  <a:srgbClr val="C00000"/>
                </a:solidFill>
                <a:latin typeface="Times New Roman" pitchFamily="18" charset="0"/>
              </a:rPr>
              <a:t>tôi</a:t>
            </a:r>
            <a:r>
              <a:rPr lang="en-US" sz="3200" dirty="0" smtClean="0">
                <a:latin typeface="Times New Roman" pitchFamily="18" charset="0"/>
              </a:rPr>
              <a:t> ăn uống điều độ và làm việc có chừng mực nên </a:t>
            </a:r>
            <a:r>
              <a:rPr lang="en-US" sz="3200" b="1" dirty="0" smtClean="0">
                <a:solidFill>
                  <a:srgbClr val="C00000"/>
                </a:solidFill>
                <a:latin typeface="Times New Roman" pitchFamily="18" charset="0"/>
              </a:rPr>
              <a:t>tôi</a:t>
            </a:r>
            <a:r>
              <a:rPr lang="en-US" sz="3200" dirty="0" smtClean="0">
                <a:latin typeface="Times New Roman" pitchFamily="18" charset="0"/>
              </a:rPr>
              <a:t> chóng lớn lắm. Chẳng bao lâu, </a:t>
            </a:r>
            <a:r>
              <a:rPr lang="en-US" sz="3200" b="1" dirty="0" smtClean="0">
                <a:solidFill>
                  <a:srgbClr val="C00000"/>
                </a:solidFill>
                <a:latin typeface="Times New Roman" pitchFamily="18" charset="0"/>
              </a:rPr>
              <a:t>tôi</a:t>
            </a:r>
            <a:r>
              <a:rPr lang="en-US" sz="3200" b="1" dirty="0" smtClean="0">
                <a:latin typeface="Times New Roman" pitchFamily="18" charset="0"/>
              </a:rPr>
              <a:t> </a:t>
            </a:r>
            <a:r>
              <a:rPr lang="en-US" sz="3200" dirty="0" smtClean="0">
                <a:latin typeface="Times New Roman" pitchFamily="18" charset="0"/>
              </a:rPr>
              <a:t>đã trở thành một chàng dế thanh niên cường tráng. Đôi càng </a:t>
            </a:r>
            <a:r>
              <a:rPr lang="en-US" sz="3200" b="1" dirty="0" smtClean="0">
                <a:solidFill>
                  <a:srgbClr val="C00000"/>
                </a:solidFill>
                <a:latin typeface="Times New Roman" pitchFamily="18" charset="0"/>
              </a:rPr>
              <a:t>tôi</a:t>
            </a:r>
            <a:r>
              <a:rPr lang="en-US" sz="3200" dirty="0" smtClean="0">
                <a:latin typeface="Times New Roman" pitchFamily="18" charset="0"/>
              </a:rPr>
              <a:t> mẫm bóng. Những cái vuốt ở chân, ở khoeo cứ cứng dần và nhọn hoắt. Thỉnh thoảng muốn thử sự lợi hại của những chiếc vuốt, </a:t>
            </a:r>
            <a:r>
              <a:rPr lang="en-US" sz="3200" b="1" dirty="0" smtClean="0">
                <a:solidFill>
                  <a:srgbClr val="C00000"/>
                </a:solidFill>
                <a:latin typeface="Times New Roman" pitchFamily="18" charset="0"/>
              </a:rPr>
              <a:t>tôi</a:t>
            </a:r>
            <a:r>
              <a:rPr lang="en-US" sz="3200" dirty="0" smtClean="0">
                <a:latin typeface="Times New Roman" pitchFamily="18" charset="0"/>
              </a:rPr>
              <a:t> co cẳng lên, đạp phành phạch vào các ngọn cỏ. Những ngọn cỏ gãy rạp, y như có nhát dao vừa lia qua. Đôi cánh </a:t>
            </a:r>
            <a:r>
              <a:rPr lang="en-US" sz="3200" b="1" dirty="0" smtClean="0">
                <a:solidFill>
                  <a:srgbClr val="C00000"/>
                </a:solidFill>
                <a:latin typeface="Times New Roman" pitchFamily="18" charset="0"/>
              </a:rPr>
              <a:t>tôi</a:t>
            </a:r>
            <a:r>
              <a:rPr lang="en-US" sz="3200" dirty="0" smtClean="0">
                <a:latin typeface="Times New Roman" pitchFamily="18" charset="0"/>
              </a:rPr>
              <a:t>, trước kia ngắn hủn hoẳn, bây giờ thành cái áo dài kín xuống tận chấm đuôi. Mỗi khi </a:t>
            </a:r>
            <a:r>
              <a:rPr lang="en-US" sz="3200" b="1" dirty="0" smtClean="0">
                <a:solidFill>
                  <a:srgbClr val="C00000"/>
                </a:solidFill>
                <a:latin typeface="Times New Roman" pitchFamily="18" charset="0"/>
              </a:rPr>
              <a:t>tôi</a:t>
            </a:r>
            <a:r>
              <a:rPr lang="en-US" sz="3200" dirty="0" smtClean="0">
                <a:latin typeface="Times New Roman" pitchFamily="18" charset="0"/>
              </a:rPr>
              <a:t> vũ lên, đã nghe tiếng phành phạch giòn giã.</a:t>
            </a:r>
            <a:br>
              <a:rPr lang="en-US" sz="3200" dirty="0" smtClean="0">
                <a:latin typeface="Times New Roman" pitchFamily="18" charset="0"/>
              </a:rPr>
            </a:br>
            <a:r>
              <a:rPr lang="en-US" sz="3200" dirty="0" smtClean="0">
                <a:latin typeface="Times New Roman" pitchFamily="18" charset="0"/>
              </a:rPr>
              <a:t>			   (Tô Hoài - </a:t>
            </a:r>
            <a:r>
              <a:rPr lang="en-US" sz="3200" i="1" dirty="0" smtClean="0">
                <a:latin typeface="Times New Roman" pitchFamily="18" charset="0"/>
              </a:rPr>
              <a:t>Dế Mèn phiêu lưu ký</a:t>
            </a:r>
            <a:r>
              <a:rPr lang="en-US" sz="3200" dirty="0" smtClean="0">
                <a:latin typeface="Times New Roman" pitchFamily="18" charset="0"/>
              </a:rPr>
              <a:t>)</a:t>
            </a: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0" y="0"/>
            <a:ext cx="9144000" cy="1295400"/>
          </a:xfrm>
          <a:prstGeom prst="rect">
            <a:avLst/>
          </a:prstGeom>
        </p:spPr>
        <p:txBody>
          <a:bodyPr vert="horz" lIns="0" rIns="18288">
            <a:noAutofit/>
          </a:bodyPr>
          <a:lstStyle/>
          <a:p>
            <a:pPr marL="0" marR="45720" lvl="0" indent="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800" b="0" i="0" u="sng"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BTập1-tr.89</a:t>
            </a: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Thay đổi ngôi kể trong đoạn văn sau đây thành ngôi thứ ba; nhận xét ngôi kể đem lại điều gì mới cho đoạn văn.</a:t>
            </a:r>
            <a:endParaRPr kumimoji="0" lang="en-US" sz="28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Text Box 22"/>
          <p:cNvSpPr txBox="1">
            <a:spLocks noChangeArrowheads="1"/>
          </p:cNvSpPr>
          <p:nvPr/>
        </p:nvSpPr>
        <p:spPr bwMode="auto">
          <a:xfrm>
            <a:off x="0" y="1378089"/>
            <a:ext cx="9220200" cy="5632311"/>
          </a:xfrm>
          <a:prstGeom prst="rect">
            <a:avLst/>
          </a:prstGeom>
          <a:noFill/>
          <a:ln w="9525">
            <a:noFill/>
            <a:miter lim="800000"/>
            <a:headEnd/>
            <a:tailEnd/>
          </a:ln>
        </p:spPr>
        <p:txBody>
          <a:bodyPr wrap="square">
            <a:spAutoFit/>
          </a:bodyPr>
          <a:lstStyle/>
          <a:p>
            <a:r>
              <a:rPr lang="en-US" sz="3000" dirty="0" smtClean="0">
                <a:latin typeface="Times New Roman" pitchFamily="18" charset="0"/>
              </a:rPr>
              <a:t>	Bởi </a:t>
            </a:r>
            <a:r>
              <a:rPr lang="en-US" sz="3000" b="1" dirty="0">
                <a:solidFill>
                  <a:srgbClr val="C00000"/>
                </a:solidFill>
                <a:latin typeface="Times New Roman" pitchFamily="18" charset="0"/>
              </a:rPr>
              <a:t>Dế Mèn</a:t>
            </a:r>
            <a:r>
              <a:rPr lang="en-US" sz="3000" dirty="0">
                <a:solidFill>
                  <a:srgbClr val="C00000"/>
                </a:solidFill>
                <a:latin typeface="Times New Roman" pitchFamily="18" charset="0"/>
              </a:rPr>
              <a:t> </a:t>
            </a:r>
            <a:r>
              <a:rPr lang="en-US" sz="3000" dirty="0">
                <a:latin typeface="Times New Roman" pitchFamily="18" charset="0"/>
              </a:rPr>
              <a:t>ăn uống điều độ và làm việc có chừng mực nên </a:t>
            </a:r>
            <a:r>
              <a:rPr lang="en-US" sz="3000" b="1" dirty="0">
                <a:solidFill>
                  <a:srgbClr val="C00000"/>
                </a:solidFill>
                <a:latin typeface="Times New Roman" pitchFamily="18" charset="0"/>
              </a:rPr>
              <a:t>Dế Mèn</a:t>
            </a:r>
            <a:r>
              <a:rPr lang="en-US" sz="3000" dirty="0">
                <a:solidFill>
                  <a:srgbClr val="C00000"/>
                </a:solidFill>
                <a:latin typeface="Times New Roman" pitchFamily="18" charset="0"/>
              </a:rPr>
              <a:t> </a:t>
            </a:r>
            <a:r>
              <a:rPr lang="en-US" sz="3000" dirty="0">
                <a:latin typeface="Times New Roman" pitchFamily="18" charset="0"/>
              </a:rPr>
              <a:t>chóng lớn lắm. Chẳng bao lâu,</a:t>
            </a:r>
            <a:r>
              <a:rPr lang="en-US" sz="3000" dirty="0">
                <a:solidFill>
                  <a:srgbClr val="0000FF"/>
                </a:solidFill>
                <a:latin typeface="Times New Roman" pitchFamily="18" charset="0"/>
              </a:rPr>
              <a:t> </a:t>
            </a:r>
            <a:r>
              <a:rPr lang="en-US" sz="3000" b="1" dirty="0">
                <a:solidFill>
                  <a:srgbClr val="C00000"/>
                </a:solidFill>
                <a:latin typeface="Times New Roman" pitchFamily="18" charset="0"/>
              </a:rPr>
              <a:t>Dế Mèn </a:t>
            </a:r>
            <a:r>
              <a:rPr lang="en-US" sz="3000" dirty="0">
                <a:latin typeface="Times New Roman" pitchFamily="18" charset="0"/>
              </a:rPr>
              <a:t>đã trở thành một chàng dế thanh niên cường tráng. Đôi càng </a:t>
            </a:r>
            <a:r>
              <a:rPr lang="en-US" sz="3000" b="1" dirty="0">
                <a:solidFill>
                  <a:srgbClr val="C00000"/>
                </a:solidFill>
                <a:latin typeface="Times New Roman" pitchFamily="18" charset="0"/>
              </a:rPr>
              <a:t>Dế Mèn</a:t>
            </a:r>
            <a:r>
              <a:rPr lang="en-US" sz="3000" dirty="0">
                <a:solidFill>
                  <a:srgbClr val="0000FF"/>
                </a:solidFill>
                <a:latin typeface="Times New Roman" pitchFamily="18" charset="0"/>
              </a:rPr>
              <a:t> </a:t>
            </a:r>
            <a:r>
              <a:rPr lang="en-US" sz="3000" dirty="0">
                <a:latin typeface="Times New Roman" pitchFamily="18" charset="0"/>
              </a:rPr>
              <a:t>mẫm bóng. Những cái vuốt ở chân, ở khoeo cứ cứng dần và nhọn hoắt. Thỉnh thoảng muốn thử sự lợi hại của những chiếc vuốt, </a:t>
            </a:r>
            <a:r>
              <a:rPr lang="en-US" sz="3000" b="1" dirty="0">
                <a:solidFill>
                  <a:srgbClr val="C00000"/>
                </a:solidFill>
                <a:latin typeface="Times New Roman" pitchFamily="18" charset="0"/>
              </a:rPr>
              <a:t>Dế Mèn</a:t>
            </a:r>
            <a:r>
              <a:rPr lang="en-US" sz="3000" dirty="0">
                <a:solidFill>
                  <a:srgbClr val="00FFFF"/>
                </a:solidFill>
                <a:latin typeface="Times New Roman" pitchFamily="18" charset="0"/>
              </a:rPr>
              <a:t> </a:t>
            </a:r>
            <a:r>
              <a:rPr lang="en-US" sz="3000" dirty="0">
                <a:latin typeface="Times New Roman" pitchFamily="18" charset="0"/>
              </a:rPr>
              <a:t>co cẳng lên, đạp phành phạch vào các ngọn cỏ. Những ngọn cỏ gãy rạp, y như có nhát dao vừa lia qua. Đôi cánh </a:t>
            </a:r>
            <a:r>
              <a:rPr lang="en-US" sz="3000" b="1" dirty="0">
                <a:solidFill>
                  <a:srgbClr val="C00000"/>
                </a:solidFill>
                <a:latin typeface="Times New Roman" pitchFamily="18" charset="0"/>
              </a:rPr>
              <a:t>Dế </a:t>
            </a:r>
            <a:r>
              <a:rPr lang="en-US" sz="3000" b="1" dirty="0" smtClean="0">
                <a:solidFill>
                  <a:srgbClr val="C00000"/>
                </a:solidFill>
                <a:latin typeface="Times New Roman" pitchFamily="18" charset="0"/>
              </a:rPr>
              <a:t>Mèn</a:t>
            </a:r>
            <a:r>
              <a:rPr lang="en-US" sz="3000" dirty="0" smtClean="0">
                <a:latin typeface="Times New Roman" pitchFamily="18" charset="0"/>
              </a:rPr>
              <a:t>, </a:t>
            </a:r>
            <a:r>
              <a:rPr lang="en-US" sz="3000" dirty="0">
                <a:latin typeface="Times New Roman" pitchFamily="18" charset="0"/>
              </a:rPr>
              <a:t>trước kia ngắn hủn hoẳn, bây giờ thành cái áo dài kín xuống tận chấm đuôi. Mỗi khi </a:t>
            </a:r>
            <a:r>
              <a:rPr lang="en-US" sz="3000" b="1" dirty="0">
                <a:solidFill>
                  <a:srgbClr val="C00000"/>
                </a:solidFill>
                <a:latin typeface="Times New Roman" pitchFamily="18" charset="0"/>
              </a:rPr>
              <a:t>Dế</a:t>
            </a:r>
            <a:r>
              <a:rPr lang="en-US" sz="3000" b="1" dirty="0">
                <a:solidFill>
                  <a:srgbClr val="6600FF"/>
                </a:solidFill>
                <a:latin typeface="Times New Roman" pitchFamily="18" charset="0"/>
              </a:rPr>
              <a:t> </a:t>
            </a:r>
            <a:r>
              <a:rPr lang="en-US" sz="3000" b="1" dirty="0">
                <a:solidFill>
                  <a:srgbClr val="C00000"/>
                </a:solidFill>
                <a:latin typeface="Times New Roman" pitchFamily="18" charset="0"/>
              </a:rPr>
              <a:t>Mèn</a:t>
            </a:r>
            <a:r>
              <a:rPr lang="en-US" sz="3000" dirty="0">
                <a:latin typeface="Times New Roman" pitchFamily="18" charset="0"/>
              </a:rPr>
              <a:t> vũ lên, đã nghe tiếng phành phạch giòn giã.</a:t>
            </a:r>
          </a:p>
          <a:p>
            <a:pPr algn="r"/>
            <a:r>
              <a:rPr lang="en-US" sz="3000" dirty="0">
                <a:latin typeface="Times New Roman" pitchFamily="18" charset="0"/>
              </a:rPr>
              <a:t>                 (Tô Hoài - </a:t>
            </a:r>
            <a:r>
              <a:rPr lang="en-US" sz="3000" i="1" dirty="0">
                <a:latin typeface="Times New Roman" pitchFamily="18" charset="0"/>
              </a:rPr>
              <a:t>Dế Mèn phiêu lưu ký</a:t>
            </a:r>
            <a:r>
              <a:rPr lang="en-US" sz="3000" dirty="0">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
                                        <p:tgtEl>
                                          <p:spTgt spid="7"/>
                                        </p:tgtEl>
                                      </p:cBhvr>
                                    </p:animEffect>
                                    <p:anim calcmode="lin" valueType="num">
                                      <p:cBhvr>
                                        <p:cTn id="8" dur="400" fill="hold"/>
                                        <p:tgtEl>
                                          <p:spTgt spid="7"/>
                                        </p:tgtEl>
                                        <p:attrNameLst>
                                          <p:attrName>ppt_x</p:attrName>
                                        </p:attrNameLst>
                                      </p:cBhvr>
                                      <p:tavLst>
                                        <p:tav tm="0">
                                          <p:val>
                                            <p:strVal val="#ppt_x"/>
                                          </p:val>
                                        </p:tav>
                                        <p:tav tm="100000">
                                          <p:val>
                                            <p:strVal val="#ppt_x"/>
                                          </p:val>
                                        </p:tav>
                                      </p:tavLst>
                                    </p:anim>
                                    <p:anim calcmode="lin" valueType="num">
                                      <p:cBhvr>
                                        <p:cTn id="9" dur="400" fill="hold"/>
                                        <p:tgtEl>
                                          <p:spTgt spid="7"/>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752600"/>
            <a:ext cx="8686800" cy="1143000"/>
          </a:xfrm>
        </p:spPr>
        <p:txBody>
          <a:bodyPr>
            <a:normAutofit/>
          </a:bodyPr>
          <a:lstStyle/>
          <a:p>
            <a:pPr lvl="0" algn="just"/>
            <a:r>
              <a:rPr lang="fr-FR" sz="3200" b="1" dirty="0" smtClean="0">
                <a:latin typeface="Times New Roman" pitchFamily="18" charset="0"/>
                <a:cs typeface="Times New Roman" pitchFamily="18" charset="0"/>
              </a:rPr>
              <a:t>- Thay đổi ngôi kể thứ nhất: ‘‘</a:t>
            </a:r>
            <a:r>
              <a:rPr lang="fr-FR" sz="3200" b="1" dirty="0" smtClean="0">
                <a:solidFill>
                  <a:srgbClr val="C00000"/>
                </a:solidFill>
                <a:latin typeface="Times New Roman" pitchFamily="18" charset="0"/>
                <a:cs typeface="Times New Roman" pitchFamily="18" charset="0"/>
              </a:rPr>
              <a:t>tôi</a:t>
            </a:r>
            <a:r>
              <a:rPr lang="fr-FR" sz="3200" b="1" dirty="0" smtClean="0">
                <a:latin typeface="Times New Roman" pitchFamily="18" charset="0"/>
                <a:cs typeface="Times New Roman" pitchFamily="18" charset="0"/>
              </a:rPr>
              <a:t>’’ bằng ngôi kể thứ ba: ‘‘</a:t>
            </a:r>
            <a:r>
              <a:rPr lang="fr-FR" sz="3200" b="1" dirty="0" smtClean="0">
                <a:solidFill>
                  <a:srgbClr val="C00000"/>
                </a:solidFill>
                <a:latin typeface="Times New Roman" pitchFamily="18" charset="0"/>
                <a:cs typeface="Times New Roman" pitchFamily="18" charset="0"/>
              </a:rPr>
              <a:t>Dế Mèn</a:t>
            </a:r>
            <a:r>
              <a:rPr lang="fr-FR" sz="3200" b="1" dirty="0" smtClean="0">
                <a:latin typeface="Times New Roman" pitchFamily="18" charset="0"/>
                <a:cs typeface="Times New Roman" pitchFamily="18" charset="0"/>
              </a:rPr>
              <a:t>’’.</a:t>
            </a:r>
            <a:endParaRPr lang="en-US" sz="3200" b="1" dirty="0" smtClean="0">
              <a:latin typeface="Times New Roman" pitchFamily="18" charset="0"/>
              <a:cs typeface="Times New Roman" pitchFamily="18" charset="0"/>
            </a:endParaRPr>
          </a:p>
          <a:p>
            <a:pPr algn="just"/>
            <a:endParaRPr lang="en-US" sz="3200" b="1" dirty="0">
              <a:latin typeface="Times New Roman" pitchFamily="18" charset="0"/>
              <a:cs typeface="Times New Roman" pitchFamily="18" charset="0"/>
            </a:endParaRPr>
          </a:p>
        </p:txBody>
      </p:sp>
      <p:sp>
        <p:nvSpPr>
          <p:cNvPr id="4" name="Subtitle 2"/>
          <p:cNvSpPr txBox="1">
            <a:spLocks/>
          </p:cNvSpPr>
          <p:nvPr/>
        </p:nvSpPr>
        <p:spPr>
          <a:xfrm>
            <a:off x="228600" y="0"/>
            <a:ext cx="8686800" cy="1295400"/>
          </a:xfrm>
          <a:prstGeom prst="rect">
            <a:avLst/>
          </a:prstGeom>
        </p:spPr>
        <p:txBody>
          <a:bodyPr vert="horz" lIns="0" rIns="18288">
            <a:noAutofit/>
          </a:bodyPr>
          <a:lstStyle/>
          <a:p>
            <a:pPr marL="0" marR="45720" lvl="0" indent="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3200" b="1" i="0" u="sng"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BTập1-tr.89</a:t>
            </a:r>
            <a:r>
              <a:rPr kumimoji="0" lang="en-US"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Thay đổi ngôi kể trong đoạn văn sau đây thành ngôi thứ ba; nhận xét ngôi kể đem lại điều gì mới cho đoạn văn.</a:t>
            </a:r>
            <a:endParaRPr kumimoji="0" lang="en-US" sz="32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5" name="Subtitle 2"/>
          <p:cNvSpPr txBox="1">
            <a:spLocks/>
          </p:cNvSpPr>
          <p:nvPr/>
        </p:nvSpPr>
        <p:spPr>
          <a:xfrm>
            <a:off x="152400" y="2819400"/>
            <a:ext cx="8686800" cy="1752600"/>
          </a:xfrm>
          <a:prstGeom prst="rect">
            <a:avLst/>
          </a:prstGeom>
        </p:spPr>
        <p:txBody>
          <a:bodyPr vert="horz" lIns="0" rIns="18288">
            <a:normAutofit/>
          </a:bodyPr>
          <a:lstStyle/>
          <a:p>
            <a:pPr marL="0" marR="45720" lvl="0" indent="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Đoạn văn mới nhiều tính khách quan, thoải mái, như là đang xảy ra, hiển hiện trước mắt người đọc qua giọng kể của người trong cuộc.</a:t>
            </a:r>
            <a:endParaRPr kumimoji="0" lang="en-US"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45720" lvl="0" indent="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Text Box 16"/>
          <p:cNvSpPr txBox="1">
            <a:spLocks noChangeArrowheads="1"/>
          </p:cNvSpPr>
          <p:nvPr/>
        </p:nvSpPr>
        <p:spPr bwMode="auto">
          <a:xfrm>
            <a:off x="152400" y="1472625"/>
            <a:ext cx="8839200" cy="584775"/>
          </a:xfrm>
          <a:prstGeom prst="rect">
            <a:avLst/>
          </a:prstGeom>
          <a:noFill/>
          <a:ln w="9525">
            <a:noFill/>
            <a:miter lim="800000"/>
            <a:headEnd/>
            <a:tailEnd/>
          </a:ln>
        </p:spPr>
        <p:txBody>
          <a:bodyPr vert="horz" wrap="square" lIns="0" rIns="18288">
            <a:spAutoFit/>
          </a:bodyPr>
          <a:lstStyle/>
          <a:p>
            <a:pPr marL="0" marR="45720" lvl="0" indent="0" algn="just" defTabSz="914400" rtl="0" eaLnBrk="1" fontAlgn="auto" latinLnBrk="0" hangingPunct="1">
              <a:lnSpc>
                <a:spcPct val="100000"/>
              </a:lnSpc>
              <a:spcBef>
                <a:spcPts val="0"/>
              </a:spcBef>
              <a:spcAft>
                <a:spcPts val="0"/>
              </a:spcAft>
              <a:buClr>
                <a:schemeClr val="accent3"/>
              </a:buClr>
              <a:buSzPct val="95000"/>
              <a:buFont typeface="Wingdings 2"/>
              <a:buNone/>
              <a:tabLst/>
              <a:defRPr/>
            </a:pPr>
            <a:r>
              <a:rPr kumimoji="0" lang="en-US" sz="3200" b="1" i="0" u="sng" strike="noStrike" kern="1200" cap="none" spc="0" normalizeH="0" baseline="0" noProof="0" dirty="0" smtClean="0">
                <a:ln>
                  <a:noFill/>
                </a:ln>
                <a:solidFill>
                  <a:srgbClr val="C00000"/>
                </a:solidFill>
                <a:effectLst/>
                <a:uLnTx/>
                <a:uFillTx/>
                <a:latin typeface="Times New Roman" pitchFamily="18" charset="0"/>
                <a:ea typeface="+mn-ea"/>
                <a:cs typeface="+mn-cs"/>
              </a:rPr>
              <a:t>Bài tập 2-trang 89</a:t>
            </a:r>
            <a:r>
              <a:rPr kumimoji="0" lang="en-US" sz="3200" b="1" i="0" u="none" strike="noStrike" kern="1200" cap="none" spc="0" normalizeH="0" baseline="0" noProof="0" dirty="0" smtClean="0">
                <a:ln>
                  <a:noFill/>
                </a:ln>
                <a:solidFill>
                  <a:schemeClr val="tx1"/>
                </a:solidFill>
                <a:effectLst/>
                <a:uLnTx/>
                <a:uFillTx/>
                <a:latin typeface="Times New Roman" pitchFamily="18" charset="0"/>
                <a:ea typeface="+mn-ea"/>
                <a:cs typeface="+mn-cs"/>
              </a:rPr>
              <a:t>: Cách</a:t>
            </a:r>
            <a:r>
              <a:rPr kumimoji="0" lang="en-US" sz="3200" b="1" i="0" u="none" strike="noStrike" kern="1200" cap="none" spc="0" normalizeH="0" noProof="0" dirty="0" smtClean="0">
                <a:ln>
                  <a:noFill/>
                </a:ln>
                <a:solidFill>
                  <a:schemeClr val="tx1"/>
                </a:solidFill>
                <a:effectLst/>
                <a:uLnTx/>
                <a:uFillTx/>
                <a:latin typeface="Times New Roman" pitchFamily="18" charset="0"/>
                <a:ea typeface="+mn-ea"/>
                <a:cs typeface="+mn-cs"/>
              </a:rPr>
              <a:t> làm t</a:t>
            </a:r>
            <a:r>
              <a:rPr kumimoji="0" lang="en-US" sz="3200" b="1" i="0" u="none" strike="noStrike" kern="1200" cap="none" spc="0" normalizeH="0" baseline="0" noProof="0" dirty="0" smtClean="0">
                <a:ln>
                  <a:noFill/>
                </a:ln>
                <a:solidFill>
                  <a:schemeClr val="tx1"/>
                </a:solidFill>
                <a:effectLst/>
                <a:uLnTx/>
                <a:uFillTx/>
                <a:latin typeface="Times New Roman" pitchFamily="18" charset="0"/>
                <a:ea typeface="+mn-ea"/>
                <a:cs typeface="+mn-cs"/>
              </a:rPr>
              <a:t>ương</a:t>
            </a:r>
            <a:r>
              <a:rPr kumimoji="0" lang="en-US" sz="3200" b="1" i="0" u="none" strike="noStrike" kern="1200" cap="none" spc="0" normalizeH="0" noProof="0" dirty="0" smtClean="0">
                <a:ln>
                  <a:noFill/>
                </a:ln>
                <a:solidFill>
                  <a:schemeClr val="tx1"/>
                </a:solidFill>
                <a:effectLst/>
                <a:uLnTx/>
                <a:uFillTx/>
                <a:latin typeface="Times New Roman" pitchFamily="18" charset="0"/>
                <a:ea typeface="+mn-ea"/>
                <a:cs typeface="+mn-cs"/>
              </a:rPr>
              <a:t> tự bài tập 1</a:t>
            </a:r>
            <a:endParaRPr kumimoji="0" lang="en-US" sz="32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Text Box 16"/>
          <p:cNvSpPr txBox="1">
            <a:spLocks noChangeArrowheads="1"/>
          </p:cNvSpPr>
          <p:nvPr/>
        </p:nvSpPr>
        <p:spPr bwMode="auto">
          <a:xfrm>
            <a:off x="152400" y="2275582"/>
            <a:ext cx="8839200" cy="1077218"/>
          </a:xfrm>
          <a:prstGeom prst="rect">
            <a:avLst/>
          </a:prstGeom>
          <a:noFill/>
          <a:ln w="9525">
            <a:noFill/>
            <a:miter lim="800000"/>
            <a:headEnd/>
            <a:tailEnd/>
          </a:ln>
        </p:spPr>
        <p:txBody>
          <a:bodyPr vert="horz" wrap="square" lIns="0" rIns="18288">
            <a:spAutoFit/>
          </a:bodyPr>
          <a:lstStyle/>
          <a:p>
            <a:pPr marL="0" marR="45720" lvl="0" indent="0" algn="just" defTabSz="914400" rtl="0" eaLnBrk="1" fontAlgn="auto" latinLnBrk="0" hangingPunct="1">
              <a:lnSpc>
                <a:spcPct val="100000"/>
              </a:lnSpc>
              <a:spcBef>
                <a:spcPts val="0"/>
              </a:spcBef>
              <a:spcAft>
                <a:spcPts val="0"/>
              </a:spcAft>
              <a:buClr>
                <a:schemeClr val="accent3"/>
              </a:buClr>
              <a:buSzPct val="95000"/>
              <a:buFont typeface="Wingdings 2"/>
              <a:buNone/>
              <a:tabLst/>
              <a:defRPr/>
            </a:pPr>
            <a:r>
              <a:rPr kumimoji="0" lang="en-US" sz="3200" b="1" i="0" u="sng" strike="noStrike" kern="1200" cap="none" spc="0" normalizeH="0" baseline="0" noProof="0" dirty="0" smtClean="0">
                <a:ln>
                  <a:noFill/>
                </a:ln>
                <a:solidFill>
                  <a:srgbClr val="C00000"/>
                </a:solidFill>
                <a:effectLst/>
                <a:uLnTx/>
                <a:uFillTx/>
                <a:latin typeface="Times New Roman" pitchFamily="18" charset="0"/>
                <a:ea typeface="+mn-ea"/>
                <a:cs typeface="+mn-cs"/>
              </a:rPr>
              <a:t>Bài tập 5-trang 90</a:t>
            </a:r>
            <a:r>
              <a:rPr kumimoji="0" lang="en-US" sz="3200" b="1" i="0" u="none" strike="noStrike" kern="1200" cap="none" spc="0" normalizeH="0" baseline="0" noProof="0" dirty="0" smtClean="0">
                <a:ln>
                  <a:noFill/>
                </a:ln>
                <a:solidFill>
                  <a:schemeClr val="tx1"/>
                </a:solidFill>
                <a:effectLst/>
                <a:uLnTx/>
                <a:uFillTx/>
                <a:latin typeface="Times New Roman" pitchFamily="18" charset="0"/>
                <a:ea typeface="+mn-ea"/>
                <a:cs typeface="+mn-cs"/>
              </a:rPr>
              <a:t>: Khi viết thư, em sử dụng ngôi kể nào?</a:t>
            </a:r>
            <a:endParaRPr kumimoji="0" lang="en-US" sz="32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Text Box 16"/>
          <p:cNvSpPr txBox="1">
            <a:spLocks noChangeArrowheads="1"/>
          </p:cNvSpPr>
          <p:nvPr/>
        </p:nvSpPr>
        <p:spPr bwMode="auto">
          <a:xfrm>
            <a:off x="152400" y="3657600"/>
            <a:ext cx="8839200" cy="1077218"/>
          </a:xfrm>
          <a:prstGeom prst="rect">
            <a:avLst/>
          </a:prstGeom>
          <a:noFill/>
          <a:ln w="9525">
            <a:noFill/>
            <a:miter lim="800000"/>
            <a:headEnd/>
            <a:tailEnd/>
          </a:ln>
        </p:spPr>
        <p:txBody>
          <a:bodyPr vert="horz" wrap="square" lIns="0" rIns="18288">
            <a:spAutoFit/>
          </a:bodyPr>
          <a:lstStyle/>
          <a:p>
            <a:pPr lvl="0"/>
            <a:r>
              <a:rPr lang="fr-FR" sz="3200" b="1" dirty="0" smtClean="0">
                <a:latin typeface="Times New Roman" pitchFamily="18" charset="0"/>
                <a:cs typeface="Times New Roman" pitchFamily="18" charset="0"/>
              </a:rPr>
              <a:t> -  Khi viết thư cần sử dụng ngôi kể thứ nhất để bộc lộ rõ tính chủ quan, chân thực, riêng tư.</a:t>
            </a:r>
            <a:endParaRPr lang="en-US" sz="3200" b="1" dirty="0">
              <a:latin typeface="Times New Roman" pitchFamily="18" charset="0"/>
              <a:cs typeface="Times New Roman" pitchFamily="18" charset="0"/>
            </a:endParaRPr>
          </a:p>
        </p:txBody>
      </p:sp>
      <p:sp>
        <p:nvSpPr>
          <p:cNvPr id="10" name="Subtitle 2"/>
          <p:cNvSpPr txBox="1">
            <a:spLocks/>
          </p:cNvSpPr>
          <p:nvPr/>
        </p:nvSpPr>
        <p:spPr>
          <a:xfrm>
            <a:off x="152400" y="3810000"/>
            <a:ext cx="8763000" cy="1752600"/>
          </a:xfrm>
          <a:prstGeom prst="rect">
            <a:avLst/>
          </a:prstGeom>
        </p:spPr>
        <p:txBody>
          <a:bodyPr vert="horz" lIns="0" rIns="18288">
            <a:normAutofit/>
          </a:bodyPr>
          <a:lstStyle/>
          <a:p>
            <a:pPr marL="0" marR="45720" lvl="0" indent="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Bài tập thêm</a:t>
            </a:r>
            <a:r>
              <a:rPr kumimoji="0" lang="en-US"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Quan sát các bức ảnh dưới đây và viết đoạn văn giới thiệu nhân vật, có dùng ngôi kể phù hợp. (3 phút)</a:t>
            </a:r>
            <a:endParaRPr kumimoji="0" lang="en-US" sz="32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heckerboard(across)">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1" nodeType="clickEffect">
                                  <p:stCondLst>
                                    <p:cond delay="0"/>
                                  </p:stCondLst>
                                  <p:childTnLst>
                                    <p:animEffect transition="out" filter="blinds(horizontal)">
                                      <p:cBhvr>
                                        <p:cTn id="16" dur="500"/>
                                        <p:tgtEl>
                                          <p:spTgt spid="5">
                                            <p:txEl>
                                              <p:pRg st="0" end="0"/>
                                            </p:txEl>
                                          </p:spTgt>
                                        </p:tgtEl>
                                      </p:cBhvr>
                                    </p:animEffect>
                                    <p:set>
                                      <p:cBhvr>
                                        <p:cTn id="17" dur="1" fill="hold">
                                          <p:stCondLst>
                                            <p:cond delay="499"/>
                                          </p:stCondLst>
                                        </p:cTn>
                                        <p:tgtEl>
                                          <p:spTgt spid="5">
                                            <p:txEl>
                                              <p:pRg st="0" end="0"/>
                                            </p:txEl>
                                          </p:spTgt>
                                        </p:tgtEl>
                                        <p:attrNameLst>
                                          <p:attrName>style.visibility</p:attrName>
                                        </p:attrNameLst>
                                      </p:cBhvr>
                                      <p:to>
                                        <p:strVal val="hidden"/>
                                      </p:to>
                                    </p:set>
                                  </p:childTnLst>
                                </p:cTn>
                              </p:par>
                              <p:par>
                                <p:cTn id="18" presetID="3" presetClass="exit" presetSubtype="10" fill="hold" grpId="1" nodeType="withEffect">
                                  <p:stCondLst>
                                    <p:cond delay="0"/>
                                  </p:stCondLst>
                                  <p:childTnLst>
                                    <p:animEffect transition="out" filter="blinds(horizontal)">
                                      <p:cBhvr>
                                        <p:cTn id="19" dur="500"/>
                                        <p:tgtEl>
                                          <p:spTgt spid="3">
                                            <p:txEl>
                                              <p:pRg st="0" end="0"/>
                                            </p:txEl>
                                          </p:spTgt>
                                        </p:tgtEl>
                                      </p:cBhvr>
                                    </p:animEffect>
                                    <p:set>
                                      <p:cBhvr>
                                        <p:cTn id="20"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linds(horizontal)">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linds(horizontal)">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xit" presetSubtype="16" fill="hold" grpId="1" nodeType="clickEffect">
                                  <p:stCondLst>
                                    <p:cond delay="0"/>
                                  </p:stCondLst>
                                  <p:childTnLst>
                                    <p:animEffect transition="out" filter="box(in)">
                                      <p:cBhvr>
                                        <p:cTn id="39" dur="500"/>
                                        <p:tgtEl>
                                          <p:spTgt spid="9"/>
                                        </p:tgtEl>
                                      </p:cBhvr>
                                    </p:animEffect>
                                    <p:set>
                                      <p:cBhvr>
                                        <p:cTn id="40" dur="1" fill="hold">
                                          <p:stCondLst>
                                            <p:cond delay="499"/>
                                          </p:stCondLst>
                                        </p:cTn>
                                        <p:tgtEl>
                                          <p:spTgt spid="9"/>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box(in)">
                                      <p:cBhvr>
                                        <p:cTn id="4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5" grpId="0" build="p"/>
      <p:bldP spid="5" grpId="1" build="allAtOnce"/>
      <p:bldP spid="7" grpId="0"/>
      <p:bldP spid="8" grpId="0"/>
      <p:bldP spid="9" grpId="0"/>
      <p:bldP spid="9" grpId="1"/>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76200"/>
            <a:ext cx="8610600" cy="609600"/>
          </a:xfrm>
        </p:spPr>
        <p:txBody>
          <a:bodyPr>
            <a:noAutofit/>
          </a:bodyPr>
          <a:lstStyle/>
          <a:p>
            <a:pPr algn="ctr"/>
            <a:r>
              <a:rPr lang="fr-FR" sz="4000" b="1" dirty="0" smtClean="0">
                <a:solidFill>
                  <a:srgbClr val="C00000"/>
                </a:solidFill>
              </a:rPr>
              <a:t>Hướng dẫn học tập ở nhà</a:t>
            </a:r>
            <a:endParaRPr lang="en-US" sz="4000" b="1" dirty="0">
              <a:solidFill>
                <a:srgbClr val="C00000"/>
              </a:solidFill>
            </a:endParaRPr>
          </a:p>
        </p:txBody>
      </p:sp>
      <p:sp>
        <p:nvSpPr>
          <p:cNvPr id="4" name="Subtitle 2"/>
          <p:cNvSpPr txBox="1">
            <a:spLocks/>
          </p:cNvSpPr>
          <p:nvPr/>
        </p:nvSpPr>
        <p:spPr>
          <a:xfrm>
            <a:off x="381000" y="1143000"/>
            <a:ext cx="8610600" cy="609600"/>
          </a:xfrm>
          <a:prstGeom prst="rect">
            <a:avLst/>
          </a:prstGeom>
        </p:spPr>
        <p:txBody>
          <a:bodyPr vert="horz" lIns="0" rIns="18288">
            <a:normAutofit/>
          </a:bodyPr>
          <a:lstStyle/>
          <a:p>
            <a:pPr lvl="0"/>
            <a:r>
              <a:rPr lang="fr-FR" sz="3200" b="1" dirty="0" smtClean="0">
                <a:latin typeface="Times New Roman" pitchFamily="18" charset="0"/>
                <a:cs typeface="Times New Roman" pitchFamily="18" charset="0"/>
              </a:rPr>
              <a:t>1) Học</a:t>
            </a:r>
            <a:r>
              <a:rPr lang="en-US" sz="3200" b="1" dirty="0" smtClean="0">
                <a:latin typeface="Times New Roman" pitchFamily="18" charset="0"/>
                <a:cs typeface="Times New Roman" pitchFamily="18" charset="0"/>
              </a:rPr>
              <a:t> kĩ nội dung 1,2 </a:t>
            </a:r>
            <a:endParaRPr lang="en-US" sz="3200" b="1" dirty="0">
              <a:latin typeface="Times New Roman" pitchFamily="18" charset="0"/>
              <a:cs typeface="Times New Roman" pitchFamily="18" charset="0"/>
            </a:endParaRPr>
          </a:p>
        </p:txBody>
      </p:sp>
      <p:sp>
        <p:nvSpPr>
          <p:cNvPr id="5" name="Subtitle 2"/>
          <p:cNvSpPr txBox="1">
            <a:spLocks/>
          </p:cNvSpPr>
          <p:nvPr/>
        </p:nvSpPr>
        <p:spPr>
          <a:xfrm>
            <a:off x="381000" y="1752600"/>
            <a:ext cx="8610600" cy="609600"/>
          </a:xfrm>
          <a:prstGeom prst="rect">
            <a:avLst/>
          </a:prstGeom>
        </p:spPr>
        <p:txBody>
          <a:bodyPr vert="horz" lIns="0" rIns="18288">
            <a:normAutofit/>
          </a:bodyPr>
          <a:lstStyle/>
          <a:p>
            <a:pPr lvl="0"/>
            <a:r>
              <a:rPr lang="fr-FR" sz="3200" b="1" dirty="0" smtClean="0">
                <a:latin typeface="Times New Roman" pitchFamily="18" charset="0"/>
                <a:cs typeface="Times New Roman" pitchFamily="18" charset="0"/>
              </a:rPr>
              <a:t>2) Làm</a:t>
            </a:r>
            <a:r>
              <a:rPr lang="en-US" sz="3200" b="1" dirty="0" smtClean="0">
                <a:latin typeface="Times New Roman" pitchFamily="18" charset="0"/>
                <a:cs typeface="Times New Roman" pitchFamily="18" charset="0"/>
              </a:rPr>
              <a:t> bài tập 2, 3, 4</a:t>
            </a:r>
            <a:endParaRPr lang="en-US" sz="3200" b="1" dirty="0">
              <a:latin typeface="Times New Roman" pitchFamily="18" charset="0"/>
              <a:cs typeface="Times New Roman" pitchFamily="18" charset="0"/>
            </a:endParaRPr>
          </a:p>
        </p:txBody>
      </p:sp>
      <p:sp>
        <p:nvSpPr>
          <p:cNvPr id="6" name="Subtitle 2"/>
          <p:cNvSpPr txBox="1">
            <a:spLocks/>
          </p:cNvSpPr>
          <p:nvPr/>
        </p:nvSpPr>
        <p:spPr>
          <a:xfrm>
            <a:off x="381000" y="2438400"/>
            <a:ext cx="8610600" cy="609600"/>
          </a:xfrm>
          <a:prstGeom prst="rect">
            <a:avLst/>
          </a:prstGeom>
        </p:spPr>
        <p:txBody>
          <a:bodyPr vert="horz" lIns="0" rIns="18288">
            <a:normAutofit/>
          </a:bodyPr>
          <a:lstStyle/>
          <a:p>
            <a:pPr marR="45720" lvl="0" algn="just">
              <a:spcBef>
                <a:spcPct val="20000"/>
              </a:spcBef>
              <a:buClr>
                <a:schemeClr val="accent3"/>
              </a:buClr>
              <a:buSzPct val="95000"/>
            </a:pPr>
            <a:r>
              <a:rPr lang="en-US" sz="3200" b="1" dirty="0" smtClean="0">
                <a:latin typeface="Times New Roman" pitchFamily="18" charset="0"/>
                <a:cs typeface="Times New Roman" pitchFamily="18" charset="0"/>
              </a:rPr>
              <a:t>3) Chuẩn bị bài “Thứ tự kể trong văn bản tự sự”</a:t>
            </a:r>
            <a:endParaRPr kumimoji="0" lang="en-US" sz="3200" b="1" i="0" u="none" strike="noStrike" kern="1200" cap="none" spc="0" normalizeH="0" baseline="0" noProof="0" dirty="0">
              <a:ln>
                <a:noFill/>
              </a:ln>
              <a:solidFill>
                <a:srgbClr val="C00000"/>
              </a:solidFill>
              <a:effectLst/>
              <a:uLnTx/>
              <a:uFillTx/>
              <a:latin typeface="Times New Roman" pitchFamily="18" charset="0"/>
              <a:cs typeface="Times New Roman" pitchFamily="18" charset="0"/>
            </a:endParaRPr>
          </a:p>
        </p:txBody>
      </p:sp>
      <p:sp>
        <p:nvSpPr>
          <p:cNvPr id="9" name="Subtitle 2"/>
          <p:cNvSpPr txBox="1">
            <a:spLocks/>
          </p:cNvSpPr>
          <p:nvPr/>
        </p:nvSpPr>
        <p:spPr>
          <a:xfrm>
            <a:off x="381000" y="3124200"/>
            <a:ext cx="8610600" cy="609600"/>
          </a:xfrm>
          <a:prstGeom prst="rect">
            <a:avLst/>
          </a:prstGeom>
        </p:spPr>
        <p:txBody>
          <a:bodyPr vert="horz" lIns="0" rIns="18288">
            <a:normAutofit/>
          </a:bodyPr>
          <a:lstStyle/>
          <a:p>
            <a:pPr marL="0" marR="45720" lvl="0" indent="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fr-FR" sz="3200" b="1" i="0" u="none" strike="noStrike" kern="1200" cap="none" spc="0" normalizeH="0" baseline="0" noProof="0" dirty="0" smtClean="0">
                <a:ln>
                  <a:noFill/>
                </a:ln>
                <a:effectLst/>
                <a:uLnTx/>
                <a:uFillTx/>
                <a:latin typeface="Times New Roman" pitchFamily="18" charset="0"/>
                <a:cs typeface="Times New Roman" pitchFamily="18" charset="0"/>
              </a:rPr>
              <a:t>   - Thực hiện</a:t>
            </a:r>
            <a:r>
              <a:rPr kumimoji="0" lang="fr-FR" sz="3200" b="1" i="0" u="none" strike="noStrike" kern="1200" cap="none" spc="0" normalizeH="0" noProof="0" dirty="0" smtClean="0">
                <a:ln>
                  <a:noFill/>
                </a:ln>
                <a:effectLst/>
                <a:uLnTx/>
                <a:uFillTx/>
                <a:latin typeface="Times New Roman" pitchFamily="18" charset="0"/>
                <a:cs typeface="Times New Roman" pitchFamily="18" charset="0"/>
              </a:rPr>
              <a:t> yêu cầu phần I.1 SGK trang 97</a:t>
            </a:r>
            <a:endParaRPr kumimoji="0" lang="en-US" sz="3200" b="0" i="0" u="none" strike="noStrike" kern="1200" cap="none" spc="0" normalizeH="0" baseline="0" noProof="0" dirty="0">
              <a:ln>
                <a:noFill/>
              </a:ln>
              <a:effectLst/>
              <a:uLnTx/>
              <a:uFillTx/>
              <a:latin typeface="Times New Roman" pitchFamily="18" charset="0"/>
              <a:cs typeface="Times New Roman" pitchFamily="18" charset="0"/>
            </a:endParaRPr>
          </a:p>
        </p:txBody>
      </p:sp>
      <p:sp>
        <p:nvSpPr>
          <p:cNvPr id="10" name="Subtitle 2"/>
          <p:cNvSpPr txBox="1">
            <a:spLocks/>
          </p:cNvSpPr>
          <p:nvPr/>
        </p:nvSpPr>
        <p:spPr>
          <a:xfrm>
            <a:off x="381000" y="3657600"/>
            <a:ext cx="8610600" cy="1066800"/>
          </a:xfrm>
          <a:prstGeom prst="rect">
            <a:avLst/>
          </a:prstGeom>
        </p:spPr>
        <p:txBody>
          <a:bodyPr vert="horz" lIns="0" rIns="18288">
            <a:noAutofit/>
          </a:bodyPr>
          <a:lstStyle/>
          <a:p>
            <a:pPr marL="0" marR="45720" lvl="0" indent="0" algn="just"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fr-FR" sz="3200" b="1" dirty="0" smtClean="0">
                <a:latin typeface="Times New Roman" pitchFamily="18" charset="0"/>
                <a:cs typeface="Times New Roman" pitchFamily="18" charset="0"/>
              </a:rPr>
              <a:t>   - Đọc bài văn phần I.2 và trả lời câu hỏi SGK trang 98</a:t>
            </a:r>
            <a:endParaRPr kumimoji="0" lang="en-US" sz="3200" b="0" i="0" u="none" strike="noStrike" kern="1200" cap="none" spc="0" normalizeH="0" baseline="0" noProof="0" dirty="0">
              <a:ln>
                <a:noFill/>
              </a:ln>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linds(horizontal)">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a:spLocks noGrp="1"/>
          </p:cNvSpPr>
          <p:nvPr>
            <p:ph type="subTitle" idx="1"/>
          </p:nvPr>
        </p:nvSpPr>
        <p:spPr>
          <a:xfrm>
            <a:off x="533400" y="2667000"/>
            <a:ext cx="8382000" cy="1752600"/>
          </a:xfrm>
        </p:spPr>
        <p:txBody>
          <a:bodyPr>
            <a:normAutofit/>
          </a:bodyPr>
          <a:lstStyle/>
          <a:p>
            <a:pPr algn="ctr"/>
            <a:r>
              <a:rPr lang="en-US" sz="4800" b="1" dirty="0" smtClean="0">
                <a:ln w="10541" cmpd="sng">
                  <a:solidFill>
                    <a:srgbClr val="C00000"/>
                  </a:solidFill>
                  <a:prstDash val="solid"/>
                </a:ln>
                <a:solidFill>
                  <a:srgbClr val="C00000"/>
                </a:solidFill>
                <a:latin typeface="Tahoma" pitchFamily="34" charset="0"/>
                <a:cs typeface="Tahoma" pitchFamily="34" charset="0"/>
              </a:rPr>
              <a:t>Cảm ơn quý thầy cô </a:t>
            </a:r>
          </a:p>
          <a:p>
            <a:pPr algn="ctr"/>
            <a:r>
              <a:rPr lang="en-US" sz="4800" b="1" dirty="0" smtClean="0">
                <a:ln w="10541" cmpd="sng">
                  <a:solidFill>
                    <a:srgbClr val="C00000"/>
                  </a:solidFill>
                  <a:prstDash val="solid"/>
                </a:ln>
                <a:solidFill>
                  <a:srgbClr val="C00000"/>
                </a:solidFill>
                <a:latin typeface="Tahoma" pitchFamily="34" charset="0"/>
                <a:cs typeface="Tahoma" pitchFamily="34" charset="0"/>
              </a:rPr>
              <a:t>và các em học sinh</a:t>
            </a:r>
            <a:endParaRPr lang="en-US" sz="4800" b="1" dirty="0">
              <a:ln w="10541" cmpd="sng">
                <a:solidFill>
                  <a:srgbClr val="C00000"/>
                </a:solidFill>
                <a:prstDash val="solid"/>
              </a:ln>
              <a:solidFill>
                <a:srgbClr val="C00000"/>
              </a:solidFill>
              <a:latin typeface="Tahoma" pitchFamily="34" charset="0"/>
              <a:cs typeface="Tahoma" pitchFamily="34" charset="0"/>
            </a:endParaRPr>
          </a:p>
        </p:txBody>
      </p:sp>
      <p:pic>
        <p:nvPicPr>
          <p:cNvPr id="3" name="Picture 2" descr="B46"/>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3813"/>
            <a:ext cx="9121775" cy="6834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WordArt 3"/>
          <p:cNvSpPr>
            <a:spLocks noChangeArrowheads="1" noChangeShapeType="1" noTextEdit="1"/>
          </p:cNvSpPr>
          <p:nvPr/>
        </p:nvSpPr>
        <p:spPr bwMode="auto">
          <a:xfrm>
            <a:off x="1905000" y="1295400"/>
            <a:ext cx="6172200" cy="3733800"/>
          </a:xfrm>
          <a:prstGeom prst="rect">
            <a:avLst/>
          </a:prstGeom>
        </p:spPr>
        <p:txBody>
          <a:bodyPr wrap="none" fromWordArt="1">
            <a:prstTxWarp prst="textCanUp">
              <a:avLst>
                <a:gd name="adj" fmla="val 85713"/>
              </a:avLst>
            </a:prstTxWarp>
          </a:bodyPr>
          <a:lstStyle/>
          <a:p>
            <a:pPr algn="ctr"/>
            <a:r>
              <a:rPr lang="vi-VN" sz="3600" kern="10" spc="-360" dirty="0">
                <a:ln w="12700">
                  <a:solidFill>
                    <a:srgbClr val="CCFFCC"/>
                  </a:solidFill>
                  <a:round/>
                  <a:headEnd/>
                  <a:tailEnd/>
                </a:ln>
                <a:solidFill>
                  <a:srgbClr val="3366FF"/>
                </a:solidFill>
                <a:latin typeface="Times New Roman" panose="02020603050405020304" pitchFamily="18" charset="0"/>
                <a:cs typeface="Times New Roman" panose="02020603050405020304" pitchFamily="18" charset="0"/>
              </a:rPr>
              <a:t>Chúc các em học tập tốt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par>
                          <p:cTn id="13" fill="hold">
                            <p:stCondLst>
                              <p:cond delay="500"/>
                            </p:stCondLst>
                            <p:childTnLst>
                              <p:par>
                                <p:cTn id="14" presetID="23" presetClass="emph" presetSubtype="0" fill="hold" nodeType="afterEffect">
                                  <p:stCondLst>
                                    <p:cond delay="0"/>
                                  </p:stCondLst>
                                  <p:childTnLst>
                                    <p:animClr clrSpc="hsl" dir="cw">
                                      <p:cBhvr override="childStyle">
                                        <p:cTn id="15" dur="500" fill="hold"/>
                                        <p:tgtEl>
                                          <p:spTgt spid="3"/>
                                        </p:tgtEl>
                                        <p:attrNameLst>
                                          <p:attrName>style.color</p:attrName>
                                        </p:attrNameLst>
                                      </p:cBhvr>
                                      <p:by>
                                        <p:hsl h="10842353" s="0" l="0"/>
                                      </p:by>
                                    </p:animClr>
                                    <p:animClr clrSpc="hsl" dir="cw">
                                      <p:cBhvr>
                                        <p:cTn id="16" dur="500" fill="hold"/>
                                        <p:tgtEl>
                                          <p:spTgt spid="3"/>
                                        </p:tgtEl>
                                        <p:attrNameLst>
                                          <p:attrName>fillcolor</p:attrName>
                                        </p:attrNameLst>
                                      </p:cBhvr>
                                      <p:by>
                                        <p:hsl h="10842353" s="0" l="0"/>
                                      </p:by>
                                    </p:animClr>
                                    <p:animClr clrSpc="hsl" dir="cw">
                                      <p:cBhvr>
                                        <p:cTn id="17" dur="500" fill="hold"/>
                                        <p:tgtEl>
                                          <p:spTgt spid="3"/>
                                        </p:tgtEl>
                                        <p:attrNameLst>
                                          <p:attrName>stroke.color</p:attrName>
                                        </p:attrNameLst>
                                      </p:cBhvr>
                                      <p:by>
                                        <p:hsl h="10842353" s="0" l="0"/>
                                      </p:by>
                                    </p:animClr>
                                    <p:set>
                                      <p:cBhvr>
                                        <p:cTn id="18" dur="500" fill="hold"/>
                                        <p:tgtEl>
                                          <p:spTgt spid="3"/>
                                        </p:tgtEl>
                                        <p:attrNameLst>
                                          <p:attrName>fill.type</p:attrName>
                                        </p:attrNameLst>
                                      </p:cBhvr>
                                      <p:to>
                                        <p:strVal val="solid"/>
                                      </p:to>
                                    </p:set>
                                  </p:childTnLst>
                                </p:cTn>
                              </p:par>
                            </p:childTnLst>
                          </p:cTn>
                        </p:par>
                        <p:par>
                          <p:cTn id="19" fill="hold">
                            <p:stCondLst>
                              <p:cond delay="1000"/>
                            </p:stCondLst>
                            <p:childTnLst>
                              <p:par>
                                <p:cTn id="20" presetID="30" presetClass="emph" presetSubtype="0" fill="hold" nodeType="afterEffect">
                                  <p:stCondLst>
                                    <p:cond delay="0"/>
                                  </p:stCondLst>
                                  <p:childTnLst>
                                    <p:animClr clrSpc="hsl" dir="cw">
                                      <p:cBhvr override="childStyle">
                                        <p:cTn id="21" dur="500" fill="hold"/>
                                        <p:tgtEl>
                                          <p:spTgt spid="3"/>
                                        </p:tgtEl>
                                        <p:attrNameLst>
                                          <p:attrName>style.color</p:attrName>
                                        </p:attrNameLst>
                                      </p:cBhvr>
                                      <p:by>
                                        <p:hsl h="0" s="12549" l="25098"/>
                                      </p:by>
                                    </p:animClr>
                                    <p:animClr clrSpc="hsl" dir="cw">
                                      <p:cBhvr>
                                        <p:cTn id="22" dur="500" fill="hold"/>
                                        <p:tgtEl>
                                          <p:spTgt spid="3"/>
                                        </p:tgtEl>
                                        <p:attrNameLst>
                                          <p:attrName>fillcolor</p:attrName>
                                        </p:attrNameLst>
                                      </p:cBhvr>
                                      <p:by>
                                        <p:hsl h="0" s="12549" l="25098"/>
                                      </p:by>
                                    </p:animClr>
                                    <p:animClr clrSpc="hsl" dir="cw">
                                      <p:cBhvr>
                                        <p:cTn id="23" dur="500" fill="hold"/>
                                        <p:tgtEl>
                                          <p:spTgt spid="3"/>
                                        </p:tgtEl>
                                        <p:attrNameLst>
                                          <p:attrName>stroke.color</p:attrName>
                                        </p:attrNameLst>
                                      </p:cBhvr>
                                      <p:by>
                                        <p:hsl h="0" s="12549" l="25098"/>
                                      </p:by>
                                    </p:animClr>
                                    <p:set>
                                      <p:cBhvr>
                                        <p:cTn id="24" dur="500" fill="hold"/>
                                        <p:tgtEl>
                                          <p:spTgt spid="3"/>
                                        </p:tgtEl>
                                        <p:attrNameLst>
                                          <p:attrName>fill.type</p:attrName>
                                        </p:attrNameLst>
                                      </p:cBhvr>
                                      <p:to>
                                        <p:strVal val="solid"/>
                                      </p:to>
                                    </p:set>
                                  </p:childTnLst>
                                </p:cTn>
                              </p:par>
                            </p:childTnLst>
                          </p:cTn>
                        </p:par>
                        <p:par>
                          <p:cTn id="25" fill="hold">
                            <p:stCondLst>
                              <p:cond delay="1500"/>
                            </p:stCondLst>
                            <p:childTnLst>
                              <p:par>
                                <p:cTn id="26" presetID="15" presetClass="entr" presetSubtype="0"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1000" fill="hold"/>
                                        <p:tgtEl>
                                          <p:spTgt spid="4"/>
                                        </p:tgtEl>
                                        <p:attrNameLst>
                                          <p:attrName>ppt_w</p:attrName>
                                        </p:attrNameLst>
                                      </p:cBhvr>
                                      <p:tavLst>
                                        <p:tav tm="0">
                                          <p:val>
                                            <p:fltVal val="0"/>
                                          </p:val>
                                        </p:tav>
                                        <p:tav tm="100000">
                                          <p:val>
                                            <p:strVal val="#ppt_w"/>
                                          </p:val>
                                        </p:tav>
                                      </p:tavLst>
                                    </p:anim>
                                    <p:anim calcmode="lin" valueType="num">
                                      <p:cBhvr>
                                        <p:cTn id="29" dur="1000" fill="hold"/>
                                        <p:tgtEl>
                                          <p:spTgt spid="4"/>
                                        </p:tgtEl>
                                        <p:attrNameLst>
                                          <p:attrName>ppt_h</p:attrName>
                                        </p:attrNameLst>
                                      </p:cBhvr>
                                      <p:tavLst>
                                        <p:tav tm="0">
                                          <p:val>
                                            <p:fltVal val="0"/>
                                          </p:val>
                                        </p:tav>
                                        <p:tav tm="100000">
                                          <p:val>
                                            <p:strVal val="#ppt_h"/>
                                          </p:val>
                                        </p:tav>
                                      </p:tavLst>
                                    </p:anim>
                                    <p:anim calcmode="lin" valueType="num">
                                      <p:cBhvr>
                                        <p:cTn id="30"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4"/>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26"/>
                                            </p:cond>
                                          </p:stCondLst>
                                          <p:endCondLst>
                                            <p:cond evt="onStopAudio" delay="0">
                                              <p:tgtEl>
                                                <p:sldTgt/>
                                              </p:tgtEl>
                                            </p:cond>
                                          </p:endCondLst>
                                        </p:cTn>
                                        <p:tgtEl>
                                          <p:sndTgt r:embed="rId2" name="clap.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3"/>
          <p:cNvSpPr txBox="1">
            <a:spLocks noGrp="1" noChangeArrowheads="1"/>
          </p:cNvSpPr>
          <p:nvPr>
            <p:ph type="ctrTitle"/>
          </p:nvPr>
        </p:nvSpPr>
        <p:spPr bwMode="auto">
          <a:xfrm>
            <a:off x="152400" y="0"/>
            <a:ext cx="8763000" cy="6858000"/>
          </a:xfrm>
          <a:prstGeom prst="rect">
            <a:avLst/>
          </a:prstGeom>
          <a:blipFill>
            <a:blip r:embed="rId2"/>
            <a:tile tx="0" ty="0" sx="100000" sy="100000" flip="none" algn="tl"/>
          </a:blipFill>
          <a:ln w="9525">
            <a:noFill/>
            <a:miter lim="800000"/>
            <a:headEnd/>
            <a:tailEnd/>
          </a:ln>
          <a:effectLst/>
        </p:spPr>
        <p:txBody>
          <a:bodyPr wrap="square">
            <a:spAutoFit/>
          </a:bodyPr>
          <a:lstStyle/>
          <a:p>
            <a:pPr algn="just" eaLnBrk="0" hangingPunct="0"/>
            <a:r>
              <a:rPr lang="en-US" sz="3600" b="0" dirty="0" smtClean="0">
                <a:solidFill>
                  <a:schemeClr val="tx1"/>
                </a:solidFill>
                <a:latin typeface="Times New Roman" pitchFamily="18" charset="0"/>
              </a:rPr>
              <a:t>Ví dụ </a:t>
            </a:r>
            <a:r>
              <a:rPr lang="en-US" sz="3600" b="0" dirty="0">
                <a:solidFill>
                  <a:schemeClr val="tx1"/>
                </a:solidFill>
                <a:latin typeface="Times New Roman" pitchFamily="18" charset="0"/>
              </a:rPr>
              <a:t>1:</a:t>
            </a:r>
          </a:p>
          <a:p>
            <a:pPr algn="just" eaLnBrk="0" hangingPunct="0"/>
            <a:r>
              <a:rPr lang="en-US" sz="3600" b="0" dirty="0" smtClean="0">
                <a:solidFill>
                  <a:schemeClr val="tx1"/>
                </a:solidFill>
                <a:latin typeface="Times New Roman" pitchFamily="18" charset="0"/>
              </a:rPr>
              <a:t>	Vua </a:t>
            </a:r>
            <a:r>
              <a:rPr lang="en-US" sz="3600" b="0" dirty="0">
                <a:solidFill>
                  <a:schemeClr val="tx1"/>
                </a:solidFill>
                <a:latin typeface="Times New Roman" pitchFamily="18" charset="0"/>
              </a:rPr>
              <a:t>và đình thần chịu thằng bé là thông minh lỗi lạc. Nhưng vua vẫn còn muốn thử một lần nữa. Qua hôm sau, khi hai cha con đang ăn cơm ở công quán, bỗng có </a:t>
            </a:r>
            <a:r>
              <a:rPr lang="en-US" sz="3600" b="0" dirty="0" smtClean="0">
                <a:solidFill>
                  <a:schemeClr val="tx1"/>
                </a:solidFill>
                <a:latin typeface="Times New Roman" pitchFamily="18" charset="0"/>
              </a:rPr>
              <a:t>sứ nhà </a:t>
            </a:r>
            <a:r>
              <a:rPr lang="en-US" sz="3600" b="0" dirty="0">
                <a:solidFill>
                  <a:schemeClr val="tx1"/>
                </a:solidFill>
                <a:latin typeface="Times New Roman" pitchFamily="18" charset="0"/>
              </a:rPr>
              <a:t>vua mang tới một con chim sẻ, với lệnh bắt </a:t>
            </a:r>
            <a:r>
              <a:rPr lang="en-US" sz="3600" b="0" dirty="0" smtClean="0">
                <a:solidFill>
                  <a:schemeClr val="tx1"/>
                </a:solidFill>
                <a:latin typeface="Times New Roman" pitchFamily="18" charset="0"/>
              </a:rPr>
              <a:t>họ </a:t>
            </a:r>
            <a:r>
              <a:rPr lang="en-US" sz="3600" b="0" dirty="0">
                <a:solidFill>
                  <a:schemeClr val="tx1"/>
                </a:solidFill>
                <a:latin typeface="Times New Roman" pitchFamily="18" charset="0"/>
              </a:rPr>
              <a:t>phải dọn thành ba cỗ thức ăn. Em bé nhờ cha lấy cho một cái </a:t>
            </a:r>
            <a:r>
              <a:rPr lang="en-US" sz="3600" b="0" dirty="0" smtClean="0">
                <a:solidFill>
                  <a:schemeClr val="tx1"/>
                </a:solidFill>
                <a:latin typeface="Times New Roman" pitchFamily="18" charset="0"/>
              </a:rPr>
              <a:t>kim may rồi cầm đưa </a:t>
            </a:r>
            <a:r>
              <a:rPr lang="en-US" sz="3600" b="0" dirty="0">
                <a:solidFill>
                  <a:schemeClr val="tx1"/>
                </a:solidFill>
                <a:latin typeface="Times New Roman" pitchFamily="18" charset="0"/>
              </a:rPr>
              <a:t>cho sứ giả, bảo</a:t>
            </a:r>
            <a:r>
              <a:rPr lang="en-US" sz="3600" b="0" dirty="0" smtClean="0">
                <a:solidFill>
                  <a:schemeClr val="tx1"/>
                </a:solidFill>
                <a:latin typeface="Times New Roman" pitchFamily="18" charset="0"/>
              </a:rPr>
              <a:t>:</a:t>
            </a:r>
            <a:endParaRPr lang="en-US" sz="3600" b="0" dirty="0">
              <a:solidFill>
                <a:schemeClr val="tx1"/>
              </a:solidFill>
              <a:latin typeface="Times New Roman" pitchFamily="18" charset="0"/>
            </a:endParaRPr>
          </a:p>
          <a:p>
            <a:pPr algn="just" eaLnBrk="0" hangingPunct="0"/>
            <a:r>
              <a:rPr lang="en-US" sz="3600" b="0" dirty="0" smtClean="0">
                <a:solidFill>
                  <a:schemeClr val="tx1"/>
                </a:solidFill>
                <a:latin typeface="Times New Roman" pitchFamily="18" charset="0"/>
              </a:rPr>
              <a:t>- Ông lấy </a:t>
            </a:r>
            <a:r>
              <a:rPr lang="en-US" sz="3600" b="0" dirty="0">
                <a:solidFill>
                  <a:schemeClr val="tx1"/>
                </a:solidFill>
                <a:latin typeface="Times New Roman" pitchFamily="18" charset="0"/>
              </a:rPr>
              <a:t>cái này về tâu đức vua xin rèn cho tôi thành một con dao để xẻ thịt chim. </a:t>
            </a:r>
          </a:p>
          <a:p>
            <a:pPr algn="just" eaLnBrk="0" hangingPunct="0"/>
            <a:r>
              <a:rPr lang="en-US" sz="3600" b="0" dirty="0">
                <a:solidFill>
                  <a:schemeClr val="tx1"/>
                </a:solidFill>
                <a:latin typeface="Times New Roman" pitchFamily="18" charset="0"/>
              </a:rPr>
              <a:t>Vua nghe nói, từ đó mới phục hẳn.</a:t>
            </a:r>
          </a:p>
          <a:p>
            <a:pPr algn="just" eaLnBrk="0" hangingPunct="0"/>
            <a:r>
              <a:rPr lang="en-US" sz="3600" b="0" dirty="0">
                <a:solidFill>
                  <a:schemeClr val="tx1"/>
                </a:solidFill>
                <a:latin typeface="Times New Roman" pitchFamily="18" charset="0"/>
              </a:rPr>
              <a:t>                                 (Trích </a:t>
            </a:r>
            <a:r>
              <a:rPr lang="en-US" sz="3600" b="0" i="1" dirty="0">
                <a:solidFill>
                  <a:schemeClr val="tx1"/>
                </a:solidFill>
                <a:latin typeface="Times New Roman" pitchFamily="18" charset="0"/>
              </a:rPr>
              <a:t>Em bé thông minh</a:t>
            </a:r>
            <a:r>
              <a:rPr lang="en-US" sz="3600" b="0" dirty="0">
                <a:solidFill>
                  <a:schemeClr val="tx1"/>
                </a:solidFill>
                <a:latin typeface="Times New Roman" pitchFamily="18" charset="0"/>
              </a:rPr>
              <a:t>)</a:t>
            </a:r>
          </a:p>
        </p:txBody>
      </p:sp>
      <p:sp>
        <p:nvSpPr>
          <p:cNvPr id="6" name="Subtitle 2"/>
          <p:cNvSpPr txBox="1">
            <a:spLocks/>
          </p:cNvSpPr>
          <p:nvPr/>
        </p:nvSpPr>
        <p:spPr>
          <a:xfrm>
            <a:off x="5638800" y="914400"/>
            <a:ext cx="1600200" cy="533400"/>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mn-cs"/>
              </a:rPr>
              <a:t>_______</a:t>
            </a:r>
            <a:endParaRPr kumimoji="0" lang="en-US" sz="3200" b="1" i="0" u="none" strike="noStrike" kern="1200" cap="none" spc="0" normalizeH="0" baseline="0" noProof="0" dirty="0" smtClean="0">
              <a:ln>
                <a:noFill/>
              </a:ln>
              <a:solidFill>
                <a:srgbClr val="C00000"/>
              </a:solidFill>
              <a:effectLst/>
              <a:uLnTx/>
              <a:uFillTx/>
              <a:latin typeface="+mn-lt"/>
              <a:ea typeface="+mn-ea"/>
              <a:cs typeface="+mn-cs"/>
            </a:endParaRPr>
          </a:p>
        </p:txBody>
      </p:sp>
      <p:sp>
        <p:nvSpPr>
          <p:cNvPr id="7" name="Subtitle 2"/>
          <p:cNvSpPr txBox="1">
            <a:spLocks/>
          </p:cNvSpPr>
          <p:nvPr/>
        </p:nvSpPr>
        <p:spPr>
          <a:xfrm>
            <a:off x="2743200" y="914400"/>
            <a:ext cx="1600200" cy="533400"/>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mn-cs"/>
              </a:rPr>
              <a:t>_______</a:t>
            </a:r>
            <a:endParaRPr kumimoji="0" lang="en-US" sz="3200" b="1" i="0" u="none" strike="noStrike" kern="1200" cap="none" spc="0" normalizeH="0" baseline="0" noProof="0" dirty="0" smtClean="0">
              <a:ln>
                <a:noFill/>
              </a:ln>
              <a:solidFill>
                <a:srgbClr val="C00000"/>
              </a:solidFill>
              <a:effectLst/>
              <a:uLnTx/>
              <a:uFillTx/>
              <a:latin typeface="+mn-lt"/>
              <a:ea typeface="+mn-ea"/>
              <a:cs typeface="+mn-cs"/>
            </a:endParaRPr>
          </a:p>
        </p:txBody>
      </p:sp>
      <p:sp>
        <p:nvSpPr>
          <p:cNvPr id="8" name="Subtitle 2"/>
          <p:cNvSpPr txBox="1">
            <a:spLocks/>
          </p:cNvSpPr>
          <p:nvPr/>
        </p:nvSpPr>
        <p:spPr>
          <a:xfrm>
            <a:off x="685800" y="914400"/>
            <a:ext cx="1600200" cy="533400"/>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mn-cs"/>
              </a:rPr>
              <a:t>___</a:t>
            </a:r>
            <a:endParaRPr kumimoji="0" lang="en-US" sz="3200" b="1" i="0" u="none" strike="noStrike" kern="1200" cap="none" spc="0" normalizeH="0" baseline="0" noProof="0" dirty="0" smtClean="0">
              <a:ln>
                <a:noFill/>
              </a:ln>
              <a:solidFill>
                <a:srgbClr val="C00000"/>
              </a:solidFill>
              <a:effectLst/>
              <a:uLnTx/>
              <a:uFillTx/>
              <a:latin typeface="+mn-lt"/>
              <a:ea typeface="+mn-ea"/>
              <a:cs typeface="+mn-cs"/>
            </a:endParaRPr>
          </a:p>
        </p:txBody>
      </p:sp>
      <p:sp>
        <p:nvSpPr>
          <p:cNvPr id="9" name="Subtitle 2"/>
          <p:cNvSpPr txBox="1">
            <a:spLocks/>
          </p:cNvSpPr>
          <p:nvPr/>
        </p:nvSpPr>
        <p:spPr>
          <a:xfrm>
            <a:off x="4114800" y="3657600"/>
            <a:ext cx="1600200" cy="533400"/>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mn-cs"/>
              </a:rPr>
              <a:t>______</a:t>
            </a:r>
            <a:endParaRPr kumimoji="0" lang="en-US" sz="3200" b="1" i="0" u="none" strike="noStrike" kern="1200" cap="none" spc="0" normalizeH="0" baseline="0" noProof="0" dirty="0" smtClean="0">
              <a:ln>
                <a:noFill/>
              </a:ln>
              <a:solidFill>
                <a:srgbClr val="C00000"/>
              </a:solidFill>
              <a:effectLst/>
              <a:uLnTx/>
              <a:uFillTx/>
              <a:latin typeface="+mn-lt"/>
              <a:ea typeface="+mn-ea"/>
              <a:cs typeface="+mn-cs"/>
            </a:endParaRPr>
          </a:p>
        </p:txBody>
      </p:sp>
      <p:sp>
        <p:nvSpPr>
          <p:cNvPr id="10" name="Subtitle 2"/>
          <p:cNvSpPr txBox="1">
            <a:spLocks/>
          </p:cNvSpPr>
          <p:nvPr/>
        </p:nvSpPr>
        <p:spPr>
          <a:xfrm>
            <a:off x="5334000" y="1981200"/>
            <a:ext cx="2057400" cy="5334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smtClean="0">
                <a:ln>
                  <a:noFill/>
                </a:ln>
                <a:solidFill>
                  <a:srgbClr val="C00000"/>
                </a:solidFill>
                <a:effectLst/>
                <a:uLnTx/>
                <a:uFillTx/>
                <a:latin typeface="Times New Roman" pitchFamily="18" charset="0"/>
                <a:ea typeface="+mn-ea"/>
                <a:cs typeface="+mn-cs"/>
              </a:rPr>
              <a:t>__________</a:t>
            </a:r>
            <a:endParaRPr kumimoji="0" lang="en-US" sz="2800" b="1" i="0" u="none" strike="noStrike" kern="1200" cap="none" spc="0" normalizeH="0" baseline="0" noProof="0" dirty="0" smtClean="0">
              <a:ln>
                <a:noFill/>
              </a:ln>
              <a:solidFill>
                <a:srgbClr val="C00000"/>
              </a:solidFill>
              <a:effectLst/>
              <a:uLnTx/>
              <a:uFillTx/>
              <a:latin typeface="+mn-lt"/>
              <a:ea typeface="+mn-ea"/>
              <a:cs typeface="+mn-cs"/>
            </a:endParaRPr>
          </a:p>
        </p:txBody>
      </p:sp>
      <p:sp>
        <p:nvSpPr>
          <p:cNvPr id="11" name="Subtitle 2"/>
          <p:cNvSpPr txBox="1">
            <a:spLocks/>
          </p:cNvSpPr>
          <p:nvPr/>
        </p:nvSpPr>
        <p:spPr>
          <a:xfrm>
            <a:off x="5943600" y="3124200"/>
            <a:ext cx="1600200" cy="533400"/>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mn-cs"/>
              </a:rPr>
              <a:t>__ </a:t>
            </a:r>
            <a:endParaRPr kumimoji="0" lang="en-US" sz="3200" b="1" i="0" u="none" strike="noStrike" kern="1200" cap="none" spc="0" normalizeH="0" baseline="0" noProof="0" dirty="0" smtClean="0">
              <a:ln>
                <a:noFill/>
              </a:ln>
              <a:solidFill>
                <a:srgbClr val="C00000"/>
              </a:solidFill>
              <a:effectLst/>
              <a:uLnTx/>
              <a:uFillTx/>
              <a:latin typeface="+mn-lt"/>
              <a:ea typeface="+mn-ea"/>
              <a:cs typeface="+mn-cs"/>
            </a:endParaRPr>
          </a:p>
        </p:txBody>
      </p:sp>
      <p:sp>
        <p:nvSpPr>
          <p:cNvPr id="12" name="Subtitle 2"/>
          <p:cNvSpPr txBox="1">
            <a:spLocks/>
          </p:cNvSpPr>
          <p:nvPr/>
        </p:nvSpPr>
        <p:spPr>
          <a:xfrm>
            <a:off x="4495800" y="2514600"/>
            <a:ext cx="1600200" cy="533400"/>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mn-cs"/>
              </a:rPr>
              <a:t>__</a:t>
            </a:r>
            <a:endParaRPr kumimoji="0" lang="en-US" sz="3200" b="1" i="0" u="none" strike="noStrike" kern="1200" cap="none" spc="0" normalizeH="0" baseline="0" noProof="0" dirty="0" smtClean="0">
              <a:ln>
                <a:noFill/>
              </a:ln>
              <a:solidFill>
                <a:srgbClr val="C00000"/>
              </a:solidFill>
              <a:effectLst/>
              <a:uLnTx/>
              <a:uFillTx/>
              <a:latin typeface="+mn-lt"/>
              <a:ea typeface="+mn-ea"/>
              <a:cs typeface="+mn-cs"/>
            </a:endParaRPr>
          </a:p>
        </p:txBody>
      </p:sp>
      <p:sp>
        <p:nvSpPr>
          <p:cNvPr id="13" name="Subtitle 2"/>
          <p:cNvSpPr txBox="1">
            <a:spLocks/>
          </p:cNvSpPr>
          <p:nvPr/>
        </p:nvSpPr>
        <p:spPr>
          <a:xfrm>
            <a:off x="5715000" y="2514600"/>
            <a:ext cx="1600200" cy="533400"/>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mn-cs"/>
              </a:rPr>
              <a:t>_______</a:t>
            </a:r>
            <a:endParaRPr kumimoji="0" lang="en-US" sz="3200" b="1" i="0" u="none" strike="noStrike" kern="1200" cap="none" spc="0" normalizeH="0" baseline="0" noProof="0" dirty="0" smtClean="0">
              <a:ln>
                <a:noFill/>
              </a:ln>
              <a:solidFill>
                <a:srgbClr val="C00000"/>
              </a:solidFill>
              <a:effectLst/>
              <a:uLnTx/>
              <a:uFillTx/>
              <a:latin typeface="+mn-lt"/>
              <a:ea typeface="+mn-ea"/>
              <a:cs typeface="+mn-cs"/>
            </a:endParaRPr>
          </a:p>
        </p:txBody>
      </p:sp>
      <p:sp>
        <p:nvSpPr>
          <p:cNvPr id="14" name="Subtitle 2"/>
          <p:cNvSpPr txBox="1">
            <a:spLocks/>
          </p:cNvSpPr>
          <p:nvPr/>
        </p:nvSpPr>
        <p:spPr>
          <a:xfrm>
            <a:off x="6172200" y="4191000"/>
            <a:ext cx="1600200" cy="533400"/>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mn-cs"/>
              </a:rPr>
              <a:t>_____</a:t>
            </a:r>
            <a:endParaRPr kumimoji="0" lang="en-US" sz="3200" b="1" i="0" u="none" strike="noStrike" kern="1200" cap="none" spc="0" normalizeH="0" baseline="0" noProof="0" dirty="0" smtClean="0">
              <a:ln>
                <a:noFill/>
              </a:ln>
              <a:solidFill>
                <a:srgbClr val="C00000"/>
              </a:solidFill>
              <a:effectLst/>
              <a:uLnTx/>
              <a:uFillTx/>
              <a:latin typeface="+mn-lt"/>
              <a:ea typeface="+mn-ea"/>
              <a:cs typeface="+mn-cs"/>
            </a:endParaRPr>
          </a:p>
        </p:txBody>
      </p:sp>
      <p:sp>
        <p:nvSpPr>
          <p:cNvPr id="15" name="Subtitle 2"/>
          <p:cNvSpPr txBox="1">
            <a:spLocks/>
          </p:cNvSpPr>
          <p:nvPr/>
        </p:nvSpPr>
        <p:spPr>
          <a:xfrm>
            <a:off x="6172200" y="3657600"/>
            <a:ext cx="1600200" cy="533400"/>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mn-cs"/>
              </a:rPr>
              <a:t>___</a:t>
            </a:r>
            <a:endParaRPr kumimoji="0" lang="en-US" sz="3200" b="1" i="0" u="none" strike="noStrike" kern="1200" cap="none" spc="0" normalizeH="0" baseline="0" noProof="0" dirty="0" smtClean="0">
              <a:ln>
                <a:noFill/>
              </a:ln>
              <a:solidFill>
                <a:srgbClr val="C00000"/>
              </a:solidFill>
              <a:effectLst/>
              <a:uLnTx/>
              <a:uFillTx/>
              <a:latin typeface="+mn-lt"/>
              <a:ea typeface="+mn-ea"/>
              <a:cs typeface="+mn-cs"/>
            </a:endParaRPr>
          </a:p>
        </p:txBody>
      </p:sp>
      <p:sp>
        <p:nvSpPr>
          <p:cNvPr id="18" name="Subtitle 2"/>
          <p:cNvSpPr txBox="1">
            <a:spLocks/>
          </p:cNvSpPr>
          <p:nvPr/>
        </p:nvSpPr>
        <p:spPr>
          <a:xfrm>
            <a:off x="0" y="5867400"/>
            <a:ext cx="1066800" cy="533400"/>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C00000"/>
                </a:solidFill>
                <a:effectLst/>
                <a:uLnTx/>
                <a:uFillTx/>
                <a:latin typeface="Times New Roman" pitchFamily="18" charset="0"/>
                <a:ea typeface="+mn-ea"/>
                <a:cs typeface="+mn-cs"/>
              </a:rPr>
              <a:t>___</a:t>
            </a:r>
            <a:endParaRPr kumimoji="0" lang="en-US" sz="3200" b="1" i="0" u="none" strike="noStrike" kern="1200" cap="none" spc="0" normalizeH="0" baseline="0" noProof="0" dirty="0" smtClean="0">
              <a:ln>
                <a:noFill/>
              </a:ln>
              <a:solidFill>
                <a:srgbClr val="C000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ox(in)">
                                      <p:cBhvr>
                                        <p:cTn id="15" dur="500"/>
                                        <p:tgtEl>
                                          <p:spTgt spid="7"/>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ox(in)">
                                      <p:cBhvr>
                                        <p:cTn id="18" dur="500"/>
                                        <p:tgtEl>
                                          <p:spTgt spid="6"/>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ox(in)">
                                      <p:cBhvr>
                                        <p:cTn id="21" dur="500"/>
                                        <p:tgtEl>
                                          <p:spTgt spid="10"/>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box(in)">
                                      <p:cBhvr>
                                        <p:cTn id="24" dur="500"/>
                                        <p:tgtEl>
                                          <p:spTgt spid="13"/>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ox(in)">
                                      <p:cBhvr>
                                        <p:cTn id="27" dur="500"/>
                                        <p:tgtEl>
                                          <p:spTgt spid="12"/>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ox(in)">
                                      <p:cBhvr>
                                        <p:cTn id="30" dur="500"/>
                                        <p:tgtEl>
                                          <p:spTgt spid="11"/>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ox(in)">
                                      <p:cBhvr>
                                        <p:cTn id="33" dur="500"/>
                                        <p:tgtEl>
                                          <p:spTgt spid="9"/>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ox(in)">
                                      <p:cBhvr>
                                        <p:cTn id="36" dur="500"/>
                                        <p:tgtEl>
                                          <p:spTgt spid="15"/>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ox(in)">
                                      <p:cBhvr>
                                        <p:cTn id="39" dur="500"/>
                                        <p:tgtEl>
                                          <p:spTgt spid="14"/>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ox(in)">
                                      <p:cBhvr>
                                        <p:cTn id="4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0" grpId="0"/>
      <p:bldP spid="11" grpId="0"/>
      <p:bldP spid="12" grpId="0"/>
      <p:bldP spid="13" grpId="0"/>
      <p:bldP spid="14" grpId="0"/>
      <p:bldP spid="15"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685800" y="990600"/>
            <a:ext cx="7848600" cy="762000"/>
          </a:xfrm>
          <a:prstGeom prst="rect">
            <a:avLst/>
          </a:prstGeom>
          <a:blipFill>
            <a:blip r:embed="rId2"/>
            <a:tile tx="0" ty="0" sx="100000" sy="100000" flip="none" algn="tl"/>
          </a:blipFill>
        </p:spPr>
        <p:txBody>
          <a:bodyPr vert="horz" lIns="0" rIns="18288">
            <a:noAutofit/>
          </a:bodyPr>
          <a:lstStyle/>
          <a:p>
            <a:pPr lvl="0" algn="just">
              <a:spcBef>
                <a:spcPct val="50000"/>
              </a:spcBef>
              <a:defRPr/>
            </a:pPr>
            <a:r>
              <a:rPr lang="nl-NL" sz="3200" b="1" dirty="0" smtClean="0">
                <a:latin typeface="Times New Roman" pitchFamily="18" charset="0"/>
                <a:cs typeface="Times New Roman" pitchFamily="18" charset="0"/>
              </a:rPr>
              <a:t>a) </a:t>
            </a:r>
            <a:r>
              <a:rPr lang="nl-NL" sz="3200" b="1" dirty="0" smtClean="0">
                <a:latin typeface="Times New Roman" pitchFamily="18" charset="0"/>
              </a:rPr>
              <a:t>Kể theo ngôi thứ ba</a:t>
            </a:r>
            <a:r>
              <a:rPr lang="nl-NL" sz="3200" b="1"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sp>
        <p:nvSpPr>
          <p:cNvPr id="8" name="Subtitle 2"/>
          <p:cNvSpPr txBox="1">
            <a:spLocks/>
          </p:cNvSpPr>
          <p:nvPr/>
        </p:nvSpPr>
        <p:spPr>
          <a:xfrm>
            <a:off x="685800" y="2514600"/>
            <a:ext cx="7848600" cy="1676400"/>
          </a:xfrm>
          <a:prstGeom prst="rect">
            <a:avLst/>
          </a:prstGeom>
          <a:blipFill>
            <a:blip r:embed="rId2"/>
            <a:tile tx="0" ty="0" sx="100000" sy="100000" flip="none" algn="tl"/>
          </a:blipFill>
        </p:spPr>
        <p:txBody>
          <a:bodyPr vert="horz" lIns="0" rIns="18288">
            <a:noAutofit/>
          </a:bodyPr>
          <a:lstStyle/>
          <a:p>
            <a:pPr lvl="0" algn="just">
              <a:spcBef>
                <a:spcPct val="50000"/>
              </a:spcBef>
              <a:defRPr/>
            </a:pPr>
            <a:r>
              <a:rPr lang="nl-NL" sz="3200" dirty="0" smtClean="0">
                <a:latin typeface="Times New Roman" pitchFamily="18" charset="0"/>
              </a:rPr>
              <a:t>- </a:t>
            </a:r>
            <a:r>
              <a:rPr lang="nl-NL" sz="3200" b="1" dirty="0" smtClean="0">
                <a:latin typeface="Times New Roman" pitchFamily="18" charset="0"/>
              </a:rPr>
              <a:t>Gọi các nhân vật bằng tên gọi của chúng</a:t>
            </a:r>
            <a:r>
              <a:rPr lang="nl-NL" sz="3200" b="1"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sp>
        <p:nvSpPr>
          <p:cNvPr id="9" name="Subtitle 2"/>
          <p:cNvSpPr txBox="1">
            <a:spLocks/>
          </p:cNvSpPr>
          <p:nvPr/>
        </p:nvSpPr>
        <p:spPr>
          <a:xfrm>
            <a:off x="685800" y="3200400"/>
            <a:ext cx="7848600" cy="990600"/>
          </a:xfrm>
          <a:prstGeom prst="rect">
            <a:avLst/>
          </a:prstGeom>
          <a:blipFill>
            <a:blip r:embed="rId2"/>
            <a:tile tx="0" ty="0" sx="100000" sy="100000" flip="none" algn="tl"/>
          </a:blipFill>
        </p:spPr>
        <p:txBody>
          <a:bodyPr vert="horz" lIns="0" rIns="18288">
            <a:noAutofit/>
          </a:bodyPr>
          <a:lstStyle/>
          <a:p>
            <a:pPr lvl="0" algn="just">
              <a:spcBef>
                <a:spcPct val="50000"/>
              </a:spcBef>
              <a:defRPr/>
            </a:pPr>
            <a:r>
              <a:rPr lang="nl-NL" sz="3200" b="1" dirty="0" smtClean="0">
                <a:latin typeface="Times New Roman" pitchFamily="18" charset="0"/>
                <a:cs typeface="Times New Roman" pitchFamily="18" charset="0"/>
              </a:rPr>
              <a:t>- Kể tự do, linh hoạt những gì diễn ra với nhân vật.</a:t>
            </a:r>
            <a:r>
              <a:rPr lang="en-US" sz="3200" b="1"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sp>
        <p:nvSpPr>
          <p:cNvPr id="10" name="Subtitle 2"/>
          <p:cNvSpPr txBox="1">
            <a:spLocks/>
          </p:cNvSpPr>
          <p:nvPr/>
        </p:nvSpPr>
        <p:spPr>
          <a:xfrm>
            <a:off x="685800" y="1752600"/>
            <a:ext cx="7848600" cy="762000"/>
          </a:xfrm>
          <a:prstGeom prst="rect">
            <a:avLst/>
          </a:prstGeom>
          <a:blipFill>
            <a:blip r:embed="rId2"/>
            <a:tile tx="0" ty="0" sx="100000" sy="100000" flip="none" algn="tl"/>
          </a:blipFill>
        </p:spPr>
        <p:txBody>
          <a:bodyPr vert="horz" lIns="0" rIns="18288">
            <a:noAutofit/>
          </a:bodyPr>
          <a:lstStyle/>
          <a:p>
            <a:pPr lvl="0" algn="just">
              <a:spcBef>
                <a:spcPct val="50000"/>
              </a:spcBef>
              <a:defRPr/>
            </a:pPr>
            <a:r>
              <a:rPr lang="nl-NL" sz="3200" b="1" dirty="0" smtClean="0">
                <a:latin typeface="Times New Roman" pitchFamily="18" charset="0"/>
                <a:cs typeface="Times New Roman" pitchFamily="18" charset="0"/>
              </a:rPr>
              <a:t>- Người kể tự giấu mình.</a:t>
            </a:r>
            <a:r>
              <a:rPr lang="en-US" sz="3200" b="1"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6324600"/>
          </a:xfrm>
          <a:blipFill>
            <a:blip r:embed="rId2"/>
            <a:tile tx="0" ty="0" sx="100000" sy="100000" flip="none" algn="tl"/>
          </a:blipFill>
        </p:spPr>
        <p:txBody>
          <a:bodyPr>
            <a:noAutofit/>
          </a:bodyPr>
          <a:lstStyle/>
          <a:p>
            <a:r>
              <a:rPr lang="en-US" sz="3200" u="sng" dirty="0" smtClean="0">
                <a:solidFill>
                  <a:schemeClr val="tx1"/>
                </a:solidFill>
                <a:latin typeface="Times New Roman" pitchFamily="18" charset="0"/>
              </a:rPr>
              <a:t>Ví dụ 2</a:t>
            </a:r>
            <a:r>
              <a:rPr lang="en-US" sz="3200" dirty="0" smtClean="0">
                <a:solidFill>
                  <a:schemeClr val="tx1"/>
                </a:solidFill>
                <a:latin typeface="Times New Roman" pitchFamily="18" charset="0"/>
              </a:rPr>
              <a:t>: Bởi </a:t>
            </a:r>
            <a:r>
              <a:rPr lang="en-US" sz="3200" b="1" dirty="0" smtClean="0">
                <a:solidFill>
                  <a:srgbClr val="C00000"/>
                </a:solidFill>
                <a:latin typeface="Times New Roman" pitchFamily="18" charset="0"/>
              </a:rPr>
              <a:t>tôi</a:t>
            </a:r>
            <a:r>
              <a:rPr lang="en-US" sz="3200" dirty="0" smtClean="0">
                <a:solidFill>
                  <a:schemeClr val="tx1"/>
                </a:solidFill>
                <a:latin typeface="Times New Roman" pitchFamily="18" charset="0"/>
              </a:rPr>
              <a:t> ăn uống điều độ và làm việc có chừng mực nên </a:t>
            </a:r>
            <a:r>
              <a:rPr lang="en-US" sz="3200" b="1" dirty="0" smtClean="0">
                <a:solidFill>
                  <a:srgbClr val="C00000"/>
                </a:solidFill>
                <a:latin typeface="Times New Roman" pitchFamily="18" charset="0"/>
              </a:rPr>
              <a:t>tôi</a:t>
            </a:r>
            <a:r>
              <a:rPr lang="en-US" sz="3200" dirty="0" smtClean="0">
                <a:solidFill>
                  <a:schemeClr val="tx1"/>
                </a:solidFill>
                <a:latin typeface="Times New Roman" pitchFamily="18" charset="0"/>
              </a:rPr>
              <a:t> chóng lớn lắm. Chẳng bao lâu, </a:t>
            </a:r>
            <a:r>
              <a:rPr lang="en-US" sz="3200" b="1" dirty="0" smtClean="0">
                <a:solidFill>
                  <a:srgbClr val="C00000"/>
                </a:solidFill>
                <a:latin typeface="Times New Roman" pitchFamily="18" charset="0"/>
              </a:rPr>
              <a:t>tôi</a:t>
            </a:r>
            <a:r>
              <a:rPr lang="en-US" sz="3200" b="1" dirty="0" smtClean="0">
                <a:solidFill>
                  <a:schemeClr val="tx1"/>
                </a:solidFill>
                <a:latin typeface="Times New Roman" pitchFamily="18" charset="0"/>
              </a:rPr>
              <a:t> </a:t>
            </a:r>
            <a:r>
              <a:rPr lang="en-US" sz="3200" dirty="0" smtClean="0">
                <a:solidFill>
                  <a:schemeClr val="tx1"/>
                </a:solidFill>
                <a:latin typeface="Times New Roman" pitchFamily="18" charset="0"/>
              </a:rPr>
              <a:t>đã trở thành một chàng dế thanh niên cường tráng. Đôi càng </a:t>
            </a:r>
            <a:r>
              <a:rPr lang="en-US" sz="3200" b="1" dirty="0" smtClean="0">
                <a:solidFill>
                  <a:srgbClr val="C00000"/>
                </a:solidFill>
                <a:latin typeface="Times New Roman" pitchFamily="18" charset="0"/>
              </a:rPr>
              <a:t>tôi</a:t>
            </a:r>
            <a:r>
              <a:rPr lang="en-US" sz="3200" dirty="0" smtClean="0">
                <a:solidFill>
                  <a:schemeClr val="tx1"/>
                </a:solidFill>
                <a:latin typeface="Times New Roman" pitchFamily="18" charset="0"/>
              </a:rPr>
              <a:t> mẫm bóng. Những cái vuốt ở chân, ở khoeo cứ cứng dần và nhọn hoắt. Thỉnh thoảng muốn thử sự lợi hại của những chiếc vuốt, </a:t>
            </a:r>
            <a:r>
              <a:rPr lang="en-US" sz="3200" b="1" dirty="0" smtClean="0">
                <a:solidFill>
                  <a:srgbClr val="C00000"/>
                </a:solidFill>
                <a:latin typeface="Times New Roman" pitchFamily="18" charset="0"/>
              </a:rPr>
              <a:t>tôi</a:t>
            </a:r>
            <a:r>
              <a:rPr lang="en-US" sz="3200" dirty="0" smtClean="0">
                <a:solidFill>
                  <a:schemeClr val="tx1"/>
                </a:solidFill>
                <a:latin typeface="Times New Roman" pitchFamily="18" charset="0"/>
              </a:rPr>
              <a:t> co cẳng lên, đạp phành phạch vào các ngọn cỏ. Những ngọn cỏ gãy rạp, y như có nhát dao vừa lia qua. Đôi cánh </a:t>
            </a:r>
            <a:r>
              <a:rPr lang="en-US" sz="3200" b="1" dirty="0" smtClean="0">
                <a:solidFill>
                  <a:srgbClr val="C00000"/>
                </a:solidFill>
                <a:latin typeface="Times New Roman" pitchFamily="18" charset="0"/>
              </a:rPr>
              <a:t>tôi</a:t>
            </a:r>
            <a:r>
              <a:rPr lang="en-US" sz="3200" dirty="0" smtClean="0">
                <a:solidFill>
                  <a:schemeClr val="tx1"/>
                </a:solidFill>
                <a:latin typeface="Times New Roman" pitchFamily="18" charset="0"/>
              </a:rPr>
              <a:t>, trước kia ngắn hủn hoẳn, bây giờ thành cái áo dài kín xuống tận chấm đuôi. Mỗi khi </a:t>
            </a:r>
            <a:r>
              <a:rPr lang="en-US" sz="3200" b="1" dirty="0" smtClean="0">
                <a:solidFill>
                  <a:srgbClr val="C00000"/>
                </a:solidFill>
                <a:latin typeface="Times New Roman" pitchFamily="18" charset="0"/>
              </a:rPr>
              <a:t>tôi</a:t>
            </a:r>
            <a:r>
              <a:rPr lang="en-US" sz="3200" dirty="0" smtClean="0">
                <a:solidFill>
                  <a:schemeClr val="tx1"/>
                </a:solidFill>
                <a:latin typeface="Times New Roman" pitchFamily="18" charset="0"/>
              </a:rPr>
              <a:t> vũ lên, đã nghe tiếng phành phạch giòn giã.</a:t>
            </a:r>
            <a:br>
              <a:rPr lang="en-US" sz="3200" dirty="0" smtClean="0">
                <a:solidFill>
                  <a:schemeClr val="tx1"/>
                </a:solidFill>
                <a:latin typeface="Times New Roman" pitchFamily="18" charset="0"/>
              </a:rPr>
            </a:br>
            <a:r>
              <a:rPr lang="en-US" sz="3200" dirty="0" smtClean="0">
                <a:solidFill>
                  <a:schemeClr val="tx1"/>
                </a:solidFill>
                <a:latin typeface="Times New Roman" pitchFamily="18" charset="0"/>
              </a:rPr>
              <a:t>			   (Tô Hoài - </a:t>
            </a:r>
            <a:r>
              <a:rPr lang="en-US" sz="3200" i="1" dirty="0" smtClean="0">
                <a:solidFill>
                  <a:schemeClr val="tx1"/>
                </a:solidFill>
                <a:latin typeface="Times New Roman" pitchFamily="18" charset="0"/>
              </a:rPr>
              <a:t>Dế Mèn phiêu lưu ký</a:t>
            </a:r>
            <a:r>
              <a:rPr lang="en-US" sz="3200" dirty="0" smtClean="0">
                <a:solidFill>
                  <a:schemeClr val="tx1"/>
                </a:solidFill>
                <a:latin typeface="Times New Roman" pitchFamily="18" charset="0"/>
              </a:rPr>
              <a:t>)</a:t>
            </a:r>
            <a:endParaRPr lang="en-US" sz="32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685800" y="990600"/>
            <a:ext cx="7772400" cy="685800"/>
          </a:xfrm>
          <a:prstGeom prst="rect">
            <a:avLst/>
          </a:prstGeom>
          <a:blipFill>
            <a:blip r:embed="rId2"/>
            <a:tile tx="0" ty="0" sx="100000" sy="100000" flip="none" algn="tl"/>
          </a:blipFill>
        </p:spPr>
        <p:txBody>
          <a:bodyPr vert="horz" lIns="0" rIns="18288">
            <a:noAutofit/>
          </a:bodyPr>
          <a:lstStyle/>
          <a:p>
            <a:pPr lvl="0" algn="just">
              <a:spcBef>
                <a:spcPct val="50000"/>
              </a:spcBef>
              <a:defRPr/>
            </a:pPr>
            <a:r>
              <a:rPr lang="nl-NL" sz="3200" b="1" dirty="0" smtClean="0">
                <a:latin typeface="Times New Roman" pitchFamily="18" charset="0"/>
                <a:cs typeface="Times New Roman" pitchFamily="18" charset="0"/>
              </a:rPr>
              <a:t>b) </a:t>
            </a:r>
            <a:r>
              <a:rPr lang="nl-NL" sz="3200" b="1" dirty="0" smtClean="0">
                <a:latin typeface="Times New Roman" pitchFamily="18" charset="0"/>
              </a:rPr>
              <a:t>Kể theo ngôi thứ nhất</a:t>
            </a:r>
            <a:r>
              <a:rPr lang="nl-NL" sz="3200" b="1"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sp>
        <p:nvSpPr>
          <p:cNvPr id="8" name="Subtitle 2"/>
          <p:cNvSpPr txBox="1">
            <a:spLocks/>
          </p:cNvSpPr>
          <p:nvPr/>
        </p:nvSpPr>
        <p:spPr>
          <a:xfrm>
            <a:off x="685800" y="2362200"/>
            <a:ext cx="7772400" cy="1371600"/>
          </a:xfrm>
          <a:prstGeom prst="rect">
            <a:avLst/>
          </a:prstGeom>
          <a:blipFill>
            <a:blip r:embed="rId2"/>
            <a:tile tx="0" ty="0" sx="100000" sy="100000" flip="none" algn="tl"/>
          </a:blipFill>
        </p:spPr>
        <p:txBody>
          <a:bodyPr vert="horz" lIns="0" rIns="18288">
            <a:noAutofit/>
          </a:bodyPr>
          <a:lstStyle/>
          <a:p>
            <a:pPr lvl="0" algn="just">
              <a:spcBef>
                <a:spcPct val="50000"/>
              </a:spcBef>
              <a:defRPr/>
            </a:pPr>
            <a:r>
              <a:rPr lang="nl-NL" sz="3200" dirty="0" smtClean="0">
                <a:latin typeface="Times New Roman" pitchFamily="18" charset="0"/>
              </a:rPr>
              <a:t>- </a:t>
            </a:r>
            <a:r>
              <a:rPr lang="nl-NL" sz="3200" b="1" dirty="0" smtClean="0">
                <a:latin typeface="Times New Roman" pitchFamily="18" charset="0"/>
              </a:rPr>
              <a:t>Kể trực tiếp những gì mình nghe, mình thấy, mình trải qua</a:t>
            </a:r>
            <a:r>
              <a:rPr lang="nl-NL" sz="3200" b="1"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sp>
        <p:nvSpPr>
          <p:cNvPr id="9" name="Subtitle 2"/>
          <p:cNvSpPr txBox="1">
            <a:spLocks/>
          </p:cNvSpPr>
          <p:nvPr/>
        </p:nvSpPr>
        <p:spPr>
          <a:xfrm>
            <a:off x="685800" y="3733800"/>
            <a:ext cx="7772400" cy="1219200"/>
          </a:xfrm>
          <a:prstGeom prst="rect">
            <a:avLst/>
          </a:prstGeom>
          <a:blipFill>
            <a:blip r:embed="rId2"/>
            <a:tile tx="0" ty="0" sx="100000" sy="100000" flip="none" algn="tl"/>
          </a:blipFill>
        </p:spPr>
        <p:txBody>
          <a:bodyPr vert="horz" lIns="0" rIns="18288">
            <a:noAutofit/>
          </a:bodyPr>
          <a:lstStyle/>
          <a:p>
            <a:pPr lvl="0" algn="just">
              <a:spcBef>
                <a:spcPct val="50000"/>
              </a:spcBef>
              <a:defRPr/>
            </a:pPr>
            <a:r>
              <a:rPr lang="nl-NL" sz="3200" b="1" dirty="0" smtClean="0">
                <a:latin typeface="Times New Roman" pitchFamily="18" charset="0"/>
                <a:cs typeface="Times New Roman" pitchFamily="18" charset="0"/>
              </a:rPr>
              <a:t>- Nói ra những cảm tưởng, suy nghĩ của mình.</a:t>
            </a:r>
            <a:r>
              <a:rPr lang="en-US" sz="3200" b="1"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sp>
        <p:nvSpPr>
          <p:cNvPr id="10" name="Subtitle 2"/>
          <p:cNvSpPr txBox="1">
            <a:spLocks/>
          </p:cNvSpPr>
          <p:nvPr/>
        </p:nvSpPr>
        <p:spPr>
          <a:xfrm>
            <a:off x="685800" y="1676400"/>
            <a:ext cx="7772400" cy="685800"/>
          </a:xfrm>
          <a:prstGeom prst="rect">
            <a:avLst/>
          </a:prstGeom>
          <a:blipFill>
            <a:blip r:embed="rId2"/>
            <a:tile tx="0" ty="0" sx="100000" sy="100000" flip="none" algn="tl"/>
          </a:blipFill>
        </p:spPr>
        <p:txBody>
          <a:bodyPr vert="horz" lIns="0" rIns="18288">
            <a:noAutofit/>
          </a:bodyPr>
          <a:lstStyle/>
          <a:p>
            <a:pPr lvl="0" algn="just">
              <a:spcBef>
                <a:spcPct val="50000"/>
              </a:spcBef>
              <a:defRPr/>
            </a:pPr>
            <a:r>
              <a:rPr lang="nl-NL" sz="3200" b="1" dirty="0" smtClean="0">
                <a:latin typeface="Times New Roman" pitchFamily="18" charset="0"/>
                <a:cs typeface="Times New Roman" pitchFamily="18" charset="0"/>
              </a:rPr>
              <a:t>- </a:t>
            </a:r>
            <a:r>
              <a:rPr lang="nl-NL" sz="3200" b="1" dirty="0" smtClean="0">
                <a:latin typeface="Times New Roman" pitchFamily="18" charset="0"/>
              </a:rPr>
              <a:t>Người kể xưng “tôi”</a:t>
            </a:r>
            <a:r>
              <a:rPr lang="nl-NL" sz="3200" b="1"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POINSET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30803" y="5255419"/>
            <a:ext cx="813197" cy="745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19" name="Picture 7" descr="FIREWRK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606" y="5300041"/>
            <a:ext cx="648840" cy="7007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Rectangle 11"/>
          <p:cNvSpPr>
            <a:spLocks noChangeArrowheads="1"/>
          </p:cNvSpPr>
          <p:nvPr/>
        </p:nvSpPr>
        <p:spPr bwMode="auto">
          <a:xfrm>
            <a:off x="1208227" y="1845338"/>
            <a:ext cx="4938829" cy="1126462"/>
          </a:xfrm>
          <a:prstGeom prst="rect">
            <a:avLst/>
          </a:prstGeom>
          <a:solidFill>
            <a:srgbClr val="FFFF66"/>
          </a:solidFill>
          <a:ln w="9525">
            <a:solidFill>
              <a:srgbClr val="FF0000"/>
            </a:solidFill>
            <a:miter lim="800000"/>
            <a:headEnd/>
            <a:tailEnd/>
          </a:ln>
        </p:spPr>
        <p:txBody>
          <a:bodyPr wrap="square">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eaLnBrk="1" hangingPunct="1">
              <a:lnSpc>
                <a:spcPct val="80000"/>
              </a:lnSpc>
              <a:buFont typeface="Wingdings" panose="05000000000000000000" pitchFamily="2" charset="2"/>
              <a:buNone/>
            </a:pPr>
            <a:r>
              <a:rPr lang="en-US" altLang="vi-VN" sz="2800" b="1" dirty="0">
                <a:solidFill>
                  <a:srgbClr val="0000CC"/>
                </a:solidFill>
                <a:latin typeface="Times New Roman" panose="02020603050405020304" pitchFamily="18" charset="0"/>
                <a:cs typeface="Times New Roman" panose="02020603050405020304" pitchFamily="18" charset="0"/>
              </a:rPr>
              <a:t>- </a:t>
            </a:r>
            <a:r>
              <a:rPr lang="en-US" altLang="vi-VN" sz="2800" b="1" dirty="0" err="1">
                <a:solidFill>
                  <a:srgbClr val="0000CC"/>
                </a:solidFill>
                <a:latin typeface="Times New Roman" panose="02020603050405020304" pitchFamily="18" charset="0"/>
                <a:cs typeface="Times New Roman" panose="02020603050405020304" pitchFamily="18" charset="0"/>
              </a:rPr>
              <a:t>Thảo</a:t>
            </a:r>
            <a:r>
              <a:rPr lang="en-US" altLang="vi-VN" sz="2800" b="1" dirty="0">
                <a:solidFill>
                  <a:srgbClr val="0000CC"/>
                </a:solidFill>
                <a:latin typeface="Times New Roman" panose="02020603050405020304" pitchFamily="18" charset="0"/>
                <a:cs typeface="Times New Roman" panose="02020603050405020304" pitchFamily="18" charset="0"/>
              </a:rPr>
              <a:t> </a:t>
            </a:r>
            <a:r>
              <a:rPr lang="en-US" altLang="vi-VN" sz="2800" b="1" dirty="0" err="1">
                <a:solidFill>
                  <a:srgbClr val="0000CC"/>
                </a:solidFill>
                <a:latin typeface="Times New Roman" panose="02020603050405020304" pitchFamily="18" charset="0"/>
                <a:cs typeface="Times New Roman" panose="02020603050405020304" pitchFamily="18" charset="0"/>
              </a:rPr>
              <a:t>luận</a:t>
            </a:r>
            <a:r>
              <a:rPr lang="en-US" altLang="vi-VN" sz="2800" b="1" dirty="0">
                <a:solidFill>
                  <a:srgbClr val="0000CC"/>
                </a:solidFill>
                <a:latin typeface="Times New Roman" panose="02020603050405020304" pitchFamily="18" charset="0"/>
                <a:cs typeface="Times New Roman" panose="02020603050405020304" pitchFamily="18" charset="0"/>
              </a:rPr>
              <a:t> </a:t>
            </a:r>
            <a:r>
              <a:rPr lang="en-US" altLang="vi-VN" sz="2800" b="1" dirty="0" err="1">
                <a:solidFill>
                  <a:srgbClr val="0000CC"/>
                </a:solidFill>
                <a:latin typeface="Times New Roman" panose="02020603050405020304" pitchFamily="18" charset="0"/>
                <a:cs typeface="Times New Roman" panose="02020603050405020304" pitchFamily="18" charset="0"/>
              </a:rPr>
              <a:t>nhóm</a:t>
            </a:r>
            <a:r>
              <a:rPr lang="en-US" altLang="vi-VN" sz="2800" b="1" dirty="0">
                <a:solidFill>
                  <a:srgbClr val="0000CC"/>
                </a:solidFill>
                <a:latin typeface="Times New Roman" panose="02020603050405020304" pitchFamily="18" charset="0"/>
                <a:cs typeface="Times New Roman" panose="02020603050405020304" pitchFamily="18" charset="0"/>
              </a:rPr>
              <a:t> </a:t>
            </a:r>
            <a:r>
              <a:rPr lang="en-US" altLang="vi-VN" sz="2800" b="1" dirty="0" err="1">
                <a:solidFill>
                  <a:srgbClr val="0000CC"/>
                </a:solidFill>
                <a:latin typeface="Times New Roman" panose="02020603050405020304" pitchFamily="18" charset="0"/>
                <a:cs typeface="Times New Roman" panose="02020603050405020304" pitchFamily="18" charset="0"/>
              </a:rPr>
              <a:t>lớn</a:t>
            </a:r>
            <a:endParaRPr lang="en-US" altLang="vi-VN" sz="2800" b="1" dirty="0">
              <a:solidFill>
                <a:srgbClr val="0000CC"/>
              </a:solidFill>
              <a:latin typeface="Times New Roman" panose="02020603050405020304" pitchFamily="18" charset="0"/>
              <a:cs typeface="Times New Roman" panose="02020603050405020304" pitchFamily="18" charset="0"/>
            </a:endParaRPr>
          </a:p>
          <a:p>
            <a:pPr eaLnBrk="1" hangingPunct="1">
              <a:lnSpc>
                <a:spcPct val="80000"/>
              </a:lnSpc>
              <a:buFontTx/>
              <a:buChar char="-"/>
            </a:pPr>
            <a:r>
              <a:rPr lang="en-US" altLang="vi-VN" sz="2800" b="1" dirty="0">
                <a:solidFill>
                  <a:srgbClr val="0000CC"/>
                </a:solidFill>
                <a:latin typeface="Times New Roman" panose="02020603050405020304" pitchFamily="18" charset="0"/>
                <a:cs typeface="Times New Roman" panose="02020603050405020304" pitchFamily="18" charset="0"/>
              </a:rPr>
              <a:t> </a:t>
            </a:r>
            <a:r>
              <a:rPr lang="en-US" altLang="vi-VN" sz="2800" b="1" dirty="0" err="1">
                <a:solidFill>
                  <a:srgbClr val="0000CC"/>
                </a:solidFill>
                <a:latin typeface="Times New Roman" panose="02020603050405020304" pitchFamily="18" charset="0"/>
                <a:cs typeface="Times New Roman" panose="02020603050405020304" pitchFamily="18" charset="0"/>
              </a:rPr>
              <a:t>Thời</a:t>
            </a:r>
            <a:r>
              <a:rPr lang="en-US" altLang="vi-VN" sz="2800" b="1" dirty="0">
                <a:solidFill>
                  <a:srgbClr val="0000CC"/>
                </a:solidFill>
                <a:latin typeface="Times New Roman" panose="02020603050405020304" pitchFamily="18" charset="0"/>
                <a:cs typeface="Times New Roman" panose="02020603050405020304" pitchFamily="18" charset="0"/>
              </a:rPr>
              <a:t> </a:t>
            </a:r>
            <a:r>
              <a:rPr lang="en-US" altLang="vi-VN" sz="2800" b="1" dirty="0" err="1">
                <a:solidFill>
                  <a:srgbClr val="0000CC"/>
                </a:solidFill>
                <a:latin typeface="Times New Roman" panose="02020603050405020304" pitchFamily="18" charset="0"/>
                <a:cs typeface="Times New Roman" panose="02020603050405020304" pitchFamily="18" charset="0"/>
              </a:rPr>
              <a:t>gian</a:t>
            </a:r>
            <a:r>
              <a:rPr lang="en-US" altLang="vi-VN" sz="2800" b="1" dirty="0">
                <a:solidFill>
                  <a:srgbClr val="0000CC"/>
                </a:solidFill>
                <a:latin typeface="Times New Roman" panose="02020603050405020304" pitchFamily="18" charset="0"/>
                <a:cs typeface="Times New Roman" panose="02020603050405020304" pitchFamily="18" charset="0"/>
              </a:rPr>
              <a:t>: 5 </a:t>
            </a:r>
            <a:r>
              <a:rPr lang="en-US" altLang="vi-VN" sz="2800" b="1" dirty="0" err="1">
                <a:solidFill>
                  <a:srgbClr val="0000CC"/>
                </a:solidFill>
                <a:latin typeface="Times New Roman" panose="02020603050405020304" pitchFamily="18" charset="0"/>
                <a:cs typeface="Times New Roman" panose="02020603050405020304" pitchFamily="18" charset="0"/>
              </a:rPr>
              <a:t>phút</a:t>
            </a:r>
            <a:endParaRPr lang="en-US" altLang="vi-VN" sz="2800" b="1" dirty="0">
              <a:solidFill>
                <a:srgbClr val="0000CC"/>
              </a:solidFill>
              <a:latin typeface="Times New Roman" panose="02020603050405020304" pitchFamily="18" charset="0"/>
              <a:cs typeface="Times New Roman" panose="02020603050405020304" pitchFamily="18" charset="0"/>
            </a:endParaRPr>
          </a:p>
          <a:p>
            <a:pPr eaLnBrk="1" hangingPunct="1">
              <a:lnSpc>
                <a:spcPct val="80000"/>
              </a:lnSpc>
              <a:buFontTx/>
              <a:buChar char="-"/>
            </a:pPr>
            <a:r>
              <a:rPr lang="en-US" altLang="vi-VN" sz="2800" b="1" dirty="0">
                <a:solidFill>
                  <a:srgbClr val="0000CC"/>
                </a:solidFill>
                <a:latin typeface="Times New Roman" panose="02020603050405020304" pitchFamily="18" charset="0"/>
                <a:cs typeface="Times New Roman" panose="02020603050405020304" pitchFamily="18" charset="0"/>
              </a:rPr>
              <a:t> </a:t>
            </a:r>
            <a:r>
              <a:rPr lang="en-US" altLang="vi-VN" sz="2800" b="1" dirty="0" err="1">
                <a:solidFill>
                  <a:srgbClr val="0000CC"/>
                </a:solidFill>
                <a:latin typeface="Times New Roman" panose="02020603050405020304" pitchFamily="18" charset="0"/>
                <a:cs typeface="Times New Roman" panose="02020603050405020304" pitchFamily="18" charset="0"/>
              </a:rPr>
              <a:t>Làm</a:t>
            </a:r>
            <a:r>
              <a:rPr lang="en-US" altLang="vi-VN" sz="2800" b="1" dirty="0">
                <a:solidFill>
                  <a:srgbClr val="0000CC"/>
                </a:solidFill>
                <a:latin typeface="Times New Roman" panose="02020603050405020304" pitchFamily="18" charset="0"/>
                <a:cs typeface="Times New Roman" panose="02020603050405020304" pitchFamily="18" charset="0"/>
              </a:rPr>
              <a:t> </a:t>
            </a:r>
            <a:r>
              <a:rPr lang="en-US" altLang="vi-VN" sz="2800" b="1" dirty="0" err="1">
                <a:solidFill>
                  <a:srgbClr val="0000CC"/>
                </a:solidFill>
                <a:latin typeface="Times New Roman" panose="02020603050405020304" pitchFamily="18" charset="0"/>
                <a:cs typeface="Times New Roman" panose="02020603050405020304" pitchFamily="18" charset="0"/>
              </a:rPr>
              <a:t>vào</a:t>
            </a:r>
            <a:r>
              <a:rPr lang="en-US" altLang="vi-VN" sz="2800" b="1" dirty="0">
                <a:solidFill>
                  <a:srgbClr val="0000CC"/>
                </a:solidFill>
                <a:latin typeface="Times New Roman" panose="02020603050405020304" pitchFamily="18" charset="0"/>
                <a:cs typeface="Times New Roman" panose="02020603050405020304" pitchFamily="18" charset="0"/>
              </a:rPr>
              <a:t> </a:t>
            </a:r>
            <a:r>
              <a:rPr lang="en-US" altLang="vi-VN" sz="2800" b="1" dirty="0" err="1">
                <a:solidFill>
                  <a:srgbClr val="0000CC"/>
                </a:solidFill>
                <a:latin typeface="Times New Roman" panose="02020603050405020304" pitchFamily="18" charset="0"/>
                <a:cs typeface="Times New Roman" panose="02020603050405020304" pitchFamily="18" charset="0"/>
              </a:rPr>
              <a:t>phiếu</a:t>
            </a:r>
            <a:r>
              <a:rPr lang="en-US" altLang="vi-VN" sz="2800" b="1" dirty="0">
                <a:solidFill>
                  <a:srgbClr val="0000CC"/>
                </a:solidFill>
                <a:latin typeface="Times New Roman" panose="02020603050405020304" pitchFamily="18" charset="0"/>
                <a:cs typeface="Times New Roman" panose="02020603050405020304" pitchFamily="18" charset="0"/>
              </a:rPr>
              <a:t> </a:t>
            </a:r>
            <a:r>
              <a:rPr lang="en-US" altLang="vi-VN" sz="2800" b="1" dirty="0" err="1">
                <a:solidFill>
                  <a:srgbClr val="0000CC"/>
                </a:solidFill>
                <a:latin typeface="Times New Roman" panose="02020603050405020304" pitchFamily="18" charset="0"/>
                <a:cs typeface="Times New Roman" panose="02020603050405020304" pitchFamily="18" charset="0"/>
              </a:rPr>
              <a:t>bài</a:t>
            </a:r>
            <a:r>
              <a:rPr lang="en-US" altLang="vi-VN" sz="2800" b="1" dirty="0">
                <a:solidFill>
                  <a:srgbClr val="0000CC"/>
                </a:solidFill>
                <a:latin typeface="Times New Roman" panose="02020603050405020304" pitchFamily="18" charset="0"/>
                <a:cs typeface="Times New Roman" panose="02020603050405020304" pitchFamily="18" charset="0"/>
              </a:rPr>
              <a:t> </a:t>
            </a:r>
            <a:r>
              <a:rPr lang="en-US" altLang="vi-VN" sz="2800" b="1" dirty="0" err="1">
                <a:solidFill>
                  <a:srgbClr val="0000CC"/>
                </a:solidFill>
                <a:latin typeface="Times New Roman" panose="02020603050405020304" pitchFamily="18" charset="0"/>
                <a:cs typeface="Times New Roman" panose="02020603050405020304" pitchFamily="18" charset="0"/>
              </a:rPr>
              <a:t>tập</a:t>
            </a:r>
            <a:r>
              <a:rPr lang="en-US" altLang="vi-VN" sz="2800" b="1" dirty="0">
                <a:solidFill>
                  <a:srgbClr val="0000CC"/>
                </a:solidFill>
                <a:latin typeface="Times New Roman" panose="02020603050405020304" pitchFamily="18" charset="0"/>
                <a:cs typeface="Times New Roman" panose="02020603050405020304" pitchFamily="18" charset="0"/>
              </a:rPr>
              <a:t>.</a:t>
            </a:r>
          </a:p>
        </p:txBody>
      </p:sp>
      <p:sp>
        <p:nvSpPr>
          <p:cNvPr id="4" name="Text Box 7"/>
          <p:cNvSpPr txBox="1">
            <a:spLocks noChangeArrowheads="1"/>
          </p:cNvSpPr>
          <p:nvPr/>
        </p:nvSpPr>
        <p:spPr bwMode="auto">
          <a:xfrm>
            <a:off x="6417186"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300</a:t>
            </a:r>
          </a:p>
        </p:txBody>
      </p:sp>
      <p:sp>
        <p:nvSpPr>
          <p:cNvPr id="6" name="Text Box 18"/>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280</a:t>
            </a:r>
          </a:p>
        </p:txBody>
      </p:sp>
      <p:sp>
        <p:nvSpPr>
          <p:cNvPr id="7" name="Text Box 19"/>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260</a:t>
            </a:r>
          </a:p>
        </p:txBody>
      </p:sp>
      <p:sp>
        <p:nvSpPr>
          <p:cNvPr id="8" name="Text Box 20"/>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240</a:t>
            </a:r>
          </a:p>
        </p:txBody>
      </p:sp>
      <p:sp>
        <p:nvSpPr>
          <p:cNvPr id="9" name="Text Box 21"/>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220</a:t>
            </a:r>
          </a:p>
        </p:txBody>
      </p:sp>
      <p:sp>
        <p:nvSpPr>
          <p:cNvPr id="10" name="Text Box 22"/>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200</a:t>
            </a:r>
          </a:p>
        </p:txBody>
      </p:sp>
      <p:sp>
        <p:nvSpPr>
          <p:cNvPr id="11" name="Text Box 23"/>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180</a:t>
            </a:r>
          </a:p>
        </p:txBody>
      </p:sp>
      <p:sp>
        <p:nvSpPr>
          <p:cNvPr id="2" name="Text Box 8"/>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160</a:t>
            </a:r>
          </a:p>
        </p:txBody>
      </p:sp>
      <p:sp>
        <p:nvSpPr>
          <p:cNvPr id="13" name="Text Box 9"/>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140</a:t>
            </a:r>
          </a:p>
        </p:txBody>
      </p:sp>
      <p:sp>
        <p:nvSpPr>
          <p:cNvPr id="3" name="Text Box 10"/>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120</a:t>
            </a:r>
          </a:p>
        </p:txBody>
      </p:sp>
      <p:sp>
        <p:nvSpPr>
          <p:cNvPr id="15" name="Text Box 11"/>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100</a:t>
            </a:r>
          </a:p>
        </p:txBody>
      </p:sp>
      <p:sp>
        <p:nvSpPr>
          <p:cNvPr id="16" name="Text Box 12"/>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80</a:t>
            </a:r>
          </a:p>
        </p:txBody>
      </p:sp>
      <p:sp>
        <p:nvSpPr>
          <p:cNvPr id="17" name="Text Box 13"/>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60</a:t>
            </a:r>
          </a:p>
        </p:txBody>
      </p:sp>
      <p:sp>
        <p:nvSpPr>
          <p:cNvPr id="18" name="Text Box 14"/>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40</a:t>
            </a:r>
          </a:p>
        </p:txBody>
      </p:sp>
      <p:sp>
        <p:nvSpPr>
          <p:cNvPr id="19" name="Text Box 15"/>
          <p:cNvSpPr txBox="1">
            <a:spLocks noChangeArrowheads="1"/>
          </p:cNvSpPr>
          <p:nvPr/>
        </p:nvSpPr>
        <p:spPr bwMode="auto">
          <a:xfrm>
            <a:off x="6431757" y="2286001"/>
            <a:ext cx="1379935"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20</a:t>
            </a:r>
          </a:p>
        </p:txBody>
      </p:sp>
      <p:sp>
        <p:nvSpPr>
          <p:cNvPr id="20" name="Text Box 16"/>
          <p:cNvSpPr txBox="1">
            <a:spLocks noChangeArrowheads="1"/>
          </p:cNvSpPr>
          <p:nvPr/>
        </p:nvSpPr>
        <p:spPr bwMode="auto">
          <a:xfrm>
            <a:off x="6457951" y="2286001"/>
            <a:ext cx="1402556" cy="1015663"/>
          </a:xfrm>
          <a:prstGeom prst="rect">
            <a:avLst/>
          </a:prstGeom>
          <a:solidFill>
            <a:srgbClr val="FFFF66"/>
          </a:solidFill>
          <a:ln w="9525">
            <a:solidFill>
              <a:srgbClr val="FF3300"/>
            </a:solidFill>
            <a:miter lim="800000"/>
            <a:headEnd/>
            <a:tailEnd/>
          </a:ln>
        </p:spPr>
        <p:txBody>
          <a:bodyPr>
            <a:spAutoFit/>
          </a:bodyPr>
          <a:lstStyle>
            <a:lvl1pPr>
              <a:defRPr sz="2200">
                <a:solidFill>
                  <a:schemeClr val="tx1"/>
                </a:solidFill>
                <a:latin typeface="Arial" panose="020B0604020202020204" pitchFamily="34" charset="0"/>
                <a:cs typeface="Arial" panose="020B0604020202020204" pitchFamily="34" charset="0"/>
              </a:defRPr>
            </a:lvl1pPr>
            <a:lvl2pPr marL="742950" indent="-285750">
              <a:defRPr sz="2200">
                <a:solidFill>
                  <a:schemeClr val="tx1"/>
                </a:solidFill>
                <a:latin typeface="Arial" panose="020B0604020202020204" pitchFamily="34" charset="0"/>
                <a:cs typeface="Arial" panose="020B0604020202020204" pitchFamily="34" charset="0"/>
              </a:defRPr>
            </a:lvl2pPr>
            <a:lvl3pPr marL="1143000" indent="-228600">
              <a:defRPr sz="2200">
                <a:solidFill>
                  <a:schemeClr val="tx1"/>
                </a:solidFill>
                <a:latin typeface="Arial" panose="020B0604020202020204" pitchFamily="34" charset="0"/>
                <a:cs typeface="Arial" panose="020B0604020202020204" pitchFamily="34" charset="0"/>
              </a:defRPr>
            </a:lvl3pPr>
            <a:lvl4pPr marL="1600200" indent="-228600">
              <a:defRPr sz="2200">
                <a:solidFill>
                  <a:schemeClr val="tx1"/>
                </a:solidFill>
                <a:latin typeface="Arial" panose="020B0604020202020204" pitchFamily="34" charset="0"/>
                <a:cs typeface="Arial" panose="020B0604020202020204" pitchFamily="34" charset="0"/>
              </a:defRPr>
            </a:lvl4pPr>
            <a:lvl5pPr marL="2057400" indent="-228600">
              <a:defRPr sz="2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vi-VN" sz="6000">
                <a:solidFill>
                  <a:srgbClr val="FF3300"/>
                </a:solidFill>
                <a:latin typeface=".VnTime" panose="020B7200000000000000" pitchFamily="34" charset="0"/>
              </a:rPr>
              <a:t>0</a:t>
            </a:r>
          </a:p>
        </p:txBody>
      </p:sp>
      <p:pic>
        <p:nvPicPr>
          <p:cNvPr id="21" name="cchuong.wav">
            <a:hlinkClick r:id="" action="ppaction://media"/>
          </p:cNvPr>
          <p:cNvPicPr>
            <a:picLocks noRot="1" noChangeAspect="1"/>
          </p:cNvPicPr>
          <p:nvPr>
            <a:audioFile r:link="rId1"/>
          </p:nvPr>
        </p:nvPicPr>
        <p:blipFill>
          <a:blip r:embed="rId5">
            <a:extLst>
              <a:ext uri="{28A0092B-C50C-407E-A947-70E740481C1C}">
                <a14:useLocalDpi xmlns:a14="http://schemas.microsoft.com/office/drawing/2010/main" xmlns="" val="0"/>
              </a:ext>
            </a:extLst>
          </a:blip>
          <a:srcRect/>
          <a:stretch>
            <a:fillRect/>
          </a:stretch>
        </p:blipFill>
        <p:spPr bwMode="auto">
          <a:xfrm>
            <a:off x="-514350" y="7086600"/>
            <a:ext cx="2286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5871" name="Picture 31" descr="Cau hoi"/>
          <p:cNvPicPr>
            <a:picLocks noChangeAspect="1" noChangeArrowheads="1" noCrop="1"/>
          </p:cNvPicPr>
          <p:nvPr/>
        </p:nvPicPr>
        <p:blipFill>
          <a:blip r:embed="rId6">
            <a:extLst>
              <a:ext uri="{28A0092B-C50C-407E-A947-70E740481C1C}">
                <a14:useLocalDpi xmlns:a14="http://schemas.microsoft.com/office/drawing/2010/main" xmlns="" val="0"/>
              </a:ext>
            </a:extLst>
          </a:blip>
          <a:srcRect/>
          <a:stretch>
            <a:fillRect/>
          </a:stretch>
        </p:blipFill>
        <p:spPr bwMode="auto">
          <a:xfrm>
            <a:off x="162858" y="857250"/>
            <a:ext cx="1019175" cy="971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5" name="Rectangle 24"/>
          <p:cNvSpPr/>
          <p:nvPr/>
        </p:nvSpPr>
        <p:spPr>
          <a:xfrm>
            <a:off x="1111250" y="762000"/>
            <a:ext cx="7626350" cy="954107"/>
          </a:xfrm>
          <a:prstGeom prst="rect">
            <a:avLst/>
          </a:prstGeom>
          <a:blipFill>
            <a:blip r:embed="rId7"/>
            <a:tile tx="0" ty="0" sx="100000" sy="100000" flip="none" algn="tl"/>
          </a:blipFill>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sz="2800" b="1" i="1" dirty="0" smtClean="0">
                <a:solidFill>
                  <a:srgbClr val="FF0000"/>
                </a:solidFill>
                <a:latin typeface="Times New Roman" panose="02020603050405020304" pitchFamily="18" charset="0"/>
                <a:cs typeface="Times New Roman" panose="02020603050405020304" pitchFamily="18" charset="0"/>
              </a:rPr>
              <a:t>Nêu những ưu điểm, nhược điểm của từng ngôi kể</a:t>
            </a:r>
            <a:endParaRPr lang="en-US" sz="2800" b="1" i="1" dirty="0">
              <a:solidFill>
                <a:srgbClr val="FF0000"/>
              </a:solidFill>
              <a:latin typeface="Times New Roman" panose="02020603050405020304" pitchFamily="18" charset="0"/>
              <a:cs typeface="Times New Roman" panose="02020603050405020304" pitchFamily="18" charset="0"/>
            </a:endParaRPr>
          </a:p>
        </p:txBody>
      </p:sp>
      <p:graphicFrame>
        <p:nvGraphicFramePr>
          <p:cNvPr id="26" name="Table 25"/>
          <p:cNvGraphicFramePr>
            <a:graphicFrameLocks noGrp="1"/>
          </p:cNvGraphicFramePr>
          <p:nvPr>
            <p:extLst>
              <p:ext uri="{D42A27DB-BD31-4B8C-83A1-F6EECF244321}">
                <p14:modId xmlns:p14="http://schemas.microsoft.com/office/powerpoint/2010/main" xmlns="" val="568953082"/>
              </p:ext>
            </p:extLst>
          </p:nvPr>
        </p:nvGraphicFramePr>
        <p:xfrm>
          <a:off x="457200" y="3199446"/>
          <a:ext cx="8305800" cy="3779520"/>
        </p:xfrm>
        <a:graphic>
          <a:graphicData uri="http://schemas.openxmlformats.org/drawingml/2006/table">
            <a:tbl>
              <a:tblPr firstRow="1" bandRow="1">
                <a:tableStyleId>{5940675A-B579-460E-94D1-54222C63F5DA}</a:tableStyleId>
              </a:tblPr>
              <a:tblGrid>
                <a:gridCol w="1981200">
                  <a:extLst>
                    <a:ext uri="{9D8B030D-6E8A-4147-A177-3AD203B41FA5}">
                      <a16:colId xmlns:a16="http://schemas.microsoft.com/office/drawing/2014/main" xmlns="" val="20000"/>
                    </a:ext>
                  </a:extLst>
                </a:gridCol>
                <a:gridCol w="3505200">
                  <a:extLst>
                    <a:ext uri="{9D8B030D-6E8A-4147-A177-3AD203B41FA5}">
                      <a16:colId xmlns:a16="http://schemas.microsoft.com/office/drawing/2014/main" xmlns="" val="20001"/>
                    </a:ext>
                  </a:extLst>
                </a:gridCol>
                <a:gridCol w="2819400">
                  <a:extLst>
                    <a:ext uri="{9D8B030D-6E8A-4147-A177-3AD203B41FA5}">
                      <a16:colId xmlns:a16="http://schemas.microsoft.com/office/drawing/2014/main" xmlns="" val="20002"/>
                    </a:ext>
                  </a:extLst>
                </a:gridCol>
              </a:tblGrid>
              <a:tr h="370840">
                <a:tc>
                  <a:txBody>
                    <a:bodyPr/>
                    <a:lstStyle/>
                    <a:p>
                      <a:pPr algn="ctr">
                        <a:lnSpc>
                          <a:spcPct val="150000"/>
                        </a:lnSpc>
                        <a:spcBef>
                          <a:spcPts val="600"/>
                        </a:spcBef>
                        <a:spcAft>
                          <a:spcPts val="600"/>
                        </a:spcAft>
                      </a:pPr>
                      <a:r>
                        <a:rPr lang="en-US" sz="2800" b="1" dirty="0" smtClean="0">
                          <a:solidFill>
                            <a:srgbClr val="FF0000"/>
                          </a:solidFill>
                          <a:latin typeface="Times New Roman" pitchFamily="18" charset="0"/>
                          <a:cs typeface="Times New Roman" pitchFamily="18" charset="0"/>
                        </a:rPr>
                        <a:t>Ngôi</a:t>
                      </a:r>
                      <a:r>
                        <a:rPr lang="en-US" sz="2800" b="1" baseline="0" dirty="0" smtClean="0">
                          <a:solidFill>
                            <a:srgbClr val="FF0000"/>
                          </a:solidFill>
                          <a:latin typeface="Times New Roman" pitchFamily="18" charset="0"/>
                          <a:cs typeface="Times New Roman" pitchFamily="18" charset="0"/>
                        </a:rPr>
                        <a:t> kể</a:t>
                      </a:r>
                      <a:endParaRPr lang="en-US" sz="2800" b="1" dirty="0">
                        <a:solidFill>
                          <a:srgbClr val="FF0000"/>
                        </a:solidFill>
                        <a:latin typeface="Times New Roman" pitchFamily="18" charset="0"/>
                        <a:cs typeface="Times New Roman" pitchFamily="18" charset="0"/>
                      </a:endParaRPr>
                    </a:p>
                  </a:txBody>
                  <a:tcPr>
                    <a:blipFill>
                      <a:blip r:embed="rId7"/>
                      <a:tile tx="0" ty="0" sx="100000" sy="100000" flip="none" algn="tl"/>
                    </a:blipFill>
                  </a:tcPr>
                </a:tc>
                <a:tc>
                  <a:txBody>
                    <a:bodyPr/>
                    <a:lstStyle/>
                    <a:p>
                      <a:pPr algn="ctr">
                        <a:lnSpc>
                          <a:spcPct val="150000"/>
                        </a:lnSpc>
                        <a:spcBef>
                          <a:spcPts val="600"/>
                        </a:spcBef>
                        <a:spcAft>
                          <a:spcPts val="600"/>
                        </a:spcAft>
                      </a:pPr>
                      <a:r>
                        <a:rPr lang="vi-VN" sz="2800" b="1" dirty="0" smtClean="0">
                          <a:solidFill>
                            <a:srgbClr val="FF0000"/>
                          </a:solidFill>
                          <a:latin typeface="Times New Roman" pitchFamily="18" charset="0"/>
                          <a:cs typeface="Times New Roman" pitchFamily="18" charset="0"/>
                        </a:rPr>
                        <a:t>Ư</a:t>
                      </a:r>
                      <a:r>
                        <a:rPr lang="en-US" sz="2800" b="1" dirty="0" smtClean="0">
                          <a:solidFill>
                            <a:srgbClr val="FF0000"/>
                          </a:solidFill>
                          <a:latin typeface="Times New Roman" pitchFamily="18" charset="0"/>
                          <a:cs typeface="Times New Roman" pitchFamily="18" charset="0"/>
                        </a:rPr>
                        <a:t>u</a:t>
                      </a:r>
                      <a:r>
                        <a:rPr lang="en-US" sz="2800" b="1" baseline="0" dirty="0" smtClean="0">
                          <a:solidFill>
                            <a:srgbClr val="FF0000"/>
                          </a:solidFill>
                          <a:latin typeface="Times New Roman" pitchFamily="18" charset="0"/>
                          <a:cs typeface="Times New Roman" pitchFamily="18" charset="0"/>
                        </a:rPr>
                        <a:t> điểm</a:t>
                      </a:r>
                      <a:endParaRPr lang="en-US" sz="2800" b="1" dirty="0">
                        <a:solidFill>
                          <a:srgbClr val="FF0000"/>
                        </a:solidFill>
                        <a:latin typeface="Times New Roman" pitchFamily="18" charset="0"/>
                        <a:cs typeface="Times New Roman" pitchFamily="18" charset="0"/>
                      </a:endParaRPr>
                    </a:p>
                  </a:txBody>
                  <a:tcPr>
                    <a:blipFill>
                      <a:blip r:embed="rId7"/>
                      <a:tile tx="0" ty="0" sx="100000" sy="100000" flip="none" algn="tl"/>
                    </a:blipFill>
                  </a:tcPr>
                </a:tc>
                <a:tc>
                  <a:txBody>
                    <a:bodyPr/>
                    <a:lstStyle/>
                    <a:p>
                      <a:pPr algn="ctr">
                        <a:lnSpc>
                          <a:spcPct val="150000"/>
                        </a:lnSpc>
                        <a:spcBef>
                          <a:spcPts val="600"/>
                        </a:spcBef>
                        <a:spcAft>
                          <a:spcPts val="600"/>
                        </a:spcAft>
                      </a:pPr>
                      <a:r>
                        <a:rPr lang="en-US" sz="2800" b="1" dirty="0" smtClean="0">
                          <a:solidFill>
                            <a:srgbClr val="FF0000"/>
                          </a:solidFill>
                          <a:latin typeface="Times New Roman" pitchFamily="18" charset="0"/>
                          <a:cs typeface="Times New Roman" pitchFamily="18" charset="0"/>
                        </a:rPr>
                        <a:t>Nhược điểm</a:t>
                      </a:r>
                      <a:endParaRPr lang="en-US" sz="2800" b="1" dirty="0">
                        <a:solidFill>
                          <a:srgbClr val="FF0000"/>
                        </a:solidFill>
                        <a:latin typeface="Times New Roman" pitchFamily="18" charset="0"/>
                        <a:cs typeface="Times New Roman" pitchFamily="18" charset="0"/>
                      </a:endParaRPr>
                    </a:p>
                  </a:txBody>
                  <a:tcPr>
                    <a:blipFill>
                      <a:blip r:embed="rId7"/>
                      <a:tile tx="0" ty="0" sx="100000" sy="100000" flip="none" algn="tl"/>
                    </a:blipFill>
                  </a:tcPr>
                </a:tc>
                <a:extLst>
                  <a:ext uri="{0D108BD9-81ED-4DB2-BD59-A6C34878D82A}">
                    <a16:rowId xmlns:a16="http://schemas.microsoft.com/office/drawing/2014/main" xmlns="" val="10000"/>
                  </a:ext>
                </a:extLst>
              </a:tr>
              <a:tr h="370840">
                <a:tc>
                  <a:txBody>
                    <a:bodyPr/>
                    <a:lstStyle/>
                    <a:p>
                      <a:pPr marL="0" marR="0" indent="0" algn="ctr" defTabSz="914400" rtl="0" eaLnBrk="1" fontAlgn="auto" latinLnBrk="0" hangingPunct="1">
                        <a:lnSpc>
                          <a:spcPct val="150000"/>
                        </a:lnSpc>
                        <a:spcBef>
                          <a:spcPts val="600"/>
                        </a:spcBef>
                        <a:spcAft>
                          <a:spcPts val="600"/>
                        </a:spcAft>
                        <a:buClrTx/>
                        <a:buSzTx/>
                        <a:buFontTx/>
                        <a:buNone/>
                        <a:tabLst/>
                        <a:defRPr/>
                      </a:pPr>
                      <a:r>
                        <a:rPr lang="en-US" sz="2800" b="1" dirty="0" smtClean="0">
                          <a:solidFill>
                            <a:srgbClr val="FF0000"/>
                          </a:solidFill>
                          <a:latin typeface="Times New Roman" pitchFamily="18" charset="0"/>
                        </a:rPr>
                        <a:t>Ngôi kể</a:t>
                      </a:r>
                    </a:p>
                    <a:p>
                      <a:pPr marL="0" marR="0" indent="0" algn="ctr" defTabSz="914400" rtl="0" eaLnBrk="1" fontAlgn="auto" latinLnBrk="0" hangingPunct="1">
                        <a:lnSpc>
                          <a:spcPct val="150000"/>
                        </a:lnSpc>
                        <a:spcBef>
                          <a:spcPts val="600"/>
                        </a:spcBef>
                        <a:spcAft>
                          <a:spcPts val="600"/>
                        </a:spcAft>
                        <a:buClrTx/>
                        <a:buSzTx/>
                        <a:buFontTx/>
                        <a:buNone/>
                        <a:tabLst/>
                        <a:defRPr/>
                      </a:pPr>
                      <a:r>
                        <a:rPr lang="en-US" sz="2800" b="1" dirty="0" smtClean="0">
                          <a:solidFill>
                            <a:srgbClr val="FF0000"/>
                          </a:solidFill>
                          <a:latin typeface="Times New Roman" pitchFamily="18" charset="0"/>
                        </a:rPr>
                        <a:t>thứ nhất</a:t>
                      </a:r>
                    </a:p>
                  </a:txBody>
                  <a:tcPr>
                    <a:blipFill>
                      <a:blip r:embed="rId7"/>
                      <a:tile tx="0" ty="0" sx="100000" sy="100000" flip="none" algn="tl"/>
                    </a:blipFill>
                  </a:tcPr>
                </a:tc>
                <a:tc>
                  <a:txBody>
                    <a:bodyPr/>
                    <a:lstStyle/>
                    <a:p>
                      <a:pPr>
                        <a:lnSpc>
                          <a:spcPct val="150000"/>
                        </a:lnSpc>
                        <a:spcBef>
                          <a:spcPts val="600"/>
                        </a:spcBef>
                        <a:spcAft>
                          <a:spcPts val="600"/>
                        </a:spcAft>
                      </a:pPr>
                      <a:endParaRPr lang="en-US" sz="2800" dirty="0">
                        <a:solidFill>
                          <a:srgbClr val="FF0000"/>
                        </a:solidFill>
                        <a:latin typeface="Times New Roman" pitchFamily="18" charset="0"/>
                        <a:cs typeface="Times New Roman" pitchFamily="18" charset="0"/>
                      </a:endParaRPr>
                    </a:p>
                  </a:txBody>
                  <a:tcPr>
                    <a:blipFill>
                      <a:blip r:embed="rId7"/>
                      <a:tile tx="0" ty="0" sx="100000" sy="100000" flip="none" algn="tl"/>
                    </a:blipFill>
                  </a:tcPr>
                </a:tc>
                <a:tc>
                  <a:txBody>
                    <a:bodyPr/>
                    <a:lstStyle/>
                    <a:p>
                      <a:pPr>
                        <a:lnSpc>
                          <a:spcPct val="150000"/>
                        </a:lnSpc>
                        <a:spcBef>
                          <a:spcPts val="600"/>
                        </a:spcBef>
                        <a:spcAft>
                          <a:spcPts val="600"/>
                        </a:spcAft>
                      </a:pPr>
                      <a:endParaRPr lang="en-US" sz="2800" dirty="0">
                        <a:solidFill>
                          <a:srgbClr val="FF0000"/>
                        </a:solidFill>
                        <a:latin typeface="Times New Roman" pitchFamily="18" charset="0"/>
                        <a:cs typeface="Times New Roman" pitchFamily="18" charset="0"/>
                      </a:endParaRPr>
                    </a:p>
                  </a:txBody>
                  <a:tcPr>
                    <a:blipFill>
                      <a:blip r:embed="rId7"/>
                      <a:tile tx="0" ty="0" sx="100000" sy="100000" flip="none" algn="tl"/>
                    </a:blipFill>
                  </a:tcPr>
                </a:tc>
                <a:extLst>
                  <a:ext uri="{0D108BD9-81ED-4DB2-BD59-A6C34878D82A}">
                    <a16:rowId xmlns:a16="http://schemas.microsoft.com/office/drawing/2014/main" xmlns="" val="10001"/>
                  </a:ext>
                </a:extLst>
              </a:tr>
              <a:tr h="370840">
                <a:tc>
                  <a:txBody>
                    <a:bodyPr/>
                    <a:lstStyle/>
                    <a:p>
                      <a:pPr marL="0" marR="0" indent="0" algn="ctr" defTabSz="914400" rtl="0" eaLnBrk="1" fontAlgn="auto" latinLnBrk="0" hangingPunct="1">
                        <a:lnSpc>
                          <a:spcPct val="150000"/>
                        </a:lnSpc>
                        <a:spcBef>
                          <a:spcPts val="600"/>
                        </a:spcBef>
                        <a:spcAft>
                          <a:spcPts val="600"/>
                        </a:spcAft>
                        <a:buClrTx/>
                        <a:buSzTx/>
                        <a:buFontTx/>
                        <a:buNone/>
                        <a:tabLst/>
                        <a:defRPr/>
                      </a:pPr>
                      <a:r>
                        <a:rPr lang="en-US" sz="2800" b="1" dirty="0" smtClean="0">
                          <a:solidFill>
                            <a:srgbClr val="FF0000"/>
                          </a:solidFill>
                          <a:latin typeface="Times New Roman" pitchFamily="18" charset="0"/>
                        </a:rPr>
                        <a:t>Ngôi kể</a:t>
                      </a:r>
                    </a:p>
                    <a:p>
                      <a:pPr marL="0" marR="0" indent="0" algn="ctr" defTabSz="914400" rtl="0" eaLnBrk="1" fontAlgn="auto" latinLnBrk="0" hangingPunct="1">
                        <a:lnSpc>
                          <a:spcPct val="150000"/>
                        </a:lnSpc>
                        <a:spcBef>
                          <a:spcPts val="600"/>
                        </a:spcBef>
                        <a:spcAft>
                          <a:spcPts val="600"/>
                        </a:spcAft>
                        <a:buClrTx/>
                        <a:buSzTx/>
                        <a:buFontTx/>
                        <a:buNone/>
                        <a:tabLst/>
                        <a:defRPr/>
                      </a:pPr>
                      <a:r>
                        <a:rPr lang="en-US" sz="2800" b="1" dirty="0" smtClean="0">
                          <a:solidFill>
                            <a:srgbClr val="FF0000"/>
                          </a:solidFill>
                          <a:latin typeface="Times New Roman" pitchFamily="18" charset="0"/>
                        </a:rPr>
                        <a:t>thứ ba</a:t>
                      </a:r>
                    </a:p>
                  </a:txBody>
                  <a:tcPr>
                    <a:blipFill>
                      <a:blip r:embed="rId7"/>
                      <a:tile tx="0" ty="0" sx="100000" sy="100000" flip="none" algn="tl"/>
                    </a:blipFill>
                  </a:tcPr>
                </a:tc>
                <a:tc>
                  <a:txBody>
                    <a:bodyPr/>
                    <a:lstStyle/>
                    <a:p>
                      <a:pPr>
                        <a:lnSpc>
                          <a:spcPct val="150000"/>
                        </a:lnSpc>
                        <a:spcBef>
                          <a:spcPts val="600"/>
                        </a:spcBef>
                        <a:spcAft>
                          <a:spcPts val="600"/>
                        </a:spcAft>
                      </a:pPr>
                      <a:endParaRPr lang="en-US" sz="2800" dirty="0">
                        <a:solidFill>
                          <a:srgbClr val="FF0000"/>
                        </a:solidFill>
                        <a:latin typeface="Times New Roman" pitchFamily="18" charset="0"/>
                        <a:cs typeface="Times New Roman" pitchFamily="18" charset="0"/>
                      </a:endParaRPr>
                    </a:p>
                  </a:txBody>
                  <a:tcPr>
                    <a:blipFill>
                      <a:blip r:embed="rId7"/>
                      <a:tile tx="0" ty="0" sx="100000" sy="100000" flip="none" algn="tl"/>
                    </a:blipFill>
                  </a:tcPr>
                </a:tc>
                <a:tc>
                  <a:txBody>
                    <a:bodyPr/>
                    <a:lstStyle/>
                    <a:p>
                      <a:pPr>
                        <a:lnSpc>
                          <a:spcPct val="150000"/>
                        </a:lnSpc>
                        <a:spcBef>
                          <a:spcPts val="600"/>
                        </a:spcBef>
                        <a:spcAft>
                          <a:spcPts val="600"/>
                        </a:spcAft>
                      </a:pPr>
                      <a:endParaRPr lang="en-US" sz="2800" dirty="0">
                        <a:solidFill>
                          <a:srgbClr val="FF0000"/>
                        </a:solidFill>
                        <a:latin typeface="Times New Roman" pitchFamily="18" charset="0"/>
                        <a:cs typeface="Times New Roman" pitchFamily="18" charset="0"/>
                      </a:endParaRPr>
                    </a:p>
                  </a:txBody>
                  <a:tcPr>
                    <a:blipFill>
                      <a:blip r:embed="rId7"/>
                      <a:tile tx="0" ty="0" sx="100000" sy="100000" flip="none" algn="tl"/>
                    </a:blip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3088326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35871"/>
                                        </p:tgtEl>
                                        <p:attrNameLst>
                                          <p:attrName>style.visibility</p:attrName>
                                        </p:attrNameLst>
                                      </p:cBhvr>
                                      <p:to>
                                        <p:strVal val="visible"/>
                                      </p:to>
                                    </p:set>
                                    <p:animEffect transition="in" filter="blinds(horizontal)">
                                      <p:cBhvr>
                                        <p:cTn id="7" dur="500"/>
                                        <p:tgtEl>
                                          <p:spTgt spid="358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par>
                          <p:cTn id="19" fill="hold" nodeType="afterGroup">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0"/>
                                        <p:tgtEl>
                                          <p:spTgt spid="6"/>
                                        </p:tgtEl>
                                      </p:cBhvr>
                                    </p:animEffect>
                                  </p:childTnLst>
                                </p:cTn>
                              </p:par>
                            </p:childTnLst>
                          </p:cTn>
                        </p:par>
                        <p:par>
                          <p:cTn id="23" fill="hold" nodeType="afterGroup">
                            <p:stCondLst>
                              <p:cond delay="20500"/>
                            </p:stCondLst>
                            <p:childTnLst>
                              <p:par>
                                <p:cTn id="24" presetID="10" presetClass="entr" presetSubtype="0"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20000"/>
                                        <p:tgtEl>
                                          <p:spTgt spid="7"/>
                                        </p:tgtEl>
                                      </p:cBhvr>
                                    </p:animEffect>
                                  </p:childTnLst>
                                </p:cTn>
                              </p:par>
                            </p:childTnLst>
                          </p:cTn>
                        </p:par>
                        <p:par>
                          <p:cTn id="27" fill="hold" nodeType="afterGroup">
                            <p:stCondLst>
                              <p:cond delay="40500"/>
                            </p:stCondLst>
                            <p:childTnLst>
                              <p:par>
                                <p:cTn id="28" presetID="10" presetClass="entr" presetSubtype="0"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20000"/>
                                        <p:tgtEl>
                                          <p:spTgt spid="8"/>
                                        </p:tgtEl>
                                      </p:cBhvr>
                                    </p:animEffect>
                                  </p:childTnLst>
                                </p:cTn>
                              </p:par>
                            </p:childTnLst>
                          </p:cTn>
                        </p:par>
                        <p:par>
                          <p:cTn id="31" fill="hold" nodeType="afterGroup">
                            <p:stCondLst>
                              <p:cond delay="60500"/>
                            </p:stCondLst>
                            <p:childTnLst>
                              <p:par>
                                <p:cTn id="32" presetID="10" presetClass="entr" presetSubtype="0"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20000"/>
                                        <p:tgtEl>
                                          <p:spTgt spid="9"/>
                                        </p:tgtEl>
                                      </p:cBhvr>
                                    </p:animEffect>
                                  </p:childTnLst>
                                </p:cTn>
                              </p:par>
                            </p:childTnLst>
                          </p:cTn>
                        </p:par>
                        <p:par>
                          <p:cTn id="35" fill="hold" nodeType="afterGroup">
                            <p:stCondLst>
                              <p:cond delay="80500"/>
                            </p:stCondLst>
                            <p:childTnLst>
                              <p:par>
                                <p:cTn id="36" presetID="10" presetClass="entr" presetSubtype="0"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20000"/>
                                        <p:tgtEl>
                                          <p:spTgt spid="10"/>
                                        </p:tgtEl>
                                      </p:cBhvr>
                                    </p:animEffect>
                                  </p:childTnLst>
                                </p:cTn>
                              </p:par>
                            </p:childTnLst>
                          </p:cTn>
                        </p:par>
                        <p:par>
                          <p:cTn id="39" fill="hold" nodeType="afterGroup">
                            <p:stCondLst>
                              <p:cond delay="100500"/>
                            </p:stCondLst>
                            <p:childTnLst>
                              <p:par>
                                <p:cTn id="40" presetID="10" presetClass="entr" presetSubtype="0"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20000"/>
                                        <p:tgtEl>
                                          <p:spTgt spid="11"/>
                                        </p:tgtEl>
                                      </p:cBhvr>
                                    </p:animEffect>
                                  </p:childTnLst>
                                </p:cTn>
                              </p:par>
                            </p:childTnLst>
                          </p:cTn>
                        </p:par>
                        <p:par>
                          <p:cTn id="43" fill="hold" nodeType="afterGroup">
                            <p:stCondLst>
                              <p:cond delay="120500"/>
                            </p:stCondLst>
                            <p:childTnLst>
                              <p:par>
                                <p:cTn id="44" presetID="10" presetClass="entr" presetSubtype="0" fill="hold" grpId="0" nodeType="afterEffect">
                                  <p:stCondLst>
                                    <p:cond delay="0"/>
                                  </p:stCondLst>
                                  <p:childTnLst>
                                    <p:set>
                                      <p:cBhvr>
                                        <p:cTn id="45" dur="1" fill="hold">
                                          <p:stCondLst>
                                            <p:cond delay="0"/>
                                          </p:stCondLst>
                                        </p:cTn>
                                        <p:tgtEl>
                                          <p:spTgt spid="2"/>
                                        </p:tgtEl>
                                        <p:attrNameLst>
                                          <p:attrName>style.visibility</p:attrName>
                                        </p:attrNameLst>
                                      </p:cBhvr>
                                      <p:to>
                                        <p:strVal val="visible"/>
                                      </p:to>
                                    </p:set>
                                    <p:animEffect transition="in" filter="fade">
                                      <p:cBhvr>
                                        <p:cTn id="46" dur="20000"/>
                                        <p:tgtEl>
                                          <p:spTgt spid="2"/>
                                        </p:tgtEl>
                                      </p:cBhvr>
                                    </p:animEffect>
                                  </p:childTnLst>
                                </p:cTn>
                              </p:par>
                            </p:childTnLst>
                          </p:cTn>
                        </p:par>
                        <p:par>
                          <p:cTn id="47" fill="hold" nodeType="afterGroup">
                            <p:stCondLst>
                              <p:cond delay="140500"/>
                            </p:stCondLst>
                            <p:childTnLst>
                              <p:par>
                                <p:cTn id="48" presetID="10" presetClass="entr" presetSubtype="0"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20000"/>
                                        <p:tgtEl>
                                          <p:spTgt spid="13"/>
                                        </p:tgtEl>
                                      </p:cBhvr>
                                    </p:animEffect>
                                  </p:childTnLst>
                                </p:cTn>
                              </p:par>
                            </p:childTnLst>
                          </p:cTn>
                        </p:par>
                        <p:par>
                          <p:cTn id="51" fill="hold" nodeType="afterGroup">
                            <p:stCondLst>
                              <p:cond delay="160500"/>
                            </p:stCondLst>
                            <p:childTnLst>
                              <p:par>
                                <p:cTn id="52" presetID="10" presetClass="entr" presetSubtype="0" fill="hold" grpId="0" nodeType="afterEffect">
                                  <p:stCondLst>
                                    <p:cond delay="20000"/>
                                  </p:stCondLst>
                                  <p:childTnLst>
                                    <p:set>
                                      <p:cBhvr>
                                        <p:cTn id="53" dur="1" fill="hold">
                                          <p:stCondLst>
                                            <p:cond delay="0"/>
                                          </p:stCondLst>
                                        </p:cTn>
                                        <p:tgtEl>
                                          <p:spTgt spid="3"/>
                                        </p:tgtEl>
                                        <p:attrNameLst>
                                          <p:attrName>style.visibility</p:attrName>
                                        </p:attrNameLst>
                                      </p:cBhvr>
                                      <p:to>
                                        <p:strVal val="visible"/>
                                      </p:to>
                                    </p:set>
                                    <p:animEffect transition="in" filter="fade">
                                      <p:cBhvr>
                                        <p:cTn id="54" dur="2000"/>
                                        <p:tgtEl>
                                          <p:spTgt spid="3"/>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20000"/>
                                        <p:tgtEl>
                                          <p:spTgt spid="15"/>
                                        </p:tgtEl>
                                      </p:cBhvr>
                                    </p:animEffect>
                                  </p:childTnLst>
                                </p:cTn>
                              </p:par>
                            </p:childTnLst>
                          </p:cTn>
                        </p:par>
                        <p:par>
                          <p:cTn id="58" fill="hold" nodeType="afterGroup">
                            <p:stCondLst>
                              <p:cond delay="182500"/>
                            </p:stCondLst>
                            <p:childTnLst>
                              <p:par>
                                <p:cTn id="59" presetID="10" presetClass="entr" presetSubtype="0"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fade">
                                      <p:cBhvr>
                                        <p:cTn id="61" dur="20000"/>
                                        <p:tgtEl>
                                          <p:spTgt spid="16"/>
                                        </p:tgtEl>
                                      </p:cBhvr>
                                    </p:animEffect>
                                  </p:childTnLst>
                                </p:cTn>
                              </p:par>
                            </p:childTnLst>
                          </p:cTn>
                        </p:par>
                        <p:par>
                          <p:cTn id="62" fill="hold" nodeType="afterGroup">
                            <p:stCondLst>
                              <p:cond delay="202500"/>
                            </p:stCondLst>
                            <p:childTnLst>
                              <p:par>
                                <p:cTn id="63" presetID="10" presetClass="entr" presetSubtype="0"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20000"/>
                                        <p:tgtEl>
                                          <p:spTgt spid="17"/>
                                        </p:tgtEl>
                                      </p:cBhvr>
                                    </p:animEffect>
                                  </p:childTnLst>
                                </p:cTn>
                              </p:par>
                            </p:childTnLst>
                          </p:cTn>
                        </p:par>
                        <p:par>
                          <p:cTn id="66" fill="hold" nodeType="afterGroup">
                            <p:stCondLst>
                              <p:cond delay="222500"/>
                            </p:stCondLst>
                            <p:childTnLst>
                              <p:par>
                                <p:cTn id="67" presetID="10" presetClass="entr" presetSubtype="0" fill="hold" grpId="0" nodeType="after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fade">
                                      <p:cBhvr>
                                        <p:cTn id="69" dur="20000"/>
                                        <p:tgtEl>
                                          <p:spTgt spid="18"/>
                                        </p:tgtEl>
                                      </p:cBhvr>
                                    </p:animEffect>
                                  </p:childTnLst>
                                </p:cTn>
                              </p:par>
                            </p:childTnLst>
                          </p:cTn>
                        </p:par>
                        <p:par>
                          <p:cTn id="70" fill="hold" nodeType="afterGroup">
                            <p:stCondLst>
                              <p:cond delay="242500"/>
                            </p:stCondLst>
                            <p:childTnLst>
                              <p:par>
                                <p:cTn id="71" presetID="10" presetClass="entr" presetSubtype="0" fill="hold" grpId="0"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20000"/>
                                        <p:tgtEl>
                                          <p:spTgt spid="19"/>
                                        </p:tgtEl>
                                      </p:cBhvr>
                                    </p:animEffect>
                                  </p:childTnLst>
                                </p:cTn>
                              </p:par>
                            </p:childTnLst>
                          </p:cTn>
                        </p:par>
                        <p:par>
                          <p:cTn id="74" fill="hold" nodeType="afterGroup">
                            <p:stCondLst>
                              <p:cond delay="262500"/>
                            </p:stCondLst>
                            <p:childTnLst>
                              <p:par>
                                <p:cTn id="75" presetID="10" presetClass="entr" presetSubtype="0" fill="hold" grpId="0" nodeType="after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fade">
                                      <p:cBhvr>
                                        <p:cTn id="77" dur="20000"/>
                                        <p:tgtEl>
                                          <p:spTgt spid="20"/>
                                        </p:tgtEl>
                                      </p:cBhvr>
                                    </p:animEffect>
                                  </p:childTnLst>
                                </p:cTn>
                              </p:par>
                            </p:childTnLst>
                          </p:cTn>
                        </p:par>
                        <p:par>
                          <p:cTn id="78" fill="hold" nodeType="afterGroup">
                            <p:stCondLst>
                              <p:cond delay="282500"/>
                            </p:stCondLst>
                            <p:childTnLst>
                              <p:par>
                                <p:cTn id="79" presetID="1" presetClass="mediacall" presetSubtype="0" fill="hold" nodeType="afterEffect">
                                  <p:stCondLst>
                                    <p:cond delay="0"/>
                                  </p:stCondLst>
                                  <p:childTnLst>
                                    <p:cmd type="call" cmd="playFrom(0.0)">
                                      <p:cBhvr>
                                        <p:cTn id="80" dur="4311" fill="hold"/>
                                        <p:tgtEl>
                                          <p:spTgt spid="21"/>
                                        </p:tgtEl>
                                      </p:cBhvr>
                                    </p:cmd>
                                  </p:childTnLst>
                                </p:cTn>
                              </p:par>
                            </p:childTnLst>
                          </p:cTn>
                        </p:par>
                      </p:childTnLst>
                    </p:cTn>
                  </p:par>
                  <p:par>
                    <p:cTn id="81" fill="hold">
                      <p:stCondLst>
                        <p:cond delay="indefinite"/>
                      </p:stCondLst>
                      <p:childTnLst>
                        <p:par>
                          <p:cTn id="82" fill="hold">
                            <p:stCondLst>
                              <p:cond delay="0"/>
                            </p:stCondLst>
                            <p:childTnLst>
                              <p:par>
                                <p:cTn id="83" presetID="4" presetClass="entr" presetSubtype="16" fill="hold" nodeType="clickEffect">
                                  <p:stCondLst>
                                    <p:cond delay="0"/>
                                  </p:stCondLst>
                                  <p:childTnLst>
                                    <p:set>
                                      <p:cBhvr>
                                        <p:cTn id="84" dur="1" fill="hold">
                                          <p:stCondLst>
                                            <p:cond delay="0"/>
                                          </p:stCondLst>
                                        </p:cTn>
                                        <p:tgtEl>
                                          <p:spTgt spid="26"/>
                                        </p:tgtEl>
                                        <p:attrNameLst>
                                          <p:attrName>style.visibility</p:attrName>
                                        </p:attrNameLst>
                                      </p:cBhvr>
                                      <p:to>
                                        <p:strVal val="visible"/>
                                      </p:to>
                                    </p:set>
                                    <p:animEffect transition="in" filter="box(in)">
                                      <p:cBhvr>
                                        <p:cTn id="8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86" fill="hold" display="0">
                  <p:stCondLst>
                    <p:cond delay="indefinite"/>
                  </p:stCondLst>
                  <p:endCondLst>
                    <p:cond evt="onNext" delay="0">
                      <p:tgtEl>
                        <p:sldTgt/>
                      </p:tgtEl>
                    </p:cond>
                    <p:cond evt="onPrev" delay="0">
                      <p:tgtEl>
                        <p:sldTgt/>
                      </p:tgtEl>
                    </p:cond>
                    <p:cond evt="onStopAudio" delay="0">
                      <p:tgtEl>
                        <p:sldTgt/>
                      </p:tgtEl>
                    </p:cond>
                  </p:endCondLst>
                </p:cTn>
                <p:tgtEl>
                  <p:spTgt spid="21"/>
                </p:tgtEl>
              </p:cMediaNode>
            </p:audio>
          </p:childTnLst>
        </p:cTn>
      </p:par>
    </p:tnLst>
    <p:bldLst>
      <p:bldP spid="12" grpId="0" animBg="1"/>
      <p:bldP spid="4" grpId="0" animBg="1"/>
      <p:bldP spid="6" grpId="0" animBg="1"/>
      <p:bldP spid="7" grpId="0" animBg="1"/>
      <p:bldP spid="8" grpId="0" animBg="1"/>
      <p:bldP spid="9" grpId="0" animBg="1"/>
      <p:bldP spid="10" grpId="0" animBg="1"/>
      <p:bldP spid="11" grpId="0" animBg="1"/>
      <p:bldP spid="2" grpId="0" animBg="1"/>
      <p:bldP spid="13" grpId="0" animBg="1"/>
      <p:bldP spid="3" grpId="0" animBg="1"/>
      <p:bldP spid="15" grpId="0" animBg="1"/>
      <p:bldP spid="16" grpId="0" animBg="1"/>
      <p:bldP spid="17" grpId="0" animBg="1"/>
      <p:bldP spid="18"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759453089"/>
              </p:ext>
            </p:extLst>
          </p:nvPr>
        </p:nvGraphicFramePr>
        <p:xfrm>
          <a:off x="228600" y="662756"/>
          <a:ext cx="8458200" cy="6020308"/>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3733800">
                  <a:extLst>
                    <a:ext uri="{9D8B030D-6E8A-4147-A177-3AD203B41FA5}">
                      <a16:colId xmlns:a16="http://schemas.microsoft.com/office/drawing/2014/main" xmlns="" val="20001"/>
                    </a:ext>
                  </a:extLst>
                </a:gridCol>
                <a:gridCol w="3124200">
                  <a:extLst>
                    <a:ext uri="{9D8B030D-6E8A-4147-A177-3AD203B41FA5}">
                      <a16:colId xmlns:a16="http://schemas.microsoft.com/office/drawing/2014/main" xmlns="" val="20002"/>
                    </a:ext>
                  </a:extLst>
                </a:gridCol>
              </a:tblGrid>
              <a:tr h="609600">
                <a:tc>
                  <a:txBody>
                    <a:bodyPr/>
                    <a:lstStyle/>
                    <a:p>
                      <a:pPr algn="ctr">
                        <a:lnSpc>
                          <a:spcPct val="150000"/>
                        </a:lnSpc>
                        <a:spcBef>
                          <a:spcPts val="600"/>
                        </a:spcBef>
                        <a:spcAft>
                          <a:spcPts val="600"/>
                        </a:spcAft>
                      </a:pPr>
                      <a:r>
                        <a:rPr lang="en-US" sz="2800" b="1" dirty="0" smtClean="0">
                          <a:solidFill>
                            <a:srgbClr val="FF0000"/>
                          </a:solidFill>
                          <a:latin typeface="Times New Roman" pitchFamily="18" charset="0"/>
                          <a:cs typeface="Times New Roman" pitchFamily="18" charset="0"/>
                        </a:rPr>
                        <a:t>Ngôi</a:t>
                      </a:r>
                      <a:r>
                        <a:rPr lang="en-US" sz="2800" b="1" baseline="0" dirty="0" smtClean="0">
                          <a:solidFill>
                            <a:srgbClr val="FF0000"/>
                          </a:solidFill>
                          <a:latin typeface="Times New Roman" pitchFamily="18" charset="0"/>
                          <a:cs typeface="Times New Roman" pitchFamily="18" charset="0"/>
                        </a:rPr>
                        <a:t> kể</a:t>
                      </a:r>
                      <a:endParaRPr lang="en-US" sz="2800" b="1" dirty="0">
                        <a:solidFill>
                          <a:srgbClr val="FF0000"/>
                        </a:solidFill>
                        <a:latin typeface="Times New Roman" pitchFamily="18" charset="0"/>
                        <a:cs typeface="Times New Roman" pitchFamily="18" charset="0"/>
                      </a:endParaRPr>
                    </a:p>
                  </a:txBody>
                  <a:tcPr>
                    <a:blipFill>
                      <a:blip r:embed="rId2"/>
                      <a:tile tx="0" ty="0" sx="100000" sy="100000" flip="none" algn="tl"/>
                    </a:blipFill>
                  </a:tcPr>
                </a:tc>
                <a:tc>
                  <a:txBody>
                    <a:bodyPr/>
                    <a:lstStyle/>
                    <a:p>
                      <a:pPr algn="ctr">
                        <a:lnSpc>
                          <a:spcPct val="150000"/>
                        </a:lnSpc>
                        <a:spcBef>
                          <a:spcPts val="600"/>
                        </a:spcBef>
                        <a:spcAft>
                          <a:spcPts val="600"/>
                        </a:spcAft>
                      </a:pPr>
                      <a:r>
                        <a:rPr lang="vi-VN" sz="2800" b="1" dirty="0" smtClean="0">
                          <a:solidFill>
                            <a:srgbClr val="FF0000"/>
                          </a:solidFill>
                          <a:latin typeface="Times New Roman" pitchFamily="18" charset="0"/>
                          <a:cs typeface="Times New Roman" pitchFamily="18" charset="0"/>
                        </a:rPr>
                        <a:t>Ư</a:t>
                      </a:r>
                      <a:r>
                        <a:rPr lang="en-US" sz="2800" b="1" dirty="0" smtClean="0">
                          <a:solidFill>
                            <a:srgbClr val="FF0000"/>
                          </a:solidFill>
                          <a:latin typeface="Times New Roman" pitchFamily="18" charset="0"/>
                          <a:cs typeface="Times New Roman" pitchFamily="18" charset="0"/>
                        </a:rPr>
                        <a:t>u</a:t>
                      </a:r>
                      <a:r>
                        <a:rPr lang="en-US" sz="2800" b="1" baseline="0" dirty="0" smtClean="0">
                          <a:solidFill>
                            <a:srgbClr val="FF0000"/>
                          </a:solidFill>
                          <a:latin typeface="Times New Roman" pitchFamily="18" charset="0"/>
                          <a:cs typeface="Times New Roman" pitchFamily="18" charset="0"/>
                        </a:rPr>
                        <a:t> điểm</a:t>
                      </a:r>
                      <a:endParaRPr lang="en-US" sz="2800" b="1" dirty="0">
                        <a:solidFill>
                          <a:srgbClr val="FF0000"/>
                        </a:solidFill>
                        <a:latin typeface="Times New Roman" pitchFamily="18" charset="0"/>
                        <a:cs typeface="Times New Roman" pitchFamily="18" charset="0"/>
                      </a:endParaRPr>
                    </a:p>
                  </a:txBody>
                  <a:tcPr>
                    <a:blipFill>
                      <a:blip r:embed="rId2"/>
                      <a:tile tx="0" ty="0" sx="100000" sy="100000" flip="none" algn="tl"/>
                    </a:blipFill>
                  </a:tcPr>
                </a:tc>
                <a:tc>
                  <a:txBody>
                    <a:bodyPr/>
                    <a:lstStyle/>
                    <a:p>
                      <a:pPr algn="ctr">
                        <a:lnSpc>
                          <a:spcPct val="150000"/>
                        </a:lnSpc>
                        <a:spcBef>
                          <a:spcPts val="600"/>
                        </a:spcBef>
                        <a:spcAft>
                          <a:spcPts val="600"/>
                        </a:spcAft>
                      </a:pPr>
                      <a:r>
                        <a:rPr lang="en-US" sz="2800" b="1" dirty="0" smtClean="0">
                          <a:solidFill>
                            <a:srgbClr val="FF0000"/>
                          </a:solidFill>
                          <a:latin typeface="Times New Roman" pitchFamily="18" charset="0"/>
                          <a:cs typeface="Times New Roman" pitchFamily="18" charset="0"/>
                        </a:rPr>
                        <a:t>Nhược điểm</a:t>
                      </a:r>
                      <a:endParaRPr lang="en-US" sz="2800" b="1" dirty="0">
                        <a:solidFill>
                          <a:srgbClr val="FF0000"/>
                        </a:solidFill>
                        <a:latin typeface="Times New Roman" pitchFamily="18" charset="0"/>
                        <a:cs typeface="Times New Roman" pitchFamily="18" charset="0"/>
                      </a:endParaRPr>
                    </a:p>
                  </a:txBody>
                  <a:tcPr>
                    <a:blipFill>
                      <a:blip r:embed="rId2"/>
                      <a:tile tx="0" ty="0" sx="100000" sy="100000" flip="none" algn="tl"/>
                    </a:blipFill>
                  </a:tcPr>
                </a:tc>
                <a:extLst>
                  <a:ext uri="{0D108BD9-81ED-4DB2-BD59-A6C34878D82A}">
                    <a16:rowId xmlns:a16="http://schemas.microsoft.com/office/drawing/2014/main" xmlns="" val="10000"/>
                  </a:ext>
                </a:extLst>
              </a:tr>
              <a:tr h="2393188">
                <a:tc>
                  <a:txBody>
                    <a:bodyPr/>
                    <a:lstStyle/>
                    <a:p>
                      <a:pPr marL="0" marR="0" indent="0" algn="ctr" defTabSz="914400" rtl="0" eaLnBrk="1" fontAlgn="auto" latinLnBrk="0" hangingPunct="1">
                        <a:lnSpc>
                          <a:spcPct val="150000"/>
                        </a:lnSpc>
                        <a:spcBef>
                          <a:spcPts val="600"/>
                        </a:spcBef>
                        <a:spcAft>
                          <a:spcPts val="600"/>
                        </a:spcAft>
                        <a:buClrTx/>
                        <a:buSzTx/>
                        <a:buFontTx/>
                        <a:buNone/>
                        <a:tabLst/>
                        <a:defRPr/>
                      </a:pPr>
                      <a:r>
                        <a:rPr lang="en-US" sz="2800" b="1" dirty="0" smtClean="0">
                          <a:solidFill>
                            <a:srgbClr val="FF0000"/>
                          </a:solidFill>
                          <a:latin typeface="Times New Roman" pitchFamily="18" charset="0"/>
                        </a:rPr>
                        <a:t>Ngôi kể</a:t>
                      </a:r>
                    </a:p>
                    <a:p>
                      <a:pPr marL="0" marR="0" indent="0" algn="ctr" defTabSz="914400" rtl="0" eaLnBrk="1" fontAlgn="auto" latinLnBrk="0" hangingPunct="1">
                        <a:lnSpc>
                          <a:spcPct val="150000"/>
                        </a:lnSpc>
                        <a:spcBef>
                          <a:spcPts val="600"/>
                        </a:spcBef>
                        <a:spcAft>
                          <a:spcPts val="600"/>
                        </a:spcAft>
                        <a:buClrTx/>
                        <a:buSzTx/>
                        <a:buFontTx/>
                        <a:buNone/>
                        <a:tabLst/>
                        <a:defRPr/>
                      </a:pPr>
                      <a:r>
                        <a:rPr lang="en-US" sz="2800" b="1" dirty="0" smtClean="0">
                          <a:solidFill>
                            <a:srgbClr val="FF0000"/>
                          </a:solidFill>
                          <a:latin typeface="Times New Roman" pitchFamily="18" charset="0"/>
                        </a:rPr>
                        <a:t>thứ nhất</a:t>
                      </a:r>
                    </a:p>
                  </a:txBody>
                  <a:tcPr>
                    <a:blipFill>
                      <a:blip r:embed="rId2"/>
                      <a:tile tx="0" ty="0" sx="100000" sy="100000" flip="none" algn="tl"/>
                    </a:blipFill>
                  </a:tcPr>
                </a:tc>
                <a:tc>
                  <a:txBody>
                    <a:bodyPr/>
                    <a:lstStyle/>
                    <a:p>
                      <a:pPr>
                        <a:lnSpc>
                          <a:spcPct val="150000"/>
                        </a:lnSpc>
                        <a:spcBef>
                          <a:spcPts val="600"/>
                        </a:spcBef>
                        <a:spcAft>
                          <a:spcPts val="600"/>
                        </a:spcAft>
                      </a:pPr>
                      <a:endParaRPr lang="en-US" sz="3200" dirty="0">
                        <a:solidFill>
                          <a:srgbClr val="FF0000"/>
                        </a:solidFill>
                        <a:latin typeface="Times New Roman" pitchFamily="18" charset="0"/>
                        <a:cs typeface="Times New Roman" pitchFamily="18" charset="0"/>
                      </a:endParaRPr>
                    </a:p>
                  </a:txBody>
                  <a:tcPr>
                    <a:blipFill>
                      <a:blip r:embed="rId2"/>
                      <a:tile tx="0" ty="0" sx="100000" sy="100000" flip="none" algn="tl"/>
                    </a:blipFill>
                  </a:tcPr>
                </a:tc>
                <a:tc>
                  <a:txBody>
                    <a:bodyPr/>
                    <a:lstStyle/>
                    <a:p>
                      <a:pPr>
                        <a:lnSpc>
                          <a:spcPct val="150000"/>
                        </a:lnSpc>
                        <a:spcBef>
                          <a:spcPts val="600"/>
                        </a:spcBef>
                        <a:spcAft>
                          <a:spcPts val="600"/>
                        </a:spcAft>
                      </a:pPr>
                      <a:endParaRPr lang="en-US" sz="3200" dirty="0">
                        <a:solidFill>
                          <a:srgbClr val="FF0000"/>
                        </a:solidFill>
                        <a:latin typeface="Times New Roman" pitchFamily="18" charset="0"/>
                        <a:cs typeface="Times New Roman" pitchFamily="18" charset="0"/>
                      </a:endParaRPr>
                    </a:p>
                  </a:txBody>
                  <a:tcPr>
                    <a:blipFill>
                      <a:blip r:embed="rId2"/>
                      <a:tile tx="0" ty="0" sx="100000" sy="100000" flip="none" algn="tl"/>
                    </a:blipFill>
                  </a:tcPr>
                </a:tc>
                <a:extLst>
                  <a:ext uri="{0D108BD9-81ED-4DB2-BD59-A6C34878D82A}">
                    <a16:rowId xmlns:a16="http://schemas.microsoft.com/office/drawing/2014/main" xmlns="" val="10001"/>
                  </a:ext>
                </a:extLst>
              </a:tr>
              <a:tr h="2895600">
                <a:tc>
                  <a:txBody>
                    <a:bodyPr/>
                    <a:lstStyle/>
                    <a:p>
                      <a:pPr marL="0" marR="0" indent="0" algn="ctr" defTabSz="914400" rtl="0" eaLnBrk="1" fontAlgn="auto" latinLnBrk="0" hangingPunct="1">
                        <a:lnSpc>
                          <a:spcPct val="150000"/>
                        </a:lnSpc>
                        <a:spcBef>
                          <a:spcPts val="600"/>
                        </a:spcBef>
                        <a:spcAft>
                          <a:spcPts val="600"/>
                        </a:spcAft>
                        <a:buClrTx/>
                        <a:buSzTx/>
                        <a:buFontTx/>
                        <a:buNone/>
                        <a:tabLst/>
                        <a:defRPr/>
                      </a:pPr>
                      <a:r>
                        <a:rPr lang="en-US" sz="2800" b="1" dirty="0" smtClean="0">
                          <a:solidFill>
                            <a:srgbClr val="FF0000"/>
                          </a:solidFill>
                          <a:latin typeface="Times New Roman" pitchFamily="18" charset="0"/>
                        </a:rPr>
                        <a:t>Ngôi kể</a:t>
                      </a:r>
                    </a:p>
                    <a:p>
                      <a:pPr marL="0" marR="0" indent="0" algn="ctr" defTabSz="914400" rtl="0" eaLnBrk="1" fontAlgn="auto" latinLnBrk="0" hangingPunct="1">
                        <a:lnSpc>
                          <a:spcPct val="150000"/>
                        </a:lnSpc>
                        <a:spcBef>
                          <a:spcPts val="600"/>
                        </a:spcBef>
                        <a:spcAft>
                          <a:spcPts val="600"/>
                        </a:spcAft>
                        <a:buClrTx/>
                        <a:buSzTx/>
                        <a:buFontTx/>
                        <a:buNone/>
                        <a:tabLst/>
                        <a:defRPr/>
                      </a:pPr>
                      <a:r>
                        <a:rPr lang="en-US" sz="2800" b="1" dirty="0" smtClean="0">
                          <a:solidFill>
                            <a:srgbClr val="FF0000"/>
                          </a:solidFill>
                          <a:latin typeface="Times New Roman" pitchFamily="18" charset="0"/>
                        </a:rPr>
                        <a:t>thứ ba</a:t>
                      </a:r>
                    </a:p>
                  </a:txBody>
                  <a:tcPr>
                    <a:blipFill>
                      <a:blip r:embed="rId2"/>
                      <a:tile tx="0" ty="0" sx="100000" sy="100000" flip="none" algn="tl"/>
                    </a:blipFill>
                  </a:tcPr>
                </a:tc>
                <a:tc>
                  <a:txBody>
                    <a:bodyPr/>
                    <a:lstStyle/>
                    <a:p>
                      <a:pPr>
                        <a:lnSpc>
                          <a:spcPct val="150000"/>
                        </a:lnSpc>
                        <a:spcBef>
                          <a:spcPts val="600"/>
                        </a:spcBef>
                        <a:spcAft>
                          <a:spcPts val="600"/>
                        </a:spcAft>
                      </a:pPr>
                      <a:endParaRPr lang="en-US" sz="3200" dirty="0">
                        <a:solidFill>
                          <a:srgbClr val="FF0000"/>
                        </a:solidFill>
                        <a:latin typeface="Times New Roman" pitchFamily="18" charset="0"/>
                        <a:cs typeface="Times New Roman" pitchFamily="18" charset="0"/>
                      </a:endParaRPr>
                    </a:p>
                  </a:txBody>
                  <a:tcPr>
                    <a:blipFill>
                      <a:blip r:embed="rId2"/>
                      <a:tile tx="0" ty="0" sx="100000" sy="100000" flip="none" algn="tl"/>
                    </a:blipFill>
                  </a:tcPr>
                </a:tc>
                <a:tc>
                  <a:txBody>
                    <a:bodyPr/>
                    <a:lstStyle/>
                    <a:p>
                      <a:pPr>
                        <a:lnSpc>
                          <a:spcPct val="150000"/>
                        </a:lnSpc>
                        <a:spcBef>
                          <a:spcPts val="600"/>
                        </a:spcBef>
                        <a:spcAft>
                          <a:spcPts val="600"/>
                        </a:spcAft>
                      </a:pPr>
                      <a:endParaRPr lang="en-US" sz="3200" dirty="0">
                        <a:solidFill>
                          <a:srgbClr val="FF0000"/>
                        </a:solidFill>
                        <a:latin typeface="Times New Roman" pitchFamily="18" charset="0"/>
                        <a:cs typeface="Times New Roman" pitchFamily="18" charset="0"/>
                      </a:endParaRPr>
                    </a:p>
                  </a:txBody>
                  <a:tcPr>
                    <a:blipFill>
                      <a:blip r:embed="rId2"/>
                      <a:tile tx="0" ty="0" sx="100000" sy="100000" flip="none" algn="tl"/>
                    </a:blipFill>
                  </a:tcPr>
                </a:tc>
                <a:extLst>
                  <a:ext uri="{0D108BD9-81ED-4DB2-BD59-A6C34878D82A}">
                    <a16:rowId xmlns:a16="http://schemas.microsoft.com/office/drawing/2014/main" xmlns="" val="10002"/>
                  </a:ext>
                </a:extLst>
              </a:tr>
            </a:tbl>
          </a:graphicData>
        </a:graphic>
      </p:graphicFrame>
      <p:sp>
        <p:nvSpPr>
          <p:cNvPr id="6" name="Text Box 37"/>
          <p:cNvSpPr txBox="1">
            <a:spLocks noChangeArrowheads="1"/>
          </p:cNvSpPr>
          <p:nvPr/>
        </p:nvSpPr>
        <p:spPr bwMode="auto">
          <a:xfrm>
            <a:off x="1981200" y="1371600"/>
            <a:ext cx="3505200" cy="2246769"/>
          </a:xfrm>
          <a:prstGeom prst="rect">
            <a:avLst/>
          </a:prstGeom>
          <a:noFill/>
          <a:ln w="9525">
            <a:noFill/>
            <a:miter lim="800000"/>
            <a:headEnd/>
            <a:tailEnd/>
          </a:ln>
          <a:effectLst/>
        </p:spPr>
        <p:txBody>
          <a:bodyPr wrap="square">
            <a:spAutoFit/>
          </a:bodyPr>
          <a:lstStyle/>
          <a:p>
            <a:pPr eaLnBrk="0" hangingPunct="0"/>
            <a:r>
              <a:rPr lang="en-US" sz="2800" b="1" dirty="0" smtClean="0">
                <a:solidFill>
                  <a:srgbClr val="0070C0"/>
                </a:solidFill>
                <a:latin typeface="Times New Roman" pitchFamily="18" charset="0"/>
              </a:rPr>
              <a:t>Trực </a:t>
            </a:r>
            <a:r>
              <a:rPr lang="en-US" sz="2800" b="1" dirty="0">
                <a:solidFill>
                  <a:srgbClr val="0070C0"/>
                </a:solidFill>
                <a:latin typeface="Times New Roman" pitchFamily="18" charset="0"/>
              </a:rPr>
              <a:t>tiếp </a:t>
            </a:r>
            <a:r>
              <a:rPr lang="en-US" sz="2800" b="1" dirty="0" smtClean="0">
                <a:solidFill>
                  <a:srgbClr val="0070C0"/>
                </a:solidFill>
                <a:latin typeface="Times New Roman" pitchFamily="18" charset="0"/>
              </a:rPr>
              <a:t>kể những gì mình nghe, thấy, trải qua; trực tiếp nói ra tình cảm, suy nghĩ của mình.</a:t>
            </a:r>
            <a:endParaRPr lang="en-US" sz="2800" b="1" dirty="0">
              <a:solidFill>
                <a:srgbClr val="0070C0"/>
              </a:solidFill>
              <a:latin typeface="Times New Roman" pitchFamily="18" charset="0"/>
            </a:endParaRPr>
          </a:p>
        </p:txBody>
      </p:sp>
      <p:sp>
        <p:nvSpPr>
          <p:cNvPr id="7" name="Text Box 40"/>
          <p:cNvSpPr txBox="1">
            <a:spLocks noChangeArrowheads="1"/>
          </p:cNvSpPr>
          <p:nvPr/>
        </p:nvSpPr>
        <p:spPr bwMode="auto">
          <a:xfrm>
            <a:off x="5645727" y="1387787"/>
            <a:ext cx="3048000" cy="2246769"/>
          </a:xfrm>
          <a:prstGeom prst="rect">
            <a:avLst/>
          </a:prstGeom>
          <a:noFill/>
          <a:ln w="9525">
            <a:noFill/>
            <a:miter lim="800000"/>
            <a:headEnd/>
            <a:tailEnd/>
          </a:ln>
          <a:effectLst/>
        </p:spPr>
        <p:txBody>
          <a:bodyPr wrap="square">
            <a:spAutoFit/>
          </a:bodyPr>
          <a:lstStyle/>
          <a:p>
            <a:pPr eaLnBrk="0" hangingPunct="0"/>
            <a:r>
              <a:rPr lang="en-US" sz="2800" b="1" dirty="0" smtClean="0">
                <a:solidFill>
                  <a:srgbClr val="0070C0"/>
                </a:solidFill>
                <a:latin typeface="Times New Roman" pitchFamily="18" charset="0"/>
              </a:rPr>
              <a:t>Hạn chế tính khách quan  (Thường ít kể hết những nhược điểm của mình)</a:t>
            </a:r>
            <a:endParaRPr lang="en-US" sz="2800" b="1" dirty="0">
              <a:solidFill>
                <a:srgbClr val="0070C0"/>
              </a:solidFill>
              <a:latin typeface="Times New Roman" pitchFamily="18" charset="0"/>
            </a:endParaRPr>
          </a:p>
        </p:txBody>
      </p:sp>
      <p:sp>
        <p:nvSpPr>
          <p:cNvPr id="8" name="Text Box 50"/>
          <p:cNvSpPr txBox="1">
            <a:spLocks noChangeArrowheads="1"/>
          </p:cNvSpPr>
          <p:nvPr/>
        </p:nvSpPr>
        <p:spPr bwMode="auto">
          <a:xfrm>
            <a:off x="1981200" y="3810000"/>
            <a:ext cx="3657600" cy="2677656"/>
          </a:xfrm>
          <a:prstGeom prst="rect">
            <a:avLst/>
          </a:prstGeom>
          <a:noFill/>
          <a:ln w="9525">
            <a:noFill/>
            <a:miter lim="800000"/>
            <a:headEnd/>
            <a:tailEnd/>
          </a:ln>
          <a:effectLst/>
        </p:spPr>
        <p:txBody>
          <a:bodyPr wrap="square">
            <a:spAutoFit/>
          </a:bodyPr>
          <a:lstStyle/>
          <a:p>
            <a:pPr>
              <a:spcBef>
                <a:spcPct val="20000"/>
              </a:spcBef>
              <a:buClr>
                <a:schemeClr val="hlink"/>
              </a:buClr>
              <a:buSzPct val="60000"/>
              <a:buFontTx/>
              <a:buChar char="-"/>
            </a:pPr>
            <a:r>
              <a:rPr lang="en-US" sz="2800" b="1" dirty="0" smtClean="0">
                <a:solidFill>
                  <a:srgbClr val="0070C0"/>
                </a:solidFill>
                <a:latin typeface="Times New Roman" pitchFamily="18" charset="0"/>
              </a:rPr>
              <a:t>Kể </a:t>
            </a:r>
            <a:r>
              <a:rPr lang="en-US" sz="2800" b="1" dirty="0">
                <a:solidFill>
                  <a:srgbClr val="0070C0"/>
                </a:solidFill>
                <a:latin typeface="Times New Roman" pitchFamily="18" charset="0"/>
              </a:rPr>
              <a:t>linh hoạt, tự do, khách quan. </a:t>
            </a:r>
            <a:r>
              <a:rPr lang="en-US" sz="2800" b="1" dirty="0" smtClean="0">
                <a:solidFill>
                  <a:srgbClr val="0070C0"/>
                </a:solidFill>
                <a:latin typeface="Times New Roman" pitchFamily="18" charset="0"/>
              </a:rPr>
              <a:t> Người </a:t>
            </a:r>
            <a:r>
              <a:rPr lang="en-US" sz="2800" b="1" dirty="0">
                <a:solidFill>
                  <a:srgbClr val="0070C0"/>
                </a:solidFill>
                <a:latin typeface="Times New Roman" pitchFamily="18" charset="0"/>
              </a:rPr>
              <a:t>kể có mặt ở mọi nơi, biết mọi chuyện (kể cả những tâm tư thầm kín của nhân vật</a:t>
            </a:r>
            <a:r>
              <a:rPr lang="en-US" sz="2800" b="1" dirty="0" smtClean="0">
                <a:solidFill>
                  <a:srgbClr val="0070C0"/>
                </a:solidFill>
                <a:latin typeface="Times New Roman" pitchFamily="18" charset="0"/>
              </a:rPr>
              <a:t>)</a:t>
            </a:r>
            <a:endParaRPr lang="en-US" sz="2800" b="1" dirty="0">
              <a:solidFill>
                <a:srgbClr val="0070C0"/>
              </a:solidFill>
              <a:latin typeface="Times New Roman" pitchFamily="18" charset="0"/>
            </a:endParaRPr>
          </a:p>
        </p:txBody>
      </p:sp>
      <p:sp>
        <p:nvSpPr>
          <p:cNvPr id="9" name="Text Box 51"/>
          <p:cNvSpPr txBox="1">
            <a:spLocks noChangeArrowheads="1"/>
          </p:cNvSpPr>
          <p:nvPr/>
        </p:nvSpPr>
        <p:spPr bwMode="auto">
          <a:xfrm>
            <a:off x="5791200" y="3886200"/>
            <a:ext cx="2895600" cy="1815882"/>
          </a:xfrm>
          <a:prstGeom prst="rect">
            <a:avLst/>
          </a:prstGeom>
          <a:noFill/>
          <a:ln w="9525">
            <a:noFill/>
            <a:miter lim="800000"/>
            <a:headEnd/>
            <a:tailEnd/>
          </a:ln>
          <a:effectLst/>
        </p:spPr>
        <p:txBody>
          <a:bodyPr wrap="square">
            <a:spAutoFit/>
          </a:bodyPr>
          <a:lstStyle/>
          <a:p>
            <a:pPr>
              <a:spcBef>
                <a:spcPct val="20000"/>
              </a:spcBef>
              <a:buClr>
                <a:schemeClr val="hlink"/>
              </a:buClr>
              <a:buSzPct val="60000"/>
            </a:pPr>
            <a:r>
              <a:rPr lang="en-US" sz="2800" b="1" dirty="0" smtClean="0">
                <a:solidFill>
                  <a:srgbClr val="0070C0"/>
                </a:solidFill>
                <a:latin typeface="Times New Roman" pitchFamily="18" charset="0"/>
              </a:rPr>
              <a:t>Hạn chế tính chủ quan (Ít </a:t>
            </a:r>
            <a:r>
              <a:rPr lang="en-US" sz="2800" b="1" dirty="0">
                <a:solidFill>
                  <a:srgbClr val="0070C0"/>
                </a:solidFill>
                <a:latin typeface="Times New Roman" pitchFamily="18" charset="0"/>
              </a:rPr>
              <a:t>thấy cảm xúc của </a:t>
            </a:r>
            <a:r>
              <a:rPr lang="en-US" sz="2800" b="1" dirty="0" smtClean="0">
                <a:solidFill>
                  <a:srgbClr val="0070C0"/>
                </a:solidFill>
                <a:latin typeface="Times New Roman" pitchFamily="18" charset="0"/>
              </a:rPr>
              <a:t>người khác)</a:t>
            </a:r>
            <a:endParaRPr lang="en-US" sz="2800" b="1" dirty="0">
              <a:solidFill>
                <a:srgbClr val="0070C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ox(in)">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0"/>
            <a:ext cx="4038600" cy="685800"/>
          </a:xfrm>
          <a:solidFill>
            <a:srgbClr val="FFFF00"/>
          </a:solidFill>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cap="all" dirty="0" smtClean="0">
                <a:ln w="0"/>
                <a:solidFill>
                  <a:srgbClr val="C00000"/>
                </a:solidFill>
                <a:effectLst>
                  <a:reflection blurRad="12700" stA="50000" endPos="50000" dist="5000" dir="5400000" sy="-100000" rotWithShape="0"/>
                </a:effectLst>
                <a:latin typeface="Times New Roman" pitchFamily="18" charset="0"/>
                <a:cs typeface="Times New Roman" pitchFamily="18" charset="0"/>
              </a:rPr>
              <a:t>Củng cố </a:t>
            </a:r>
            <a:endParaRPr lang="en-US" sz="3600" cap="all" dirty="0">
              <a:ln w="0"/>
              <a:solidFill>
                <a:srgbClr val="C00000"/>
              </a:solidFill>
              <a:effectLst>
                <a:reflection blurRad="12700" stA="50000" endPos="50000" dist="5000" dir="5400000" sy="-100000" rotWithShape="0"/>
              </a:effectLst>
              <a:latin typeface="Times New Roman" pitchFamily="18" charset="0"/>
              <a:cs typeface="Times New Roman" pitchFamily="18" charset="0"/>
            </a:endParaRPr>
          </a:p>
        </p:txBody>
      </p:sp>
      <p:sp>
        <p:nvSpPr>
          <p:cNvPr id="3" name="Subtitle 2"/>
          <p:cNvSpPr>
            <a:spLocks noGrp="1"/>
          </p:cNvSpPr>
          <p:nvPr>
            <p:ph type="subTitle" idx="1"/>
          </p:nvPr>
        </p:nvSpPr>
        <p:spPr>
          <a:xfrm>
            <a:off x="1676400" y="914400"/>
            <a:ext cx="6172200" cy="685800"/>
          </a:xfrm>
          <a:solidFill>
            <a:srgbClr val="FFFFCC"/>
          </a:solidFill>
        </p:spPr>
        <p:style>
          <a:lnRef idx="2">
            <a:schemeClr val="accent1"/>
          </a:lnRef>
          <a:fillRef idx="1">
            <a:schemeClr val="lt1"/>
          </a:fillRef>
          <a:effectRef idx="0">
            <a:schemeClr val="accent1"/>
          </a:effectRef>
          <a:fontRef idx="minor">
            <a:schemeClr val="dk1"/>
          </a:fontRef>
        </p:style>
        <p:txBody>
          <a:bodyPr>
            <a:noAutofit/>
          </a:bodyPr>
          <a:lstStyle/>
          <a:p>
            <a:pPr algn="ctr"/>
            <a:r>
              <a:rPr lang="en-US" sz="3600" b="1" dirty="0" smtClean="0">
                <a:ln>
                  <a:solidFill>
                    <a:schemeClr val="tx1"/>
                  </a:solidFill>
                </a:ln>
                <a:latin typeface="Times New Roman" pitchFamily="18" charset="0"/>
                <a:cs typeface="Times New Roman" pitchFamily="18" charset="0"/>
              </a:rPr>
              <a:t>Ngôi kể trong văn tự sự</a:t>
            </a:r>
            <a:endParaRPr lang="en-US" sz="3600" b="1" dirty="0">
              <a:ln>
                <a:solidFill>
                  <a:schemeClr val="tx1"/>
                </a:solidFill>
              </a:ln>
              <a:latin typeface="Times New Roman" pitchFamily="18" charset="0"/>
              <a:cs typeface="Times New Roman" pitchFamily="18" charset="0"/>
            </a:endParaRPr>
          </a:p>
        </p:txBody>
      </p:sp>
      <p:sp>
        <p:nvSpPr>
          <p:cNvPr id="4" name="Subtitle 2"/>
          <p:cNvSpPr txBox="1">
            <a:spLocks/>
          </p:cNvSpPr>
          <p:nvPr/>
        </p:nvSpPr>
        <p:spPr>
          <a:xfrm>
            <a:off x="76200" y="2362200"/>
            <a:ext cx="4191000" cy="2057400"/>
          </a:xfrm>
          <a:prstGeom prst="rect">
            <a:avLst/>
          </a:prstGeom>
          <a:solidFill>
            <a:srgbClr val="FFCCFF"/>
          </a:solidFill>
        </p:spPr>
        <p:style>
          <a:lnRef idx="2">
            <a:schemeClr val="accent1"/>
          </a:lnRef>
          <a:fillRef idx="1">
            <a:schemeClr val="lt1"/>
          </a:fillRef>
          <a:effectRef idx="0">
            <a:schemeClr val="accent1"/>
          </a:effectRef>
          <a:fontRef idx="minor">
            <a:schemeClr val="dk1"/>
          </a:fontRef>
        </p:style>
        <p:txBody>
          <a:bodyPr vert="horz" lIns="0" rIns="18288">
            <a:noAutofit/>
          </a:bodyPr>
          <a:lstStyle/>
          <a:p>
            <a:pPr marL="0" marR="45720" lvl="0" indent="0" algn="ctr" defTabSz="914400" rtl="0" eaLnBrk="1" fontAlgn="auto" latinLnBrk="0" hangingPunct="1">
              <a:lnSpc>
                <a:spcPct val="100000"/>
              </a:lnSpc>
              <a:spcAft>
                <a:spcPts val="0"/>
              </a:spcAft>
              <a:buClr>
                <a:schemeClr val="accent3"/>
              </a:buClr>
              <a:buSzPct val="95000"/>
              <a:buFont typeface="Wingdings 2"/>
              <a:buNone/>
              <a:tabLst/>
              <a:defRPr/>
            </a:pPr>
            <a:r>
              <a:rPr kumimoji="0" lang="en-US" sz="3200" b="1"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Ngôi kể thứ</a:t>
            </a:r>
            <a:r>
              <a:rPr kumimoji="0" lang="en-US" sz="3200" b="1"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 ba</a:t>
            </a:r>
          </a:p>
          <a:p>
            <a:pPr marL="0" marR="45720" lvl="0" indent="0" defTabSz="914400" rtl="0" eaLnBrk="1" fontAlgn="auto" latinLnBrk="0" hangingPunct="1">
              <a:lnSpc>
                <a:spcPct val="100000"/>
              </a:lnSpc>
              <a:spcAft>
                <a:spcPts val="0"/>
              </a:spcAft>
              <a:buClr>
                <a:schemeClr val="accent3"/>
              </a:buClr>
              <a:buSzPct val="95000"/>
              <a:buFont typeface="Wingdings 2"/>
              <a:buNone/>
              <a:tabLst/>
              <a:defRPr/>
            </a:pPr>
            <a:r>
              <a:rPr lang="en-US" sz="3200" b="1" baseline="0" dirty="0" smtClean="0">
                <a:solidFill>
                  <a:srgbClr val="0070C0"/>
                </a:solidFill>
                <a:latin typeface="Times New Roman" pitchFamily="18" charset="0"/>
                <a:cs typeface="Times New Roman" pitchFamily="18" charset="0"/>
              </a:rPr>
              <a:t>- Có</a:t>
            </a:r>
            <a:r>
              <a:rPr lang="en-US" sz="3200" b="1" dirty="0" smtClean="0">
                <a:solidFill>
                  <a:srgbClr val="0070C0"/>
                </a:solidFill>
                <a:latin typeface="Times New Roman" pitchFamily="18" charset="0"/>
                <a:cs typeface="Times New Roman" pitchFamily="18" charset="0"/>
              </a:rPr>
              <a:t> tính khách quan</a:t>
            </a:r>
          </a:p>
          <a:p>
            <a:pPr marL="0" marR="45720" lvl="0" indent="0" defTabSz="914400" rtl="0" eaLnBrk="1" fontAlgn="auto" latinLnBrk="0" hangingPunct="1">
              <a:lnSpc>
                <a:spcPct val="100000"/>
              </a:lnSpc>
              <a:spcAft>
                <a:spcPts val="0"/>
              </a:spcAft>
              <a:buClr>
                <a:schemeClr val="accent3"/>
              </a:buClr>
              <a:buSzPct val="95000"/>
              <a:buFont typeface="Wingdings 2"/>
              <a:buNone/>
              <a:tabLst/>
              <a:defRPr/>
            </a:pPr>
            <a:r>
              <a:rPr kumimoji="0" lang="en-US" sz="3200" b="1"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 Là</a:t>
            </a:r>
            <a:r>
              <a:rPr kumimoji="0" lang="en-US" sz="3200" b="1"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 ngôi kể t</a:t>
            </a:r>
            <a:r>
              <a:rPr kumimoji="0" lang="en-US" sz="3200" b="1"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hường được</a:t>
            </a:r>
            <a:r>
              <a:rPr kumimoji="0" lang="en-US" sz="3200" b="1"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 sử dụng nhất.</a:t>
            </a:r>
            <a:endParaRPr kumimoji="0" lang="en-US" sz="3200" b="1"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endParaRPr>
          </a:p>
        </p:txBody>
      </p:sp>
      <p:sp>
        <p:nvSpPr>
          <p:cNvPr id="5" name="Subtitle 2"/>
          <p:cNvSpPr txBox="1">
            <a:spLocks/>
          </p:cNvSpPr>
          <p:nvPr/>
        </p:nvSpPr>
        <p:spPr>
          <a:xfrm>
            <a:off x="4800600" y="2362200"/>
            <a:ext cx="4267200" cy="2057400"/>
          </a:xfrm>
          <a:prstGeom prst="rect">
            <a:avLst/>
          </a:prstGeom>
          <a:solidFill>
            <a:srgbClr val="FFCCFF"/>
          </a:solidFill>
        </p:spPr>
        <p:style>
          <a:lnRef idx="2">
            <a:schemeClr val="accent1"/>
          </a:lnRef>
          <a:fillRef idx="1">
            <a:schemeClr val="lt1"/>
          </a:fillRef>
          <a:effectRef idx="0">
            <a:schemeClr val="accent1"/>
          </a:effectRef>
          <a:fontRef idx="minor">
            <a:schemeClr val="dk1"/>
          </a:fontRef>
        </p:style>
        <p:txBody>
          <a:bodyPr vert="horz" lIns="0" rIns="18288">
            <a:noAutofit/>
          </a:bodyPr>
          <a:lstStyle/>
          <a:p>
            <a:pPr marL="0" marR="45720" lvl="0" indent="0" algn="ctr" defTabSz="914400" rtl="0" eaLnBrk="1" fontAlgn="auto" latinLnBrk="0" hangingPunct="1">
              <a:lnSpc>
                <a:spcPct val="100000"/>
              </a:lnSpc>
              <a:spcAft>
                <a:spcPts val="0"/>
              </a:spcAft>
              <a:buClr>
                <a:schemeClr val="accent3"/>
              </a:buClr>
              <a:buSzPct val="95000"/>
              <a:buFont typeface="Wingdings 2"/>
              <a:buNone/>
              <a:tabLst/>
              <a:defRPr/>
            </a:pPr>
            <a:r>
              <a:rPr kumimoji="0" lang="en-US" sz="3200" b="1"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Ngôi kể thứ</a:t>
            </a:r>
            <a:r>
              <a:rPr kumimoji="0" lang="en-US" sz="3200" b="1"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 nhất</a:t>
            </a:r>
          </a:p>
          <a:p>
            <a:pPr marL="0" marR="45720" lvl="0" indent="0" defTabSz="914400" rtl="0" eaLnBrk="1" fontAlgn="auto" latinLnBrk="0" hangingPunct="1">
              <a:lnSpc>
                <a:spcPct val="100000"/>
              </a:lnSpc>
              <a:spcAft>
                <a:spcPts val="0"/>
              </a:spcAft>
              <a:buClr>
                <a:schemeClr val="accent3"/>
              </a:buClr>
              <a:buSzPct val="95000"/>
              <a:tabLst/>
              <a:defRPr/>
            </a:pPr>
            <a:r>
              <a:rPr kumimoji="0" lang="en-US" sz="3200" b="1"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 Có</a:t>
            </a:r>
            <a:r>
              <a:rPr kumimoji="0" lang="en-US" sz="3200" b="1"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 tính chủ quan.</a:t>
            </a:r>
          </a:p>
          <a:p>
            <a:pPr marL="0" marR="45720" lvl="0" indent="0" defTabSz="914400" rtl="0" eaLnBrk="1" fontAlgn="auto" latinLnBrk="0" hangingPunct="1">
              <a:lnSpc>
                <a:spcPct val="100000"/>
              </a:lnSpc>
              <a:spcAft>
                <a:spcPts val="0"/>
              </a:spcAft>
              <a:buClr>
                <a:schemeClr val="accent3"/>
              </a:buClr>
              <a:buSzPct val="95000"/>
              <a:tabLst/>
              <a:defRPr/>
            </a:pPr>
            <a:r>
              <a:rPr lang="en-US" sz="3200" b="1" baseline="0" dirty="0" smtClean="0">
                <a:solidFill>
                  <a:srgbClr val="0070C0"/>
                </a:solidFill>
                <a:latin typeface="Times New Roman" pitchFamily="18" charset="0"/>
                <a:cs typeface="Times New Roman" pitchFamily="18" charset="0"/>
              </a:rPr>
              <a:t>- Thường</a:t>
            </a:r>
            <a:r>
              <a:rPr lang="en-US" sz="3200" b="1" dirty="0" smtClean="0">
                <a:solidFill>
                  <a:srgbClr val="0070C0"/>
                </a:solidFill>
                <a:latin typeface="Times New Roman" pitchFamily="18" charset="0"/>
                <a:cs typeface="Times New Roman" pitchFamily="18" charset="0"/>
              </a:rPr>
              <a:t> gặp trong hồi ký, tự truyện</a:t>
            </a:r>
            <a:endParaRPr kumimoji="0" lang="en-US" sz="3200" b="1" i="0" u="none" strike="noStrike" kern="1200" cap="none" spc="0" normalizeH="0" baseline="0" noProof="0" dirty="0">
              <a:ln>
                <a:noFill/>
              </a:ln>
              <a:solidFill>
                <a:srgbClr val="0070C0"/>
              </a:solidFill>
              <a:effectLst/>
              <a:uLnTx/>
              <a:uFillTx/>
              <a:latin typeface="Times New Roman" pitchFamily="18" charset="0"/>
              <a:cs typeface="Times New Roman" pitchFamily="18" charset="0"/>
            </a:endParaRPr>
          </a:p>
        </p:txBody>
      </p:sp>
      <p:grpSp>
        <p:nvGrpSpPr>
          <p:cNvPr id="21" name="Group 20"/>
          <p:cNvGrpSpPr/>
          <p:nvPr/>
        </p:nvGrpSpPr>
        <p:grpSpPr>
          <a:xfrm>
            <a:off x="2057400" y="1600200"/>
            <a:ext cx="4800600" cy="685800"/>
            <a:chOff x="2057400" y="2133600"/>
            <a:chExt cx="4800600" cy="685800"/>
          </a:xfrm>
        </p:grpSpPr>
        <p:cxnSp>
          <p:nvCxnSpPr>
            <p:cNvPr id="7" name="Straight Arrow Connector 6"/>
            <p:cNvCxnSpPr/>
            <p:nvPr/>
          </p:nvCxnSpPr>
          <p:spPr>
            <a:xfrm rot="10800000" flipV="1">
              <a:off x="2057400" y="2133600"/>
              <a:ext cx="2400300" cy="685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419600" y="2133600"/>
              <a:ext cx="2438400" cy="685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0" name="Subtitle 2"/>
          <p:cNvSpPr txBox="1">
            <a:spLocks/>
          </p:cNvSpPr>
          <p:nvPr/>
        </p:nvSpPr>
        <p:spPr>
          <a:xfrm>
            <a:off x="1828800" y="5562600"/>
            <a:ext cx="5334000" cy="685800"/>
          </a:xfrm>
          <a:prstGeom prst="rect">
            <a:avLst/>
          </a:prstGeom>
          <a:solidFill>
            <a:srgbClr val="FFFFCC"/>
          </a:solidFill>
        </p:spPr>
        <p:style>
          <a:lnRef idx="2">
            <a:schemeClr val="accent1"/>
          </a:lnRef>
          <a:fillRef idx="1">
            <a:schemeClr val="lt1"/>
          </a:fillRef>
          <a:effectRef idx="0">
            <a:schemeClr val="accent1"/>
          </a:effectRef>
          <a:fontRef idx="minor">
            <a:schemeClr val="dk1"/>
          </a:fontRef>
        </p:style>
        <p:txBody>
          <a:bodyPr vert="horz" lIns="0" rIns="18288">
            <a:noAutofit/>
          </a:bodyPr>
          <a:lstStyle/>
          <a:p>
            <a:pPr marL="0" marR="45720" lvl="0" indent="0"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en-US" sz="3600" b="1" dirty="0" smtClean="0">
                <a:solidFill>
                  <a:srgbClr val="FF0000"/>
                </a:solidFill>
                <a:latin typeface="Times New Roman" pitchFamily="18" charset="0"/>
                <a:cs typeface="Times New Roman" pitchFamily="18" charset="0"/>
              </a:rPr>
              <a:t>Lựa chọn n</a:t>
            </a:r>
            <a:r>
              <a:rPr kumimoji="0" lang="en-US" sz="36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gôi kể phù</a:t>
            </a:r>
            <a:r>
              <a:rPr kumimoji="0" lang="en-US" sz="3600" b="1"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hợp</a:t>
            </a:r>
            <a:endParaRPr kumimoji="0" lang="en-US" sz="36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22" name="Curved Right Arrow 21"/>
          <p:cNvSpPr/>
          <p:nvPr/>
        </p:nvSpPr>
        <p:spPr>
          <a:xfrm>
            <a:off x="304800" y="4495800"/>
            <a:ext cx="1447800" cy="1676400"/>
          </a:xfrm>
          <a:prstGeom prst="curvedRightArrow">
            <a:avLst>
              <a:gd name="adj1" fmla="val 15013"/>
              <a:gd name="adj2" fmla="val 50000"/>
              <a:gd name="adj3" fmla="val 264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Curved Left Arrow 22"/>
          <p:cNvSpPr/>
          <p:nvPr/>
        </p:nvSpPr>
        <p:spPr>
          <a:xfrm>
            <a:off x="7239000" y="4495800"/>
            <a:ext cx="1447800" cy="1600200"/>
          </a:xfrm>
          <a:prstGeom prst="curvedLeftArrow">
            <a:avLst>
              <a:gd name="adj1" fmla="val 20860"/>
              <a:gd name="adj2" fmla="val 48227"/>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blinds(horizontal)">
                                      <p:cBhvr>
                                        <p:cTn id="20" dur="500"/>
                                        <p:tgtEl>
                                          <p:spTgt spid="22"/>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blinds(horizontal)">
                                      <p:cBhvr>
                                        <p:cTn id="23" dur="500"/>
                                        <p:tgtEl>
                                          <p:spTgt spid="23"/>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blinds(horizontal)">
                                      <p:cBhvr>
                                        <p:cTn id="2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20" grpId="0" animBg="1"/>
      <p:bldP spid="22"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8"/>
          <p:cNvSpPr txBox="1">
            <a:spLocks noChangeArrowheads="1"/>
          </p:cNvSpPr>
          <p:nvPr/>
        </p:nvSpPr>
        <p:spPr bwMode="auto">
          <a:xfrm>
            <a:off x="-38100" y="-47894"/>
            <a:ext cx="9144000" cy="646331"/>
          </a:xfrm>
          <a:prstGeom prst="rect">
            <a:avLst/>
          </a:prstGeom>
          <a:noFill/>
          <a:ln w="9525">
            <a:noFill/>
            <a:miter lim="800000"/>
            <a:headEnd/>
            <a:tailEnd/>
          </a:ln>
          <a:effectLst/>
        </p:spPr>
        <p:txBody>
          <a:bodyPr wrap="square">
            <a:spAutoFit/>
          </a:bodyPr>
          <a:lstStyle/>
          <a:p>
            <a:pPr algn="ctr">
              <a:spcBef>
                <a:spcPct val="50000"/>
              </a:spcBef>
            </a:pPr>
            <a:r>
              <a:rPr lang="en-US" sz="3600" b="1" dirty="0" smtClean="0">
                <a:solidFill>
                  <a:srgbClr val="C00000"/>
                </a:solidFill>
                <a:latin typeface="Times New Roman" pitchFamily="18" charset="0"/>
              </a:rPr>
              <a:t>BT 1: Xác </a:t>
            </a:r>
            <a:r>
              <a:rPr lang="en-US" sz="3600" b="1" dirty="0">
                <a:solidFill>
                  <a:srgbClr val="C00000"/>
                </a:solidFill>
                <a:latin typeface="Times New Roman" pitchFamily="18" charset="0"/>
              </a:rPr>
              <a:t>định ngôi kể </a:t>
            </a:r>
            <a:r>
              <a:rPr lang="en-US" sz="3600" b="1" dirty="0" smtClean="0">
                <a:solidFill>
                  <a:srgbClr val="C00000"/>
                </a:solidFill>
                <a:latin typeface="Times New Roman" pitchFamily="18" charset="0"/>
              </a:rPr>
              <a:t>trong các câu:</a:t>
            </a:r>
            <a:endParaRPr lang="en-US" sz="3600" b="1" dirty="0">
              <a:solidFill>
                <a:srgbClr val="C00000"/>
              </a:solidFill>
              <a:latin typeface="Times New Roman" pitchFamily="18" charset="0"/>
            </a:endParaRPr>
          </a:p>
        </p:txBody>
      </p:sp>
      <p:sp>
        <p:nvSpPr>
          <p:cNvPr id="6" name="Text Box 18"/>
          <p:cNvSpPr txBox="1">
            <a:spLocks noGrp="1" noChangeArrowheads="1"/>
          </p:cNvSpPr>
          <p:nvPr>
            <p:ph type="ctrTitle"/>
          </p:nvPr>
        </p:nvSpPr>
        <p:spPr bwMode="auto">
          <a:xfrm>
            <a:off x="131618" y="688024"/>
            <a:ext cx="8610600" cy="1477328"/>
          </a:xfrm>
          <a:prstGeom prst="rect">
            <a:avLst/>
          </a:prstGeom>
          <a:noFill/>
          <a:ln w="9525">
            <a:noFill/>
            <a:miter lim="800000"/>
            <a:headEnd/>
            <a:tailEnd/>
          </a:ln>
          <a:effectLst/>
        </p:spPr>
        <p:txBody>
          <a:bodyPr wrap="square">
            <a:spAutoFit/>
          </a:bodyPr>
          <a:lstStyle/>
          <a:p>
            <a:pPr algn="just"/>
            <a:r>
              <a:rPr lang="en-US" sz="3200" dirty="0" smtClean="0">
                <a:solidFill>
                  <a:schemeClr val="tx1"/>
                </a:solidFill>
                <a:latin typeface="Times New Roman" pitchFamily="18" charset="0"/>
                <a:cs typeface="Times New Roman" pitchFamily="18" charset="0"/>
              </a:rPr>
              <a:t>Câu 1: Tôi sinh ra và lớn lên ở một vùng ven biển. Tôi yêu bờ cát vàng, sóng biển xanh. Tôi yêu con nước hiền hòa buổi sớm </a:t>
            </a:r>
            <a:r>
              <a:rPr lang="en-US" sz="3200" smtClean="0">
                <a:solidFill>
                  <a:schemeClr val="tx1"/>
                </a:solidFill>
                <a:latin typeface="Times New Roman" pitchFamily="18" charset="0"/>
                <a:cs typeface="Times New Roman" pitchFamily="18" charset="0"/>
              </a:rPr>
              <a:t>bình minh. </a:t>
            </a:r>
            <a:endParaRPr lang="en-US" sz="3200" dirty="0">
              <a:solidFill>
                <a:schemeClr val="tx1"/>
              </a:solidFill>
              <a:latin typeface="Times New Roman" pitchFamily="18" charset="0"/>
              <a:cs typeface="Times New Roman" pitchFamily="18" charset="0"/>
            </a:endParaRPr>
          </a:p>
        </p:txBody>
      </p:sp>
      <p:sp>
        <p:nvSpPr>
          <p:cNvPr id="7" name="Text Box 11"/>
          <p:cNvSpPr txBox="1">
            <a:spLocks noChangeArrowheads="1"/>
          </p:cNvSpPr>
          <p:nvPr/>
        </p:nvSpPr>
        <p:spPr bwMode="auto">
          <a:xfrm>
            <a:off x="304800" y="2158425"/>
            <a:ext cx="8534400" cy="584775"/>
          </a:xfrm>
          <a:prstGeom prst="rect">
            <a:avLst/>
          </a:prstGeom>
          <a:noFill/>
          <a:ln w="9525">
            <a:noFill/>
            <a:miter lim="800000"/>
            <a:headEnd/>
            <a:tailEnd/>
          </a:ln>
          <a:effectLst/>
        </p:spPr>
        <p:txBody>
          <a:bodyPr wrap="square">
            <a:spAutoFit/>
          </a:bodyPr>
          <a:lstStyle/>
          <a:p>
            <a:pPr eaLnBrk="0" hangingPunct="0">
              <a:spcBef>
                <a:spcPct val="50000"/>
              </a:spcBef>
            </a:pPr>
            <a:r>
              <a:rPr lang="en-US" sz="2400" b="1" dirty="0" smtClean="0">
                <a:solidFill>
                  <a:srgbClr val="C00000"/>
                </a:solidFill>
                <a:latin typeface="Times New Roman" pitchFamily="18" charset="0"/>
              </a:rPr>
              <a:t>	</a:t>
            </a:r>
            <a:r>
              <a:rPr lang="en-US" sz="3200" b="1" dirty="0" smtClean="0">
                <a:solidFill>
                  <a:srgbClr val="C00000"/>
                </a:solidFill>
                <a:latin typeface="Times New Roman" pitchFamily="18" charset="0"/>
              </a:rPr>
              <a:t>Ngôi </a:t>
            </a:r>
            <a:r>
              <a:rPr lang="en-US" sz="3200" b="1" dirty="0">
                <a:solidFill>
                  <a:srgbClr val="C00000"/>
                </a:solidFill>
                <a:latin typeface="Times New Roman" pitchFamily="18" charset="0"/>
              </a:rPr>
              <a:t>kể thứ nhất</a:t>
            </a:r>
            <a:endParaRPr lang="en-US" sz="2400" b="1" dirty="0">
              <a:solidFill>
                <a:srgbClr val="C00000"/>
              </a:solidFill>
              <a:latin typeface="Times New Roman" pitchFamily="18" charset="0"/>
            </a:endParaRPr>
          </a:p>
        </p:txBody>
      </p:sp>
      <p:sp>
        <p:nvSpPr>
          <p:cNvPr id="8" name="Text Box 11"/>
          <p:cNvSpPr txBox="1">
            <a:spLocks noChangeArrowheads="1"/>
          </p:cNvSpPr>
          <p:nvPr/>
        </p:nvSpPr>
        <p:spPr bwMode="auto">
          <a:xfrm>
            <a:off x="221226" y="2667000"/>
            <a:ext cx="8694174" cy="1077218"/>
          </a:xfrm>
          <a:prstGeom prst="rect">
            <a:avLst/>
          </a:prstGeom>
          <a:noFill/>
          <a:ln w="9525">
            <a:noFill/>
            <a:miter lim="800000"/>
            <a:headEnd/>
            <a:tailEnd/>
          </a:ln>
          <a:effectLst/>
        </p:spPr>
        <p:txBody>
          <a:bodyPr wrap="square">
            <a:spAutoFit/>
          </a:bodyPr>
          <a:lstStyle/>
          <a:p>
            <a:r>
              <a:rPr lang="en-US" sz="3200" b="1" dirty="0" smtClean="0">
                <a:latin typeface="Times New Roman" pitchFamily="18" charset="0"/>
              </a:rPr>
              <a:t>Câu 2: Năm tháng trôi qua, Mã Lương không ngừng học vẽ.</a:t>
            </a:r>
            <a:endParaRPr lang="en-US" sz="3200" b="1" dirty="0">
              <a:latin typeface="Times New Roman" pitchFamily="18" charset="0"/>
            </a:endParaRPr>
          </a:p>
        </p:txBody>
      </p:sp>
      <p:sp>
        <p:nvSpPr>
          <p:cNvPr id="9" name="Text Box 11"/>
          <p:cNvSpPr txBox="1">
            <a:spLocks noChangeArrowheads="1"/>
          </p:cNvSpPr>
          <p:nvPr/>
        </p:nvSpPr>
        <p:spPr bwMode="auto">
          <a:xfrm>
            <a:off x="228600" y="3733800"/>
            <a:ext cx="8610600" cy="584775"/>
          </a:xfrm>
          <a:prstGeom prst="rect">
            <a:avLst/>
          </a:prstGeom>
          <a:noFill/>
          <a:ln w="9525">
            <a:noFill/>
            <a:miter lim="800000"/>
            <a:headEnd/>
            <a:tailEnd/>
          </a:ln>
          <a:effectLst/>
        </p:spPr>
        <p:txBody>
          <a:bodyPr wrap="square">
            <a:spAutoFit/>
          </a:bodyPr>
          <a:lstStyle/>
          <a:p>
            <a:pPr eaLnBrk="0" hangingPunct="0">
              <a:spcBef>
                <a:spcPct val="50000"/>
              </a:spcBef>
            </a:pPr>
            <a:r>
              <a:rPr lang="en-US" sz="3200" b="1" dirty="0" smtClean="0">
                <a:solidFill>
                  <a:srgbClr val="C00000"/>
                </a:solidFill>
                <a:latin typeface="Times New Roman" pitchFamily="18" charset="0"/>
              </a:rPr>
              <a:t>	Ngôi </a:t>
            </a:r>
            <a:r>
              <a:rPr lang="en-US" sz="3200" b="1" dirty="0">
                <a:solidFill>
                  <a:srgbClr val="C00000"/>
                </a:solidFill>
                <a:latin typeface="Times New Roman" pitchFamily="18" charset="0"/>
              </a:rPr>
              <a:t>kể thứ </a:t>
            </a:r>
            <a:r>
              <a:rPr lang="en-US" sz="3200" b="1" dirty="0" smtClean="0">
                <a:solidFill>
                  <a:srgbClr val="C00000"/>
                </a:solidFill>
                <a:latin typeface="Times New Roman" pitchFamily="18" charset="0"/>
              </a:rPr>
              <a:t>ba</a:t>
            </a:r>
            <a:endParaRPr lang="en-US" sz="3200" b="1" dirty="0">
              <a:solidFill>
                <a:srgbClr val="C00000"/>
              </a:solidFill>
              <a:latin typeface="Times New Roman" pitchFamily="18" charset="0"/>
            </a:endParaRPr>
          </a:p>
        </p:txBody>
      </p:sp>
      <p:sp>
        <p:nvSpPr>
          <p:cNvPr id="10" name="Text Box 13"/>
          <p:cNvSpPr txBox="1">
            <a:spLocks noChangeArrowheads="1"/>
          </p:cNvSpPr>
          <p:nvPr/>
        </p:nvSpPr>
        <p:spPr bwMode="auto">
          <a:xfrm>
            <a:off x="228600" y="4267200"/>
            <a:ext cx="8686800" cy="1569660"/>
          </a:xfrm>
          <a:prstGeom prst="rect">
            <a:avLst/>
          </a:prstGeom>
          <a:noFill/>
          <a:ln w="9525">
            <a:noFill/>
            <a:miter lim="800000"/>
            <a:headEnd/>
            <a:tailEnd/>
          </a:ln>
          <a:effectLst/>
        </p:spPr>
        <p:txBody>
          <a:bodyPr wrap="square">
            <a:spAutoFit/>
          </a:bodyPr>
          <a:lstStyle/>
          <a:p>
            <a:r>
              <a:rPr lang="en-US" sz="3200" b="1" dirty="0" smtClean="0">
                <a:latin typeface="Times New Roman" pitchFamily="18" charset="0"/>
              </a:rPr>
              <a:t>Câu </a:t>
            </a:r>
            <a:r>
              <a:rPr lang="en-US" sz="3200" b="1" dirty="0" smtClean="0">
                <a:effectLst>
                  <a:outerShdw blurRad="38100" dist="38100" dir="2700000" algn="tl">
                    <a:srgbClr val="C0C0C0"/>
                  </a:outerShdw>
                </a:effectLst>
                <a:latin typeface="Times New Roman" pitchFamily="18" charset="0"/>
              </a:rPr>
              <a:t>3:</a:t>
            </a:r>
            <a:r>
              <a:rPr lang="en-US" sz="3200" b="1" dirty="0" smtClean="0">
                <a:latin typeface="Times New Roman" pitchFamily="18" charset="0"/>
              </a:rPr>
              <a:t> Sao hôm nay mình lại không tự kiềm chế được và đã to tiếng với các bạn. Trên đường về nhà, Xuân như ân hận về sự việc mới xảy ra. </a:t>
            </a:r>
            <a:endParaRPr lang="en-US" sz="3200" b="1" dirty="0">
              <a:latin typeface="Times New Roman" pitchFamily="18" charset="0"/>
            </a:endParaRPr>
          </a:p>
        </p:txBody>
      </p:sp>
      <p:sp>
        <p:nvSpPr>
          <p:cNvPr id="11" name="Text Box 15"/>
          <p:cNvSpPr txBox="1">
            <a:spLocks noChangeArrowheads="1"/>
          </p:cNvSpPr>
          <p:nvPr/>
        </p:nvSpPr>
        <p:spPr bwMode="auto">
          <a:xfrm>
            <a:off x="228600" y="5739825"/>
            <a:ext cx="8610600" cy="584775"/>
          </a:xfrm>
          <a:prstGeom prst="rect">
            <a:avLst/>
          </a:prstGeom>
          <a:noFill/>
          <a:ln w="9525">
            <a:noFill/>
            <a:miter lim="800000"/>
            <a:headEnd/>
            <a:tailEnd/>
          </a:ln>
          <a:effectLst/>
        </p:spPr>
        <p:txBody>
          <a:bodyPr wrap="square">
            <a:spAutoFit/>
          </a:bodyPr>
          <a:lstStyle/>
          <a:p>
            <a:pPr eaLnBrk="0" hangingPunct="0">
              <a:spcBef>
                <a:spcPct val="50000"/>
              </a:spcBef>
            </a:pPr>
            <a:r>
              <a:rPr lang="en-US" sz="3200" b="1" dirty="0" smtClean="0">
                <a:solidFill>
                  <a:srgbClr val="C00000"/>
                </a:solidFill>
                <a:latin typeface="Times New Roman" pitchFamily="18" charset="0"/>
              </a:rPr>
              <a:t>	Ngôi </a:t>
            </a:r>
            <a:r>
              <a:rPr lang="en-US" sz="3200" b="1" dirty="0">
                <a:solidFill>
                  <a:srgbClr val="C00000"/>
                </a:solidFill>
                <a:latin typeface="Times New Roman" pitchFamily="18" charset="0"/>
              </a:rPr>
              <a:t>kể thứ ba và thứ nhất </a:t>
            </a:r>
          </a:p>
        </p:txBody>
      </p:sp>
      <p:cxnSp>
        <p:nvCxnSpPr>
          <p:cNvPr id="13" name="Straight Arrow Connector 12"/>
          <p:cNvCxnSpPr/>
          <p:nvPr/>
        </p:nvCxnSpPr>
        <p:spPr>
          <a:xfrm>
            <a:off x="533400" y="2438400"/>
            <a:ext cx="609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533400" y="4038600"/>
            <a:ext cx="609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533400" y="6096000"/>
            <a:ext cx="609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Text Box 15"/>
          <p:cNvSpPr txBox="1">
            <a:spLocks noChangeArrowheads="1"/>
          </p:cNvSpPr>
          <p:nvPr/>
        </p:nvSpPr>
        <p:spPr bwMode="auto">
          <a:xfrm>
            <a:off x="609600" y="757535"/>
            <a:ext cx="2438400" cy="461665"/>
          </a:xfrm>
          <a:prstGeom prst="rect">
            <a:avLst/>
          </a:prstGeom>
          <a:noFill/>
          <a:ln w="9525">
            <a:noFill/>
            <a:miter lim="800000"/>
            <a:headEnd/>
            <a:tailEnd/>
          </a:ln>
          <a:effectLst/>
        </p:spPr>
        <p:txBody>
          <a:bodyPr wrap="square">
            <a:spAutoFit/>
          </a:bodyPr>
          <a:lstStyle/>
          <a:p>
            <a:pPr eaLnBrk="0" hangingPunct="0">
              <a:spcBef>
                <a:spcPct val="50000"/>
              </a:spcBef>
            </a:pPr>
            <a:r>
              <a:rPr lang="en-US" sz="2400" b="1" dirty="0" smtClean="0">
                <a:latin typeface="Times New Roman" pitchFamily="18" charset="0"/>
              </a:rPr>
              <a:t>	____</a:t>
            </a:r>
            <a:endParaRPr lang="en-US" sz="2400" b="1" dirty="0">
              <a:latin typeface="Times New Roman" pitchFamily="18" charset="0"/>
            </a:endParaRPr>
          </a:p>
        </p:txBody>
      </p:sp>
      <p:sp>
        <p:nvSpPr>
          <p:cNvPr id="23" name="Text Box 15"/>
          <p:cNvSpPr txBox="1">
            <a:spLocks noChangeArrowheads="1"/>
          </p:cNvSpPr>
          <p:nvPr/>
        </p:nvSpPr>
        <p:spPr bwMode="auto">
          <a:xfrm>
            <a:off x="228600" y="1290935"/>
            <a:ext cx="2438400" cy="461665"/>
          </a:xfrm>
          <a:prstGeom prst="rect">
            <a:avLst/>
          </a:prstGeom>
          <a:noFill/>
          <a:ln w="9525">
            <a:noFill/>
            <a:miter lim="800000"/>
            <a:headEnd/>
            <a:tailEnd/>
          </a:ln>
          <a:effectLst/>
        </p:spPr>
        <p:txBody>
          <a:bodyPr wrap="square">
            <a:spAutoFit/>
          </a:bodyPr>
          <a:lstStyle/>
          <a:p>
            <a:pPr eaLnBrk="0" hangingPunct="0">
              <a:spcBef>
                <a:spcPct val="50000"/>
              </a:spcBef>
            </a:pPr>
            <a:r>
              <a:rPr lang="en-US" sz="2400" b="1" dirty="0" smtClean="0">
                <a:latin typeface="Times New Roman" pitchFamily="18" charset="0"/>
              </a:rPr>
              <a:t>	____</a:t>
            </a:r>
            <a:endParaRPr lang="en-US" sz="2400" b="1" dirty="0">
              <a:latin typeface="Times New Roman" pitchFamily="18" charset="0"/>
            </a:endParaRPr>
          </a:p>
        </p:txBody>
      </p:sp>
      <p:sp>
        <p:nvSpPr>
          <p:cNvPr id="24" name="Text Box 15"/>
          <p:cNvSpPr txBox="1">
            <a:spLocks noChangeArrowheads="1"/>
          </p:cNvSpPr>
          <p:nvPr/>
        </p:nvSpPr>
        <p:spPr bwMode="auto">
          <a:xfrm>
            <a:off x="7772400" y="1290935"/>
            <a:ext cx="1524000" cy="461665"/>
          </a:xfrm>
          <a:prstGeom prst="rect">
            <a:avLst/>
          </a:prstGeom>
          <a:noFill/>
          <a:ln w="9525">
            <a:noFill/>
            <a:miter lim="800000"/>
            <a:headEnd/>
            <a:tailEnd/>
          </a:ln>
          <a:effectLst/>
        </p:spPr>
        <p:txBody>
          <a:bodyPr wrap="square">
            <a:spAutoFit/>
          </a:bodyPr>
          <a:lstStyle/>
          <a:p>
            <a:pPr eaLnBrk="0" hangingPunct="0">
              <a:spcBef>
                <a:spcPct val="50000"/>
              </a:spcBef>
            </a:pPr>
            <a:r>
              <a:rPr lang="en-US" sz="2400" b="1" dirty="0" smtClean="0">
                <a:latin typeface="Times New Roman" pitchFamily="18" charset="0"/>
              </a:rPr>
              <a:t>      ___</a:t>
            </a:r>
            <a:endParaRPr lang="en-US" sz="2400" b="1" dirty="0">
              <a:latin typeface="Times New Roman" pitchFamily="18" charset="0"/>
            </a:endParaRPr>
          </a:p>
        </p:txBody>
      </p:sp>
      <p:sp>
        <p:nvSpPr>
          <p:cNvPr id="25" name="Text Box 15"/>
          <p:cNvSpPr txBox="1">
            <a:spLocks noChangeArrowheads="1"/>
          </p:cNvSpPr>
          <p:nvPr/>
        </p:nvSpPr>
        <p:spPr bwMode="auto">
          <a:xfrm>
            <a:off x="4191000" y="2819400"/>
            <a:ext cx="2971800" cy="461665"/>
          </a:xfrm>
          <a:prstGeom prst="rect">
            <a:avLst/>
          </a:prstGeom>
          <a:noFill/>
          <a:ln w="9525">
            <a:noFill/>
            <a:miter lim="800000"/>
            <a:headEnd/>
            <a:tailEnd/>
          </a:ln>
          <a:effectLst/>
        </p:spPr>
        <p:txBody>
          <a:bodyPr wrap="square">
            <a:spAutoFit/>
          </a:bodyPr>
          <a:lstStyle/>
          <a:p>
            <a:pPr algn="ctr" eaLnBrk="0" hangingPunct="0">
              <a:spcBef>
                <a:spcPct val="50000"/>
              </a:spcBef>
            </a:pPr>
            <a:r>
              <a:rPr lang="en-US" sz="2400" b="1" dirty="0" smtClean="0">
                <a:latin typeface="Times New Roman" pitchFamily="18" charset="0"/>
              </a:rPr>
              <a:t>	____________</a:t>
            </a:r>
            <a:endParaRPr lang="en-US" sz="2400" b="1" dirty="0">
              <a:latin typeface="Times New Roman" pitchFamily="18" charset="0"/>
            </a:endParaRPr>
          </a:p>
        </p:txBody>
      </p:sp>
      <p:sp>
        <p:nvSpPr>
          <p:cNvPr id="26" name="Text Box 15"/>
          <p:cNvSpPr txBox="1">
            <a:spLocks noChangeArrowheads="1"/>
          </p:cNvSpPr>
          <p:nvPr/>
        </p:nvSpPr>
        <p:spPr bwMode="auto">
          <a:xfrm>
            <a:off x="2895600" y="4415135"/>
            <a:ext cx="2438400" cy="461665"/>
          </a:xfrm>
          <a:prstGeom prst="rect">
            <a:avLst/>
          </a:prstGeom>
          <a:noFill/>
          <a:ln w="9525">
            <a:noFill/>
            <a:miter lim="800000"/>
            <a:headEnd/>
            <a:tailEnd/>
          </a:ln>
          <a:effectLst/>
        </p:spPr>
        <p:txBody>
          <a:bodyPr wrap="square">
            <a:spAutoFit/>
          </a:bodyPr>
          <a:lstStyle/>
          <a:p>
            <a:pPr eaLnBrk="0" hangingPunct="0">
              <a:spcBef>
                <a:spcPct val="50000"/>
              </a:spcBef>
            </a:pPr>
            <a:r>
              <a:rPr lang="en-US" sz="2400" b="1" dirty="0" smtClean="0">
                <a:latin typeface="Times New Roman" pitchFamily="18" charset="0"/>
              </a:rPr>
              <a:t>	______</a:t>
            </a:r>
            <a:endParaRPr lang="en-US" sz="2400" b="1" dirty="0">
              <a:latin typeface="Times New Roman" pitchFamily="18" charset="0"/>
            </a:endParaRPr>
          </a:p>
        </p:txBody>
      </p:sp>
      <p:sp>
        <p:nvSpPr>
          <p:cNvPr id="27" name="Text Box 15"/>
          <p:cNvSpPr txBox="1">
            <a:spLocks noChangeArrowheads="1"/>
          </p:cNvSpPr>
          <p:nvPr/>
        </p:nvSpPr>
        <p:spPr bwMode="auto">
          <a:xfrm>
            <a:off x="152400" y="5405735"/>
            <a:ext cx="2438400" cy="461665"/>
          </a:xfrm>
          <a:prstGeom prst="rect">
            <a:avLst/>
          </a:prstGeom>
          <a:noFill/>
          <a:ln w="9525">
            <a:noFill/>
            <a:miter lim="800000"/>
            <a:headEnd/>
            <a:tailEnd/>
          </a:ln>
          <a:effectLst/>
        </p:spPr>
        <p:txBody>
          <a:bodyPr wrap="square">
            <a:spAutoFit/>
          </a:bodyPr>
          <a:lstStyle/>
          <a:p>
            <a:pPr eaLnBrk="0" hangingPunct="0">
              <a:spcBef>
                <a:spcPct val="50000"/>
              </a:spcBef>
            </a:pPr>
            <a:r>
              <a:rPr lang="en-US" sz="2400" b="1" dirty="0" smtClean="0">
                <a:latin typeface="Times New Roman" pitchFamily="18" charset="0"/>
              </a:rPr>
              <a:t>	______</a:t>
            </a:r>
            <a:endParaRPr lang="en-US" sz="2400" b="1"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blinds(horizontal)">
                                      <p:cBhvr>
                                        <p:cTn id="15" dur="500"/>
                                        <p:tgtEl>
                                          <p:spTgt spid="23"/>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linds(horizontal)">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blinds(horizontal)">
                                      <p:cBhvr>
                                        <p:cTn id="23" dur="500"/>
                                        <p:tgtEl>
                                          <p:spTgt spid="13"/>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linds(horizontal)">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linds(horizontal)">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blinds(horizontal)">
                                      <p:cBhvr>
                                        <p:cTn id="36" dur="500"/>
                                        <p:tgtEl>
                                          <p:spTgt spid="25"/>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blinds(horizontal)">
                                      <p:cBhvr>
                                        <p:cTn id="41" dur="500"/>
                                        <p:tgtEl>
                                          <p:spTgt spid="15"/>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blinds(horizontal)">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blinds(horizontal)">
                                      <p:cBhvr>
                                        <p:cTn id="49" dur="5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26"/>
                                        </p:tgtEl>
                                        <p:attrNameLst>
                                          <p:attrName>style.visibility</p:attrName>
                                        </p:attrNameLst>
                                      </p:cBhvr>
                                      <p:to>
                                        <p:strVal val="visible"/>
                                      </p:to>
                                    </p:set>
                                    <p:animEffect transition="in" filter="blinds(horizontal)">
                                      <p:cBhvr>
                                        <p:cTn id="54" dur="500"/>
                                        <p:tgtEl>
                                          <p:spTgt spid="26"/>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blinds(horizontal)">
                                      <p:cBhvr>
                                        <p:cTn id="57" dur="500"/>
                                        <p:tgtEl>
                                          <p:spTgt spid="2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blinds(horizontal)">
                                      <p:cBhvr>
                                        <p:cTn id="62" dur="500"/>
                                        <p:tgtEl>
                                          <p:spTgt spid="16"/>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blinds(horizontal)">
                                      <p:cBhvr>
                                        <p:cTn id="6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22" grpId="0"/>
      <p:bldP spid="23" grpId="0"/>
      <p:bldP spid="24" grpId="0"/>
      <p:bldP spid="25" grpId="0"/>
      <p:bldP spid="26" grpId="0"/>
      <p:bldP spid="2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690</TotalTime>
  <Words>1029</Words>
  <Application>Microsoft Office PowerPoint</Application>
  <PresentationFormat>On-screen Show (4:3)</PresentationFormat>
  <Paragraphs>114</Paragraphs>
  <Slides>14</Slides>
  <Notes>0</Notes>
  <HiddenSlides>0</HiddenSlides>
  <MMClips>1</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Slide 1</vt:lpstr>
      <vt:lpstr>Ví dụ 1:  Vua và đình thần chịu thằng bé là thông minh lỗi lạc. Nhưng vua vẫn còn muốn thử một lần nữa. Qua hôm sau, khi hai cha con đang ăn cơm ở công quán, bỗng có sứ nhà vua mang tới một con chim sẻ, với lệnh bắt họ phải dọn thành ba cỗ thức ăn. Em bé nhờ cha lấy cho một cái kim may rồi cầm đưa cho sứ giả, bảo: - Ông lấy cái này về tâu đức vua xin rèn cho tôi thành một con dao để xẻ thịt chim.  Vua nghe nói, từ đó mới phục hẳn.                                  (Trích Em bé thông minh)</vt:lpstr>
      <vt:lpstr>Slide 3</vt:lpstr>
      <vt:lpstr>Ví dụ 2: Bởi tôi ăn uống điều độ và làm việc có chừng mực nên tôi chóng lớn lắm. Chẳng bao lâu, tôi đã trở thành một chàng dế thanh niên cường tráng. Đôi càng tôi mẫm bóng. Những cái vuốt ở chân, ở khoeo cứ cứng dần và nhọn hoắt. Thỉnh thoảng muốn thử sự lợi hại của những chiếc vuốt, tôi co cẳng lên, đạp phành phạch vào các ngọn cỏ. Những ngọn cỏ gãy rạp, y như có nhát dao vừa lia qua. Đôi cánh tôi, trước kia ngắn hủn hoẳn, bây giờ thành cái áo dài kín xuống tận chấm đuôi. Mỗi khi tôi vũ lên, đã nghe tiếng phành phạch giòn giã.       (Tô Hoài - Dế Mèn phiêu lưu ký)</vt:lpstr>
      <vt:lpstr>Slide 5</vt:lpstr>
      <vt:lpstr>Slide 6</vt:lpstr>
      <vt:lpstr>Slide 7</vt:lpstr>
      <vt:lpstr>Củng cố </vt:lpstr>
      <vt:lpstr>Câu 1: Tôi sinh ra và lớn lên ở một vùng ven biển. Tôi yêu bờ cát vàng, sóng biển xanh. Tôi yêu con nước hiền hòa buổi sớm bình minh. </vt:lpstr>
      <vt:lpstr>Slide 10</vt:lpstr>
      <vt:lpstr>Slide 11</vt:lpstr>
      <vt:lpstr>Slide 12</vt:lpstr>
      <vt:lpstr>Slide 13</vt:lpstr>
      <vt:lpstr>Slide 14</vt:lpstr>
    </vt:vector>
  </TitlesOfParts>
  <Company>http://viet4room.com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Manh Cuong</dc:creator>
  <cp:lastModifiedBy>dell</cp:lastModifiedBy>
  <cp:revision>153</cp:revision>
  <cp:lastPrinted>2016-10-13T23:01:14Z</cp:lastPrinted>
  <dcterms:created xsi:type="dcterms:W3CDTF">2015-09-24T02:42:29Z</dcterms:created>
  <dcterms:modified xsi:type="dcterms:W3CDTF">2020-04-09T04:24:37Z</dcterms:modified>
</cp:coreProperties>
</file>