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2" r:id="rId2"/>
    <p:sldId id="256" r:id="rId3"/>
    <p:sldId id="258" r:id="rId4"/>
    <p:sldId id="263" r:id="rId5"/>
    <p:sldId id="267" r:id="rId6"/>
    <p:sldId id="274" r:id="rId7"/>
    <p:sldId id="276" r:id="rId8"/>
    <p:sldId id="266" r:id="rId9"/>
    <p:sldId id="275" r:id="rId10"/>
    <p:sldId id="260" r:id="rId11"/>
    <p:sldId id="259" r:id="rId12"/>
    <p:sldId id="261" r:id="rId13"/>
    <p:sldId id="270" r:id="rId14"/>
    <p:sldId id="264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NULL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ADCDCE-0CEC-4294-A267-218EC5909C60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4E5181-9A80-4058-852A-CBD6802A4E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9823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7492B1-2E57-4F7B-9B61-51691E3A071D}" type="slidenum">
              <a:rPr lang="en-US"/>
              <a:pPr/>
              <a:t>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5181-9A80-4058-852A-CBD6802A4E0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88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95B51A-8457-4ECA-9BA4-3CCBC0C09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slide" Target="slide3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5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emf"/><Relationship Id="rId5" Type="http://schemas.openxmlformats.org/officeDocument/2006/relationships/image" Target="../media/image16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1.bin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20.bin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5.bin"/><Relationship Id="rId1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12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image" Target="../media/image6.png"/><Relationship Id="rId5" Type="http://schemas.openxmlformats.org/officeDocument/2006/relationships/image" Target="../media/image4.gif"/><Relationship Id="rId10" Type="http://schemas.openxmlformats.org/officeDocument/2006/relationships/oleObject" Target="../embeddings/oleObject3.bin"/><Relationship Id="rId4" Type="http://schemas.openxmlformats.org/officeDocument/2006/relationships/image" Target="../media/image3.png"/><Relationship Id="rId9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0"/>
            <a:ext cx="8763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>
    <p:sndAc>
      <p:stSnd>
        <p:snd r:embed="rId3" name="applaus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7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2"/>
          <p:cNvSpPr>
            <a:spLocks noChangeArrowheads="1"/>
          </p:cNvSpPr>
          <p:nvPr/>
        </p:nvSpPr>
        <p:spPr bwMode="auto">
          <a:xfrm>
            <a:off x="41275" y="57150"/>
            <a:ext cx="9026525" cy="68580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2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0" y="6299200"/>
            <a:ext cx="534988" cy="4064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508001" y="355600"/>
            <a:ext cx="8369299" cy="1077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3200" dirty="0" err="1" smtClean="0"/>
              <a:t>Câu</a:t>
            </a:r>
            <a:r>
              <a:rPr lang="en-US" sz="3200" dirty="0" smtClean="0"/>
              <a:t> 2: </a:t>
            </a:r>
            <a:r>
              <a:rPr lang="en-US" sz="3200" dirty="0" err="1" smtClean="0"/>
              <a:t>Khẳng</a:t>
            </a:r>
            <a:r>
              <a:rPr lang="en-US" sz="3200" dirty="0" smtClean="0"/>
              <a:t> </a:t>
            </a:r>
            <a:r>
              <a:rPr lang="en-US" sz="3200" dirty="0" err="1" smtClean="0"/>
              <a:t>đinh</a:t>
            </a:r>
            <a:r>
              <a:rPr lang="en-US" sz="3200" dirty="0" smtClean="0"/>
              <a:t> </a:t>
            </a:r>
            <a:r>
              <a:rPr lang="en-US" sz="3200" dirty="0" err="1" smtClean="0"/>
              <a:t>sau</a:t>
            </a:r>
            <a:r>
              <a:rPr lang="en-US" sz="3200" dirty="0" smtClean="0"/>
              <a:t> </a:t>
            </a:r>
            <a:r>
              <a:rPr lang="en-US" sz="3200" dirty="0" err="1" smtClean="0"/>
              <a:t>đúng</a:t>
            </a:r>
            <a:r>
              <a:rPr lang="en-US" sz="3200" dirty="0" smtClean="0"/>
              <a:t> hay </a:t>
            </a:r>
            <a:r>
              <a:rPr lang="en-US" sz="3200" dirty="0" err="1" smtClean="0"/>
              <a:t>sai</a:t>
            </a:r>
            <a:r>
              <a:rPr lang="en-US" sz="3200" dirty="0" smtClean="0"/>
              <a:t>?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eaLnBrk="0" hangingPunct="0"/>
            <a:endParaRPr lang="en-US" sz="3200" dirty="0" smtClean="0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9" name="Picture 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2787" y="1981200"/>
            <a:ext cx="3452813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2438400" y="990600"/>
          <a:ext cx="2971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3" name="Equation" r:id="rId5" imgW="1066337" imgH="203112" progId="Equation.3">
                  <p:embed/>
                </p:oleObj>
              </mc:Choice>
              <mc:Fallback>
                <p:oleObj name="Equation" r:id="rId5" imgW="1066337" imgH="203112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990600"/>
                        <a:ext cx="29718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43000" y="4114800"/>
            <a:ext cx="601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/>
              <a:t>Khẳng định trên sai. Sửa lại</a:t>
            </a:r>
            <a:r>
              <a:rPr lang="en-US" sz="2800" dirty="0" smtClean="0"/>
              <a:t>: </a:t>
            </a:r>
            <a:endParaRPr lang="en-US" sz="2800" dirty="0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102" name="Object 6"/>
          <p:cNvGraphicFramePr>
            <a:graphicFrameLocks noChangeAspect="1"/>
          </p:cNvGraphicFramePr>
          <p:nvPr/>
        </p:nvGraphicFramePr>
        <p:xfrm>
          <a:off x="2743200" y="4724400"/>
          <a:ext cx="2921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4" name="Equation" r:id="rId7" imgW="1091726" imgH="203112" progId="Equation.3">
                  <p:embed/>
                </p:oleObj>
              </mc:Choice>
              <mc:Fallback>
                <p:oleObj name="Equation" r:id="rId7" imgW="1091726" imgH="203112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4724400"/>
                        <a:ext cx="2921000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2"/>
          <p:cNvSpPr>
            <a:spLocks noChangeArrowheads="1"/>
          </p:cNvSpPr>
          <p:nvPr/>
        </p:nvSpPr>
        <p:spPr bwMode="auto">
          <a:xfrm>
            <a:off x="41275" y="57150"/>
            <a:ext cx="9026525" cy="68580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2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0" y="6299200"/>
            <a:ext cx="534988" cy="4064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508001" y="355600"/>
            <a:ext cx="8369299" cy="1077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Câu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Arial" pitchFamily="34" charset="0"/>
              </a:rPr>
              <a:t> 1:</a:t>
            </a:r>
            <a:r>
              <a:rPr lang="en-US" sz="3200" dirty="0" smtClean="0"/>
              <a:t>So </a:t>
            </a:r>
            <a:r>
              <a:rPr lang="en-US" sz="3200" dirty="0" err="1" smtClean="0"/>
              <a:t>sánh</a:t>
            </a:r>
            <a:r>
              <a:rPr lang="en-US" sz="3200" dirty="0" smtClean="0"/>
              <a:t> </a:t>
            </a:r>
            <a:r>
              <a:rPr lang="en-US" sz="3200" dirty="0" err="1" smtClean="0"/>
              <a:t>góc</a:t>
            </a:r>
            <a:r>
              <a:rPr lang="en-US" sz="3200" dirty="0" smtClean="0"/>
              <a:t> ABC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góc</a:t>
            </a:r>
            <a:r>
              <a:rPr lang="en-US" sz="3200" dirty="0" smtClean="0"/>
              <a:t> ABD?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9" name="Picture 28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32099" y="1397001"/>
            <a:ext cx="3733801" cy="307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952500" y="4584700"/>
            <a:ext cx="7213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752600" y="4495800"/>
          <a:ext cx="6091237" cy="62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5" imgW="2336760" imgH="241200" progId="Equation.3">
                  <p:embed/>
                </p:oleObj>
              </mc:Choice>
              <mc:Fallback>
                <p:oleObj name="Equation" r:id="rId5" imgW="2336760" imgH="241200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4495800"/>
                        <a:ext cx="6091237" cy="6289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7" name="AutoShape 2"/>
          <p:cNvSpPr>
            <a:spLocks noChangeArrowheads="1"/>
          </p:cNvSpPr>
          <p:nvPr/>
        </p:nvSpPr>
        <p:spPr bwMode="auto">
          <a:xfrm>
            <a:off x="41275" y="57150"/>
            <a:ext cx="9026525" cy="6858000"/>
          </a:xfrm>
          <a:prstGeom prst="roundRect">
            <a:avLst>
              <a:gd name="adj" fmla="val 16667"/>
            </a:avLst>
          </a:prstGeom>
          <a:noFill/>
          <a:ln w="76200" cmpd="tri">
            <a:solidFill>
              <a:srgbClr val="FF00FF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8" name="AutoShape 2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762000" y="6299200"/>
            <a:ext cx="534988" cy="406400"/>
          </a:xfrm>
          <a:prstGeom prst="actionButtonEnd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47" name="Rectangle 27"/>
          <p:cNvSpPr>
            <a:spLocks noChangeArrowheads="1"/>
          </p:cNvSpPr>
          <p:nvPr/>
        </p:nvSpPr>
        <p:spPr bwMode="auto">
          <a:xfrm>
            <a:off x="508001" y="355600"/>
            <a:ext cx="8369299" cy="107721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vi-VN" sz="3200" dirty="0" smtClean="0"/>
              <a:t>Câu 3:</a:t>
            </a:r>
            <a:r>
              <a:rPr lang="en-US" sz="3200" dirty="0" smtClean="0"/>
              <a:t> </a:t>
            </a:r>
            <a:r>
              <a:rPr lang="en-US" sz="3200" dirty="0" err="1" smtClean="0"/>
              <a:t>Chứng</a:t>
            </a:r>
            <a:r>
              <a:rPr lang="en-US" sz="3200" dirty="0" smtClean="0"/>
              <a:t> minh AB </a:t>
            </a:r>
            <a:r>
              <a:rPr lang="en-US" sz="3200" dirty="0" err="1" smtClean="0"/>
              <a:t>là</a:t>
            </a:r>
            <a:r>
              <a:rPr lang="en-US" sz="3200" dirty="0" smtClean="0"/>
              <a:t> </a:t>
            </a:r>
            <a:r>
              <a:rPr lang="en-US" sz="3200" dirty="0" err="1" smtClean="0"/>
              <a:t>tia</a:t>
            </a:r>
            <a:r>
              <a:rPr lang="en-US" sz="3200" dirty="0" smtClean="0"/>
              <a:t> </a:t>
            </a:r>
            <a:r>
              <a:rPr lang="en-US" sz="3200" dirty="0" err="1" smtClean="0"/>
              <a:t>phân</a:t>
            </a:r>
            <a:r>
              <a:rPr lang="en-US" sz="3200" dirty="0" smtClean="0"/>
              <a:t> </a:t>
            </a:r>
            <a:r>
              <a:rPr lang="en-US" sz="3200" dirty="0" err="1" smtClean="0"/>
              <a:t>giác</a:t>
            </a:r>
            <a:r>
              <a:rPr lang="en-US" sz="3200" dirty="0" smtClean="0"/>
              <a:t> </a:t>
            </a:r>
            <a:r>
              <a:rPr lang="en-US" sz="3200" dirty="0" err="1" smtClean="0"/>
              <a:t>của</a:t>
            </a:r>
            <a:r>
              <a:rPr lang="en-US" sz="3200" dirty="0" smtClean="0"/>
              <a:t> </a:t>
            </a:r>
            <a:r>
              <a:rPr lang="en-US" sz="3200" dirty="0" err="1" smtClean="0"/>
              <a:t>góc</a:t>
            </a:r>
            <a:r>
              <a:rPr lang="en-US" sz="3200" dirty="0" smtClean="0"/>
              <a:t> MAN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19200" y="5029200"/>
            <a:ext cx="69342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vi-VN" sz="2800" dirty="0" smtClean="0">
                <a:solidFill>
                  <a:srgbClr val="FF0000"/>
                </a:solidFill>
              </a:rPr>
              <a:t>=&gt; </a:t>
            </a:r>
            <a:r>
              <a:rPr lang="en-US" sz="2800" dirty="0" smtClean="0">
                <a:solidFill>
                  <a:srgbClr val="FF0000"/>
                </a:solidFill>
              </a:rPr>
              <a:t>AB </a:t>
            </a:r>
            <a:r>
              <a:rPr lang="en-US" sz="2800" dirty="0" err="1" smtClean="0">
                <a:solidFill>
                  <a:srgbClr val="FF0000"/>
                </a:solidFill>
              </a:rPr>
              <a:t>là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tia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phân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giác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của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góc</a:t>
            </a:r>
            <a:r>
              <a:rPr lang="en-US" sz="2800" dirty="0" smtClean="0">
                <a:solidFill>
                  <a:srgbClr val="FF0000"/>
                </a:solidFill>
              </a:rPr>
              <a:t> MAN.</a:t>
            </a:r>
          </a:p>
          <a:p>
            <a:endParaRPr lang="en-US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81113" y="4419600"/>
          <a:ext cx="5286375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5" name="Equation" r:id="rId4" imgW="2349360" imgH="241200" progId="Equation.3">
                  <p:embed/>
                </p:oleObj>
              </mc:Choice>
              <mc:Fallback>
                <p:oleObj name="Equation" r:id="rId4" imgW="2349360" imgH="2412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1113" y="4419600"/>
                        <a:ext cx="5286375" cy="542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19400" y="1524000"/>
            <a:ext cx="3429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03:00</a:t>
            </a:r>
            <a:endParaRPr lang="en-US" sz="2800"/>
          </a:p>
        </p:txBody>
      </p:sp>
      <p:sp>
        <p:nvSpPr>
          <p:cNvPr id="6" name="Rounded Rectangle 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02:59</a:t>
            </a:r>
            <a:endParaRPr lang="en-US" sz="2800"/>
          </a:p>
        </p:txBody>
      </p:sp>
      <p:sp>
        <p:nvSpPr>
          <p:cNvPr id="7" name="Rounded Rectangle 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02:58</a:t>
            </a:r>
            <a:endParaRPr lang="en-US" sz="2800"/>
          </a:p>
        </p:txBody>
      </p:sp>
      <p:sp>
        <p:nvSpPr>
          <p:cNvPr id="8" name="Rounded Rectangle 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02:57</a:t>
            </a:r>
            <a:endParaRPr lang="en-US" sz="2800"/>
          </a:p>
        </p:txBody>
      </p:sp>
      <p:sp>
        <p:nvSpPr>
          <p:cNvPr id="9" name="Rounded Rectangle 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02:56</a:t>
            </a:r>
            <a:endParaRPr lang="en-US" sz="2800"/>
          </a:p>
        </p:txBody>
      </p:sp>
      <p:sp>
        <p:nvSpPr>
          <p:cNvPr id="10" name="Rounded Rectangle 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02:55</a:t>
            </a:r>
            <a:endParaRPr lang="en-US" sz="2800"/>
          </a:p>
        </p:txBody>
      </p:sp>
      <p:sp>
        <p:nvSpPr>
          <p:cNvPr id="11" name="Rounded Rectangle 1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02:54</a:t>
            </a:r>
            <a:endParaRPr lang="en-US" sz="2800"/>
          </a:p>
        </p:txBody>
      </p:sp>
      <p:sp>
        <p:nvSpPr>
          <p:cNvPr id="12" name="Rounded Rectangle 1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02:53</a:t>
            </a:r>
            <a:endParaRPr lang="en-US" sz="2800"/>
          </a:p>
        </p:txBody>
      </p:sp>
      <p:sp>
        <p:nvSpPr>
          <p:cNvPr id="13" name="Rounded Rectangle 1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02:52</a:t>
            </a:r>
            <a:endParaRPr lang="en-US" sz="2800"/>
          </a:p>
        </p:txBody>
      </p:sp>
      <p:sp>
        <p:nvSpPr>
          <p:cNvPr id="14" name="Rounded Rectangle 1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02:51</a:t>
            </a:r>
            <a:endParaRPr lang="en-US" sz="2800"/>
          </a:p>
        </p:txBody>
      </p:sp>
      <p:sp>
        <p:nvSpPr>
          <p:cNvPr id="15" name="Rounded Rectangle 1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02:50</a:t>
            </a:r>
            <a:endParaRPr lang="en-US" sz="2800"/>
          </a:p>
        </p:txBody>
      </p:sp>
      <p:sp>
        <p:nvSpPr>
          <p:cNvPr id="16" name="Rounded Rectangle 1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02:49</a:t>
            </a:r>
            <a:endParaRPr lang="en-US" sz="2800"/>
          </a:p>
        </p:txBody>
      </p:sp>
      <p:sp>
        <p:nvSpPr>
          <p:cNvPr id="17" name="Rounded Rectangle 1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02:48</a:t>
            </a:r>
            <a:endParaRPr lang="en-US" sz="2800"/>
          </a:p>
        </p:txBody>
      </p:sp>
      <p:sp>
        <p:nvSpPr>
          <p:cNvPr id="18" name="Rounded Rectangle 1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02:47</a:t>
            </a:r>
            <a:endParaRPr lang="en-US" sz="2800"/>
          </a:p>
        </p:txBody>
      </p:sp>
      <p:sp>
        <p:nvSpPr>
          <p:cNvPr id="19" name="Rounded Rectangle 1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02:46</a:t>
            </a:r>
            <a:endParaRPr lang="en-US" sz="2800"/>
          </a:p>
        </p:txBody>
      </p:sp>
      <p:sp>
        <p:nvSpPr>
          <p:cNvPr id="20" name="Rounded Rectangle 1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02:45</a:t>
            </a:r>
            <a:endParaRPr lang="en-US" sz="2800"/>
          </a:p>
        </p:txBody>
      </p:sp>
      <p:sp>
        <p:nvSpPr>
          <p:cNvPr id="21" name="Rounded Rectangle 2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02:44</a:t>
            </a:r>
            <a:endParaRPr lang="en-US" sz="2800"/>
          </a:p>
        </p:txBody>
      </p:sp>
      <p:sp>
        <p:nvSpPr>
          <p:cNvPr id="22" name="Rounded Rectangle 2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02:43</a:t>
            </a:r>
            <a:endParaRPr lang="en-US" sz="2800"/>
          </a:p>
        </p:txBody>
      </p:sp>
      <p:sp>
        <p:nvSpPr>
          <p:cNvPr id="23" name="Rounded Rectangle 2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02:42</a:t>
            </a:r>
            <a:endParaRPr lang="en-US" sz="2800"/>
          </a:p>
        </p:txBody>
      </p:sp>
      <p:sp>
        <p:nvSpPr>
          <p:cNvPr id="24" name="Rounded Rectangle 2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02:41</a:t>
            </a:r>
            <a:endParaRPr lang="en-US" sz="2800"/>
          </a:p>
        </p:txBody>
      </p:sp>
      <p:sp>
        <p:nvSpPr>
          <p:cNvPr id="25" name="Rounded Rectangle 2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02:40</a:t>
            </a:r>
            <a:endParaRPr lang="en-US" sz="2800"/>
          </a:p>
        </p:txBody>
      </p:sp>
      <p:sp>
        <p:nvSpPr>
          <p:cNvPr id="26" name="Rounded Rectangle 2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02:39</a:t>
            </a:r>
            <a:endParaRPr lang="en-US" sz="2800"/>
          </a:p>
        </p:txBody>
      </p:sp>
      <p:sp>
        <p:nvSpPr>
          <p:cNvPr id="27" name="Rounded Rectangle 2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02:38</a:t>
            </a:r>
            <a:endParaRPr lang="en-US" sz="2800"/>
          </a:p>
        </p:txBody>
      </p:sp>
      <p:sp>
        <p:nvSpPr>
          <p:cNvPr id="28" name="Rounded Rectangle 2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02:37</a:t>
            </a:r>
            <a:endParaRPr lang="en-US" sz="2800"/>
          </a:p>
        </p:txBody>
      </p:sp>
      <p:sp>
        <p:nvSpPr>
          <p:cNvPr id="29" name="Rounded Rectangle 2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02:36</a:t>
            </a:r>
            <a:endParaRPr lang="en-US" sz="2800"/>
          </a:p>
        </p:txBody>
      </p:sp>
      <p:sp>
        <p:nvSpPr>
          <p:cNvPr id="30" name="Rounded Rectangle 2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02:35</a:t>
            </a:r>
            <a:endParaRPr lang="en-US" sz="2800"/>
          </a:p>
        </p:txBody>
      </p:sp>
      <p:sp>
        <p:nvSpPr>
          <p:cNvPr id="31" name="Rounded Rectangle 3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02:34</a:t>
            </a:r>
            <a:endParaRPr lang="en-US" sz="2800"/>
          </a:p>
        </p:txBody>
      </p:sp>
      <p:sp>
        <p:nvSpPr>
          <p:cNvPr id="32" name="Rounded Rectangle 3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02:33</a:t>
            </a:r>
            <a:endParaRPr lang="en-US" sz="2800"/>
          </a:p>
        </p:txBody>
      </p:sp>
      <p:sp>
        <p:nvSpPr>
          <p:cNvPr id="33" name="Rounded Rectangle 3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02:32</a:t>
            </a:r>
            <a:endParaRPr lang="en-US" sz="2800"/>
          </a:p>
        </p:txBody>
      </p:sp>
      <p:sp>
        <p:nvSpPr>
          <p:cNvPr id="34" name="Rounded Rectangle 3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02:31</a:t>
            </a:r>
            <a:endParaRPr lang="en-US" sz="2800"/>
          </a:p>
        </p:txBody>
      </p:sp>
      <p:sp>
        <p:nvSpPr>
          <p:cNvPr id="35" name="Rounded Rectangle 3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02:30</a:t>
            </a:r>
            <a:endParaRPr lang="en-US" sz="2800"/>
          </a:p>
        </p:txBody>
      </p:sp>
      <p:sp>
        <p:nvSpPr>
          <p:cNvPr id="36" name="Rounded Rectangle 3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02:29</a:t>
            </a:r>
            <a:endParaRPr lang="en-US" sz="2800"/>
          </a:p>
        </p:txBody>
      </p:sp>
      <p:sp>
        <p:nvSpPr>
          <p:cNvPr id="37" name="Rounded Rectangle 3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02:28</a:t>
            </a:r>
            <a:endParaRPr lang="en-US" sz="2800"/>
          </a:p>
        </p:txBody>
      </p:sp>
      <p:sp>
        <p:nvSpPr>
          <p:cNvPr id="38" name="Rounded Rectangle 3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02:27</a:t>
            </a:r>
            <a:endParaRPr lang="en-US" sz="2800"/>
          </a:p>
        </p:txBody>
      </p:sp>
      <p:sp>
        <p:nvSpPr>
          <p:cNvPr id="39" name="Rounded Rectangle 3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02:26</a:t>
            </a:r>
            <a:endParaRPr lang="en-US" sz="2800"/>
          </a:p>
        </p:txBody>
      </p:sp>
      <p:sp>
        <p:nvSpPr>
          <p:cNvPr id="40" name="Rounded Rectangle 3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02:25</a:t>
            </a:r>
            <a:endParaRPr lang="en-US" sz="2800"/>
          </a:p>
        </p:txBody>
      </p:sp>
      <p:sp>
        <p:nvSpPr>
          <p:cNvPr id="41" name="Rounded Rectangle 4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02:24</a:t>
            </a:r>
            <a:endParaRPr lang="en-US" sz="2800"/>
          </a:p>
        </p:txBody>
      </p:sp>
      <p:sp>
        <p:nvSpPr>
          <p:cNvPr id="42" name="Rounded Rectangle 4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02:23</a:t>
            </a:r>
            <a:endParaRPr lang="en-US" sz="2800"/>
          </a:p>
        </p:txBody>
      </p:sp>
      <p:sp>
        <p:nvSpPr>
          <p:cNvPr id="43" name="Rounded Rectangle 4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02:22</a:t>
            </a:r>
            <a:endParaRPr lang="en-US" sz="2800"/>
          </a:p>
        </p:txBody>
      </p:sp>
      <p:sp>
        <p:nvSpPr>
          <p:cNvPr id="44" name="Rounded Rectangle 4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02:21</a:t>
            </a:r>
            <a:endParaRPr lang="en-US" sz="2800"/>
          </a:p>
        </p:txBody>
      </p:sp>
      <p:sp>
        <p:nvSpPr>
          <p:cNvPr id="45" name="Rounded Rectangle 4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02:20</a:t>
            </a:r>
            <a:endParaRPr lang="en-US" sz="2800"/>
          </a:p>
        </p:txBody>
      </p:sp>
      <p:sp>
        <p:nvSpPr>
          <p:cNvPr id="46" name="Rounded Rectangle 4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02:19</a:t>
            </a:r>
            <a:endParaRPr lang="en-US" sz="2800"/>
          </a:p>
        </p:txBody>
      </p:sp>
      <p:sp>
        <p:nvSpPr>
          <p:cNvPr id="47" name="Rounded Rectangle 4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02:18</a:t>
            </a:r>
            <a:endParaRPr lang="en-US" sz="2800"/>
          </a:p>
        </p:txBody>
      </p:sp>
      <p:sp>
        <p:nvSpPr>
          <p:cNvPr id="48" name="Rounded Rectangle 4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02:17</a:t>
            </a:r>
            <a:endParaRPr lang="en-US" sz="2800"/>
          </a:p>
        </p:txBody>
      </p:sp>
      <p:sp>
        <p:nvSpPr>
          <p:cNvPr id="49" name="Rounded Rectangle 4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02:16</a:t>
            </a:r>
            <a:endParaRPr lang="en-US" sz="2800"/>
          </a:p>
        </p:txBody>
      </p:sp>
      <p:sp>
        <p:nvSpPr>
          <p:cNvPr id="50" name="Rounded Rectangle 4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02:15</a:t>
            </a:r>
            <a:endParaRPr lang="en-US" sz="2800"/>
          </a:p>
        </p:txBody>
      </p:sp>
      <p:sp>
        <p:nvSpPr>
          <p:cNvPr id="51" name="Rounded Rectangle 5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02:14</a:t>
            </a:r>
            <a:endParaRPr lang="en-US" sz="2800"/>
          </a:p>
        </p:txBody>
      </p:sp>
      <p:sp>
        <p:nvSpPr>
          <p:cNvPr id="52" name="Rounded Rectangle 5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02:13</a:t>
            </a:r>
            <a:endParaRPr lang="en-US" sz="2800"/>
          </a:p>
        </p:txBody>
      </p:sp>
      <p:sp>
        <p:nvSpPr>
          <p:cNvPr id="53" name="Rounded Rectangle 5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02:12</a:t>
            </a:r>
            <a:endParaRPr lang="en-US" sz="2800"/>
          </a:p>
        </p:txBody>
      </p:sp>
      <p:sp>
        <p:nvSpPr>
          <p:cNvPr id="54" name="Rounded Rectangle 5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02:11</a:t>
            </a:r>
            <a:endParaRPr lang="en-US" sz="2800"/>
          </a:p>
        </p:txBody>
      </p:sp>
      <p:sp>
        <p:nvSpPr>
          <p:cNvPr id="55" name="Rounded Rectangle 5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02:10</a:t>
            </a:r>
            <a:endParaRPr lang="en-US" sz="2800"/>
          </a:p>
        </p:txBody>
      </p:sp>
      <p:sp>
        <p:nvSpPr>
          <p:cNvPr id="56" name="Rounded Rectangle 5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02:09</a:t>
            </a:r>
            <a:endParaRPr lang="en-US" sz="2800"/>
          </a:p>
        </p:txBody>
      </p:sp>
      <p:sp>
        <p:nvSpPr>
          <p:cNvPr id="57" name="Rounded Rectangle 5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02:08</a:t>
            </a:r>
            <a:endParaRPr lang="en-US" sz="2800"/>
          </a:p>
        </p:txBody>
      </p:sp>
      <p:sp>
        <p:nvSpPr>
          <p:cNvPr id="58" name="Rounded Rectangle 5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02:07</a:t>
            </a:r>
            <a:endParaRPr lang="en-US" sz="2800"/>
          </a:p>
        </p:txBody>
      </p:sp>
      <p:sp>
        <p:nvSpPr>
          <p:cNvPr id="59" name="Rounded Rectangle 5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02:06</a:t>
            </a:r>
            <a:endParaRPr lang="en-US" sz="2800"/>
          </a:p>
        </p:txBody>
      </p:sp>
      <p:sp>
        <p:nvSpPr>
          <p:cNvPr id="60" name="Rounded Rectangle 5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02:05</a:t>
            </a:r>
            <a:endParaRPr lang="en-US" sz="2800"/>
          </a:p>
        </p:txBody>
      </p:sp>
      <p:sp>
        <p:nvSpPr>
          <p:cNvPr id="61" name="Rounded Rectangle 6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02:04</a:t>
            </a:r>
            <a:endParaRPr lang="en-US" sz="2800"/>
          </a:p>
        </p:txBody>
      </p:sp>
      <p:sp>
        <p:nvSpPr>
          <p:cNvPr id="62" name="Rounded Rectangle 6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02:03</a:t>
            </a:r>
            <a:endParaRPr lang="en-US" sz="2800"/>
          </a:p>
        </p:txBody>
      </p:sp>
      <p:sp>
        <p:nvSpPr>
          <p:cNvPr id="63" name="Rounded Rectangle 6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02:02</a:t>
            </a:r>
            <a:endParaRPr lang="en-US" sz="2800"/>
          </a:p>
        </p:txBody>
      </p:sp>
      <p:sp>
        <p:nvSpPr>
          <p:cNvPr id="64" name="Rounded Rectangle 6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02:01</a:t>
            </a:r>
            <a:endParaRPr lang="en-US" sz="2800"/>
          </a:p>
        </p:txBody>
      </p:sp>
      <p:sp>
        <p:nvSpPr>
          <p:cNvPr id="65" name="Rounded Rectangle 6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02:00</a:t>
            </a:r>
            <a:endParaRPr lang="en-US" sz="2800"/>
          </a:p>
        </p:txBody>
      </p:sp>
      <p:sp>
        <p:nvSpPr>
          <p:cNvPr id="66" name="Rounded Rectangle 6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01:59</a:t>
            </a:r>
            <a:endParaRPr lang="en-US" sz="2800"/>
          </a:p>
        </p:txBody>
      </p:sp>
      <p:sp>
        <p:nvSpPr>
          <p:cNvPr id="67" name="Rounded Rectangle 6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01:58</a:t>
            </a:r>
            <a:endParaRPr lang="en-US" sz="2800"/>
          </a:p>
        </p:txBody>
      </p:sp>
      <p:sp>
        <p:nvSpPr>
          <p:cNvPr id="68" name="Rounded Rectangle 6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01:57</a:t>
            </a:r>
            <a:endParaRPr lang="en-US" sz="2800"/>
          </a:p>
        </p:txBody>
      </p:sp>
      <p:sp>
        <p:nvSpPr>
          <p:cNvPr id="69" name="Rounded Rectangle 6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01:56</a:t>
            </a:r>
            <a:endParaRPr lang="en-US" sz="2800"/>
          </a:p>
        </p:txBody>
      </p:sp>
      <p:sp>
        <p:nvSpPr>
          <p:cNvPr id="70" name="Rounded Rectangle 6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01:55</a:t>
            </a:r>
            <a:endParaRPr lang="en-US" sz="2800"/>
          </a:p>
        </p:txBody>
      </p:sp>
      <p:sp>
        <p:nvSpPr>
          <p:cNvPr id="71" name="Rounded Rectangle 7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01:54</a:t>
            </a:r>
            <a:endParaRPr lang="en-US" sz="2800"/>
          </a:p>
        </p:txBody>
      </p:sp>
      <p:sp>
        <p:nvSpPr>
          <p:cNvPr id="72" name="Rounded Rectangle 7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01:53</a:t>
            </a:r>
            <a:endParaRPr lang="en-US" sz="2800"/>
          </a:p>
        </p:txBody>
      </p:sp>
      <p:sp>
        <p:nvSpPr>
          <p:cNvPr id="73" name="Rounded Rectangle 7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01:52</a:t>
            </a:r>
            <a:endParaRPr lang="en-US" sz="2800"/>
          </a:p>
        </p:txBody>
      </p:sp>
      <p:sp>
        <p:nvSpPr>
          <p:cNvPr id="74" name="Rounded Rectangle 7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01:51</a:t>
            </a:r>
            <a:endParaRPr lang="en-US" sz="2800"/>
          </a:p>
        </p:txBody>
      </p:sp>
      <p:sp>
        <p:nvSpPr>
          <p:cNvPr id="75" name="Rounded Rectangle 7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01:50</a:t>
            </a:r>
            <a:endParaRPr lang="en-US" sz="2800"/>
          </a:p>
        </p:txBody>
      </p:sp>
      <p:sp>
        <p:nvSpPr>
          <p:cNvPr id="76" name="Rounded Rectangle 7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01:49</a:t>
            </a:r>
            <a:endParaRPr lang="en-US" sz="2800"/>
          </a:p>
        </p:txBody>
      </p:sp>
      <p:sp>
        <p:nvSpPr>
          <p:cNvPr id="77" name="Rounded Rectangle 7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01:48</a:t>
            </a:r>
            <a:endParaRPr lang="en-US" sz="2800"/>
          </a:p>
        </p:txBody>
      </p:sp>
      <p:sp>
        <p:nvSpPr>
          <p:cNvPr id="78" name="Rounded Rectangle 7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01:47</a:t>
            </a:r>
            <a:endParaRPr lang="en-US" sz="2800"/>
          </a:p>
        </p:txBody>
      </p:sp>
      <p:sp>
        <p:nvSpPr>
          <p:cNvPr id="79" name="Rounded Rectangle 7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01:46</a:t>
            </a:r>
            <a:endParaRPr lang="en-US" sz="2800"/>
          </a:p>
        </p:txBody>
      </p:sp>
      <p:sp>
        <p:nvSpPr>
          <p:cNvPr id="80" name="Rounded Rectangle 7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01:45</a:t>
            </a:r>
            <a:endParaRPr lang="en-US" sz="2800"/>
          </a:p>
        </p:txBody>
      </p:sp>
      <p:sp>
        <p:nvSpPr>
          <p:cNvPr id="81" name="Rounded Rectangle 8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01:44</a:t>
            </a:r>
            <a:endParaRPr lang="en-US" sz="2800"/>
          </a:p>
        </p:txBody>
      </p:sp>
      <p:sp>
        <p:nvSpPr>
          <p:cNvPr id="82" name="Rounded Rectangle 8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01:43</a:t>
            </a:r>
            <a:endParaRPr lang="en-US" sz="2800"/>
          </a:p>
        </p:txBody>
      </p:sp>
      <p:sp>
        <p:nvSpPr>
          <p:cNvPr id="83" name="Rounded Rectangle 8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01:42</a:t>
            </a:r>
            <a:endParaRPr lang="en-US" sz="2800"/>
          </a:p>
        </p:txBody>
      </p:sp>
      <p:sp>
        <p:nvSpPr>
          <p:cNvPr id="84" name="Rounded Rectangle 8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01:41</a:t>
            </a:r>
            <a:endParaRPr lang="en-US" sz="2800"/>
          </a:p>
        </p:txBody>
      </p:sp>
      <p:sp>
        <p:nvSpPr>
          <p:cNvPr id="85" name="Rounded Rectangle 8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01:40</a:t>
            </a:r>
            <a:endParaRPr lang="en-US" sz="2800"/>
          </a:p>
        </p:txBody>
      </p:sp>
      <p:sp>
        <p:nvSpPr>
          <p:cNvPr id="86" name="Rounded Rectangle 8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01:39</a:t>
            </a:r>
            <a:endParaRPr lang="en-US" sz="2800"/>
          </a:p>
        </p:txBody>
      </p:sp>
      <p:sp>
        <p:nvSpPr>
          <p:cNvPr id="87" name="Rounded Rectangle 8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01:38</a:t>
            </a:r>
            <a:endParaRPr lang="en-US" sz="2800"/>
          </a:p>
        </p:txBody>
      </p:sp>
      <p:sp>
        <p:nvSpPr>
          <p:cNvPr id="88" name="Rounded Rectangle 8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01:37</a:t>
            </a:r>
            <a:endParaRPr lang="en-US" sz="2800"/>
          </a:p>
        </p:txBody>
      </p:sp>
      <p:sp>
        <p:nvSpPr>
          <p:cNvPr id="89" name="Rounded Rectangle 8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01:36</a:t>
            </a:r>
            <a:endParaRPr lang="en-US" sz="2800"/>
          </a:p>
        </p:txBody>
      </p:sp>
      <p:sp>
        <p:nvSpPr>
          <p:cNvPr id="90" name="Rounded Rectangle 8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01:35</a:t>
            </a:r>
            <a:endParaRPr lang="en-US" sz="2800"/>
          </a:p>
        </p:txBody>
      </p:sp>
      <p:sp>
        <p:nvSpPr>
          <p:cNvPr id="91" name="Rounded Rectangle 9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01:34</a:t>
            </a:r>
            <a:endParaRPr lang="en-US" sz="2800"/>
          </a:p>
        </p:txBody>
      </p:sp>
      <p:sp>
        <p:nvSpPr>
          <p:cNvPr id="92" name="Rounded Rectangle 9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01:33</a:t>
            </a:r>
            <a:endParaRPr lang="en-US" sz="2800"/>
          </a:p>
        </p:txBody>
      </p:sp>
      <p:sp>
        <p:nvSpPr>
          <p:cNvPr id="93" name="Rounded Rectangle 9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01:32</a:t>
            </a:r>
            <a:endParaRPr lang="en-US" sz="2800"/>
          </a:p>
        </p:txBody>
      </p:sp>
      <p:sp>
        <p:nvSpPr>
          <p:cNvPr id="94" name="Rounded Rectangle 9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01:31</a:t>
            </a:r>
            <a:endParaRPr lang="en-US" sz="2800"/>
          </a:p>
        </p:txBody>
      </p:sp>
      <p:sp>
        <p:nvSpPr>
          <p:cNvPr id="95" name="Rounded Rectangle 9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01:30</a:t>
            </a:r>
            <a:endParaRPr lang="en-US" sz="2800"/>
          </a:p>
        </p:txBody>
      </p:sp>
      <p:sp>
        <p:nvSpPr>
          <p:cNvPr id="96" name="Rounded Rectangle 9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01:29</a:t>
            </a:r>
            <a:endParaRPr lang="en-US" sz="2800"/>
          </a:p>
        </p:txBody>
      </p:sp>
      <p:sp>
        <p:nvSpPr>
          <p:cNvPr id="97" name="Rounded Rectangle 9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01:28</a:t>
            </a:r>
            <a:endParaRPr lang="en-US" sz="2800"/>
          </a:p>
        </p:txBody>
      </p:sp>
      <p:sp>
        <p:nvSpPr>
          <p:cNvPr id="98" name="Rounded Rectangle 9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01:27</a:t>
            </a:r>
            <a:endParaRPr lang="en-US" sz="2800"/>
          </a:p>
        </p:txBody>
      </p:sp>
      <p:sp>
        <p:nvSpPr>
          <p:cNvPr id="99" name="Rounded Rectangle 9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01:26</a:t>
            </a:r>
            <a:endParaRPr lang="en-US" sz="2800"/>
          </a:p>
        </p:txBody>
      </p:sp>
      <p:sp>
        <p:nvSpPr>
          <p:cNvPr id="100" name="Rounded Rectangle 9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01:25</a:t>
            </a:r>
            <a:endParaRPr lang="en-US" sz="2800"/>
          </a:p>
        </p:txBody>
      </p:sp>
      <p:sp>
        <p:nvSpPr>
          <p:cNvPr id="101" name="Rounded Rectangle 10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01:24</a:t>
            </a:r>
            <a:endParaRPr lang="en-US" sz="2800"/>
          </a:p>
        </p:txBody>
      </p:sp>
      <p:sp>
        <p:nvSpPr>
          <p:cNvPr id="102" name="Rounded Rectangle 10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01:23</a:t>
            </a:r>
            <a:endParaRPr lang="en-US" sz="2800"/>
          </a:p>
        </p:txBody>
      </p:sp>
      <p:sp>
        <p:nvSpPr>
          <p:cNvPr id="103" name="Rounded Rectangle 10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01:22</a:t>
            </a:r>
            <a:endParaRPr lang="en-US" sz="2800"/>
          </a:p>
        </p:txBody>
      </p:sp>
      <p:sp>
        <p:nvSpPr>
          <p:cNvPr id="104" name="Rounded Rectangle 10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01:21</a:t>
            </a:r>
            <a:endParaRPr lang="en-US" sz="2800"/>
          </a:p>
        </p:txBody>
      </p:sp>
      <p:sp>
        <p:nvSpPr>
          <p:cNvPr id="105" name="Rounded Rectangle 10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01:20</a:t>
            </a:r>
            <a:endParaRPr lang="en-US" sz="2800"/>
          </a:p>
        </p:txBody>
      </p:sp>
      <p:sp>
        <p:nvSpPr>
          <p:cNvPr id="106" name="Rounded Rectangle 10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01:19</a:t>
            </a:r>
            <a:endParaRPr lang="en-US" sz="2800"/>
          </a:p>
        </p:txBody>
      </p:sp>
      <p:sp>
        <p:nvSpPr>
          <p:cNvPr id="107" name="Rounded Rectangle 10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01:18</a:t>
            </a:r>
            <a:endParaRPr lang="en-US" sz="2800"/>
          </a:p>
        </p:txBody>
      </p:sp>
      <p:sp>
        <p:nvSpPr>
          <p:cNvPr id="108" name="Rounded Rectangle 10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01:17</a:t>
            </a:r>
            <a:endParaRPr lang="en-US" sz="2800"/>
          </a:p>
        </p:txBody>
      </p:sp>
      <p:sp>
        <p:nvSpPr>
          <p:cNvPr id="109" name="Rounded Rectangle 10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01:16</a:t>
            </a:r>
            <a:endParaRPr lang="en-US" sz="2800"/>
          </a:p>
        </p:txBody>
      </p:sp>
      <p:sp>
        <p:nvSpPr>
          <p:cNvPr id="110" name="Rounded Rectangle 10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01:15</a:t>
            </a:r>
            <a:endParaRPr lang="en-US" sz="2800"/>
          </a:p>
        </p:txBody>
      </p:sp>
      <p:sp>
        <p:nvSpPr>
          <p:cNvPr id="111" name="Rounded Rectangle 11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01:14</a:t>
            </a:r>
            <a:endParaRPr lang="en-US" sz="2800"/>
          </a:p>
        </p:txBody>
      </p:sp>
      <p:sp>
        <p:nvSpPr>
          <p:cNvPr id="112" name="Rounded Rectangle 11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01:13</a:t>
            </a:r>
            <a:endParaRPr lang="en-US" sz="2800"/>
          </a:p>
        </p:txBody>
      </p:sp>
      <p:sp>
        <p:nvSpPr>
          <p:cNvPr id="113" name="Rounded Rectangle 11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01:12</a:t>
            </a:r>
            <a:endParaRPr lang="en-US" sz="2800"/>
          </a:p>
        </p:txBody>
      </p:sp>
      <p:sp>
        <p:nvSpPr>
          <p:cNvPr id="114" name="Rounded Rectangle 11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01:11</a:t>
            </a:r>
            <a:endParaRPr lang="en-US" sz="2800"/>
          </a:p>
        </p:txBody>
      </p:sp>
      <p:sp>
        <p:nvSpPr>
          <p:cNvPr id="115" name="Rounded Rectangle 11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01:10</a:t>
            </a:r>
            <a:endParaRPr lang="en-US" sz="2800"/>
          </a:p>
        </p:txBody>
      </p:sp>
      <p:sp>
        <p:nvSpPr>
          <p:cNvPr id="116" name="Rounded Rectangle 11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01:09</a:t>
            </a:r>
            <a:endParaRPr lang="en-US" sz="2800"/>
          </a:p>
        </p:txBody>
      </p:sp>
      <p:sp>
        <p:nvSpPr>
          <p:cNvPr id="117" name="Rounded Rectangle 11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01:08</a:t>
            </a:r>
            <a:endParaRPr lang="en-US" sz="2800"/>
          </a:p>
        </p:txBody>
      </p:sp>
      <p:sp>
        <p:nvSpPr>
          <p:cNvPr id="118" name="Rounded Rectangle 11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01:07</a:t>
            </a:r>
            <a:endParaRPr lang="en-US" sz="2800"/>
          </a:p>
        </p:txBody>
      </p:sp>
      <p:sp>
        <p:nvSpPr>
          <p:cNvPr id="119" name="Rounded Rectangle 11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01:06</a:t>
            </a:r>
            <a:endParaRPr lang="en-US" sz="2800"/>
          </a:p>
        </p:txBody>
      </p:sp>
      <p:sp>
        <p:nvSpPr>
          <p:cNvPr id="120" name="Rounded Rectangle 11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01:05</a:t>
            </a:r>
            <a:endParaRPr lang="en-US" sz="2800"/>
          </a:p>
        </p:txBody>
      </p:sp>
      <p:sp>
        <p:nvSpPr>
          <p:cNvPr id="121" name="Rounded Rectangle 12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01:04</a:t>
            </a:r>
            <a:endParaRPr lang="en-US" sz="2800"/>
          </a:p>
        </p:txBody>
      </p:sp>
      <p:sp>
        <p:nvSpPr>
          <p:cNvPr id="122" name="Rounded Rectangle 12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01:03</a:t>
            </a:r>
            <a:endParaRPr lang="en-US" sz="2800"/>
          </a:p>
        </p:txBody>
      </p:sp>
      <p:sp>
        <p:nvSpPr>
          <p:cNvPr id="123" name="Rounded Rectangle 12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01:02</a:t>
            </a:r>
            <a:endParaRPr lang="en-US" sz="2800"/>
          </a:p>
        </p:txBody>
      </p:sp>
      <p:sp>
        <p:nvSpPr>
          <p:cNvPr id="124" name="Rounded Rectangle 12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01:01</a:t>
            </a:r>
            <a:endParaRPr lang="en-US" sz="2800"/>
          </a:p>
        </p:txBody>
      </p:sp>
      <p:sp>
        <p:nvSpPr>
          <p:cNvPr id="125" name="Rounded Rectangle 12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01:00</a:t>
            </a:r>
            <a:endParaRPr lang="en-US" sz="2800"/>
          </a:p>
        </p:txBody>
      </p:sp>
      <p:sp>
        <p:nvSpPr>
          <p:cNvPr id="126" name="Rounded Rectangle 12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00:59</a:t>
            </a:r>
            <a:endParaRPr lang="en-US" sz="2800"/>
          </a:p>
        </p:txBody>
      </p:sp>
      <p:sp>
        <p:nvSpPr>
          <p:cNvPr id="127" name="Rounded Rectangle 12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00:58</a:t>
            </a:r>
            <a:endParaRPr lang="en-US" sz="2800"/>
          </a:p>
        </p:txBody>
      </p:sp>
      <p:sp>
        <p:nvSpPr>
          <p:cNvPr id="128" name="Rounded Rectangle 12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00:57</a:t>
            </a:r>
            <a:endParaRPr lang="en-US" sz="2800"/>
          </a:p>
        </p:txBody>
      </p:sp>
      <p:sp>
        <p:nvSpPr>
          <p:cNvPr id="129" name="Rounded Rectangle 12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00:56</a:t>
            </a:r>
            <a:endParaRPr lang="en-US" sz="2800"/>
          </a:p>
        </p:txBody>
      </p:sp>
      <p:sp>
        <p:nvSpPr>
          <p:cNvPr id="130" name="Rounded Rectangle 12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00:55</a:t>
            </a:r>
            <a:endParaRPr lang="en-US" sz="2800"/>
          </a:p>
        </p:txBody>
      </p:sp>
      <p:sp>
        <p:nvSpPr>
          <p:cNvPr id="131" name="Rounded Rectangle 13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00:54</a:t>
            </a:r>
            <a:endParaRPr lang="en-US" sz="2800"/>
          </a:p>
        </p:txBody>
      </p:sp>
      <p:sp>
        <p:nvSpPr>
          <p:cNvPr id="132" name="Rounded Rectangle 13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00:53</a:t>
            </a:r>
            <a:endParaRPr lang="en-US" sz="2800"/>
          </a:p>
        </p:txBody>
      </p:sp>
      <p:sp>
        <p:nvSpPr>
          <p:cNvPr id="133" name="Rounded Rectangle 13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00:52</a:t>
            </a:r>
            <a:endParaRPr lang="en-US" sz="2800"/>
          </a:p>
        </p:txBody>
      </p:sp>
      <p:sp>
        <p:nvSpPr>
          <p:cNvPr id="134" name="Rounded Rectangle 13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00:51</a:t>
            </a:r>
            <a:endParaRPr lang="en-US" sz="2800"/>
          </a:p>
        </p:txBody>
      </p:sp>
      <p:sp>
        <p:nvSpPr>
          <p:cNvPr id="135" name="Rounded Rectangle 13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00:50</a:t>
            </a:r>
            <a:endParaRPr lang="en-US" sz="2800"/>
          </a:p>
        </p:txBody>
      </p:sp>
      <p:sp>
        <p:nvSpPr>
          <p:cNvPr id="136" name="Rounded Rectangle 13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00:49</a:t>
            </a:r>
            <a:endParaRPr lang="en-US" sz="2800"/>
          </a:p>
        </p:txBody>
      </p:sp>
      <p:sp>
        <p:nvSpPr>
          <p:cNvPr id="137" name="Rounded Rectangle 13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00:48</a:t>
            </a:r>
            <a:endParaRPr lang="en-US" sz="2800"/>
          </a:p>
        </p:txBody>
      </p:sp>
      <p:sp>
        <p:nvSpPr>
          <p:cNvPr id="138" name="Rounded Rectangle 13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00:47</a:t>
            </a:r>
            <a:endParaRPr lang="en-US" sz="2800"/>
          </a:p>
        </p:txBody>
      </p:sp>
      <p:sp>
        <p:nvSpPr>
          <p:cNvPr id="139" name="Rounded Rectangle 13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00:46</a:t>
            </a:r>
            <a:endParaRPr lang="en-US" sz="2800"/>
          </a:p>
        </p:txBody>
      </p:sp>
      <p:sp>
        <p:nvSpPr>
          <p:cNvPr id="140" name="Rounded Rectangle 13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00:45</a:t>
            </a:r>
            <a:endParaRPr lang="en-US" sz="2800"/>
          </a:p>
        </p:txBody>
      </p:sp>
      <p:sp>
        <p:nvSpPr>
          <p:cNvPr id="141" name="Rounded Rectangle 14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00:44</a:t>
            </a:r>
            <a:endParaRPr lang="en-US" sz="2800"/>
          </a:p>
        </p:txBody>
      </p:sp>
      <p:sp>
        <p:nvSpPr>
          <p:cNvPr id="142" name="Rounded Rectangle 14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00:43</a:t>
            </a:r>
            <a:endParaRPr lang="en-US" sz="2800"/>
          </a:p>
        </p:txBody>
      </p:sp>
      <p:sp>
        <p:nvSpPr>
          <p:cNvPr id="143" name="Rounded Rectangle 14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00:42</a:t>
            </a:r>
            <a:endParaRPr lang="en-US" sz="2800"/>
          </a:p>
        </p:txBody>
      </p:sp>
      <p:sp>
        <p:nvSpPr>
          <p:cNvPr id="144" name="Rounded Rectangle 14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00:41</a:t>
            </a:r>
            <a:endParaRPr lang="en-US" sz="2800"/>
          </a:p>
        </p:txBody>
      </p:sp>
      <p:sp>
        <p:nvSpPr>
          <p:cNvPr id="145" name="Rounded Rectangle 14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00:40</a:t>
            </a:r>
            <a:endParaRPr lang="en-US" sz="2800"/>
          </a:p>
        </p:txBody>
      </p:sp>
      <p:sp>
        <p:nvSpPr>
          <p:cNvPr id="146" name="Rounded Rectangle 14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00:39</a:t>
            </a:r>
            <a:endParaRPr lang="en-US" sz="2800"/>
          </a:p>
        </p:txBody>
      </p:sp>
      <p:sp>
        <p:nvSpPr>
          <p:cNvPr id="147" name="Rounded Rectangle 14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00:38</a:t>
            </a:r>
            <a:endParaRPr lang="en-US" sz="2800"/>
          </a:p>
        </p:txBody>
      </p:sp>
      <p:sp>
        <p:nvSpPr>
          <p:cNvPr id="148" name="Rounded Rectangle 14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00:37</a:t>
            </a:r>
            <a:endParaRPr lang="en-US" sz="2800"/>
          </a:p>
        </p:txBody>
      </p:sp>
      <p:sp>
        <p:nvSpPr>
          <p:cNvPr id="149" name="Rounded Rectangle 14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00:36</a:t>
            </a:r>
            <a:endParaRPr lang="en-US" sz="2800"/>
          </a:p>
        </p:txBody>
      </p:sp>
      <p:sp>
        <p:nvSpPr>
          <p:cNvPr id="150" name="Rounded Rectangle 14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00:35</a:t>
            </a:r>
            <a:endParaRPr lang="en-US" sz="2800"/>
          </a:p>
        </p:txBody>
      </p:sp>
      <p:sp>
        <p:nvSpPr>
          <p:cNvPr id="151" name="Rounded Rectangle 15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00:34</a:t>
            </a:r>
            <a:endParaRPr lang="en-US" sz="2800"/>
          </a:p>
        </p:txBody>
      </p:sp>
      <p:sp>
        <p:nvSpPr>
          <p:cNvPr id="152" name="Rounded Rectangle 15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00:33</a:t>
            </a:r>
            <a:endParaRPr lang="en-US" sz="2800"/>
          </a:p>
        </p:txBody>
      </p:sp>
      <p:sp>
        <p:nvSpPr>
          <p:cNvPr id="153" name="Rounded Rectangle 15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00:32</a:t>
            </a:r>
            <a:endParaRPr lang="en-US" sz="2800"/>
          </a:p>
        </p:txBody>
      </p:sp>
      <p:sp>
        <p:nvSpPr>
          <p:cNvPr id="154" name="Rounded Rectangle 15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00:31</a:t>
            </a:r>
            <a:endParaRPr lang="en-US" sz="2800"/>
          </a:p>
        </p:txBody>
      </p:sp>
      <p:sp>
        <p:nvSpPr>
          <p:cNvPr id="155" name="Rounded Rectangle 15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00:30</a:t>
            </a:r>
            <a:endParaRPr lang="en-US" sz="2800"/>
          </a:p>
        </p:txBody>
      </p:sp>
      <p:sp>
        <p:nvSpPr>
          <p:cNvPr id="156" name="Rounded Rectangle 15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00:29</a:t>
            </a:r>
            <a:endParaRPr lang="en-US" sz="2800"/>
          </a:p>
        </p:txBody>
      </p:sp>
      <p:sp>
        <p:nvSpPr>
          <p:cNvPr id="157" name="Rounded Rectangle 15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00:28</a:t>
            </a:r>
            <a:endParaRPr lang="en-US" sz="2800"/>
          </a:p>
        </p:txBody>
      </p:sp>
      <p:sp>
        <p:nvSpPr>
          <p:cNvPr id="158" name="Rounded Rectangle 15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00:27</a:t>
            </a:r>
            <a:endParaRPr lang="en-US" sz="2800"/>
          </a:p>
        </p:txBody>
      </p:sp>
      <p:sp>
        <p:nvSpPr>
          <p:cNvPr id="159" name="Rounded Rectangle 15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00:26</a:t>
            </a:r>
            <a:endParaRPr lang="en-US" sz="2800"/>
          </a:p>
        </p:txBody>
      </p:sp>
      <p:sp>
        <p:nvSpPr>
          <p:cNvPr id="160" name="Rounded Rectangle 15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00:25</a:t>
            </a:r>
            <a:endParaRPr lang="en-US" sz="2800"/>
          </a:p>
        </p:txBody>
      </p:sp>
      <p:sp>
        <p:nvSpPr>
          <p:cNvPr id="161" name="Rounded Rectangle 16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00:24</a:t>
            </a:r>
            <a:endParaRPr lang="en-US" sz="2800"/>
          </a:p>
        </p:txBody>
      </p:sp>
      <p:sp>
        <p:nvSpPr>
          <p:cNvPr id="162" name="Rounded Rectangle 16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00:23</a:t>
            </a:r>
            <a:endParaRPr lang="en-US" sz="2800"/>
          </a:p>
        </p:txBody>
      </p:sp>
      <p:sp>
        <p:nvSpPr>
          <p:cNvPr id="163" name="Rounded Rectangle 16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00:22</a:t>
            </a:r>
            <a:endParaRPr lang="en-US" sz="2800"/>
          </a:p>
        </p:txBody>
      </p:sp>
      <p:sp>
        <p:nvSpPr>
          <p:cNvPr id="164" name="Rounded Rectangle 16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00:21</a:t>
            </a:r>
            <a:endParaRPr lang="en-US" sz="2800"/>
          </a:p>
        </p:txBody>
      </p:sp>
      <p:sp>
        <p:nvSpPr>
          <p:cNvPr id="165" name="Rounded Rectangle 16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00:20</a:t>
            </a:r>
            <a:endParaRPr lang="en-US" sz="2800"/>
          </a:p>
        </p:txBody>
      </p:sp>
      <p:sp>
        <p:nvSpPr>
          <p:cNvPr id="166" name="Rounded Rectangle 16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00:19</a:t>
            </a:r>
            <a:endParaRPr lang="en-US" sz="2800"/>
          </a:p>
        </p:txBody>
      </p:sp>
      <p:sp>
        <p:nvSpPr>
          <p:cNvPr id="167" name="Rounded Rectangle 16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00:18</a:t>
            </a:r>
            <a:endParaRPr lang="en-US" sz="2800"/>
          </a:p>
        </p:txBody>
      </p:sp>
      <p:sp>
        <p:nvSpPr>
          <p:cNvPr id="168" name="Rounded Rectangle 16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00:17</a:t>
            </a:r>
            <a:endParaRPr lang="en-US" sz="2800"/>
          </a:p>
        </p:txBody>
      </p:sp>
      <p:sp>
        <p:nvSpPr>
          <p:cNvPr id="169" name="Rounded Rectangle 16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00:16</a:t>
            </a:r>
            <a:endParaRPr lang="en-US" sz="2800"/>
          </a:p>
        </p:txBody>
      </p:sp>
      <p:sp>
        <p:nvSpPr>
          <p:cNvPr id="170" name="Rounded Rectangle 16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00:15</a:t>
            </a:r>
            <a:endParaRPr lang="en-US" sz="2800"/>
          </a:p>
        </p:txBody>
      </p:sp>
      <p:sp>
        <p:nvSpPr>
          <p:cNvPr id="171" name="Rounded Rectangle 17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00:14</a:t>
            </a:r>
            <a:endParaRPr lang="en-US" sz="2800"/>
          </a:p>
        </p:txBody>
      </p:sp>
      <p:sp>
        <p:nvSpPr>
          <p:cNvPr id="172" name="Rounded Rectangle 17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00:13</a:t>
            </a:r>
            <a:endParaRPr lang="en-US" sz="2800"/>
          </a:p>
        </p:txBody>
      </p:sp>
      <p:sp>
        <p:nvSpPr>
          <p:cNvPr id="173" name="Rounded Rectangle 17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00:12</a:t>
            </a:r>
            <a:endParaRPr lang="en-US" sz="2800"/>
          </a:p>
        </p:txBody>
      </p:sp>
      <p:sp>
        <p:nvSpPr>
          <p:cNvPr id="174" name="Rounded Rectangle 17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00:11</a:t>
            </a:r>
            <a:endParaRPr lang="en-US" sz="2800"/>
          </a:p>
        </p:txBody>
      </p:sp>
      <p:sp>
        <p:nvSpPr>
          <p:cNvPr id="175" name="Rounded Rectangle 174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00:10</a:t>
            </a:r>
            <a:endParaRPr lang="en-US" sz="2800"/>
          </a:p>
        </p:txBody>
      </p:sp>
      <p:sp>
        <p:nvSpPr>
          <p:cNvPr id="176" name="Rounded Rectangle 175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00:09</a:t>
            </a:r>
            <a:endParaRPr lang="en-US" sz="2800"/>
          </a:p>
        </p:txBody>
      </p:sp>
      <p:sp>
        <p:nvSpPr>
          <p:cNvPr id="177" name="Rounded Rectangle 176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00:08</a:t>
            </a:r>
            <a:endParaRPr lang="en-US" sz="2800"/>
          </a:p>
        </p:txBody>
      </p:sp>
      <p:sp>
        <p:nvSpPr>
          <p:cNvPr id="178" name="Rounded Rectangle 177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00:07</a:t>
            </a:r>
            <a:endParaRPr lang="en-US" sz="2800"/>
          </a:p>
        </p:txBody>
      </p:sp>
      <p:sp>
        <p:nvSpPr>
          <p:cNvPr id="179" name="Rounded Rectangle 178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00:06</a:t>
            </a:r>
            <a:endParaRPr lang="en-US" sz="2800"/>
          </a:p>
        </p:txBody>
      </p:sp>
      <p:sp>
        <p:nvSpPr>
          <p:cNvPr id="180" name="Rounded Rectangle 179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00:05</a:t>
            </a:r>
            <a:endParaRPr lang="en-US" sz="2800"/>
          </a:p>
        </p:txBody>
      </p:sp>
      <p:sp>
        <p:nvSpPr>
          <p:cNvPr id="181" name="Rounded Rectangle 180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00:04</a:t>
            </a:r>
            <a:endParaRPr lang="en-US" sz="2800"/>
          </a:p>
        </p:txBody>
      </p:sp>
      <p:sp>
        <p:nvSpPr>
          <p:cNvPr id="182" name="Rounded Rectangle 181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00:03</a:t>
            </a:r>
            <a:endParaRPr lang="en-US" sz="2800"/>
          </a:p>
        </p:txBody>
      </p:sp>
      <p:sp>
        <p:nvSpPr>
          <p:cNvPr id="183" name="Rounded Rectangle 182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00:02</a:t>
            </a:r>
            <a:endParaRPr lang="en-US" sz="2800"/>
          </a:p>
        </p:txBody>
      </p:sp>
      <p:sp>
        <p:nvSpPr>
          <p:cNvPr id="184" name="Rounded Rectangle 183"/>
          <p:cNvSpPr/>
          <p:nvPr/>
        </p:nvSpPr>
        <p:spPr>
          <a:xfrm>
            <a:off x="2286000" y="3276600"/>
            <a:ext cx="11430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00:01</a:t>
            </a:r>
            <a:endParaRPr lang="en-US" sz="2800"/>
          </a:p>
        </p:txBody>
      </p:sp>
      <p:sp>
        <p:nvSpPr>
          <p:cNvPr id="185" name="Rounded Rectangle 184"/>
          <p:cNvSpPr/>
          <p:nvPr/>
        </p:nvSpPr>
        <p:spPr>
          <a:xfrm>
            <a:off x="2248525" y="3259112"/>
            <a:ext cx="1217951" cy="5683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00:00</a:t>
            </a:r>
            <a:endParaRPr lang="en-US" sz="2800" dirty="0"/>
          </a:p>
        </p:txBody>
      </p:sp>
      <p:sp>
        <p:nvSpPr>
          <p:cNvPr id="187" name="Rectangle 186"/>
          <p:cNvSpPr/>
          <p:nvPr/>
        </p:nvSpPr>
        <p:spPr>
          <a:xfrm>
            <a:off x="1143000" y="1143000"/>
            <a:ext cx="6934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400" dirty="0" smtClean="0">
                <a:solidFill>
                  <a:srgbClr val="FF0000"/>
                </a:solidFill>
              </a:rPr>
              <a:t>Hoạt động </a:t>
            </a:r>
            <a:r>
              <a:rPr lang="en-US" sz="2800" dirty="0" err="1" smtClean="0">
                <a:solidFill>
                  <a:srgbClr val="FF0000"/>
                </a:solidFill>
              </a:rPr>
              <a:t>nhóm</a:t>
            </a:r>
            <a:r>
              <a:rPr lang="en-US" sz="2800" dirty="0" smtClean="0">
                <a:solidFill>
                  <a:srgbClr val="FF0000"/>
                </a:solidFill>
              </a:rPr>
              <a:t>:</a:t>
            </a:r>
            <a:endParaRPr lang="vi-VN" sz="2400" dirty="0" smtClean="0">
              <a:solidFill>
                <a:srgbClr val="FF0000"/>
              </a:solidFill>
            </a:endParaRPr>
          </a:p>
          <a:p>
            <a:r>
              <a:rPr lang="vi-VN" sz="2400" dirty="0" smtClean="0">
                <a:solidFill>
                  <a:srgbClr val="FF0000"/>
                </a:solidFill>
              </a:rPr>
              <a:t>Thời gian: 3 phút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1000"/>
                            </p:stCondLst>
                            <p:childTnLst>
                              <p:par>
                                <p:cTn id="1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2000"/>
                            </p:stCondLst>
                            <p:childTnLst>
                              <p:par>
                                <p:cTn id="1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3000"/>
                            </p:stCondLst>
                            <p:childTnLst>
                              <p:par>
                                <p:cTn id="1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4000"/>
                            </p:stCondLst>
                            <p:childTnLst>
                              <p:par>
                                <p:cTn id="1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82000"/>
                            </p:stCondLst>
                            <p:childTnLst>
                              <p:par>
                                <p:cTn id="2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3000"/>
                            </p:stCondLst>
                            <p:childTnLst>
                              <p:par>
                                <p:cTn id="2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4000"/>
                            </p:stCondLst>
                            <p:childTnLst>
                              <p:par>
                                <p:cTn id="2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5000"/>
                            </p:stCondLst>
                            <p:childTnLst>
                              <p:par>
                                <p:cTn id="2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6000"/>
                            </p:stCondLst>
                            <p:childTnLst>
                              <p:par>
                                <p:cTn id="2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7000"/>
                            </p:stCondLst>
                            <p:childTnLst>
                              <p:par>
                                <p:cTn id="2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8000"/>
                            </p:stCondLst>
                            <p:childTnLst>
                              <p:par>
                                <p:cTn id="2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9000"/>
                            </p:stCondLst>
                            <p:childTnLst>
                              <p:par>
                                <p:cTn id="2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90000"/>
                            </p:stCondLst>
                            <p:childTnLst>
                              <p:par>
                                <p:cTn id="2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91000"/>
                            </p:stCondLst>
                            <p:childTnLst>
                              <p:par>
                                <p:cTn id="2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92000"/>
                            </p:stCondLst>
                            <p:childTnLst>
                              <p:par>
                                <p:cTn id="2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93000"/>
                            </p:stCondLst>
                            <p:childTnLst>
                              <p:par>
                                <p:cTn id="2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94000"/>
                            </p:stCondLst>
                            <p:childTnLst>
                              <p:par>
                                <p:cTn id="2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95000"/>
                            </p:stCondLst>
                            <p:childTnLst>
                              <p:par>
                                <p:cTn id="2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6000"/>
                            </p:stCondLst>
                            <p:childTnLst>
                              <p:par>
                                <p:cTn id="2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97000"/>
                            </p:stCondLst>
                            <p:childTnLst>
                              <p:par>
                                <p:cTn id="2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98000"/>
                            </p:stCondLst>
                            <p:childTnLst>
                              <p:par>
                                <p:cTn id="2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9000"/>
                            </p:stCondLst>
                            <p:childTnLst>
                              <p:par>
                                <p:cTn id="3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121000"/>
                            </p:stCondLst>
                            <p:childTnLst>
                              <p:par>
                                <p:cTn id="3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122000"/>
                            </p:stCondLst>
                            <p:childTnLst>
                              <p:par>
                                <p:cTn id="3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3" fill="hold">
                            <p:stCondLst>
                              <p:cond delay="123000"/>
                            </p:stCondLst>
                            <p:childTnLst>
                              <p:par>
                                <p:cTn id="3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6" fill="hold">
                            <p:stCondLst>
                              <p:cond delay="124000"/>
                            </p:stCondLst>
                            <p:childTnLst>
                              <p:par>
                                <p:cTn id="3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>
                            <p:stCondLst>
                              <p:cond delay="125000"/>
                            </p:stCondLst>
                            <p:childTnLst>
                              <p:par>
                                <p:cTn id="3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126000"/>
                            </p:stCondLst>
                            <p:childTnLst>
                              <p:par>
                                <p:cTn id="3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5" fill="hold">
                            <p:stCondLst>
                              <p:cond delay="127000"/>
                            </p:stCondLst>
                            <p:childTnLst>
                              <p:par>
                                <p:cTn id="3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28000"/>
                            </p:stCondLst>
                            <p:childTnLst>
                              <p:par>
                                <p:cTn id="3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>
                            <p:stCondLst>
                              <p:cond delay="129000"/>
                            </p:stCondLst>
                            <p:childTnLst>
                              <p:par>
                                <p:cTn id="3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130000"/>
                            </p:stCondLst>
                            <p:childTnLst>
                              <p:par>
                                <p:cTn id="3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131000"/>
                            </p:stCondLst>
                            <p:childTnLst>
                              <p:par>
                                <p:cTn id="3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0" fill="hold">
                            <p:stCondLst>
                              <p:cond delay="132000"/>
                            </p:stCondLst>
                            <p:childTnLst>
                              <p:par>
                                <p:cTn id="4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>
                            <p:stCondLst>
                              <p:cond delay="133000"/>
                            </p:stCondLst>
                            <p:childTnLst>
                              <p:par>
                                <p:cTn id="4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134000"/>
                            </p:stCondLst>
                            <p:childTnLst>
                              <p:par>
                                <p:cTn id="4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9" fill="hold">
                            <p:stCondLst>
                              <p:cond delay="135000"/>
                            </p:stCondLst>
                            <p:childTnLst>
                              <p:par>
                                <p:cTn id="4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2" fill="hold">
                            <p:stCondLst>
                              <p:cond delay="136000"/>
                            </p:stCondLst>
                            <p:childTnLst>
                              <p:par>
                                <p:cTn id="4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5" fill="hold">
                            <p:stCondLst>
                              <p:cond delay="137000"/>
                            </p:stCondLst>
                            <p:childTnLst>
                              <p:par>
                                <p:cTn id="4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8" fill="hold">
                            <p:stCondLst>
                              <p:cond delay="138000"/>
                            </p:stCondLst>
                            <p:childTnLst>
                              <p:par>
                                <p:cTn id="4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>
                            <p:stCondLst>
                              <p:cond delay="139000"/>
                            </p:stCondLst>
                            <p:childTnLst>
                              <p:par>
                                <p:cTn id="4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4" fill="hold">
                            <p:stCondLst>
                              <p:cond delay="140000"/>
                            </p:stCondLst>
                            <p:childTnLst>
                              <p:par>
                                <p:cTn id="4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7" fill="hold">
                            <p:stCondLst>
                              <p:cond delay="141000"/>
                            </p:stCondLst>
                            <p:childTnLst>
                              <p:par>
                                <p:cTn id="4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>
                            <p:stCondLst>
                              <p:cond delay="142000"/>
                            </p:stCondLst>
                            <p:childTnLst>
                              <p:par>
                                <p:cTn id="4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>
                            <p:stCondLst>
                              <p:cond delay="143000"/>
                            </p:stCondLst>
                            <p:childTnLst>
                              <p:par>
                                <p:cTn id="4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>
                            <p:stCondLst>
                              <p:cond delay="144000"/>
                            </p:stCondLst>
                            <p:childTnLst>
                              <p:par>
                                <p:cTn id="4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>
                            <p:stCondLst>
                              <p:cond delay="145000"/>
                            </p:stCondLst>
                            <p:childTnLst>
                              <p:par>
                                <p:cTn id="4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46000"/>
                            </p:stCondLst>
                            <p:childTnLst>
                              <p:par>
                                <p:cTn id="4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>
                            <p:stCondLst>
                              <p:cond delay="147000"/>
                            </p:stCondLst>
                            <p:childTnLst>
                              <p:par>
                                <p:cTn id="4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>
                            <p:stCondLst>
                              <p:cond delay="148000"/>
                            </p:stCondLst>
                            <p:childTnLst>
                              <p:par>
                                <p:cTn id="4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1" fill="hold">
                            <p:stCondLst>
                              <p:cond delay="149000"/>
                            </p:stCondLst>
                            <p:childTnLst>
                              <p:par>
                                <p:cTn id="4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150000"/>
                            </p:stCondLst>
                            <p:childTnLst>
                              <p:par>
                                <p:cTn id="4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7" fill="hold">
                            <p:stCondLst>
                              <p:cond delay="151000"/>
                            </p:stCondLst>
                            <p:childTnLst>
                              <p:par>
                                <p:cTn id="4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>
                            <p:stCondLst>
                              <p:cond delay="152000"/>
                            </p:stCondLst>
                            <p:childTnLst>
                              <p:par>
                                <p:cTn id="4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3" fill="hold">
                            <p:stCondLst>
                              <p:cond delay="153000"/>
                            </p:stCondLst>
                            <p:childTnLst>
                              <p:par>
                                <p:cTn id="4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6" fill="hold">
                            <p:stCondLst>
                              <p:cond delay="154000"/>
                            </p:stCondLst>
                            <p:childTnLst>
                              <p:par>
                                <p:cTn id="4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9" fill="hold">
                            <p:stCondLst>
                              <p:cond delay="155000"/>
                            </p:stCondLst>
                            <p:childTnLst>
                              <p:par>
                                <p:cTn id="4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>
                            <p:stCondLst>
                              <p:cond delay="156000"/>
                            </p:stCondLst>
                            <p:childTnLst>
                              <p:par>
                                <p:cTn id="4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5" fill="hold">
                            <p:stCondLst>
                              <p:cond delay="157000"/>
                            </p:stCondLst>
                            <p:childTnLst>
                              <p:par>
                                <p:cTn id="4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8" fill="hold">
                            <p:stCondLst>
                              <p:cond delay="158000"/>
                            </p:stCondLst>
                            <p:childTnLst>
                              <p:par>
                                <p:cTn id="4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1" fill="hold">
                            <p:stCondLst>
                              <p:cond delay="159000"/>
                            </p:stCondLst>
                            <p:childTnLst>
                              <p:par>
                                <p:cTn id="4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>
                            <p:stCondLst>
                              <p:cond delay="160000"/>
                            </p:stCondLst>
                            <p:childTnLst>
                              <p:par>
                                <p:cTn id="4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7" fill="hold">
                            <p:stCondLst>
                              <p:cond delay="161000"/>
                            </p:stCondLst>
                            <p:childTnLst>
                              <p:par>
                                <p:cTn id="4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0" fill="hold">
                            <p:stCondLst>
                              <p:cond delay="162000"/>
                            </p:stCondLst>
                            <p:childTnLst>
                              <p:par>
                                <p:cTn id="4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3" fill="hold">
                            <p:stCondLst>
                              <p:cond delay="163000"/>
                            </p:stCondLst>
                            <p:childTnLst>
                              <p:par>
                                <p:cTn id="4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6" fill="hold">
                            <p:stCondLst>
                              <p:cond delay="164000"/>
                            </p:stCondLst>
                            <p:childTnLst>
                              <p:par>
                                <p:cTn id="4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165000"/>
                            </p:stCondLst>
                            <p:childTnLst>
                              <p:par>
                                <p:cTn id="5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2" fill="hold">
                            <p:stCondLst>
                              <p:cond delay="166000"/>
                            </p:stCondLst>
                            <p:childTnLst>
                              <p:par>
                                <p:cTn id="5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>
                            <p:stCondLst>
                              <p:cond delay="167000"/>
                            </p:stCondLst>
                            <p:childTnLst>
                              <p:par>
                                <p:cTn id="5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>
                            <p:stCondLst>
                              <p:cond delay="168000"/>
                            </p:stCondLst>
                            <p:childTnLst>
                              <p:par>
                                <p:cTn id="5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169000"/>
                            </p:stCondLst>
                            <p:childTnLst>
                              <p:par>
                                <p:cTn id="5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4" fill="hold">
                            <p:stCondLst>
                              <p:cond delay="170000"/>
                            </p:stCondLst>
                            <p:childTnLst>
                              <p:par>
                                <p:cTn id="5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7" fill="hold">
                            <p:stCondLst>
                              <p:cond delay="171000"/>
                            </p:stCondLst>
                            <p:childTnLst>
                              <p:par>
                                <p:cTn id="5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>
                            <p:stCondLst>
                              <p:cond delay="172000"/>
                            </p:stCondLst>
                            <p:childTnLst>
                              <p:par>
                                <p:cTn id="5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3" fill="hold">
                            <p:stCondLst>
                              <p:cond delay="173000"/>
                            </p:stCondLst>
                            <p:childTnLst>
                              <p:par>
                                <p:cTn id="5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6" fill="hold">
                            <p:stCondLst>
                              <p:cond delay="174000"/>
                            </p:stCondLst>
                            <p:childTnLst>
                              <p:par>
                                <p:cTn id="5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9" fill="hold">
                            <p:stCondLst>
                              <p:cond delay="175000"/>
                            </p:stCondLst>
                            <p:childTnLst>
                              <p:par>
                                <p:cTn id="5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2" fill="hold">
                            <p:stCondLst>
                              <p:cond delay="176000"/>
                            </p:stCondLst>
                            <p:childTnLst>
                              <p:par>
                                <p:cTn id="5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>
                            <p:stCondLst>
                              <p:cond delay="177000"/>
                            </p:stCondLst>
                            <p:childTnLst>
                              <p:par>
                                <p:cTn id="5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>
                            <p:stCondLst>
                              <p:cond delay="178000"/>
                            </p:stCondLst>
                            <p:childTnLst>
                              <p:par>
                                <p:cTn id="5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1" fill="hold">
                            <p:stCondLst>
                              <p:cond delay="179000"/>
                            </p:stCondLst>
                            <p:childTnLst>
                              <p:par>
                                <p:cTn id="5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>
                            <p:stCondLst>
                              <p:cond delay="180000"/>
                            </p:stCondLst>
                            <p:childTnLst>
                              <p:par>
                                <p:cTn id="5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0" grpId="0" animBg="1"/>
      <p:bldP spid="111" grpId="0" animBg="1"/>
      <p:bldP spid="112" grpId="0" animBg="1"/>
      <p:bldP spid="113" grpId="0" animBg="1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24" grpId="0" animBg="1"/>
      <p:bldP spid="125" grpId="0" animBg="1"/>
      <p:bldP spid="126" grpId="0" animBg="1"/>
      <p:bldP spid="127" grpId="0" animBg="1"/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704" name="Rectangle 8"/>
          <p:cNvSpPr>
            <a:spLocks noChangeArrowheads="1"/>
          </p:cNvSpPr>
          <p:nvPr/>
        </p:nvSpPr>
        <p:spPr bwMode="auto">
          <a:xfrm>
            <a:off x="0" y="2000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/>
          </p:nvPr>
        </p:nvGraphicFramePr>
        <p:xfrm>
          <a:off x="28136" y="-9485"/>
          <a:ext cx="9115864" cy="63963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293"/>
                <a:gridCol w="3836451"/>
                <a:gridCol w="4389120"/>
              </a:tblGrid>
              <a:tr h="5123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Lời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giải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047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Do </a:t>
                      </a: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đó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vi-VN" sz="2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c.c.c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6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</a:t>
                      </a:r>
                      <a:r>
                        <a:rPr lang="en-US" sz="2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 AB :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cạnh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 AC = AD (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gt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    BC = BD (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gt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Dođó</a:t>
                      </a:r>
                      <a:r>
                        <a:rPr lang="vi-VN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    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(c.c.c)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Suy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góc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tương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ứng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94600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AB :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cạnh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chung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AC = AD (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gt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BC = BD (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gt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11753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Suy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vi-VN" sz="2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góc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tương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ứng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59152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Do </a:t>
                      </a: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đó</a:t>
                      </a:r>
                      <a:r>
                        <a:rPr lang="vi-VN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vi-VN" sz="2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(</a:t>
                      </a:r>
                      <a:r>
                        <a:rPr lang="en-US" sz="2800" dirty="0" err="1">
                          <a:latin typeface="Times New Roman"/>
                          <a:ea typeface="Times New Roman"/>
                          <a:cs typeface="Times New Roman"/>
                        </a:rPr>
                        <a:t>c.c.c</a:t>
                      </a: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)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40473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</a:t>
                      </a:r>
                      <a:r>
                        <a:rPr lang="en-US" sz="2800" b="1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và</a:t>
                      </a:r>
                      <a:r>
                        <a:rPr lang="vi-VN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              </a:t>
                      </a:r>
                      <a:r>
                        <a:rPr lang="en-US" sz="2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b="1" dirty="0" err="1">
                          <a:latin typeface="Times New Roman"/>
                          <a:ea typeface="Times New Roman"/>
                          <a:cs typeface="Times New Roman"/>
                        </a:rPr>
                        <a:t>có</a:t>
                      </a:r>
                      <a:r>
                        <a:rPr lang="en-US" sz="2800" b="1" dirty="0">
                          <a:latin typeface="Times New Roman"/>
                          <a:ea typeface="Times New Roman"/>
                          <a:cs typeface="Times New Roman"/>
                        </a:rPr>
                        <a:t>: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127">
                <a:tc>
                  <a:txBody>
                    <a:bodyPr/>
                    <a:lstStyle/>
                    <a:p>
                      <a:pPr marL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Suy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8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ra</a:t>
                      </a:r>
                      <a:r>
                        <a:rPr lang="en-US" sz="28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2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5" name="Object 1"/>
          <p:cNvGraphicFramePr>
            <a:graphicFrameLocks noChangeAspect="1"/>
          </p:cNvGraphicFramePr>
          <p:nvPr/>
        </p:nvGraphicFramePr>
        <p:xfrm>
          <a:off x="2390336" y="581464"/>
          <a:ext cx="2065421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8" name="Equation" r:id="rId3" imgW="977476" imgH="177723" progId="Equation.3">
                  <p:embed/>
                </p:oleObj>
              </mc:Choice>
              <mc:Fallback>
                <p:oleObj name="Equation" r:id="rId3" imgW="977476" imgH="177723" progId="Equation.3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0336" y="581464"/>
                        <a:ext cx="2065421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7" name="Object 3"/>
          <p:cNvGraphicFramePr>
            <a:graphicFrameLocks noChangeAspect="1"/>
          </p:cNvGraphicFramePr>
          <p:nvPr/>
        </p:nvGraphicFramePr>
        <p:xfrm>
          <a:off x="2514600" y="3158196"/>
          <a:ext cx="168965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89" name="Equation" r:id="rId5" imgW="812447" imgH="215806" progId="Equation.3">
                  <p:embed/>
                </p:oleObj>
              </mc:Choice>
              <mc:Fallback>
                <p:oleObj name="Equation" r:id="rId5" imgW="812447" imgH="215806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158196"/>
                        <a:ext cx="168965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69" name="Object 5"/>
          <p:cNvGraphicFramePr>
            <a:graphicFrameLocks noChangeAspect="1"/>
          </p:cNvGraphicFramePr>
          <p:nvPr/>
        </p:nvGraphicFramePr>
        <p:xfrm>
          <a:off x="2452468" y="4337540"/>
          <a:ext cx="2085474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0" name="Equation" r:id="rId7" imgW="990170" imgH="177723" progId="Equation.3">
                  <p:embed/>
                </p:oleObj>
              </mc:Choice>
              <mc:Fallback>
                <p:oleObj name="Equation" r:id="rId7" imgW="990170" imgH="177723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468" y="4337540"/>
                        <a:ext cx="2085474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1" name="Object 7"/>
          <p:cNvGraphicFramePr>
            <a:graphicFrameLocks noChangeAspect="1"/>
          </p:cNvGraphicFramePr>
          <p:nvPr/>
        </p:nvGraphicFramePr>
        <p:xfrm>
          <a:off x="1143000" y="5410200"/>
          <a:ext cx="90236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1" name="Equation" r:id="rId9" imgW="431425" imgH="177646" progId="Equation.3">
                  <p:embed/>
                </p:oleObj>
              </mc:Choice>
              <mc:Fallback>
                <p:oleObj name="Equation" r:id="rId9" imgW="431425" imgH="177646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410200"/>
                        <a:ext cx="90236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3" name="Object 9"/>
          <p:cNvGraphicFramePr>
            <a:graphicFrameLocks noChangeAspect="1"/>
          </p:cNvGraphicFramePr>
          <p:nvPr/>
        </p:nvGraphicFramePr>
        <p:xfrm>
          <a:off x="2743200" y="5410200"/>
          <a:ext cx="1066800" cy="3858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2" name="Equation" r:id="rId11" imgW="444114" imgH="164957" progId="Equation.3">
                  <p:embed/>
                </p:oleObj>
              </mc:Choice>
              <mc:Fallback>
                <p:oleObj name="Equation" r:id="rId11" imgW="444114" imgH="164957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410200"/>
                        <a:ext cx="1066800" cy="38586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7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2514600" y="5943600"/>
          <a:ext cx="1408044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3" name="Equation" r:id="rId13" imgW="812447" imgH="215806" progId="Equation.3">
                  <p:embed/>
                </p:oleObj>
              </mc:Choice>
              <mc:Fallback>
                <p:oleObj name="Equation" r:id="rId13" imgW="812447" imgH="215806" progId="Equation.3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5943600"/>
                        <a:ext cx="1408044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0" name="Object 16"/>
          <p:cNvGraphicFramePr>
            <a:graphicFrameLocks noChangeAspect="1"/>
          </p:cNvGraphicFramePr>
          <p:nvPr/>
        </p:nvGraphicFramePr>
        <p:xfrm>
          <a:off x="4800600" y="1066800"/>
          <a:ext cx="90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4" name="Equation" r:id="rId14" imgW="431425" imgH="177646" progId="Equation.3">
                  <p:embed/>
                </p:oleObj>
              </mc:Choice>
              <mc:Fallback>
                <p:oleObj name="Equation" r:id="rId14" imgW="431425" imgH="177646" progId="Equation.3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1066800"/>
                        <a:ext cx="901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2" name="Object 18"/>
          <p:cNvGraphicFramePr>
            <a:graphicFrameLocks noChangeAspect="1"/>
          </p:cNvGraphicFramePr>
          <p:nvPr/>
        </p:nvGraphicFramePr>
        <p:xfrm>
          <a:off x="6228472" y="1032804"/>
          <a:ext cx="1066800" cy="38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5" name="Equation" r:id="rId15" imgW="444114" imgH="164957" progId="Equation.3">
                  <p:embed/>
                </p:oleObj>
              </mc:Choice>
              <mc:Fallback>
                <p:oleObj name="Equation" r:id="rId15" imgW="444114" imgH="164957" progId="Equation.3">
                  <p:embed/>
                  <p:pic>
                    <p:nvPicPr>
                      <p:cNvPr id="0" name="Picture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8472" y="1032804"/>
                        <a:ext cx="1066800" cy="3857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5" name="Object 21"/>
          <p:cNvGraphicFramePr>
            <a:graphicFrameLocks noChangeAspect="1"/>
          </p:cNvGraphicFramePr>
          <p:nvPr/>
        </p:nvGraphicFramePr>
        <p:xfrm>
          <a:off x="6248400" y="3048000"/>
          <a:ext cx="20859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6" name="Equation" r:id="rId16" imgW="990170" imgH="177723" progId="Equation.3">
                  <p:embed/>
                </p:oleObj>
              </mc:Choice>
              <mc:Fallback>
                <p:oleObj name="Equation" r:id="rId16" imgW="990170" imgH="177723" progId="Equation.3">
                  <p:embed/>
                  <p:pic>
                    <p:nvPicPr>
                      <p:cNvPr id="0" name="Picture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3048000"/>
                        <a:ext cx="2085975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87" name="Object 23"/>
          <p:cNvGraphicFramePr>
            <a:graphicFrameLocks noChangeAspect="1"/>
          </p:cNvGraphicFramePr>
          <p:nvPr/>
        </p:nvGraphicFramePr>
        <p:xfrm>
          <a:off x="6324600" y="3962400"/>
          <a:ext cx="16891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97" name="Equation" r:id="rId17" imgW="812447" imgH="215806" progId="Equation.3">
                  <p:embed/>
                </p:oleObj>
              </mc:Choice>
              <mc:Fallback>
                <p:oleObj name="Equation" r:id="rId17" imgW="812447" imgH="215806" progId="Equation.3">
                  <p:embed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3962400"/>
                        <a:ext cx="16891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4724400" y="533400"/>
            <a:ext cx="4419600" cy="59093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vi-VN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Trò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chơi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“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Giải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mã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miếng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ghép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endParaRPr 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09800"/>
            <a:ext cx="7772400" cy="34290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 smtClean="0">
                <a:solidFill>
                  <a:schemeClr val="tx1"/>
                </a:solidFill>
              </a:rPr>
              <a:t>Luật</a:t>
            </a:r>
            <a:r>
              <a:rPr lang="en-US" sz="2800" b="1" dirty="0" smtClean="0">
                <a:solidFill>
                  <a:schemeClr val="tx1"/>
                </a:solidFill>
              </a:rPr>
              <a:t> </a:t>
            </a:r>
            <a:r>
              <a:rPr lang="en-US" sz="2800" b="1" dirty="0" err="1" smtClean="0">
                <a:solidFill>
                  <a:schemeClr val="tx1"/>
                </a:solidFill>
              </a:rPr>
              <a:t>chơi</a:t>
            </a:r>
            <a:r>
              <a:rPr lang="en-US" sz="2800" dirty="0" smtClean="0">
                <a:solidFill>
                  <a:schemeClr val="tx1"/>
                </a:solidFill>
              </a:rPr>
              <a:t>: </a:t>
            </a:r>
            <a:r>
              <a:rPr lang="en-US" sz="2800" i="1" dirty="0" err="1" smtClean="0">
                <a:solidFill>
                  <a:schemeClr val="tx1"/>
                </a:solidFill>
              </a:rPr>
              <a:t>Trên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màn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hình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có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bức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tranh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ẩn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dưới</a:t>
            </a:r>
            <a:r>
              <a:rPr lang="en-US" sz="2800" i="1" dirty="0" smtClean="0">
                <a:solidFill>
                  <a:schemeClr val="tx1"/>
                </a:solidFill>
              </a:rPr>
              <a:t>  </a:t>
            </a:r>
            <a:r>
              <a:rPr lang="en-US" sz="2800" i="1" dirty="0" err="1" smtClean="0">
                <a:solidFill>
                  <a:schemeClr val="tx1"/>
                </a:solidFill>
              </a:rPr>
              <a:t>miếng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ghép</a:t>
            </a:r>
            <a:r>
              <a:rPr lang="en-US" sz="2800" i="1" dirty="0" smtClean="0">
                <a:solidFill>
                  <a:schemeClr val="tx1"/>
                </a:solidFill>
              </a:rPr>
              <a:t>. </a:t>
            </a:r>
            <a:r>
              <a:rPr lang="en-US" sz="2800" i="1" dirty="0" err="1" smtClean="0">
                <a:solidFill>
                  <a:schemeClr val="tx1"/>
                </a:solidFill>
              </a:rPr>
              <a:t>Mỗi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miếng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ghép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có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một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nội</a:t>
            </a:r>
            <a:r>
              <a:rPr lang="en-US" sz="2800" i="1" dirty="0" smtClean="0">
                <a:solidFill>
                  <a:schemeClr val="tx1"/>
                </a:solidFill>
              </a:rPr>
              <a:t> dung. </a:t>
            </a:r>
            <a:r>
              <a:rPr lang="en-US" sz="2800" i="1" dirty="0" err="1" smtClean="0">
                <a:solidFill>
                  <a:schemeClr val="tx1"/>
                </a:solidFill>
              </a:rPr>
              <a:t>Nếu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hoàn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thành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được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sớm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toàn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bộ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bức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hình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ẩn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sau</a:t>
            </a:r>
            <a:r>
              <a:rPr lang="en-US" sz="2800" i="1" dirty="0" smtClean="0">
                <a:solidFill>
                  <a:schemeClr val="tx1"/>
                </a:solidFill>
              </a:rPr>
              <a:t>  </a:t>
            </a:r>
            <a:r>
              <a:rPr lang="en-US" sz="2800" i="1" dirty="0" err="1" smtClean="0">
                <a:solidFill>
                  <a:schemeClr val="tx1"/>
                </a:solidFill>
              </a:rPr>
              <a:t>miếng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ghép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đội</a:t>
            </a:r>
            <a:r>
              <a:rPr lang="en-US" sz="2800" i="1" dirty="0" smtClean="0">
                <a:solidFill>
                  <a:schemeClr val="tx1"/>
                </a:solidFill>
              </a:rPr>
              <a:t>  </a:t>
            </a:r>
            <a:r>
              <a:rPr lang="en-US" sz="2800" i="1" dirty="0" err="1" smtClean="0">
                <a:solidFill>
                  <a:schemeClr val="tx1"/>
                </a:solidFill>
              </a:rPr>
              <a:t>đó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sẽ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thắng</a:t>
            </a:r>
            <a:r>
              <a:rPr lang="en-US" sz="2800" i="1" dirty="0" smtClean="0">
                <a:solidFill>
                  <a:schemeClr val="tx1"/>
                </a:solidFill>
              </a:rPr>
              <a:t>. </a:t>
            </a:r>
            <a:r>
              <a:rPr lang="en-US" sz="2800" i="1" dirty="0" err="1" smtClean="0">
                <a:solidFill>
                  <a:schemeClr val="tx1"/>
                </a:solidFill>
              </a:rPr>
              <a:t>Phần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thưởng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là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điểm</a:t>
            </a:r>
            <a:r>
              <a:rPr lang="en-US" sz="2800" i="1" dirty="0" smtClean="0">
                <a:solidFill>
                  <a:schemeClr val="tx1"/>
                </a:solidFill>
              </a:rPr>
              <a:t>  </a:t>
            </a:r>
            <a:r>
              <a:rPr lang="en-US" sz="2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cho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đội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nhanh</a:t>
            </a:r>
            <a:r>
              <a:rPr lang="en-US" sz="2800" i="1" dirty="0" smtClean="0">
                <a:solidFill>
                  <a:schemeClr val="tx1"/>
                </a:solidFill>
              </a:rPr>
              <a:t> </a:t>
            </a:r>
            <a:r>
              <a:rPr lang="en-US" sz="2800" i="1" dirty="0" err="1" smtClean="0">
                <a:solidFill>
                  <a:schemeClr val="tx1"/>
                </a:solidFill>
              </a:rPr>
              <a:t>nhất</a:t>
            </a:r>
            <a:r>
              <a:rPr lang="en-US" sz="2800" i="1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133600"/>
            <a:ext cx="8661400" cy="4473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4691" name="WordArt 3"/>
          <p:cNvSpPr>
            <a:spLocks noChangeArrowheads="1" noChangeShapeType="1" noTextEdit="1"/>
          </p:cNvSpPr>
          <p:nvPr/>
        </p:nvSpPr>
        <p:spPr bwMode="auto">
          <a:xfrm>
            <a:off x="2460171" y="304800"/>
            <a:ext cx="3748087" cy="52821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677"/>
              </a:avLst>
            </a:prstTxWarp>
          </a:bodyPr>
          <a:lstStyle/>
          <a:p>
            <a:r>
              <a:rPr lang="vi-VN" sz="3600" kern="10" dirty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Palatino Linotype"/>
              </a:rPr>
              <a:t>TRÒ CHƠI </a:t>
            </a:r>
            <a:endParaRPr lang="en-US" sz="3600" kern="10" dirty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Palatino Linotype"/>
            </a:endParaRPr>
          </a:p>
        </p:txBody>
      </p:sp>
      <p:sp>
        <p:nvSpPr>
          <p:cNvPr id="114692" name="WordArt 4"/>
          <p:cNvSpPr>
            <a:spLocks noChangeArrowheads="1" noChangeShapeType="1" noTextEdit="1"/>
          </p:cNvSpPr>
          <p:nvPr/>
        </p:nvSpPr>
        <p:spPr bwMode="auto">
          <a:xfrm>
            <a:off x="1066800" y="914400"/>
            <a:ext cx="6480175" cy="43769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448"/>
              </a:avLst>
            </a:prstTxWarp>
          </a:bodyPr>
          <a:lstStyle/>
          <a:p>
            <a:r>
              <a:rPr lang="vi-VN" sz="36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Giải mã miếng ghép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92"/>
            <a:chExt cx="5760" cy="3936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0" y="336"/>
              <a:ext cx="5760" cy="3700"/>
              <a:chOff x="0" y="336"/>
              <a:chExt cx="5760" cy="3700"/>
            </a:xfrm>
          </p:grpSpPr>
          <p:pic>
            <p:nvPicPr>
              <p:cNvPr id="13331" name="Picture 7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984"/>
                <a:ext cx="5760" cy="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32" name="Picture 8" descr="n3"/>
              <p:cNvPicPr>
                <a:picLocks noChangeAspect="1" noChangeArrowheads="1"/>
              </p:cNvPicPr>
              <p:nvPr/>
            </p:nvPicPr>
            <p:blipFill>
              <a:blip r:embed="rId5"/>
              <a:srcRect/>
              <a:stretch>
                <a:fillRect/>
              </a:stretch>
            </p:blipFill>
            <p:spPr bwMode="auto">
              <a:xfrm>
                <a:off x="0" y="336"/>
                <a:ext cx="5760" cy="4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3329" name="Picture 9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5400000">
              <a:off x="-1848" y="2136"/>
              <a:ext cx="3936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30" name="Picture 10" descr="n3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 rot="16200000" flipH="1">
              <a:off x="3671" y="2135"/>
              <a:ext cx="3936" cy="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17" name="Picture 11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50825" y="333375"/>
            <a:ext cx="1512888" cy="1506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8" name="Picture 12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5400000">
            <a:off x="7071520" y="456406"/>
            <a:ext cx="1681162" cy="167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Picture 13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10800000">
            <a:off x="7320915" y="4797425"/>
            <a:ext cx="16097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20" name="Picture 14" descr="POINSET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 rot="-5400000">
            <a:off x="230188" y="5232400"/>
            <a:ext cx="1406525" cy="1400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WordArt 4"/>
          <p:cNvSpPr>
            <a:spLocks noChangeArrowheads="1" noChangeShapeType="1" noTextEdit="1"/>
          </p:cNvSpPr>
          <p:nvPr/>
        </p:nvSpPr>
        <p:spPr bwMode="auto">
          <a:xfrm>
            <a:off x="609600" y="1295400"/>
            <a:ext cx="648017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Sắp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xếp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các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mảnh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ghép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để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hoàn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thành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bài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tập</a:t>
            </a:r>
            <a:r>
              <a:rPr lang="en-US" sz="3600" b="1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latin typeface="Arial"/>
                <a:cs typeface="Arial"/>
              </a:rPr>
              <a:t> </a:t>
            </a:r>
            <a:r>
              <a:rPr lang="en-US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sa</a:t>
            </a:r>
            <a:r>
              <a:rPr lang="en-US" sz="3600" kern="10" dirty="0" err="1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rPr>
              <a:t>u</a:t>
            </a:r>
            <a:endParaRPr lang="en-US" sz="3600" kern="10" dirty="0">
              <a:ln w="12700">
                <a:solidFill>
                  <a:srgbClr val="3333CC"/>
                </a:solidFill>
                <a:round/>
                <a:headEnd/>
                <a:tailEnd/>
              </a:ln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04800" y="5638800"/>
            <a:ext cx="6149975" cy="1219200"/>
            <a:chOff x="738557" y="5047043"/>
            <a:chExt cx="4419600" cy="1219200"/>
          </a:xfrm>
        </p:grpSpPr>
        <p:sp>
          <p:nvSpPr>
            <p:cNvPr id="4" name="Flowchart: Punched Tape 3"/>
            <p:cNvSpPr/>
            <p:nvPr/>
          </p:nvSpPr>
          <p:spPr>
            <a:xfrm>
              <a:off x="738557" y="5047043"/>
              <a:ext cx="4419600" cy="1219200"/>
            </a:xfrm>
            <a:prstGeom prst="flowChartPunchedTap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</a:t>
              </a:r>
              <a:r>
                <a:rPr lang="en-US" sz="4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</a:t>
              </a:r>
              <a:r>
                <a:rPr lang="en-US" sz="4000" dirty="0" err="1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6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:</a:t>
              </a:r>
              <a:endPara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00477801"/>
                </p:ext>
              </p:extLst>
            </p:nvPr>
          </p:nvGraphicFramePr>
          <p:xfrm>
            <a:off x="785811" y="5457116"/>
            <a:ext cx="1457326" cy="609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67" name="Equation" r:id="rId7" imgW="431640" imgH="177480" progId="Equation.DSMT4">
                    <p:embed/>
                  </p:oleObj>
                </mc:Choice>
                <mc:Fallback>
                  <p:oleObj name="Equation" r:id="rId7" imgW="431640" imgH="17748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/>
                        <a:stretch>
                          <a:fillRect/>
                        </a:stretch>
                      </p:blipFill>
                      <p:spPr>
                        <a:xfrm>
                          <a:off x="785811" y="5457116"/>
                          <a:ext cx="1457326" cy="6096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978602479"/>
                </p:ext>
              </p:extLst>
            </p:nvPr>
          </p:nvGraphicFramePr>
          <p:xfrm>
            <a:off x="2814743" y="5330550"/>
            <a:ext cx="1288404" cy="6381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68" name="Equation" r:id="rId8" imgW="507960" imgH="203040" progId="Equation.DSMT4">
                    <p:embed/>
                  </p:oleObj>
                </mc:Choice>
                <mc:Fallback>
                  <p:oleObj name="Equation" r:id="rId8" imgW="507960" imgH="20304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 r:embed="rId9"/>
                        <a:stretch>
                          <a:fillRect/>
                        </a:stretch>
                      </p:blipFill>
                      <p:spPr>
                        <a:xfrm>
                          <a:off x="2814743" y="5330550"/>
                          <a:ext cx="1288404" cy="638175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10"/>
          <p:cNvGrpSpPr/>
          <p:nvPr/>
        </p:nvGrpSpPr>
        <p:grpSpPr>
          <a:xfrm>
            <a:off x="330072" y="2286000"/>
            <a:ext cx="5461128" cy="1219200"/>
            <a:chOff x="52634" y="1981200"/>
            <a:chExt cx="5461128" cy="1219200"/>
          </a:xfrm>
        </p:grpSpPr>
        <p:sp>
          <p:nvSpPr>
            <p:cNvPr id="27" name="Flowchart: Punched Tape 26"/>
            <p:cNvSpPr/>
            <p:nvPr/>
          </p:nvSpPr>
          <p:spPr>
            <a:xfrm>
              <a:off x="52634" y="1981200"/>
              <a:ext cx="5461128" cy="1219200"/>
            </a:xfrm>
            <a:prstGeom prst="flowChartPunchedTap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28" name="Object 2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913375850"/>
                </p:ext>
              </p:extLst>
            </p:nvPr>
          </p:nvGraphicFramePr>
          <p:xfrm>
            <a:off x="152399" y="2205039"/>
            <a:ext cx="5281500" cy="7832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69" name="Equation" r:id="rId10" imgW="1663560" imgH="228600" progId="Equation.DSMT4">
                    <p:embed/>
                  </p:oleObj>
                </mc:Choice>
                <mc:Fallback>
                  <p:oleObj name="Equation" r:id="rId10" imgW="1663560" imgH="22860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/>
                        <a:stretch>
                          <a:fillRect/>
                        </a:stretch>
                      </p:blipFill>
                      <p:spPr>
                        <a:xfrm>
                          <a:off x="152399" y="2205039"/>
                          <a:ext cx="5281500" cy="783254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7" name="Flowchart: Punched Tape 46"/>
          <p:cNvSpPr/>
          <p:nvPr/>
        </p:nvSpPr>
        <p:spPr>
          <a:xfrm>
            <a:off x="6751341" y="5105400"/>
            <a:ext cx="2160884" cy="2276813"/>
          </a:xfrm>
          <a:prstGeom prst="flowChartPunchedTape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AB=A’B’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BC=B’C’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AC=A’C’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81000" y="3200400"/>
            <a:ext cx="5334000" cy="2650507"/>
            <a:chOff x="3477261" y="3831591"/>
            <a:chExt cx="4419600" cy="2895600"/>
          </a:xfrm>
        </p:grpSpPr>
        <p:sp>
          <p:nvSpPr>
            <p:cNvPr id="43" name="Flowchart: Punched Tape 42"/>
            <p:cNvSpPr/>
            <p:nvPr/>
          </p:nvSpPr>
          <p:spPr>
            <a:xfrm>
              <a:off x="3477261" y="3831591"/>
              <a:ext cx="4419600" cy="2895600"/>
            </a:xfrm>
            <a:prstGeom prst="flowChartPunchedTap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dirty="0" smtClean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              </a:t>
              </a:r>
              <a:endPara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8925" name="Picture 13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3535" y="4144345"/>
              <a:ext cx="4123550" cy="2133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0" name="Group 9"/>
          <p:cNvGrpSpPr/>
          <p:nvPr/>
        </p:nvGrpSpPr>
        <p:grpSpPr>
          <a:xfrm>
            <a:off x="5831947" y="1752600"/>
            <a:ext cx="3159654" cy="3911919"/>
            <a:chOff x="6273334" y="1871326"/>
            <a:chExt cx="3159653" cy="3911919"/>
          </a:xfrm>
        </p:grpSpPr>
        <p:sp>
          <p:nvSpPr>
            <p:cNvPr id="52" name="Flowchart: Punched Tape 51"/>
            <p:cNvSpPr/>
            <p:nvPr/>
          </p:nvSpPr>
          <p:spPr>
            <a:xfrm>
              <a:off x="6273335" y="1871326"/>
              <a:ext cx="3099266" cy="3911919"/>
            </a:xfrm>
            <a:prstGeom prst="flowChartPunchedTape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aphicFrame>
          <p:nvGraphicFramePr>
            <p:cNvPr id="48" name="Object 4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697486468"/>
                </p:ext>
              </p:extLst>
            </p:nvPr>
          </p:nvGraphicFramePr>
          <p:xfrm>
            <a:off x="6273334" y="2590800"/>
            <a:ext cx="3159653" cy="2438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8970" name="Equation" r:id="rId12" imgW="1041120" imgH="1015920" progId="Equation.DSMT4">
                    <p:embed/>
                  </p:oleObj>
                </mc:Choice>
                <mc:Fallback>
                  <p:oleObj name="Equation" r:id="rId12" imgW="1041120" imgH="1015920" progId="Equation.DSMT4">
                    <p:embed/>
                    <p:pic>
                      <p:nvPicPr>
                        <p:cNvPr id="0" name=""/>
                        <p:cNvPicPr/>
                        <p:nvPr/>
                      </p:nvPicPr>
                      <p:blipFill>
                        <a:blip/>
                        <a:stretch>
                          <a:fillRect/>
                        </a:stretch>
                      </p:blipFill>
                      <p:spPr>
                        <a:xfrm>
                          <a:off x="6273334" y="2590800"/>
                          <a:ext cx="3159653" cy="24384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4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4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5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6" dur="2000"/>
                                        <p:tgtEl>
                                          <p:spTgt spid="38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1" grpId="0"/>
      <p:bldP spid="114692" grpId="0"/>
      <p:bldP spid="21" grpId="0"/>
      <p:bldP spid="47" grpId="0" animBg="1"/>
      <p:bldP spid="47" grpId="1" animBg="1"/>
      <p:bldP spid="4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274638"/>
            <a:ext cx="8991600" cy="5851525"/>
          </a:xfrm>
        </p:spPr>
        <p:txBody>
          <a:bodyPr/>
          <a:lstStyle/>
          <a:p>
            <a:pPr>
              <a:buNone/>
            </a:pPr>
            <a:r>
              <a:rPr lang="en-US" sz="3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 ở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/>
              <a:t>                                      </a:t>
            </a:r>
          </a:p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80772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52400" y="1219199"/>
            <a:ext cx="8763000" cy="3886201"/>
          </a:xfrm>
        </p:spPr>
        <p:txBody>
          <a:bodyPr/>
          <a:lstStyle/>
          <a:p>
            <a:pPr>
              <a:buNone/>
            </a:pPr>
            <a:r>
              <a:rPr lang="vi-VN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b="1" u="sng" dirty="0" smtClean="0">
                <a:solidFill>
                  <a:srgbClr val="0070C0"/>
                </a:solidFill>
              </a:rPr>
              <a:t>:</a:t>
            </a:r>
            <a:endParaRPr lang="vi-VN" b="1" u="sng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sz="4000" dirty="0" smtClean="0"/>
              <a:t>Cho</a:t>
            </a:r>
            <a:r>
              <a:rPr lang="vi-VN" dirty="0" smtClean="0"/>
              <a:t> góc xOy</a:t>
            </a:r>
            <a:r>
              <a:rPr lang="en-US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vi-VN" dirty="0" smtClean="0"/>
              <a:t> Vẽ cung tròn tâm O cắt Ox tại A, cắt Oy tại B</a:t>
            </a:r>
            <a:r>
              <a:rPr lang="en-US" dirty="0" smtClean="0"/>
              <a:t>.</a:t>
            </a:r>
            <a:endParaRPr lang="vi-VN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vi-VN" dirty="0" smtClean="0"/>
              <a:t>Vẽ 2 cung tròn tâm A và tâm B có cùng bán kính sao cho chúng cắt nhau ở C. </a:t>
            </a:r>
          </a:p>
          <a:p>
            <a:pPr>
              <a:buNone/>
            </a:pPr>
            <a:r>
              <a:rPr lang="vi-VN" dirty="0" smtClean="0"/>
              <a:t> </a:t>
            </a:r>
            <a:r>
              <a:rPr lang="en-US" dirty="0" err="1" smtClean="0"/>
              <a:t>Chứng</a:t>
            </a:r>
            <a:r>
              <a:rPr lang="en-US" dirty="0" smtClean="0"/>
              <a:t> minh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5725701"/>
              </p:ext>
            </p:extLst>
          </p:nvPr>
        </p:nvGraphicFramePr>
        <p:xfrm>
          <a:off x="2590800" y="4267200"/>
          <a:ext cx="31242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Equation" r:id="rId3" imgW="1041120" imgH="177480" progId="Equation.DSMT4">
                  <p:embed/>
                </p:oleObj>
              </mc:Choice>
              <mc:Fallback>
                <p:oleObj name="Equation" r:id="rId3" imgW="1041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90800" y="4267200"/>
                        <a:ext cx="3124200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Content Placeholder 1"/>
          <p:cNvSpPr txBox="1">
            <a:spLocks/>
          </p:cNvSpPr>
          <p:nvPr/>
        </p:nvSpPr>
        <p:spPr>
          <a:xfrm>
            <a:off x="119743" y="5257800"/>
            <a:ext cx="8763000" cy="137159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 typeface="Arial" pitchFamily="34" charset="0"/>
              <a:buNone/>
            </a:pP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vi-VN" b="1" dirty="0" smtClean="0">
              <a:solidFill>
                <a:srgbClr val="00B050"/>
              </a:solidFill>
            </a:endParaRPr>
          </a:p>
          <a:p>
            <a:pPr>
              <a:buFont typeface="Arial" pitchFamily="34" charset="0"/>
              <a:buNone/>
            </a:pPr>
            <a:endParaRPr lang="en-US" dirty="0" smtClean="0"/>
          </a:p>
        </p:txBody>
      </p:sp>
      <p:sp>
        <p:nvSpPr>
          <p:cNvPr id="5" name="Rectangle 4"/>
          <p:cNvSpPr/>
          <p:nvPr/>
        </p:nvSpPr>
        <p:spPr>
          <a:xfrm>
            <a:off x="1752600" y="0"/>
            <a:ext cx="5867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cặp</a:t>
            </a:r>
            <a:r>
              <a:rPr lang="vi-VN" sz="4000" dirty="0">
                <a:solidFill>
                  <a:srgbClr val="FF0000"/>
                </a:solidFill>
              </a:rPr>
              <a:t>:</a:t>
            </a:r>
          </a:p>
          <a:p>
            <a:r>
              <a:rPr lang="vi-VN" sz="4000" dirty="0">
                <a:solidFill>
                  <a:srgbClr val="FF0000"/>
                </a:solidFill>
              </a:rPr>
              <a:t>Thời gian: </a:t>
            </a:r>
            <a:r>
              <a:rPr lang="en-US" sz="4000" dirty="0">
                <a:solidFill>
                  <a:srgbClr val="FF0000"/>
                </a:solidFill>
              </a:rPr>
              <a:t>3</a:t>
            </a:r>
            <a:r>
              <a:rPr lang="vi-VN" sz="4000" dirty="0">
                <a:solidFill>
                  <a:srgbClr val="FF0000"/>
                </a:solidFill>
              </a:rPr>
              <a:t> phút</a:t>
            </a: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ounded Rectangle 12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02:00</a:t>
            </a:r>
            <a:endParaRPr lang="en-US" sz="2800"/>
          </a:p>
        </p:txBody>
      </p:sp>
      <p:sp>
        <p:nvSpPr>
          <p:cNvPr id="129" name="Rounded Rectangle 12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01:59</a:t>
            </a:r>
            <a:endParaRPr lang="en-US" sz="2800"/>
          </a:p>
        </p:txBody>
      </p:sp>
      <p:sp>
        <p:nvSpPr>
          <p:cNvPr id="130" name="Rounded Rectangle 12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01:58</a:t>
            </a:r>
            <a:endParaRPr lang="en-US" sz="2800"/>
          </a:p>
        </p:txBody>
      </p:sp>
      <p:sp>
        <p:nvSpPr>
          <p:cNvPr id="131" name="Rounded Rectangle 13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01:57</a:t>
            </a:r>
            <a:endParaRPr lang="en-US" sz="2800"/>
          </a:p>
        </p:txBody>
      </p:sp>
      <p:sp>
        <p:nvSpPr>
          <p:cNvPr id="132" name="Rounded Rectangle 13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01:56</a:t>
            </a:r>
            <a:endParaRPr lang="en-US" sz="2800"/>
          </a:p>
        </p:txBody>
      </p:sp>
      <p:sp>
        <p:nvSpPr>
          <p:cNvPr id="133" name="Rounded Rectangle 13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01:55</a:t>
            </a:r>
            <a:endParaRPr lang="en-US" sz="2800"/>
          </a:p>
        </p:txBody>
      </p:sp>
      <p:sp>
        <p:nvSpPr>
          <p:cNvPr id="134" name="Rounded Rectangle 13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01:54</a:t>
            </a:r>
            <a:endParaRPr lang="en-US" sz="2800"/>
          </a:p>
        </p:txBody>
      </p:sp>
      <p:sp>
        <p:nvSpPr>
          <p:cNvPr id="135" name="Rounded Rectangle 13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01:53</a:t>
            </a:r>
            <a:endParaRPr lang="en-US" sz="2800"/>
          </a:p>
        </p:txBody>
      </p:sp>
      <p:sp>
        <p:nvSpPr>
          <p:cNvPr id="136" name="Rounded Rectangle 13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01:52</a:t>
            </a:r>
            <a:endParaRPr lang="en-US" sz="2800"/>
          </a:p>
        </p:txBody>
      </p:sp>
      <p:sp>
        <p:nvSpPr>
          <p:cNvPr id="137" name="Rounded Rectangle 13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01:51</a:t>
            </a:r>
            <a:endParaRPr lang="en-US" sz="2800"/>
          </a:p>
        </p:txBody>
      </p:sp>
      <p:sp>
        <p:nvSpPr>
          <p:cNvPr id="138" name="Rounded Rectangle 13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01:50</a:t>
            </a:r>
            <a:endParaRPr lang="en-US" sz="2800"/>
          </a:p>
        </p:txBody>
      </p:sp>
      <p:sp>
        <p:nvSpPr>
          <p:cNvPr id="139" name="Rounded Rectangle 13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01:49</a:t>
            </a:r>
            <a:endParaRPr lang="en-US" sz="2800"/>
          </a:p>
        </p:txBody>
      </p:sp>
      <p:sp>
        <p:nvSpPr>
          <p:cNvPr id="140" name="Rounded Rectangle 13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01:48</a:t>
            </a:r>
            <a:endParaRPr lang="en-US" sz="2800"/>
          </a:p>
        </p:txBody>
      </p:sp>
      <p:sp>
        <p:nvSpPr>
          <p:cNvPr id="141" name="Rounded Rectangle 14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01:47</a:t>
            </a:r>
            <a:endParaRPr lang="en-US" sz="2800"/>
          </a:p>
        </p:txBody>
      </p:sp>
      <p:sp>
        <p:nvSpPr>
          <p:cNvPr id="142" name="Rounded Rectangle 14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01:46</a:t>
            </a:r>
            <a:endParaRPr lang="en-US" sz="2800"/>
          </a:p>
        </p:txBody>
      </p:sp>
      <p:sp>
        <p:nvSpPr>
          <p:cNvPr id="143" name="Rounded Rectangle 14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01:45</a:t>
            </a:r>
            <a:endParaRPr lang="en-US" sz="2800"/>
          </a:p>
        </p:txBody>
      </p:sp>
      <p:sp>
        <p:nvSpPr>
          <p:cNvPr id="144" name="Rounded Rectangle 14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01:44</a:t>
            </a:r>
            <a:endParaRPr lang="en-US" sz="2800"/>
          </a:p>
        </p:txBody>
      </p:sp>
      <p:sp>
        <p:nvSpPr>
          <p:cNvPr id="145" name="Rounded Rectangle 14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01:43</a:t>
            </a:r>
            <a:endParaRPr lang="en-US" sz="2800"/>
          </a:p>
        </p:txBody>
      </p:sp>
      <p:sp>
        <p:nvSpPr>
          <p:cNvPr id="146" name="Rounded Rectangle 14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01:42</a:t>
            </a:r>
            <a:endParaRPr lang="en-US" sz="2800"/>
          </a:p>
        </p:txBody>
      </p:sp>
      <p:sp>
        <p:nvSpPr>
          <p:cNvPr id="147" name="Rounded Rectangle 14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01:41</a:t>
            </a:r>
            <a:endParaRPr lang="en-US" sz="2800"/>
          </a:p>
        </p:txBody>
      </p:sp>
      <p:sp>
        <p:nvSpPr>
          <p:cNvPr id="148" name="Rounded Rectangle 14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01:40</a:t>
            </a:r>
            <a:endParaRPr lang="en-US" sz="2800"/>
          </a:p>
        </p:txBody>
      </p:sp>
      <p:sp>
        <p:nvSpPr>
          <p:cNvPr id="149" name="Rounded Rectangle 14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01:39</a:t>
            </a:r>
            <a:endParaRPr lang="en-US" sz="2800"/>
          </a:p>
        </p:txBody>
      </p:sp>
      <p:sp>
        <p:nvSpPr>
          <p:cNvPr id="150" name="Rounded Rectangle 14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01:38</a:t>
            </a:r>
            <a:endParaRPr lang="en-US" sz="2800"/>
          </a:p>
        </p:txBody>
      </p:sp>
      <p:sp>
        <p:nvSpPr>
          <p:cNvPr id="151" name="Rounded Rectangle 15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01:37</a:t>
            </a:r>
            <a:endParaRPr lang="en-US" sz="2800"/>
          </a:p>
        </p:txBody>
      </p:sp>
      <p:sp>
        <p:nvSpPr>
          <p:cNvPr id="152" name="Rounded Rectangle 15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01:36</a:t>
            </a:r>
            <a:endParaRPr lang="en-US" sz="2800"/>
          </a:p>
        </p:txBody>
      </p:sp>
      <p:sp>
        <p:nvSpPr>
          <p:cNvPr id="153" name="Rounded Rectangle 15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01:35</a:t>
            </a:r>
            <a:endParaRPr lang="en-US" sz="2800"/>
          </a:p>
        </p:txBody>
      </p:sp>
      <p:sp>
        <p:nvSpPr>
          <p:cNvPr id="154" name="Rounded Rectangle 15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01:34</a:t>
            </a:r>
            <a:endParaRPr lang="en-US" sz="2800"/>
          </a:p>
        </p:txBody>
      </p:sp>
      <p:sp>
        <p:nvSpPr>
          <p:cNvPr id="155" name="Rounded Rectangle 15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01:33</a:t>
            </a:r>
            <a:endParaRPr lang="en-US" sz="2800"/>
          </a:p>
        </p:txBody>
      </p:sp>
      <p:sp>
        <p:nvSpPr>
          <p:cNvPr id="156" name="Rounded Rectangle 15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01:32</a:t>
            </a:r>
            <a:endParaRPr lang="en-US" sz="2800"/>
          </a:p>
        </p:txBody>
      </p:sp>
      <p:sp>
        <p:nvSpPr>
          <p:cNvPr id="157" name="Rounded Rectangle 15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01:31</a:t>
            </a:r>
            <a:endParaRPr lang="en-US" sz="2800"/>
          </a:p>
        </p:txBody>
      </p:sp>
      <p:sp>
        <p:nvSpPr>
          <p:cNvPr id="158" name="Rounded Rectangle 15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01:30</a:t>
            </a:r>
            <a:endParaRPr lang="en-US" sz="2800"/>
          </a:p>
        </p:txBody>
      </p:sp>
      <p:sp>
        <p:nvSpPr>
          <p:cNvPr id="159" name="Rounded Rectangle 15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01:29</a:t>
            </a:r>
            <a:endParaRPr lang="en-US" sz="2800"/>
          </a:p>
        </p:txBody>
      </p:sp>
      <p:sp>
        <p:nvSpPr>
          <p:cNvPr id="160" name="Rounded Rectangle 15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01:28</a:t>
            </a:r>
            <a:endParaRPr lang="en-US" sz="2800"/>
          </a:p>
        </p:txBody>
      </p:sp>
      <p:sp>
        <p:nvSpPr>
          <p:cNvPr id="161" name="Rounded Rectangle 16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01:27</a:t>
            </a:r>
            <a:endParaRPr lang="en-US" sz="2800"/>
          </a:p>
        </p:txBody>
      </p:sp>
      <p:sp>
        <p:nvSpPr>
          <p:cNvPr id="162" name="Rounded Rectangle 16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01:26</a:t>
            </a:r>
            <a:endParaRPr lang="en-US" sz="2800"/>
          </a:p>
        </p:txBody>
      </p:sp>
      <p:sp>
        <p:nvSpPr>
          <p:cNvPr id="163" name="Rounded Rectangle 16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01:25</a:t>
            </a:r>
            <a:endParaRPr lang="en-US" sz="2800"/>
          </a:p>
        </p:txBody>
      </p:sp>
      <p:sp>
        <p:nvSpPr>
          <p:cNvPr id="164" name="Rounded Rectangle 16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01:24</a:t>
            </a:r>
            <a:endParaRPr lang="en-US" sz="2800"/>
          </a:p>
        </p:txBody>
      </p:sp>
      <p:sp>
        <p:nvSpPr>
          <p:cNvPr id="165" name="Rounded Rectangle 16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01:23</a:t>
            </a:r>
            <a:endParaRPr lang="en-US" sz="2800"/>
          </a:p>
        </p:txBody>
      </p:sp>
      <p:sp>
        <p:nvSpPr>
          <p:cNvPr id="166" name="Rounded Rectangle 16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01:22</a:t>
            </a:r>
            <a:endParaRPr lang="en-US" sz="2800"/>
          </a:p>
        </p:txBody>
      </p:sp>
      <p:sp>
        <p:nvSpPr>
          <p:cNvPr id="167" name="Rounded Rectangle 16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01:21</a:t>
            </a:r>
            <a:endParaRPr lang="en-US" sz="2800"/>
          </a:p>
        </p:txBody>
      </p:sp>
      <p:sp>
        <p:nvSpPr>
          <p:cNvPr id="168" name="Rounded Rectangle 16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01:20</a:t>
            </a:r>
            <a:endParaRPr lang="en-US" sz="2800"/>
          </a:p>
        </p:txBody>
      </p:sp>
      <p:sp>
        <p:nvSpPr>
          <p:cNvPr id="169" name="Rounded Rectangle 16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01:19</a:t>
            </a:r>
            <a:endParaRPr lang="en-US" sz="2800"/>
          </a:p>
        </p:txBody>
      </p:sp>
      <p:sp>
        <p:nvSpPr>
          <p:cNvPr id="170" name="Rounded Rectangle 16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01:18</a:t>
            </a:r>
            <a:endParaRPr lang="en-US" sz="2800"/>
          </a:p>
        </p:txBody>
      </p:sp>
      <p:sp>
        <p:nvSpPr>
          <p:cNvPr id="171" name="Rounded Rectangle 17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01:17</a:t>
            </a:r>
            <a:endParaRPr lang="en-US" sz="2800"/>
          </a:p>
        </p:txBody>
      </p:sp>
      <p:sp>
        <p:nvSpPr>
          <p:cNvPr id="172" name="Rounded Rectangle 17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01:16</a:t>
            </a:r>
            <a:endParaRPr lang="en-US" sz="2800"/>
          </a:p>
        </p:txBody>
      </p:sp>
      <p:sp>
        <p:nvSpPr>
          <p:cNvPr id="173" name="Rounded Rectangle 17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01:15</a:t>
            </a:r>
            <a:endParaRPr lang="en-US" sz="2800"/>
          </a:p>
        </p:txBody>
      </p:sp>
      <p:sp>
        <p:nvSpPr>
          <p:cNvPr id="174" name="Rounded Rectangle 17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01:14</a:t>
            </a:r>
            <a:endParaRPr lang="en-US" sz="2800"/>
          </a:p>
        </p:txBody>
      </p:sp>
      <p:sp>
        <p:nvSpPr>
          <p:cNvPr id="175" name="Rounded Rectangle 17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01:13</a:t>
            </a:r>
            <a:endParaRPr lang="en-US" sz="2800"/>
          </a:p>
        </p:txBody>
      </p:sp>
      <p:sp>
        <p:nvSpPr>
          <p:cNvPr id="176" name="Rounded Rectangle 17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01:12</a:t>
            </a:r>
            <a:endParaRPr lang="en-US" sz="2800"/>
          </a:p>
        </p:txBody>
      </p:sp>
      <p:sp>
        <p:nvSpPr>
          <p:cNvPr id="177" name="Rounded Rectangle 17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01:11</a:t>
            </a:r>
            <a:endParaRPr lang="en-US" sz="2800"/>
          </a:p>
        </p:txBody>
      </p:sp>
      <p:sp>
        <p:nvSpPr>
          <p:cNvPr id="178" name="Rounded Rectangle 17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01:10</a:t>
            </a:r>
            <a:endParaRPr lang="en-US" sz="2800"/>
          </a:p>
        </p:txBody>
      </p:sp>
      <p:sp>
        <p:nvSpPr>
          <p:cNvPr id="179" name="Rounded Rectangle 17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01:09</a:t>
            </a:r>
            <a:endParaRPr lang="en-US" sz="2800"/>
          </a:p>
        </p:txBody>
      </p:sp>
      <p:sp>
        <p:nvSpPr>
          <p:cNvPr id="180" name="Rounded Rectangle 17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01:08</a:t>
            </a:r>
            <a:endParaRPr lang="en-US" sz="2800"/>
          </a:p>
        </p:txBody>
      </p:sp>
      <p:sp>
        <p:nvSpPr>
          <p:cNvPr id="181" name="Rounded Rectangle 18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01:07</a:t>
            </a:r>
            <a:endParaRPr lang="en-US" sz="2800"/>
          </a:p>
        </p:txBody>
      </p:sp>
      <p:sp>
        <p:nvSpPr>
          <p:cNvPr id="182" name="Rounded Rectangle 18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01:06</a:t>
            </a:r>
            <a:endParaRPr lang="en-US" sz="2800"/>
          </a:p>
        </p:txBody>
      </p:sp>
      <p:sp>
        <p:nvSpPr>
          <p:cNvPr id="183" name="Rounded Rectangle 18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01:05</a:t>
            </a:r>
            <a:endParaRPr lang="en-US" sz="2800"/>
          </a:p>
        </p:txBody>
      </p:sp>
      <p:sp>
        <p:nvSpPr>
          <p:cNvPr id="184" name="Rounded Rectangle 18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01:04</a:t>
            </a:r>
            <a:endParaRPr lang="en-US" sz="2800"/>
          </a:p>
        </p:txBody>
      </p:sp>
      <p:sp>
        <p:nvSpPr>
          <p:cNvPr id="185" name="Rounded Rectangle 18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01:03</a:t>
            </a:r>
            <a:endParaRPr lang="en-US" sz="2800"/>
          </a:p>
        </p:txBody>
      </p:sp>
      <p:sp>
        <p:nvSpPr>
          <p:cNvPr id="186" name="Rounded Rectangle 18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01:02</a:t>
            </a:r>
            <a:endParaRPr lang="en-US" sz="2800"/>
          </a:p>
        </p:txBody>
      </p:sp>
      <p:sp>
        <p:nvSpPr>
          <p:cNvPr id="187" name="Rounded Rectangle 18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01:01</a:t>
            </a:r>
            <a:endParaRPr lang="en-US" sz="2800"/>
          </a:p>
        </p:txBody>
      </p:sp>
      <p:sp>
        <p:nvSpPr>
          <p:cNvPr id="188" name="Rounded Rectangle 18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01:00</a:t>
            </a:r>
            <a:endParaRPr lang="en-US" sz="2800"/>
          </a:p>
        </p:txBody>
      </p:sp>
      <p:sp>
        <p:nvSpPr>
          <p:cNvPr id="189" name="Rounded Rectangle 18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00:59</a:t>
            </a:r>
            <a:endParaRPr lang="en-US" sz="2800"/>
          </a:p>
        </p:txBody>
      </p:sp>
      <p:sp>
        <p:nvSpPr>
          <p:cNvPr id="190" name="Rounded Rectangle 18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00:58</a:t>
            </a:r>
            <a:endParaRPr lang="en-US" sz="2800"/>
          </a:p>
        </p:txBody>
      </p:sp>
      <p:sp>
        <p:nvSpPr>
          <p:cNvPr id="191" name="Rounded Rectangle 19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00:57</a:t>
            </a:r>
            <a:endParaRPr lang="en-US" sz="2800"/>
          </a:p>
        </p:txBody>
      </p:sp>
      <p:sp>
        <p:nvSpPr>
          <p:cNvPr id="192" name="Rounded Rectangle 19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00:56</a:t>
            </a:r>
            <a:endParaRPr lang="en-US" sz="2800"/>
          </a:p>
        </p:txBody>
      </p:sp>
      <p:sp>
        <p:nvSpPr>
          <p:cNvPr id="193" name="Rounded Rectangle 19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00:55</a:t>
            </a:r>
            <a:endParaRPr lang="en-US" sz="2800"/>
          </a:p>
        </p:txBody>
      </p:sp>
      <p:sp>
        <p:nvSpPr>
          <p:cNvPr id="194" name="Rounded Rectangle 19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00:54</a:t>
            </a:r>
            <a:endParaRPr lang="en-US" sz="2800"/>
          </a:p>
        </p:txBody>
      </p:sp>
      <p:sp>
        <p:nvSpPr>
          <p:cNvPr id="195" name="Rounded Rectangle 19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00:53</a:t>
            </a:r>
            <a:endParaRPr lang="en-US" sz="2800"/>
          </a:p>
        </p:txBody>
      </p:sp>
      <p:sp>
        <p:nvSpPr>
          <p:cNvPr id="196" name="Rounded Rectangle 19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00:52</a:t>
            </a:r>
            <a:endParaRPr lang="en-US" sz="2800"/>
          </a:p>
        </p:txBody>
      </p:sp>
      <p:sp>
        <p:nvSpPr>
          <p:cNvPr id="197" name="Rounded Rectangle 19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00:51</a:t>
            </a:r>
            <a:endParaRPr lang="en-US" sz="2800"/>
          </a:p>
        </p:txBody>
      </p:sp>
      <p:sp>
        <p:nvSpPr>
          <p:cNvPr id="198" name="Rounded Rectangle 19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00:50</a:t>
            </a:r>
            <a:endParaRPr lang="en-US" sz="2800"/>
          </a:p>
        </p:txBody>
      </p:sp>
      <p:sp>
        <p:nvSpPr>
          <p:cNvPr id="199" name="Rounded Rectangle 19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00:49</a:t>
            </a:r>
            <a:endParaRPr lang="en-US" sz="2800"/>
          </a:p>
        </p:txBody>
      </p:sp>
      <p:sp>
        <p:nvSpPr>
          <p:cNvPr id="200" name="Rounded Rectangle 19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00:48</a:t>
            </a:r>
            <a:endParaRPr lang="en-US" sz="2800"/>
          </a:p>
        </p:txBody>
      </p:sp>
      <p:sp>
        <p:nvSpPr>
          <p:cNvPr id="201" name="Rounded Rectangle 20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00:47</a:t>
            </a:r>
            <a:endParaRPr lang="en-US" sz="2800"/>
          </a:p>
        </p:txBody>
      </p:sp>
      <p:sp>
        <p:nvSpPr>
          <p:cNvPr id="202" name="Rounded Rectangle 20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00:46</a:t>
            </a:r>
            <a:endParaRPr lang="en-US" sz="2800"/>
          </a:p>
        </p:txBody>
      </p:sp>
      <p:sp>
        <p:nvSpPr>
          <p:cNvPr id="203" name="Rounded Rectangle 20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00:45</a:t>
            </a:r>
            <a:endParaRPr lang="en-US" sz="2800"/>
          </a:p>
        </p:txBody>
      </p:sp>
      <p:sp>
        <p:nvSpPr>
          <p:cNvPr id="204" name="Rounded Rectangle 20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00:44</a:t>
            </a:r>
            <a:endParaRPr lang="en-US" sz="2800"/>
          </a:p>
        </p:txBody>
      </p:sp>
      <p:sp>
        <p:nvSpPr>
          <p:cNvPr id="205" name="Rounded Rectangle 20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00:43</a:t>
            </a:r>
            <a:endParaRPr lang="en-US" sz="2800"/>
          </a:p>
        </p:txBody>
      </p:sp>
      <p:sp>
        <p:nvSpPr>
          <p:cNvPr id="206" name="Rounded Rectangle 20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00:42</a:t>
            </a:r>
            <a:endParaRPr lang="en-US" sz="2800"/>
          </a:p>
        </p:txBody>
      </p:sp>
      <p:sp>
        <p:nvSpPr>
          <p:cNvPr id="207" name="Rounded Rectangle 20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00:41</a:t>
            </a:r>
            <a:endParaRPr lang="en-US" sz="2800"/>
          </a:p>
        </p:txBody>
      </p:sp>
      <p:sp>
        <p:nvSpPr>
          <p:cNvPr id="208" name="Rounded Rectangle 20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00:40</a:t>
            </a:r>
            <a:endParaRPr lang="en-US" sz="2800"/>
          </a:p>
        </p:txBody>
      </p:sp>
      <p:sp>
        <p:nvSpPr>
          <p:cNvPr id="209" name="Rounded Rectangle 20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00:39</a:t>
            </a:r>
            <a:endParaRPr lang="en-US" sz="2800"/>
          </a:p>
        </p:txBody>
      </p:sp>
      <p:sp>
        <p:nvSpPr>
          <p:cNvPr id="210" name="Rounded Rectangle 20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00:38</a:t>
            </a:r>
            <a:endParaRPr lang="en-US" sz="2800"/>
          </a:p>
        </p:txBody>
      </p:sp>
      <p:sp>
        <p:nvSpPr>
          <p:cNvPr id="211" name="Rounded Rectangle 21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00:37</a:t>
            </a:r>
            <a:endParaRPr lang="en-US" sz="2800"/>
          </a:p>
        </p:txBody>
      </p:sp>
      <p:sp>
        <p:nvSpPr>
          <p:cNvPr id="212" name="Rounded Rectangle 21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00:36</a:t>
            </a:r>
            <a:endParaRPr lang="en-US" sz="2800"/>
          </a:p>
        </p:txBody>
      </p:sp>
      <p:sp>
        <p:nvSpPr>
          <p:cNvPr id="213" name="Rounded Rectangle 21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00:35</a:t>
            </a:r>
            <a:endParaRPr lang="en-US" sz="2800"/>
          </a:p>
        </p:txBody>
      </p:sp>
      <p:sp>
        <p:nvSpPr>
          <p:cNvPr id="214" name="Rounded Rectangle 21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00:34</a:t>
            </a:r>
            <a:endParaRPr lang="en-US" sz="2800"/>
          </a:p>
        </p:txBody>
      </p:sp>
      <p:sp>
        <p:nvSpPr>
          <p:cNvPr id="215" name="Rounded Rectangle 21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00:33</a:t>
            </a:r>
            <a:endParaRPr lang="en-US" sz="2800"/>
          </a:p>
        </p:txBody>
      </p:sp>
      <p:sp>
        <p:nvSpPr>
          <p:cNvPr id="216" name="Rounded Rectangle 21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00:32</a:t>
            </a:r>
            <a:endParaRPr lang="en-US" sz="2800"/>
          </a:p>
        </p:txBody>
      </p:sp>
      <p:sp>
        <p:nvSpPr>
          <p:cNvPr id="217" name="Rounded Rectangle 21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00:31</a:t>
            </a:r>
            <a:endParaRPr lang="en-US" sz="2800"/>
          </a:p>
        </p:txBody>
      </p:sp>
      <p:sp>
        <p:nvSpPr>
          <p:cNvPr id="218" name="Rounded Rectangle 21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00:30</a:t>
            </a:r>
            <a:endParaRPr lang="en-US" sz="2800"/>
          </a:p>
        </p:txBody>
      </p:sp>
      <p:sp>
        <p:nvSpPr>
          <p:cNvPr id="219" name="Rounded Rectangle 21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00:29</a:t>
            </a:r>
            <a:endParaRPr lang="en-US" sz="2800"/>
          </a:p>
        </p:txBody>
      </p:sp>
      <p:sp>
        <p:nvSpPr>
          <p:cNvPr id="220" name="Rounded Rectangle 21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00:28</a:t>
            </a:r>
            <a:endParaRPr lang="en-US" sz="2800"/>
          </a:p>
        </p:txBody>
      </p:sp>
      <p:sp>
        <p:nvSpPr>
          <p:cNvPr id="221" name="Rounded Rectangle 22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00:27</a:t>
            </a:r>
            <a:endParaRPr lang="en-US" sz="2800"/>
          </a:p>
        </p:txBody>
      </p:sp>
      <p:sp>
        <p:nvSpPr>
          <p:cNvPr id="222" name="Rounded Rectangle 22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00:26</a:t>
            </a:r>
            <a:endParaRPr lang="en-US" sz="2800"/>
          </a:p>
        </p:txBody>
      </p:sp>
      <p:sp>
        <p:nvSpPr>
          <p:cNvPr id="223" name="Rounded Rectangle 22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00:25</a:t>
            </a:r>
            <a:endParaRPr lang="en-US" sz="2800"/>
          </a:p>
        </p:txBody>
      </p:sp>
      <p:sp>
        <p:nvSpPr>
          <p:cNvPr id="224" name="Rounded Rectangle 22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00:24</a:t>
            </a:r>
            <a:endParaRPr lang="en-US" sz="2800"/>
          </a:p>
        </p:txBody>
      </p:sp>
      <p:sp>
        <p:nvSpPr>
          <p:cNvPr id="225" name="Rounded Rectangle 22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00:23</a:t>
            </a:r>
            <a:endParaRPr lang="en-US" sz="2800"/>
          </a:p>
        </p:txBody>
      </p:sp>
      <p:sp>
        <p:nvSpPr>
          <p:cNvPr id="226" name="Rounded Rectangle 22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00:22</a:t>
            </a:r>
            <a:endParaRPr lang="en-US" sz="2800"/>
          </a:p>
        </p:txBody>
      </p:sp>
      <p:sp>
        <p:nvSpPr>
          <p:cNvPr id="227" name="Rounded Rectangle 22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00:21</a:t>
            </a:r>
            <a:endParaRPr lang="en-US" sz="2800"/>
          </a:p>
        </p:txBody>
      </p:sp>
      <p:sp>
        <p:nvSpPr>
          <p:cNvPr id="228" name="Rounded Rectangle 22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00:20</a:t>
            </a:r>
            <a:endParaRPr lang="en-US" sz="2800"/>
          </a:p>
        </p:txBody>
      </p:sp>
      <p:sp>
        <p:nvSpPr>
          <p:cNvPr id="229" name="Rounded Rectangle 22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00:19</a:t>
            </a:r>
            <a:endParaRPr lang="en-US" sz="2800"/>
          </a:p>
        </p:txBody>
      </p:sp>
      <p:sp>
        <p:nvSpPr>
          <p:cNvPr id="230" name="Rounded Rectangle 22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00:18</a:t>
            </a:r>
            <a:endParaRPr lang="en-US" sz="2800"/>
          </a:p>
        </p:txBody>
      </p:sp>
      <p:sp>
        <p:nvSpPr>
          <p:cNvPr id="231" name="Rounded Rectangle 23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00:17</a:t>
            </a:r>
            <a:endParaRPr lang="en-US" sz="2800"/>
          </a:p>
        </p:txBody>
      </p:sp>
      <p:sp>
        <p:nvSpPr>
          <p:cNvPr id="232" name="Rounded Rectangle 23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00:16</a:t>
            </a:r>
            <a:endParaRPr lang="en-US" sz="2800"/>
          </a:p>
        </p:txBody>
      </p:sp>
      <p:sp>
        <p:nvSpPr>
          <p:cNvPr id="233" name="Rounded Rectangle 23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00:15</a:t>
            </a:r>
            <a:endParaRPr lang="en-US" sz="2800"/>
          </a:p>
        </p:txBody>
      </p:sp>
      <p:sp>
        <p:nvSpPr>
          <p:cNvPr id="234" name="Rounded Rectangle 23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00:14</a:t>
            </a:r>
            <a:endParaRPr lang="en-US" sz="2800"/>
          </a:p>
        </p:txBody>
      </p:sp>
      <p:sp>
        <p:nvSpPr>
          <p:cNvPr id="235" name="Rounded Rectangle 23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00:13</a:t>
            </a:r>
            <a:endParaRPr lang="en-US" sz="2800"/>
          </a:p>
        </p:txBody>
      </p:sp>
      <p:sp>
        <p:nvSpPr>
          <p:cNvPr id="236" name="Rounded Rectangle 23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00:12</a:t>
            </a:r>
            <a:endParaRPr lang="en-US" sz="2800"/>
          </a:p>
        </p:txBody>
      </p:sp>
      <p:sp>
        <p:nvSpPr>
          <p:cNvPr id="237" name="Rounded Rectangle 23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00:11</a:t>
            </a:r>
            <a:endParaRPr lang="en-US" sz="2800"/>
          </a:p>
        </p:txBody>
      </p:sp>
      <p:sp>
        <p:nvSpPr>
          <p:cNvPr id="238" name="Rounded Rectangle 23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00:10</a:t>
            </a:r>
            <a:endParaRPr lang="en-US" sz="2800"/>
          </a:p>
        </p:txBody>
      </p:sp>
      <p:sp>
        <p:nvSpPr>
          <p:cNvPr id="239" name="Rounded Rectangle 238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00:09</a:t>
            </a:r>
            <a:endParaRPr lang="en-US" sz="2800"/>
          </a:p>
        </p:txBody>
      </p:sp>
      <p:sp>
        <p:nvSpPr>
          <p:cNvPr id="240" name="Rounded Rectangle 239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00:08</a:t>
            </a:r>
            <a:endParaRPr lang="en-US" sz="2800"/>
          </a:p>
        </p:txBody>
      </p:sp>
      <p:sp>
        <p:nvSpPr>
          <p:cNvPr id="241" name="Rounded Rectangle 240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00:07</a:t>
            </a:r>
            <a:endParaRPr lang="en-US" sz="2800"/>
          </a:p>
        </p:txBody>
      </p:sp>
      <p:sp>
        <p:nvSpPr>
          <p:cNvPr id="242" name="Rounded Rectangle 241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00:06</a:t>
            </a:r>
            <a:endParaRPr lang="en-US" sz="2800"/>
          </a:p>
        </p:txBody>
      </p:sp>
      <p:sp>
        <p:nvSpPr>
          <p:cNvPr id="243" name="Rounded Rectangle 242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00:05</a:t>
            </a:r>
            <a:endParaRPr lang="en-US" sz="2800"/>
          </a:p>
        </p:txBody>
      </p:sp>
      <p:sp>
        <p:nvSpPr>
          <p:cNvPr id="244" name="Rounded Rectangle 243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00:04</a:t>
            </a:r>
            <a:endParaRPr lang="en-US" sz="2800"/>
          </a:p>
        </p:txBody>
      </p:sp>
      <p:sp>
        <p:nvSpPr>
          <p:cNvPr id="245" name="Rounded Rectangle 244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00:03</a:t>
            </a:r>
            <a:endParaRPr lang="en-US" sz="2800"/>
          </a:p>
        </p:txBody>
      </p:sp>
      <p:sp>
        <p:nvSpPr>
          <p:cNvPr id="246" name="Rounded Rectangle 245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smtClean="0"/>
              <a:t>00:02</a:t>
            </a:r>
            <a:endParaRPr lang="en-US" sz="2800"/>
          </a:p>
        </p:txBody>
      </p:sp>
      <p:sp>
        <p:nvSpPr>
          <p:cNvPr id="247" name="Rounded Rectangle 246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00:01</a:t>
            </a:r>
            <a:endParaRPr lang="en-US" sz="2800" dirty="0"/>
          </a:p>
        </p:txBody>
      </p:sp>
      <p:sp>
        <p:nvSpPr>
          <p:cNvPr id="248" name="Rounded Rectangle 247"/>
          <p:cNvSpPr/>
          <p:nvPr/>
        </p:nvSpPr>
        <p:spPr>
          <a:xfrm>
            <a:off x="7543800" y="685800"/>
            <a:ext cx="1371600" cy="4572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00:00</a:t>
            </a:r>
            <a:endParaRPr lang="en-US" sz="3200" dirty="0"/>
          </a:p>
        </p:txBody>
      </p:sp>
      <p:sp>
        <p:nvSpPr>
          <p:cNvPr id="125" name="Rectangle 124"/>
          <p:cNvSpPr/>
          <p:nvPr/>
        </p:nvSpPr>
        <p:spPr>
          <a:xfrm>
            <a:off x="301171" y="1905000"/>
            <a:ext cx="86106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40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Cho tam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ABC .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B.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0"/>
                            </p:stCondLst>
                            <p:childTnLst>
                              <p:par>
                                <p:cTn id="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8000"/>
                            </p:stCondLst>
                            <p:childTnLst>
                              <p:par>
                                <p:cTn id="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000"/>
                            </p:stCondLst>
                            <p:childTnLst>
                              <p:par>
                                <p:cTn id="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0"/>
                            </p:stCondLst>
                            <p:childTnLst>
                              <p:par>
                                <p:cTn id="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1000"/>
                            </p:stCondLst>
                            <p:childTnLst>
                              <p:par>
                                <p:cTn id="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2000"/>
                            </p:stCondLst>
                            <p:childTnLst>
                              <p:par>
                                <p:cTn id="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3000"/>
                            </p:stCondLst>
                            <p:childTnLst>
                              <p:par>
                                <p:cTn id="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4000"/>
                            </p:stCondLst>
                            <p:childTnLst>
                              <p:par>
                                <p:cTn id="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5000"/>
                            </p:stCondLst>
                            <p:childTnLst>
                              <p:par>
                                <p:cTn id="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000"/>
                            </p:stCondLst>
                            <p:childTnLst>
                              <p:par>
                                <p:cTn id="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7000"/>
                            </p:stCondLst>
                            <p:childTnLst>
                              <p:par>
                                <p:cTn id="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8000"/>
                            </p:stCondLst>
                            <p:childTnLst>
                              <p:par>
                                <p:cTn id="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9000"/>
                            </p:stCondLst>
                            <p:childTnLst>
                              <p:par>
                                <p:cTn id="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0000"/>
                            </p:stCondLst>
                            <p:childTnLst>
                              <p:par>
                                <p:cTn id="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1000"/>
                            </p:stCondLst>
                            <p:childTnLst>
                              <p:par>
                                <p:cTn id="6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2000"/>
                            </p:stCondLst>
                            <p:childTnLst>
                              <p:par>
                                <p:cTn id="7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3000"/>
                            </p:stCondLst>
                            <p:childTnLst>
                              <p:par>
                                <p:cTn id="7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4000"/>
                            </p:stCondLst>
                            <p:childTnLst>
                              <p:par>
                                <p:cTn id="7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00"/>
                            </p:stCondLst>
                            <p:childTnLst>
                              <p:par>
                                <p:cTn id="8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26000"/>
                            </p:stCondLst>
                            <p:childTnLst>
                              <p:par>
                                <p:cTn id="8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7000"/>
                            </p:stCondLst>
                            <p:childTnLst>
                              <p:par>
                                <p:cTn id="8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8000"/>
                            </p:stCondLst>
                            <p:childTnLst>
                              <p:par>
                                <p:cTn id="8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9000"/>
                            </p:stCondLst>
                            <p:childTnLst>
                              <p:par>
                                <p:cTn id="9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0000"/>
                            </p:stCondLst>
                            <p:childTnLst>
                              <p:par>
                                <p:cTn id="9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1000"/>
                            </p:stCondLst>
                            <p:childTnLst>
                              <p:par>
                                <p:cTn id="9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2000"/>
                            </p:stCondLst>
                            <p:childTnLst>
                              <p:par>
                                <p:cTn id="10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33000"/>
                            </p:stCondLst>
                            <p:childTnLst>
                              <p:par>
                                <p:cTn id="10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34000"/>
                            </p:stCondLst>
                            <p:childTnLst>
                              <p:par>
                                <p:cTn id="10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35000"/>
                            </p:stCondLst>
                            <p:childTnLst>
                              <p:par>
                                <p:cTn id="11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36000"/>
                            </p:stCondLst>
                            <p:childTnLst>
                              <p:par>
                                <p:cTn id="11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37000"/>
                            </p:stCondLst>
                            <p:childTnLst>
                              <p:par>
                                <p:cTn id="11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38000"/>
                            </p:stCondLst>
                            <p:childTnLst>
                              <p:par>
                                <p:cTn id="11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39000"/>
                            </p:stCondLst>
                            <p:childTnLst>
                              <p:par>
                                <p:cTn id="12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40000"/>
                            </p:stCondLst>
                            <p:childTnLst>
                              <p:par>
                                <p:cTn id="12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41000"/>
                            </p:stCondLst>
                            <p:childTnLst>
                              <p:par>
                                <p:cTn id="12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42000"/>
                            </p:stCondLst>
                            <p:childTnLst>
                              <p:par>
                                <p:cTn id="13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43000"/>
                            </p:stCondLst>
                            <p:childTnLst>
                              <p:par>
                                <p:cTn id="13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4000"/>
                            </p:stCondLst>
                            <p:childTnLst>
                              <p:par>
                                <p:cTn id="13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5000"/>
                            </p:stCondLst>
                            <p:childTnLst>
                              <p:par>
                                <p:cTn id="14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46000"/>
                            </p:stCondLst>
                            <p:childTnLst>
                              <p:par>
                                <p:cTn id="14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7000"/>
                            </p:stCondLst>
                            <p:childTnLst>
                              <p:par>
                                <p:cTn id="14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48000"/>
                            </p:stCondLst>
                            <p:childTnLst>
                              <p:par>
                                <p:cTn id="14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49000"/>
                            </p:stCondLst>
                            <p:childTnLst>
                              <p:par>
                                <p:cTn id="15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00"/>
                            </p:stCondLst>
                            <p:childTnLst>
                              <p:par>
                                <p:cTn id="15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51000"/>
                            </p:stCondLst>
                            <p:childTnLst>
                              <p:par>
                                <p:cTn id="15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52000"/>
                            </p:stCondLst>
                            <p:childTnLst>
                              <p:par>
                                <p:cTn id="16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3000"/>
                            </p:stCondLst>
                            <p:childTnLst>
                              <p:par>
                                <p:cTn id="16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4000"/>
                            </p:stCondLst>
                            <p:childTnLst>
                              <p:par>
                                <p:cTn id="16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55000"/>
                            </p:stCondLst>
                            <p:childTnLst>
                              <p:par>
                                <p:cTn id="17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6000"/>
                            </p:stCondLst>
                            <p:childTnLst>
                              <p:par>
                                <p:cTn id="17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57000"/>
                            </p:stCondLst>
                            <p:childTnLst>
                              <p:par>
                                <p:cTn id="17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8000"/>
                            </p:stCondLst>
                            <p:childTnLst>
                              <p:par>
                                <p:cTn id="17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9000"/>
                            </p:stCondLst>
                            <p:childTnLst>
                              <p:par>
                                <p:cTn id="18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0000"/>
                            </p:stCondLst>
                            <p:childTnLst>
                              <p:par>
                                <p:cTn id="18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61000"/>
                            </p:stCondLst>
                            <p:childTnLst>
                              <p:par>
                                <p:cTn id="18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62000"/>
                            </p:stCondLst>
                            <p:childTnLst>
                              <p:par>
                                <p:cTn id="19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63000"/>
                            </p:stCondLst>
                            <p:childTnLst>
                              <p:par>
                                <p:cTn id="19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64000"/>
                            </p:stCondLst>
                            <p:childTnLst>
                              <p:par>
                                <p:cTn id="19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65000"/>
                            </p:stCondLst>
                            <p:childTnLst>
                              <p:par>
                                <p:cTn id="20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>
                            <p:stCondLst>
                              <p:cond delay="66000"/>
                            </p:stCondLst>
                            <p:childTnLst>
                              <p:par>
                                <p:cTn id="20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67000"/>
                            </p:stCondLst>
                            <p:childTnLst>
                              <p:par>
                                <p:cTn id="20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68000"/>
                            </p:stCondLst>
                            <p:childTnLst>
                              <p:par>
                                <p:cTn id="20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69000"/>
                            </p:stCondLst>
                            <p:childTnLst>
                              <p:par>
                                <p:cTn id="21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>
                            <p:stCondLst>
                              <p:cond delay="70000"/>
                            </p:stCondLst>
                            <p:childTnLst>
                              <p:par>
                                <p:cTn id="21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71000"/>
                            </p:stCondLst>
                            <p:childTnLst>
                              <p:par>
                                <p:cTn id="21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72000"/>
                            </p:stCondLst>
                            <p:childTnLst>
                              <p:par>
                                <p:cTn id="22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73000"/>
                            </p:stCondLst>
                            <p:childTnLst>
                              <p:par>
                                <p:cTn id="22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74000"/>
                            </p:stCondLst>
                            <p:childTnLst>
                              <p:par>
                                <p:cTn id="22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>
                            <p:stCondLst>
                              <p:cond delay="75000"/>
                            </p:stCondLst>
                            <p:childTnLst>
                              <p:par>
                                <p:cTn id="23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2" fill="hold">
                            <p:stCondLst>
                              <p:cond delay="76000"/>
                            </p:stCondLst>
                            <p:childTnLst>
                              <p:par>
                                <p:cTn id="23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77000"/>
                            </p:stCondLst>
                            <p:childTnLst>
                              <p:par>
                                <p:cTn id="23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78000"/>
                            </p:stCondLst>
                            <p:childTnLst>
                              <p:par>
                                <p:cTn id="23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>
                            <p:stCondLst>
                              <p:cond delay="79000"/>
                            </p:stCondLst>
                            <p:childTnLst>
                              <p:par>
                                <p:cTn id="24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80000"/>
                            </p:stCondLst>
                            <p:childTnLst>
                              <p:par>
                                <p:cTn id="24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81000"/>
                            </p:stCondLst>
                            <p:childTnLst>
                              <p:par>
                                <p:cTn id="24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82000"/>
                            </p:stCondLst>
                            <p:childTnLst>
                              <p:par>
                                <p:cTn id="25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>
                            <p:stCondLst>
                              <p:cond delay="83000"/>
                            </p:stCondLst>
                            <p:childTnLst>
                              <p:par>
                                <p:cTn id="25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84000"/>
                            </p:stCondLst>
                            <p:childTnLst>
                              <p:par>
                                <p:cTn id="25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85000"/>
                            </p:stCondLst>
                            <p:childTnLst>
                              <p:par>
                                <p:cTn id="26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>
                            <p:stCondLst>
                              <p:cond delay="86000"/>
                            </p:stCondLst>
                            <p:childTnLst>
                              <p:par>
                                <p:cTn id="26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87000"/>
                            </p:stCondLst>
                            <p:childTnLst>
                              <p:par>
                                <p:cTn id="26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88000"/>
                            </p:stCondLst>
                            <p:childTnLst>
                              <p:par>
                                <p:cTn id="26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89000"/>
                            </p:stCondLst>
                            <p:childTnLst>
                              <p:par>
                                <p:cTn id="27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4" fill="hold">
                            <p:stCondLst>
                              <p:cond delay="90000"/>
                            </p:stCondLst>
                            <p:childTnLst>
                              <p:par>
                                <p:cTn id="27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>
                            <p:stCondLst>
                              <p:cond delay="91000"/>
                            </p:stCondLst>
                            <p:childTnLst>
                              <p:par>
                                <p:cTn id="27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>
                            <p:stCondLst>
                              <p:cond delay="92000"/>
                            </p:stCondLst>
                            <p:childTnLst>
                              <p:par>
                                <p:cTn id="28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93000"/>
                            </p:stCondLst>
                            <p:childTnLst>
                              <p:par>
                                <p:cTn id="28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94000"/>
                            </p:stCondLst>
                            <p:childTnLst>
                              <p:par>
                                <p:cTn id="28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>
                            <p:stCondLst>
                              <p:cond delay="95000"/>
                            </p:stCondLst>
                            <p:childTnLst>
                              <p:par>
                                <p:cTn id="29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>
                            <p:stCondLst>
                              <p:cond delay="96000"/>
                            </p:stCondLst>
                            <p:childTnLst>
                              <p:par>
                                <p:cTn id="29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97000"/>
                            </p:stCondLst>
                            <p:childTnLst>
                              <p:par>
                                <p:cTn id="29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8" fill="hold">
                            <p:stCondLst>
                              <p:cond delay="98000"/>
                            </p:stCondLst>
                            <p:childTnLst>
                              <p:par>
                                <p:cTn id="29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99000"/>
                            </p:stCondLst>
                            <p:childTnLst>
                              <p:par>
                                <p:cTn id="30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>
                            <p:stCondLst>
                              <p:cond delay="100000"/>
                            </p:stCondLst>
                            <p:childTnLst>
                              <p:par>
                                <p:cTn id="30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101000"/>
                            </p:stCondLst>
                            <p:childTnLst>
                              <p:par>
                                <p:cTn id="30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102000"/>
                            </p:stCondLst>
                            <p:childTnLst>
                              <p:par>
                                <p:cTn id="31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103000"/>
                            </p:stCondLst>
                            <p:childTnLst>
                              <p:par>
                                <p:cTn id="31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6" fill="hold">
                            <p:stCondLst>
                              <p:cond delay="104000"/>
                            </p:stCondLst>
                            <p:childTnLst>
                              <p:par>
                                <p:cTn id="31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9" fill="hold">
                            <p:stCondLst>
                              <p:cond delay="105000"/>
                            </p:stCondLst>
                            <p:childTnLst>
                              <p:par>
                                <p:cTn id="32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6000"/>
                            </p:stCondLst>
                            <p:childTnLst>
                              <p:par>
                                <p:cTn id="32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107000"/>
                            </p:stCondLst>
                            <p:childTnLst>
                              <p:par>
                                <p:cTn id="32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8" fill="hold">
                            <p:stCondLst>
                              <p:cond delay="108000"/>
                            </p:stCondLst>
                            <p:childTnLst>
                              <p:par>
                                <p:cTn id="32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1" fill="hold">
                            <p:stCondLst>
                              <p:cond delay="109000"/>
                            </p:stCondLst>
                            <p:childTnLst>
                              <p:par>
                                <p:cTn id="33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10000"/>
                            </p:stCondLst>
                            <p:childTnLst>
                              <p:par>
                                <p:cTn id="33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111000"/>
                            </p:stCondLst>
                            <p:childTnLst>
                              <p:par>
                                <p:cTn id="338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12000"/>
                            </p:stCondLst>
                            <p:childTnLst>
                              <p:par>
                                <p:cTn id="341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>
                            <p:stCondLst>
                              <p:cond delay="113000"/>
                            </p:stCondLst>
                            <p:childTnLst>
                              <p:par>
                                <p:cTn id="344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114000"/>
                            </p:stCondLst>
                            <p:childTnLst>
                              <p:par>
                                <p:cTn id="347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>
                            <p:stCondLst>
                              <p:cond delay="115000"/>
                            </p:stCondLst>
                            <p:childTnLst>
                              <p:par>
                                <p:cTn id="350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116000"/>
                            </p:stCondLst>
                            <p:childTnLst>
                              <p:par>
                                <p:cTn id="353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117000"/>
                            </p:stCondLst>
                            <p:childTnLst>
                              <p:par>
                                <p:cTn id="356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118000"/>
                            </p:stCondLst>
                            <p:childTnLst>
                              <p:par>
                                <p:cTn id="359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>
                            <p:stCondLst>
                              <p:cond delay="119000"/>
                            </p:stCondLst>
                            <p:childTnLst>
                              <p:par>
                                <p:cTn id="362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4" fill="hold">
                            <p:stCondLst>
                              <p:cond delay="120000"/>
                            </p:stCondLst>
                            <p:childTnLst>
                              <p:par>
                                <p:cTn id="365" presetID="1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131" grpId="0" animBg="1"/>
      <p:bldP spid="132" grpId="0" animBg="1"/>
      <p:bldP spid="133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55" grpId="0" animBg="1"/>
      <p:bldP spid="156" grpId="0" animBg="1"/>
      <p:bldP spid="157" grpId="0" animBg="1"/>
      <p:bldP spid="158" grpId="0" animBg="1"/>
      <p:bldP spid="159" grpId="0" animBg="1"/>
      <p:bldP spid="160" grpId="0" animBg="1"/>
      <p:bldP spid="161" grpId="0" animBg="1"/>
      <p:bldP spid="162" grpId="0" animBg="1"/>
      <p:bldP spid="163" grpId="0" animBg="1"/>
      <p:bldP spid="164" grpId="0" animBg="1"/>
      <p:bldP spid="165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1" grpId="0" animBg="1"/>
      <p:bldP spid="172" grpId="0" animBg="1"/>
      <p:bldP spid="173" grpId="0" animBg="1"/>
      <p:bldP spid="174" grpId="0" animBg="1"/>
      <p:bldP spid="175" grpId="0" animBg="1"/>
      <p:bldP spid="176" grpId="0" animBg="1"/>
      <p:bldP spid="177" grpId="0" animBg="1"/>
      <p:bldP spid="178" grpId="0" animBg="1"/>
      <p:bldP spid="179" grpId="0" animBg="1"/>
      <p:bldP spid="180" grpId="0" animBg="1"/>
      <p:bldP spid="181" grpId="0" animBg="1"/>
      <p:bldP spid="182" grpId="0" animBg="1"/>
      <p:bldP spid="183" grpId="0" animBg="1"/>
      <p:bldP spid="184" grpId="0" animBg="1"/>
      <p:bldP spid="185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 animBg="1"/>
      <p:bldP spid="214" grpId="0" animBg="1"/>
      <p:bldP spid="215" grpId="0" animBg="1"/>
      <p:bldP spid="216" grpId="0" animBg="1"/>
      <p:bldP spid="217" grpId="0" animBg="1"/>
      <p:bldP spid="218" grpId="0" animBg="1"/>
      <p:bldP spid="219" grpId="0" animBg="1"/>
      <p:bldP spid="220" grpId="0" animBg="1"/>
      <p:bldP spid="221" grpId="0" animBg="1"/>
      <p:bldP spid="222" grpId="0" animBg="1"/>
      <p:bldP spid="223" grpId="0" animBg="1"/>
      <p:bldP spid="224" grpId="0" animBg="1"/>
      <p:bldP spid="225" grpId="0" animBg="1"/>
      <p:bldP spid="226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0" grpId="0" animBg="1"/>
      <p:bldP spid="241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53641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/>
            </a:r>
            <a:br>
              <a:rPr lang="en-US" dirty="0" smtClean="0"/>
            </a:br>
            <a:r>
              <a:rPr lang="en-US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xOy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Am.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Ox,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Oy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ở B, C.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Am ở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D.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cung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A,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kính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r ở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1982924"/>
              </p:ext>
            </p:extLst>
          </p:nvPr>
        </p:nvGraphicFramePr>
        <p:xfrm>
          <a:off x="5029200" y="4724400"/>
          <a:ext cx="28956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68" name="Equation" r:id="rId3" imgW="838080" imgH="241200" progId="Equation.DSMT4">
                  <p:embed/>
                </p:oleObj>
              </mc:Choice>
              <mc:Fallback>
                <p:oleObj name="Equation" r:id="rId3" imgW="8380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29200" y="4724400"/>
                        <a:ext cx="2895600" cy="762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1"/>
          <p:cNvSpPr txBox="1">
            <a:spLocks/>
          </p:cNvSpPr>
          <p:nvPr/>
        </p:nvSpPr>
        <p:spPr>
          <a:xfrm>
            <a:off x="152401" y="5715001"/>
            <a:ext cx="8991599" cy="114299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itchFamily="34" charset="0"/>
              <a:buNone/>
            </a:pPr>
            <a:r>
              <a:rPr lang="vi-VN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compa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/>
              <a:t>.</a:t>
            </a:r>
            <a:endParaRPr lang="vi-VN" b="1" dirty="0" smtClean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588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92075"/>
            <a:ext cx="8229600" cy="653732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400" b="1" u="sng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Hướng</a:t>
            </a:r>
            <a:r>
              <a:rPr lang="en-US" sz="4400" b="1" u="sng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u="sng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dẫn</a:t>
            </a:r>
            <a:r>
              <a:rPr lang="en-US" sz="4400" b="1" u="sng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u="sng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về</a:t>
            </a:r>
            <a:r>
              <a:rPr lang="en-US" sz="4400" b="1" u="sng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400" b="1" u="sng" dirty="0" err="1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nhà</a:t>
            </a:r>
            <a:r>
              <a:rPr lang="en-US" sz="4400" b="1" u="sng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400" dirty="0" smtClean="0">
              <a:solidFill>
                <a:srgbClr val="00B050"/>
              </a:solidFill>
            </a:endParaRPr>
          </a:p>
          <a:p>
            <a:r>
              <a:rPr lang="en-US" sz="4000" dirty="0">
                <a:latin typeface="VNI-Bamas" pitchFamily="34" charset="0"/>
              </a:rPr>
              <a:t>-</a:t>
            </a:r>
            <a:r>
              <a:rPr lang="en-US" sz="4000" dirty="0" err="1">
                <a:latin typeface="VNI-Bamas" pitchFamily="34" charset="0"/>
              </a:rPr>
              <a:t>Veà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nhaø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oân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laïi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caùch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veõ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tia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phaân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giaùc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cuûa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moät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goùc</a:t>
            </a:r>
            <a:r>
              <a:rPr lang="en-US" sz="4000" dirty="0">
                <a:latin typeface="VNI-Bamas" pitchFamily="34" charset="0"/>
              </a:rPr>
              <a:t>, </a:t>
            </a:r>
            <a:r>
              <a:rPr lang="en-US" sz="4000" dirty="0" err="1">
                <a:latin typeface="VNI-Bamas" pitchFamily="34" charset="0"/>
              </a:rPr>
              <a:t>taäp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veõ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moät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goùc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baèng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moät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goùc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cho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tröôùc</a:t>
            </a:r>
            <a:r>
              <a:rPr lang="en-US" sz="4000" dirty="0">
                <a:latin typeface="VNI-Bamas" pitchFamily="34" charset="0"/>
              </a:rPr>
              <a:t> .</a:t>
            </a:r>
          </a:p>
          <a:p>
            <a:r>
              <a:rPr lang="en-US" sz="4000" dirty="0">
                <a:latin typeface="VNI-Bamas" pitchFamily="34" charset="0"/>
              </a:rPr>
              <a:t>-</a:t>
            </a:r>
            <a:r>
              <a:rPr lang="en-US" sz="4000" dirty="0" err="1">
                <a:latin typeface="VNI-Bamas" pitchFamily="34" charset="0"/>
              </a:rPr>
              <a:t>Laøm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baøi</a:t>
            </a:r>
            <a:r>
              <a:rPr lang="en-US" sz="4000" dirty="0">
                <a:latin typeface="VNI-Bamas" pitchFamily="34" charset="0"/>
              </a:rPr>
              <a:t> </a:t>
            </a:r>
            <a:r>
              <a:rPr lang="en-US" sz="4000" dirty="0" err="1">
                <a:latin typeface="VNI-Bamas" pitchFamily="34" charset="0"/>
              </a:rPr>
              <a:t>taäp</a:t>
            </a:r>
            <a:r>
              <a:rPr lang="en-US" sz="4000" dirty="0">
                <a:latin typeface="VNI-Bamas" pitchFamily="34" charset="0"/>
              </a:rPr>
              <a:t>: </a:t>
            </a:r>
            <a:r>
              <a:rPr lang="en-US" sz="4000" dirty="0" smtClean="0">
                <a:latin typeface="VNI-Bamas" pitchFamily="34" charset="0"/>
              </a:rPr>
              <a:t>19,23 </a:t>
            </a:r>
            <a:r>
              <a:rPr lang="en-US" sz="4000" dirty="0">
                <a:latin typeface="VNI-Bamas" pitchFamily="34" charset="0"/>
              </a:rPr>
              <a:t>SGK ; </a:t>
            </a: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 </a:t>
            </a:r>
          </a:p>
          <a:p>
            <a:pPr marL="0" indent="0" algn="ctr">
              <a:buNone/>
            </a:pP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4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675047"/>
              </p:ext>
            </p:extLst>
          </p:nvPr>
        </p:nvGraphicFramePr>
        <p:xfrm>
          <a:off x="1143000" y="5181600"/>
          <a:ext cx="64770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88" name="Equation" r:id="rId3" imgW="1866600" imgH="253800" progId="Equation.DSMT4">
                  <p:embed/>
                </p:oleObj>
              </mc:Choice>
              <mc:Fallback>
                <p:oleObj name="Equation" r:id="rId3" imgW="18666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3000" y="5181600"/>
                        <a:ext cx="6477000" cy="91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0" y="274638"/>
            <a:ext cx="8991600" cy="5851525"/>
          </a:xfrm>
        </p:spPr>
        <p:txBody>
          <a:bodyPr/>
          <a:lstStyle/>
          <a:p>
            <a:pPr>
              <a:buNone/>
            </a:pPr>
            <a:r>
              <a:rPr lang="en-US" sz="3800" b="1" u="sng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 ở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dirty="0" smtClean="0"/>
              <a:t>                                      </a:t>
            </a:r>
          </a:p>
          <a:p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7391399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457200" y="6019800"/>
            <a:ext cx="7924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AD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BC</a:t>
            </a:r>
            <a:r>
              <a:rPr lang="en-US" sz="4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133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989</TotalTime>
  <Words>736</Words>
  <Application>Microsoft Office PowerPoint</Application>
  <PresentationFormat>On-screen Show (4:3)</PresentationFormat>
  <Paragraphs>388</Paragraphs>
  <Slides>15</Slides>
  <Notes>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Equation</vt:lpstr>
      <vt:lpstr>PowerPoint Presentation</vt:lpstr>
      <vt:lpstr>Trò chơi: “Giải mã miếng ghép”</vt:lpstr>
      <vt:lpstr>PowerPoint Presentation</vt:lpstr>
      <vt:lpstr>PowerPoint Presentation</vt:lpstr>
      <vt:lpstr>PowerPoint Presentation</vt:lpstr>
      <vt:lpstr>PowerPoint Presentation</vt:lpstr>
      <vt:lpstr> Bài 5: Cho góc xOy và tia Am. Vẽ cung tròn tâm O bán kính r, cung này cắt Ox, Oy theo thứ tự ở B, C.  Vẽ cung tròn tâm A bán kính r, cung này cắt tia Am ở D. Vẽ cung tròn tâm D có bán kính bằng BC, cung này cắt cung tròn tâm A, bán kính r ở E. Chứng minh rằng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NhiÖt liÖt chµo mõng c¸c thÇy c« gi¸o</dc:title>
  <dc:creator>ADMIN</dc:creator>
  <cp:lastModifiedBy>DCOHAU</cp:lastModifiedBy>
  <cp:revision>69</cp:revision>
  <dcterms:created xsi:type="dcterms:W3CDTF">2006-08-16T00:00:00Z</dcterms:created>
  <dcterms:modified xsi:type="dcterms:W3CDTF">2019-11-13T14:41:40Z</dcterms:modified>
</cp:coreProperties>
</file>