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31ABB-C68F-4C16-ACA5-E5528DED5FC1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6580-0D0C-47A3-B189-2D2C3C8AD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5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06580-0D0C-47A3-B189-2D2C3C8AD2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01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7D4AC-1684-4E83-AFBA-DF7F9C72CCC8}" type="datetimeFigureOut">
              <a:rPr lang="en-US" smtClean="0"/>
              <a:t>06/04/2020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00257-7710-40B5-8827-91DD8B6844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22860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Verdana" pitchFamily="34" charset="0"/>
                <a:cs typeface="Times New Roman" pitchFamily="18" charset="0"/>
              </a:rPr>
              <a:t>LUYỆN TẬP HÀM SỐ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Bài</a:t>
            </a:r>
            <a:r>
              <a:rPr lang="en-US" sz="2800" b="1" dirty="0" smtClean="0"/>
              <a:t> 25/64 SGK: Cho </a:t>
            </a:r>
            <a:r>
              <a:rPr lang="en-US" sz="2800" b="1" dirty="0" err="1" smtClean="0"/>
              <a:t>hàm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số</a:t>
            </a:r>
            <a:r>
              <a:rPr lang="en-US" sz="2800" b="1" dirty="0" smtClean="0"/>
              <a:t> y = f(x) = 3x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  + 1. </a:t>
            </a:r>
            <a:r>
              <a:rPr lang="en-US" sz="2800" b="1" dirty="0" err="1" smtClean="0"/>
              <a:t>Tính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7200" y="1066800"/>
          <a:ext cx="1524000" cy="1126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583920" imgH="431640" progId="Equation.DSMT4">
                  <p:embed/>
                </p:oleObj>
              </mc:Choice>
              <mc:Fallback>
                <p:oleObj name="Equation" r:id="rId3" imgW="58392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6800"/>
                        <a:ext cx="1524000" cy="1126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15196" y="976532"/>
          <a:ext cx="5367338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2057400" imgH="469800" progId="Equation.DSMT4">
                  <p:embed/>
                </p:oleObj>
              </mc:Choice>
              <mc:Fallback>
                <p:oleObj name="Equation" r:id="rId5" imgW="2057400" imgH="469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5196" y="976532"/>
                        <a:ext cx="5367338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24384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b/ f(1)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24384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 3.(1)</a:t>
            </a: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+ 1 = 3.1 + 1 = 4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3528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c/ f(3)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3380936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= 3.(3)</a:t>
            </a:r>
            <a:r>
              <a:rPr lang="en-US" sz="3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+ 1 = 3.9 + 1 = 27 + 1= 28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26/64 SGK: Cho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y = f(x) = 5x – 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13716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 = -5 ; - 4 ; - 3 ; - 2 ; 0 ;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513388" y="1150938"/>
          <a:ext cx="395287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1150938"/>
                        <a:ext cx="395287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2438400"/>
          <a:ext cx="8305801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543"/>
                <a:gridCol w="1186543"/>
                <a:gridCol w="1186543"/>
                <a:gridCol w="1186543"/>
                <a:gridCol w="1186543"/>
                <a:gridCol w="1186543"/>
                <a:gridCol w="1186543"/>
              </a:tblGrid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-4</a:t>
                      </a:r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en-US" sz="4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7981950" y="2397125"/>
          <a:ext cx="469900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5" imgW="152280" imgH="406080" progId="Equation.DSMT4">
                  <p:embed/>
                </p:oleObj>
              </mc:Choice>
              <mc:Fallback>
                <p:oleObj name="Equation" r:id="rId5" imgW="152280" imgH="406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950" y="2397125"/>
                        <a:ext cx="469900" cy="1255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76400" y="3733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-26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03808" y="3733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-21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3733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-16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56276" y="3733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-11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97752" y="3733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-1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24800" y="3753728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0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27/64 SGK: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1752600"/>
          <a:ext cx="723900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143"/>
                <a:gridCol w="1034143"/>
                <a:gridCol w="1034143"/>
                <a:gridCol w="1034143"/>
                <a:gridCol w="1034143"/>
                <a:gridCol w="1034143"/>
                <a:gridCol w="1034143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x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-3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-2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-5 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-7,5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-15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7,5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4648200"/>
          <a:ext cx="67818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/>
                <a:gridCol w="1130300"/>
                <a:gridCol w="1130300"/>
                <a:gridCol w="1130300"/>
                <a:gridCol w="1130300"/>
                <a:gridCol w="1130300"/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x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0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4</a:t>
                      </a:r>
                      <a:endParaRPr lang="en-US" sz="40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4384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a/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5257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b/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943600" y="1690468"/>
          <a:ext cx="395287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1690468"/>
                        <a:ext cx="395287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28/64 SGK: Cho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y = f(x) =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6496928" y="-28136"/>
          <a:ext cx="560388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215640" imgH="393480" progId="Equation.DSMT4">
                  <p:embed/>
                </p:oleObj>
              </mc:Choice>
              <mc:Fallback>
                <p:oleObj name="Equation" r:id="rId4" imgW="2156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928" y="-28136"/>
                        <a:ext cx="560388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44260" y="838200"/>
            <a:ext cx="1441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2,4  ;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8382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-4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16002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3400" y="2895600"/>
          <a:ext cx="8381997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666"/>
                <a:gridCol w="931333"/>
                <a:gridCol w="931333"/>
                <a:gridCol w="931333"/>
                <a:gridCol w="931333"/>
                <a:gridCol w="931333"/>
                <a:gridCol w="931333"/>
                <a:gridCol w="931333"/>
              </a:tblGrid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x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-6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-4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-3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2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5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6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12</a:t>
                      </a:r>
                      <a:endParaRPr lang="en-US" sz="4000" dirty="0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36588" y="4175125"/>
          <a:ext cx="161448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6" imgW="622080" imgH="406080" progId="Equation.DSMT4">
                  <p:embed/>
                </p:oleObj>
              </mc:Choice>
              <mc:Fallback>
                <p:oleObj name="Equation" r:id="rId6" imgW="622080" imgH="406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8" y="4175125"/>
                        <a:ext cx="1614487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08740" y="43434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- 2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000" y="43434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- 3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43400" y="43434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- 4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06688" y="4343400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6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69852" y="43434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2,4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86600" y="43434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  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01000" y="4343400"/>
            <a:ext cx="91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  1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8382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f(5)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0" y="838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f(-3)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2286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29/64 SGK: Cho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y = f(x) = x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143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f(2)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11430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2 = 4 – 2  = 2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905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f(1)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9050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1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2 = 1 – 2  = - 1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667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f(0)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26670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2 = 0 – 2  = - 2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3352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f(- 1)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00" y="33528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(- 1)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2 = 1 – 2  = - 1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4114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f(- 2)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95400" y="41148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(- 2)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– 2 = 4 – 2  = - 2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30/64 SGK: Cho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y = f(x) = 1 – 8x.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083188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a/ f(- 1) = 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204098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060" y="308199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b/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76300" y="2776538"/>
          <a:ext cx="1844675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711000" imgH="444240" progId="Equation.DSMT4">
                  <p:embed/>
                </p:oleObj>
              </mc:Choice>
              <mc:Fallback>
                <p:oleObj name="Equation" r:id="rId3" imgW="711000" imgH="4442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2776538"/>
                        <a:ext cx="1844675" cy="1160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71800" y="3048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4267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c/ f(3) = 25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0" y="4267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31/65 SGK: Cho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095875" y="52388"/>
          <a:ext cx="1252538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482400" imgH="406080" progId="Equation.DSMT4">
                  <p:embed/>
                </p:oleObj>
              </mc:Choice>
              <mc:Fallback>
                <p:oleObj name="Equation" r:id="rId3" imgW="482400" imgH="4060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52388"/>
                        <a:ext cx="1252538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2514600"/>
          <a:ext cx="8077201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771"/>
                <a:gridCol w="1153886"/>
                <a:gridCol w="1153886"/>
                <a:gridCol w="1153886"/>
                <a:gridCol w="1153886"/>
                <a:gridCol w="1153886"/>
              </a:tblGrid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x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-0,5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4,5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9</a:t>
                      </a:r>
                      <a:endParaRPr lang="en-US" sz="4400" dirty="0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2927248" y="3725592"/>
          <a:ext cx="71180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5" imgW="253800" imgH="406080" progId="Equation.DSMT4">
                  <p:embed/>
                </p:oleObj>
              </mc:Choice>
              <mc:Fallback>
                <p:oleObj name="Equation" r:id="rId5" imgW="25380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248" y="3725592"/>
                        <a:ext cx="71180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267200" y="2667000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-3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2667000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0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93880" y="3829928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3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28672" y="3801792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6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419</Words>
  <Application>Microsoft Office PowerPoint</Application>
  <PresentationFormat>On-screen Show (4:3)</PresentationFormat>
  <Paragraphs>104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Van Anh</cp:lastModifiedBy>
  <cp:revision>14</cp:revision>
  <dcterms:created xsi:type="dcterms:W3CDTF">2015-12-02T12:58:33Z</dcterms:created>
  <dcterms:modified xsi:type="dcterms:W3CDTF">2020-04-06T07:36:50Z</dcterms:modified>
</cp:coreProperties>
</file>