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31ABB-C68F-4C16-ACA5-E5528DED5FC1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06580-0D0C-47A3-B189-2D2C3C8A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06580-0D0C-47A3-B189-2D2C3C8AD2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0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7D4AC-1684-4E83-AFBA-DF7F9C72CCC8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0257-7710-40B5-8827-91DD8B6844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LUYỆN TẬP HÀM SỐ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25/64 SGK: Cho </a:t>
            </a:r>
            <a:r>
              <a:rPr lang="en-US" sz="2800" b="1" dirty="0" err="1" smtClean="0"/>
              <a:t>hàm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y = f(x) = 3x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 + 1. </a:t>
            </a:r>
            <a:r>
              <a:rPr lang="en-US" sz="2800" b="1" dirty="0" err="1" smtClean="0"/>
              <a:t>Tính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1066800"/>
          <a:ext cx="1524000" cy="1126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583920" imgH="431640" progId="Equation.DSMT4">
                  <p:embed/>
                </p:oleObj>
              </mc:Choice>
              <mc:Fallback>
                <p:oleObj name="Equation" r:id="rId3" imgW="5839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1524000" cy="1126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15196" y="976532"/>
          <a:ext cx="536733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057400" imgH="469800" progId="Equation.DSMT4">
                  <p:embed/>
                </p:oleObj>
              </mc:Choice>
              <mc:Fallback>
                <p:oleObj name="Equation" r:id="rId5" imgW="205740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196" y="976532"/>
                        <a:ext cx="5367338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438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b/ f(1)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2438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3.(1)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+ 1 = 3.1 + 1 = 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352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c/ f(3)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380936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3.(3)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+ 1 = 3.9 + 1 = 27 + 1= 28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26/64 SGK: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 = f(x) = 5x – 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371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 = -5 ; - 4 ; - 3 ; - 2 ; 0 ;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513388" y="1150938"/>
          <a:ext cx="39528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1150938"/>
                        <a:ext cx="395287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438400"/>
          <a:ext cx="8305801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/>
                <a:gridCol w="1186543"/>
                <a:gridCol w="1186543"/>
                <a:gridCol w="1186543"/>
                <a:gridCol w="1186543"/>
                <a:gridCol w="1186543"/>
                <a:gridCol w="1186543"/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981950" y="2397125"/>
          <a:ext cx="4699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52280" imgH="406080" progId="Equation.DSMT4">
                  <p:embed/>
                </p:oleObj>
              </mc:Choice>
              <mc:Fallback>
                <p:oleObj name="Equation" r:id="rId5" imgW="1522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397125"/>
                        <a:ext cx="469900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6400" y="3733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-26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3808" y="3733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-21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733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-16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6276" y="3733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-11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7752" y="3733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-1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4800" y="375372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0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27/64 SGK: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752600"/>
          <a:ext cx="72390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x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-5 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-7,5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-15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7,5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648200"/>
          <a:ext cx="67818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/>
                <a:gridCol w="1130300"/>
                <a:gridCol w="1130300"/>
                <a:gridCol w="1130300"/>
                <a:gridCol w="1130300"/>
                <a:gridCol w="11303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x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438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b/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943600" y="1690468"/>
          <a:ext cx="39528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690468"/>
                        <a:ext cx="395287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28/64 SGK: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 = f(x)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496928" y="-28136"/>
          <a:ext cx="560388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215640" imgH="393480" progId="Equation.DSMT4">
                  <p:embed/>
                </p:oleObj>
              </mc:Choice>
              <mc:Fallback>
                <p:oleObj name="Equation" r:id="rId4" imgW="215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928" y="-28136"/>
                        <a:ext cx="560388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44260" y="838200"/>
            <a:ext cx="1441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2,4  ;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838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-4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600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2895600"/>
          <a:ext cx="8381997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66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x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12</a:t>
                      </a:r>
                      <a:endParaRPr lang="en-US" sz="40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36588" y="4175125"/>
          <a:ext cx="16144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622080" imgH="406080" progId="Equation.DSMT4">
                  <p:embed/>
                </p:oleObj>
              </mc:Choice>
              <mc:Fallback>
                <p:oleObj name="Equation" r:id="rId6" imgW="6220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175125"/>
                        <a:ext cx="1614487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0874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- 2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- 3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- 4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06688" y="4343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9852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2,4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66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 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 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838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f(5)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838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f(-3)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29/64 SGK: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 = f(x) = x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f(2)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143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2 = 4 – 2  = 2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905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2 = 1 – 2  = - 1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667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f(0)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667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2 = 0 – 2  = - 2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f(- 1)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3352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(- 1)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2 = 1 – 2  = - 1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114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f(- 2)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4114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(- 2)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2 = 4 – 2  = - 2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30/64 SGK: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 = f(x) = 1 – 8x.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8318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 f(- 1) = 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04098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060" y="308199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b/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76300" y="2776538"/>
          <a:ext cx="18446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711000" imgH="444240" progId="Equation.DSMT4">
                  <p:embed/>
                </p:oleObj>
              </mc:Choice>
              <mc:Fallback>
                <p:oleObj name="Equation" r:id="rId3" imgW="71100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776538"/>
                        <a:ext cx="1844675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267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c/ f(3) = 25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4267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31/65 SGK: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95875" y="52388"/>
          <a:ext cx="12525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482400" imgH="406080" progId="Equation.DSMT4">
                  <p:embed/>
                </p:oleObj>
              </mc:Choice>
              <mc:Fallback>
                <p:oleObj name="Equation" r:id="rId3" imgW="48240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52388"/>
                        <a:ext cx="1252538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514600"/>
          <a:ext cx="807720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771"/>
                <a:gridCol w="1153886"/>
                <a:gridCol w="1153886"/>
                <a:gridCol w="1153886"/>
                <a:gridCol w="1153886"/>
                <a:gridCol w="1153886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-0,5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4,5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9</a:t>
                      </a:r>
                      <a:endParaRPr lang="en-US" sz="4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927248" y="3725592"/>
          <a:ext cx="71180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253800" imgH="406080" progId="Equation.DSMT4">
                  <p:embed/>
                </p:oleObj>
              </mc:Choice>
              <mc:Fallback>
                <p:oleObj name="Equation" r:id="rId5" imgW="25380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248" y="3725592"/>
                        <a:ext cx="71180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67200" y="26670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26670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3880" y="3829928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28672" y="3801792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6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419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Van Anh</cp:lastModifiedBy>
  <cp:revision>14</cp:revision>
  <dcterms:created xsi:type="dcterms:W3CDTF">2015-12-02T12:58:33Z</dcterms:created>
  <dcterms:modified xsi:type="dcterms:W3CDTF">2020-04-06T07:36:50Z</dcterms:modified>
</cp:coreProperties>
</file>