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48000"/>
            <a:ext cx="7010400" cy="17526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THẬP PHÂN HỮU HẠN – SỐ THẬP PHÂN VÔ HẠN TUẦN HOÀN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68/34: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7620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a/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dạng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thập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hữu</a:t>
            </a:r>
            <a:r>
              <a:rPr lang="en-US" sz="2800" dirty="0" smtClean="0"/>
              <a:t> </a:t>
            </a:r>
            <a:r>
              <a:rPr lang="en-US" sz="2800" dirty="0" err="1" smtClean="0"/>
              <a:t>hạn</a:t>
            </a:r>
            <a:r>
              <a:rPr lang="en-US" sz="2800" dirty="0" smtClean="0"/>
              <a:t>, </a:t>
            </a:r>
            <a:r>
              <a:rPr lang="en-US" sz="2800" dirty="0" err="1" smtClean="0"/>
              <a:t>vô</a:t>
            </a:r>
            <a:r>
              <a:rPr lang="en-US" sz="2800" dirty="0" smtClean="0"/>
              <a:t> </a:t>
            </a:r>
            <a:r>
              <a:rPr lang="en-US" sz="2800" dirty="0" err="1" smtClean="0"/>
              <a:t>hạn</a:t>
            </a:r>
            <a:r>
              <a:rPr lang="en-US" sz="2800" dirty="0" smtClean="0"/>
              <a:t>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hoàn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1752600"/>
          <a:ext cx="424753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371600" imgH="393480" progId="Equation.DSMT4">
                  <p:embed/>
                </p:oleObj>
              </mc:Choice>
              <mc:Fallback>
                <p:oleObj name="Equation" r:id="rId3" imgW="13716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752600"/>
                        <a:ext cx="4247536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1242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dạng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thập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hữu</a:t>
            </a:r>
            <a:r>
              <a:rPr lang="en-US" sz="2800" dirty="0" smtClean="0"/>
              <a:t> </a:t>
            </a:r>
            <a:r>
              <a:rPr lang="en-US" sz="2800" dirty="0" err="1" smtClean="0"/>
              <a:t>hạn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3733800"/>
          <a:ext cx="2590800" cy="1147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888840" imgH="393480" progId="Equation.DSMT4">
                  <p:embed/>
                </p:oleObj>
              </mc:Choice>
              <mc:Fallback>
                <p:oleObj name="Equation" r:id="rId5" imgW="8888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733800"/>
                        <a:ext cx="2590800" cy="1147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51816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Vì</a:t>
            </a:r>
            <a:r>
              <a:rPr lang="en-US" sz="2800" dirty="0" smtClean="0"/>
              <a:t> </a:t>
            </a:r>
            <a:r>
              <a:rPr lang="en-US" sz="2800" dirty="0" err="1" smtClean="0"/>
              <a:t>ta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: 8 = 2</a:t>
            </a:r>
            <a:r>
              <a:rPr lang="en-US" sz="2800" baseline="30000" dirty="0" smtClean="0"/>
              <a:t>3 </a:t>
            </a:r>
            <a:r>
              <a:rPr lang="en-US" sz="2800" dirty="0" smtClean="0"/>
              <a:t>   ; 20 = 2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. 5   ; 5 = 5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 </a:t>
            </a:r>
            <a:r>
              <a:rPr lang="en-US" sz="3200" dirty="0" err="1" smtClean="0"/>
              <a:t>viết</a:t>
            </a:r>
            <a:r>
              <a:rPr lang="en-US" sz="3200" dirty="0" smtClean="0"/>
              <a:t> </a:t>
            </a:r>
            <a:r>
              <a:rPr lang="en-US" sz="3200" dirty="0" err="1" smtClean="0"/>
              <a:t>được</a:t>
            </a:r>
            <a:r>
              <a:rPr lang="en-US" sz="3200" dirty="0" smtClean="0"/>
              <a:t> </a:t>
            </a:r>
            <a:r>
              <a:rPr lang="en-US" sz="3200" dirty="0" err="1" smtClean="0"/>
              <a:t>như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76400" y="990600"/>
          <a:ext cx="191729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990600"/>
                        <a:ext cx="191729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1" y="1981200"/>
          <a:ext cx="213851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736560" imgH="393480" progId="Equation.DSMT4">
                  <p:embed/>
                </p:oleObj>
              </mc:Choice>
              <mc:Fallback>
                <p:oleObj name="Equation" r:id="rId5" imgW="7365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1" y="1981200"/>
                        <a:ext cx="2138516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524000" y="3124200"/>
          <a:ext cx="23966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825480" imgH="393480" progId="Equation.DSMT4">
                  <p:embed/>
                </p:oleObj>
              </mc:Choice>
              <mc:Fallback>
                <p:oleObj name="Equation" r:id="rId7" imgW="825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24200"/>
                        <a:ext cx="23966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dạng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thập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vô</a:t>
            </a:r>
            <a:r>
              <a:rPr lang="en-US" sz="2800" dirty="0" smtClean="0"/>
              <a:t> </a:t>
            </a:r>
            <a:r>
              <a:rPr lang="en-US" sz="2800" dirty="0" err="1" smtClean="0"/>
              <a:t>hạn</a:t>
            </a:r>
            <a:r>
              <a:rPr lang="en-US" sz="2800" dirty="0" smtClean="0"/>
              <a:t>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hoàn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43200" y="990600"/>
          <a:ext cx="1904999" cy="1054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990600"/>
                        <a:ext cx="1904999" cy="1054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1336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Vì</a:t>
            </a:r>
            <a:r>
              <a:rPr lang="en-US" sz="2800" dirty="0" smtClean="0"/>
              <a:t> </a:t>
            </a:r>
            <a:r>
              <a:rPr lang="en-US" sz="2800" dirty="0" err="1" smtClean="0"/>
              <a:t>ta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: 11 = 11   ; 22 = 2.11   ; 12 = 2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.3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7432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Ta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52800" y="3200400"/>
          <a:ext cx="213851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736560" imgH="393480" progId="Equation.DSMT4">
                  <p:embed/>
                </p:oleObj>
              </mc:Choice>
              <mc:Fallback>
                <p:oleObj name="Equation" r:id="rId5" imgW="7365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200400"/>
                        <a:ext cx="2138516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429000" y="4343400"/>
          <a:ext cx="233004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825480" imgH="393480" progId="Equation.DSMT4">
                  <p:embed/>
                </p:oleObj>
              </mc:Choice>
              <mc:Fallback>
                <p:oleObj name="Equation" r:id="rId7" imgW="825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343400"/>
                        <a:ext cx="2330040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429000" y="5486400"/>
          <a:ext cx="23658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838080" imgH="393480" progId="Equation.DSMT4">
                  <p:embed/>
                </p:oleObj>
              </mc:Choice>
              <mc:Fallback>
                <p:oleObj name="Equation" r:id="rId9" imgW="8380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86400"/>
                        <a:ext cx="2365887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69/34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1524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dấu</a:t>
            </a:r>
            <a:r>
              <a:rPr lang="en-US" sz="2800" dirty="0" smtClean="0"/>
              <a:t> </a:t>
            </a:r>
            <a:r>
              <a:rPr lang="en-US" sz="2800" dirty="0" err="1" smtClean="0"/>
              <a:t>ngoặc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chỉ</a:t>
            </a:r>
            <a:r>
              <a:rPr lang="en-US" sz="2800" dirty="0" smtClean="0"/>
              <a:t> </a:t>
            </a:r>
            <a:r>
              <a:rPr lang="en-US" sz="2800" dirty="0" err="1" smtClean="0"/>
              <a:t>rõ</a:t>
            </a:r>
            <a:r>
              <a:rPr lang="en-US" sz="2800" dirty="0" smtClean="0"/>
              <a:t> </a:t>
            </a:r>
            <a:r>
              <a:rPr lang="en-US" sz="2800" dirty="0" err="1" smtClean="0"/>
              <a:t>chu</a:t>
            </a:r>
            <a:r>
              <a:rPr lang="en-US" sz="2800" dirty="0" smtClean="0"/>
              <a:t> </a:t>
            </a:r>
            <a:r>
              <a:rPr lang="en-US" sz="2800" dirty="0" err="1" smtClean="0"/>
              <a:t>kỳ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thương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" y="685800"/>
          <a:ext cx="1536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558720" imgH="203040" progId="Equation.DSMT4">
                  <p:embed/>
                </p:oleObj>
              </mc:Choice>
              <mc:Fallback>
                <p:oleObj name="Equation" r:id="rId3" imgW="5587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85800"/>
                        <a:ext cx="15367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19200" y="990600"/>
          <a:ext cx="629756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5" imgW="2323800" imgH="393480" progId="Equation.DSMT4">
                  <p:embed/>
                </p:oleObj>
              </mc:Choice>
              <mc:Fallback>
                <p:oleObj name="Equation" r:id="rId5" imgW="23238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990600"/>
                        <a:ext cx="6297561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81000" y="1981200"/>
          <a:ext cx="18161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7" imgW="660240" imgH="190440" progId="Equation.DSMT4">
                  <p:embed/>
                </p:oleObj>
              </mc:Choice>
              <mc:Fallback>
                <p:oleObj name="Equation" r:id="rId7" imgW="66024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81200"/>
                        <a:ext cx="18161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2286000"/>
          <a:ext cx="72612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9" imgW="2679480" imgH="393480" progId="Equation.DSMT4">
                  <p:embed/>
                </p:oleObj>
              </mc:Choice>
              <mc:Fallback>
                <p:oleObj name="Equation" r:id="rId9" imgW="26794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0"/>
                        <a:ext cx="726122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61975" y="3370263"/>
          <a:ext cx="16065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11" imgW="583920" imgH="177480" progId="Equation.DSMT4">
                  <p:embed/>
                </p:oleObj>
              </mc:Choice>
              <mc:Fallback>
                <p:oleObj name="Equation" r:id="rId11" imgW="5839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3370263"/>
                        <a:ext cx="16065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730375" y="3810000"/>
          <a:ext cx="57816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13" imgW="2133360" imgH="393480" progId="Equation.DSMT4">
                  <p:embed/>
                </p:oleObj>
              </mc:Choice>
              <mc:Fallback>
                <p:oleObj name="Equation" r:id="rId13" imgW="21333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3810000"/>
                        <a:ext cx="578167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81000" y="4953000"/>
          <a:ext cx="23399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15" imgW="850680" imgH="190440" progId="Equation.DSMT4">
                  <p:embed/>
                </p:oleObj>
              </mc:Choice>
              <mc:Fallback>
                <p:oleObj name="Equation" r:id="rId15" imgW="850680" imgH="190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53000"/>
                        <a:ext cx="23399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26999" y="5562600"/>
          <a:ext cx="9017001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17" imgW="3327120" imgH="406080" progId="Equation.DSMT4">
                  <p:embed/>
                </p:oleObj>
              </mc:Choice>
              <mc:Fallback>
                <p:oleObj name="Equation" r:id="rId17" imgW="3327120" imgH="4060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99" y="5562600"/>
                        <a:ext cx="9017001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70/35: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thập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hữu</a:t>
            </a:r>
            <a:r>
              <a:rPr lang="en-US" sz="2800" dirty="0" smtClean="0"/>
              <a:t> </a:t>
            </a:r>
            <a:r>
              <a:rPr lang="en-US" sz="2800" dirty="0" err="1" smtClean="0"/>
              <a:t>hạn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dạng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tối</a:t>
            </a:r>
            <a:r>
              <a:rPr lang="en-US" sz="2800" dirty="0" smtClean="0"/>
              <a:t> </a:t>
            </a:r>
            <a:r>
              <a:rPr lang="en-US" sz="2800" dirty="0" err="1" smtClean="0"/>
              <a:t>giản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7200" y="1295400"/>
          <a:ext cx="143637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495000" imgH="190440" progId="Equation.DSMT4">
                  <p:embed/>
                </p:oleObj>
              </mc:Choice>
              <mc:Fallback>
                <p:oleObj name="Equation" r:id="rId3" imgW="495000" imgH="19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5400"/>
                        <a:ext cx="143637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05000" y="1676400"/>
          <a:ext cx="3057525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1054080" imgH="393480" progId="Equation.DSMT4">
                  <p:embed/>
                </p:oleObj>
              </mc:Choice>
              <mc:Fallback>
                <p:oleObj name="Equation" r:id="rId5" imgW="10540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76400"/>
                        <a:ext cx="3057525" cy="1141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" y="2819400"/>
          <a:ext cx="19161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660240" imgH="190440" progId="Equation.DSMT4">
                  <p:embed/>
                </p:oleObj>
              </mc:Choice>
              <mc:Fallback>
                <p:oleObj name="Equation" r:id="rId7" imgW="66024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1916112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05000" y="3048000"/>
          <a:ext cx="4054475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1396800" imgH="393480" progId="Equation.DSMT4">
                  <p:embed/>
                </p:oleObj>
              </mc:Choice>
              <mc:Fallback>
                <p:oleObj name="Equation" r:id="rId9" imgW="13968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48000"/>
                        <a:ext cx="4054475" cy="1141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200" y="3962400"/>
          <a:ext cx="13271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11" imgW="457200" imgH="190440" progId="Equation.DSMT4">
                  <p:embed/>
                </p:oleObj>
              </mc:Choice>
              <mc:Fallback>
                <p:oleObj name="Equation" r:id="rId11" imgW="45720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62400"/>
                        <a:ext cx="13271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7200" y="5334000"/>
          <a:ext cx="16954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13" imgW="583920" imgH="190440" progId="Equation.DSMT4">
                  <p:embed/>
                </p:oleObj>
              </mc:Choice>
              <mc:Fallback>
                <p:oleObj name="Equation" r:id="rId13" imgW="58392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0"/>
                        <a:ext cx="16954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286000" y="4191000"/>
          <a:ext cx="2986088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5" imgW="1028520" imgH="393480" progId="Equation.DSMT4">
                  <p:embed/>
                </p:oleObj>
              </mc:Choice>
              <mc:Fallback>
                <p:oleObj name="Equation" r:id="rId15" imgW="102852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191000"/>
                        <a:ext cx="2986088" cy="1141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905000" y="5716588"/>
          <a:ext cx="3797300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7" imgW="1307880" imgH="393480" progId="Equation.DSMT4">
                  <p:embed/>
                </p:oleObj>
              </mc:Choice>
              <mc:Fallback>
                <p:oleObj name="Equation" r:id="rId17" imgW="13078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716588"/>
                        <a:ext cx="3797300" cy="1141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286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71/35: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dạng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thập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5257800"/>
          <a:ext cx="70056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2412720" imgH="393480" progId="Equation.DSMT4">
                  <p:embed/>
                </p:oleObj>
              </mc:Choice>
              <mc:Fallback>
                <p:oleObj name="Equation" r:id="rId3" imgW="24127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257800"/>
                        <a:ext cx="700563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1828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Ta </a:t>
            </a:r>
            <a:r>
              <a:rPr lang="en-US" sz="2800" dirty="0" err="1" smtClean="0"/>
              <a:t>có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524000" y="1981200"/>
          <a:ext cx="37607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5" imgW="1295280" imgH="393480" progId="Equation.DSMT4">
                  <p:embed/>
                </p:oleObj>
              </mc:Choice>
              <mc:Fallback>
                <p:oleObj name="Equation" r:id="rId5" imgW="12952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3760787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47800" y="3048000"/>
          <a:ext cx="4756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7" imgW="1638000" imgH="393480" progId="Equation.DSMT4">
                  <p:embed/>
                </p:oleObj>
              </mc:Choice>
              <mc:Fallback>
                <p:oleObj name="Equation" r:id="rId7" imgW="163800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48000"/>
                        <a:ext cx="47561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4114800"/>
          <a:ext cx="58626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9" imgW="2019240" imgH="393480" progId="Equation.DSMT4">
                  <p:embed/>
                </p:oleObj>
              </mc:Choice>
              <mc:Fallback>
                <p:oleObj name="Equation" r:id="rId9" imgW="20192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14800"/>
                        <a:ext cx="586263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352550" y="838200"/>
          <a:ext cx="37988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1" imgW="1307880" imgH="393480" progId="Equation.DSMT4">
                  <p:embed/>
                </p:oleObj>
              </mc:Choice>
              <mc:Fallback>
                <p:oleObj name="Equation" r:id="rId11" imgW="13078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838200"/>
                        <a:ext cx="379888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160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Equation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</dc:title>
  <dc:creator>hello</dc:creator>
  <cp:lastModifiedBy>Van Anh</cp:lastModifiedBy>
  <cp:revision>16</cp:revision>
  <dcterms:created xsi:type="dcterms:W3CDTF">2006-08-16T00:00:00Z</dcterms:created>
  <dcterms:modified xsi:type="dcterms:W3CDTF">2020-04-06T06:57:24Z</dcterms:modified>
</cp:coreProperties>
</file>