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3" r:id="rId2"/>
    <p:sldId id="256" r:id="rId3"/>
    <p:sldId id="262" r:id="rId4"/>
    <p:sldId id="257" r:id="rId5"/>
    <p:sldId id="259" r:id="rId6"/>
    <p:sldId id="268" r:id="rId7"/>
    <p:sldId id="264" r:id="rId8"/>
    <p:sldId id="265" r:id="rId9"/>
    <p:sldId id="306" r:id="rId10"/>
    <p:sldId id="266" r:id="rId11"/>
    <p:sldId id="267" r:id="rId12"/>
    <p:sldId id="269" r:id="rId13"/>
    <p:sldId id="274" r:id="rId14"/>
    <p:sldId id="299" r:id="rId15"/>
    <p:sldId id="301" r:id="rId16"/>
    <p:sldId id="290" r:id="rId17"/>
    <p:sldId id="297" r:id="rId18"/>
    <p:sldId id="291" r:id="rId19"/>
    <p:sldId id="283" r:id="rId20"/>
    <p:sldId id="282" r:id="rId21"/>
    <p:sldId id="303" r:id="rId22"/>
    <p:sldId id="296" r:id="rId23"/>
    <p:sldId id="293" r:id="rId24"/>
    <p:sldId id="294" r:id="rId25"/>
    <p:sldId id="28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0000FF"/>
    <a:srgbClr val="FF0000"/>
    <a:srgbClr val="FF33CC"/>
    <a:srgbClr val="00FF0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4" autoAdjust="0"/>
    <p:restoredTop sz="94660"/>
  </p:normalViewPr>
  <p:slideViewPr>
    <p:cSldViewPr>
      <p:cViewPr varScale="1">
        <p:scale>
          <a:sx n="70" d="100"/>
          <a:sy n="70" d="100"/>
        </p:scale>
        <p:origin x="124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image" Target="../media/image36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12" Type="http://schemas.openxmlformats.org/officeDocument/2006/relationships/image" Target="../media/image35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11" Type="http://schemas.openxmlformats.org/officeDocument/2006/relationships/image" Target="../media/image34.wmf"/><Relationship Id="rId5" Type="http://schemas.openxmlformats.org/officeDocument/2006/relationships/image" Target="../media/image28.wmf"/><Relationship Id="rId10" Type="http://schemas.openxmlformats.org/officeDocument/2006/relationships/image" Target="../media/image33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image" Target="../media/image50.wmf"/><Relationship Id="rId3" Type="http://schemas.openxmlformats.org/officeDocument/2006/relationships/image" Target="../media/image40.emf"/><Relationship Id="rId7" Type="http://schemas.openxmlformats.org/officeDocument/2006/relationships/image" Target="../media/image44.wmf"/><Relationship Id="rId12" Type="http://schemas.openxmlformats.org/officeDocument/2006/relationships/image" Target="../media/image4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43.wmf"/><Relationship Id="rId11" Type="http://schemas.openxmlformats.org/officeDocument/2006/relationships/image" Target="../media/image48.wmf"/><Relationship Id="rId5" Type="http://schemas.openxmlformats.org/officeDocument/2006/relationships/image" Target="../media/image42.wmf"/><Relationship Id="rId10" Type="http://schemas.openxmlformats.org/officeDocument/2006/relationships/image" Target="../media/image47.wmf"/><Relationship Id="rId4" Type="http://schemas.openxmlformats.org/officeDocument/2006/relationships/image" Target="../media/image41.emf"/><Relationship Id="rId9" Type="http://schemas.openxmlformats.org/officeDocument/2006/relationships/image" Target="../media/image46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55.emf"/><Relationship Id="rId1" Type="http://schemas.openxmlformats.org/officeDocument/2006/relationships/image" Target="../media/image54.e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16.wmf"/><Relationship Id="rId1" Type="http://schemas.openxmlformats.org/officeDocument/2006/relationships/image" Target="../media/image6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20EBF-0884-4B8F-A41E-DCBEE9A18B47}" type="datetimeFigureOut">
              <a:rPr lang="en-US" smtClean="0"/>
              <a:t>06/04/2020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4520F-14A4-48FF-BD2B-492C2BC1A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03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4520F-14A4-48FF-BD2B-492C2BC1AE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00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4520F-14A4-48FF-BD2B-492C2BC1AE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48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FF2C-7368-4ED1-B37C-42BBEABCBBF7}" type="datetimeFigureOut">
              <a:rPr lang="en-US" smtClean="0"/>
              <a:t>06/04/2020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5BF5-4BCD-4CD2-850E-A43DE83E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6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FF2C-7368-4ED1-B37C-42BBEABCBBF7}" type="datetimeFigureOut">
              <a:rPr lang="en-US" smtClean="0"/>
              <a:t>06/04/2020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5BF5-4BCD-4CD2-850E-A43DE83E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74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FF2C-7368-4ED1-B37C-42BBEABCBBF7}" type="datetimeFigureOut">
              <a:rPr lang="en-US" smtClean="0"/>
              <a:t>06/04/2020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5BF5-4BCD-4CD2-850E-A43DE83E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10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FF2C-7368-4ED1-B37C-42BBEABCBBF7}" type="datetimeFigureOut">
              <a:rPr lang="en-US" smtClean="0"/>
              <a:t>06/04/2020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5BF5-4BCD-4CD2-850E-A43DE83E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32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FF2C-7368-4ED1-B37C-42BBEABCBBF7}" type="datetimeFigureOut">
              <a:rPr lang="en-US" smtClean="0"/>
              <a:t>06/04/2020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5BF5-4BCD-4CD2-850E-A43DE83E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98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FF2C-7368-4ED1-B37C-42BBEABCBBF7}" type="datetimeFigureOut">
              <a:rPr lang="en-US" smtClean="0"/>
              <a:t>06/04/2020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5BF5-4BCD-4CD2-850E-A43DE83E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7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FF2C-7368-4ED1-B37C-42BBEABCBBF7}" type="datetimeFigureOut">
              <a:rPr lang="en-US" smtClean="0"/>
              <a:t>06/04/2020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5BF5-4BCD-4CD2-850E-A43DE83E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FF2C-7368-4ED1-B37C-42BBEABCBBF7}" type="datetimeFigureOut">
              <a:rPr lang="en-US" smtClean="0"/>
              <a:t>06/04/2020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5BF5-4BCD-4CD2-850E-A43DE83E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6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FF2C-7368-4ED1-B37C-42BBEABCBBF7}" type="datetimeFigureOut">
              <a:rPr lang="en-US" smtClean="0"/>
              <a:t>06/04/2020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5BF5-4BCD-4CD2-850E-A43DE83E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97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FF2C-7368-4ED1-B37C-42BBEABCBBF7}" type="datetimeFigureOut">
              <a:rPr lang="en-US" smtClean="0"/>
              <a:t>06/04/2020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5BF5-4BCD-4CD2-850E-A43DE83E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55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FF2C-7368-4ED1-B37C-42BBEABCBBF7}" type="datetimeFigureOut">
              <a:rPr lang="en-US" smtClean="0"/>
              <a:t>06/04/2020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5BF5-4BCD-4CD2-850E-A43DE83E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50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CFF2C-7368-4ED1-B37C-42BBEABCBBF7}" type="datetimeFigureOut">
              <a:rPr lang="en-US" smtClean="0"/>
              <a:t>06/04/2020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F5BF5-4BCD-4CD2-850E-A43DE83E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2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42.bin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5" Type="http://schemas.openxmlformats.org/officeDocument/2006/relationships/oleObject" Target="../embeddings/oleObject43.bin"/><Relationship Id="rId10" Type="http://schemas.openxmlformats.org/officeDocument/2006/relationships/image" Target="../media/image17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53.bin"/><Relationship Id="rId18" Type="http://schemas.openxmlformats.org/officeDocument/2006/relationships/image" Target="../media/image31.wmf"/><Relationship Id="rId26" Type="http://schemas.openxmlformats.org/officeDocument/2006/relationships/image" Target="../media/image35.wmf"/><Relationship Id="rId3" Type="http://schemas.openxmlformats.org/officeDocument/2006/relationships/oleObject" Target="../embeddings/oleObject48.bin"/><Relationship Id="rId21" Type="http://schemas.openxmlformats.org/officeDocument/2006/relationships/oleObject" Target="../embeddings/oleObject57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28.wmf"/><Relationship Id="rId17" Type="http://schemas.openxmlformats.org/officeDocument/2006/relationships/oleObject" Target="../embeddings/oleObject55.bin"/><Relationship Id="rId25" Type="http://schemas.openxmlformats.org/officeDocument/2006/relationships/oleObject" Target="../embeddings/oleObject59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30.wmf"/><Relationship Id="rId20" Type="http://schemas.openxmlformats.org/officeDocument/2006/relationships/image" Target="../media/image32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52.bin"/><Relationship Id="rId24" Type="http://schemas.openxmlformats.org/officeDocument/2006/relationships/image" Target="../media/image34.wmf"/><Relationship Id="rId5" Type="http://schemas.openxmlformats.org/officeDocument/2006/relationships/oleObject" Target="../embeddings/oleObject49.bin"/><Relationship Id="rId15" Type="http://schemas.openxmlformats.org/officeDocument/2006/relationships/oleObject" Target="../embeddings/oleObject54.bin"/><Relationship Id="rId23" Type="http://schemas.openxmlformats.org/officeDocument/2006/relationships/oleObject" Target="../embeddings/oleObject58.bin"/><Relationship Id="rId28" Type="http://schemas.openxmlformats.org/officeDocument/2006/relationships/image" Target="../media/image36.wmf"/><Relationship Id="rId10" Type="http://schemas.openxmlformats.org/officeDocument/2006/relationships/image" Target="../media/image27.wmf"/><Relationship Id="rId19" Type="http://schemas.openxmlformats.org/officeDocument/2006/relationships/oleObject" Target="../embeddings/oleObject56.bin"/><Relationship Id="rId4" Type="http://schemas.openxmlformats.org/officeDocument/2006/relationships/image" Target="../media/image24.wmf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29.wmf"/><Relationship Id="rId22" Type="http://schemas.openxmlformats.org/officeDocument/2006/relationships/image" Target="../media/image33.wmf"/><Relationship Id="rId27" Type="http://schemas.openxmlformats.org/officeDocument/2006/relationships/oleObject" Target="../embeddings/oleObject6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3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13" Type="http://schemas.openxmlformats.org/officeDocument/2006/relationships/oleObject" Target="../embeddings/oleObject69.bin"/><Relationship Id="rId18" Type="http://schemas.openxmlformats.org/officeDocument/2006/relationships/image" Target="../media/image45.wmf"/><Relationship Id="rId26" Type="http://schemas.openxmlformats.org/officeDocument/2006/relationships/image" Target="../media/image48.wmf"/><Relationship Id="rId3" Type="http://schemas.openxmlformats.org/officeDocument/2006/relationships/oleObject" Target="../embeddings/oleObject64.bin"/><Relationship Id="rId21" Type="http://schemas.openxmlformats.org/officeDocument/2006/relationships/oleObject" Target="../embeddings/oleObject73.bin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42.wmf"/><Relationship Id="rId17" Type="http://schemas.openxmlformats.org/officeDocument/2006/relationships/oleObject" Target="../embeddings/oleObject71.bin"/><Relationship Id="rId25" Type="http://schemas.openxmlformats.org/officeDocument/2006/relationships/oleObject" Target="../embeddings/oleObject74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44.wmf"/><Relationship Id="rId20" Type="http://schemas.openxmlformats.org/officeDocument/2006/relationships/image" Target="../media/image46.wmf"/><Relationship Id="rId29" Type="http://schemas.openxmlformats.org/officeDocument/2006/relationships/image" Target="../media/image53.png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68.bin"/><Relationship Id="rId24" Type="http://schemas.openxmlformats.org/officeDocument/2006/relationships/image" Target="../media/image52.png"/><Relationship Id="rId5" Type="http://schemas.openxmlformats.org/officeDocument/2006/relationships/oleObject" Target="../embeddings/oleObject65.bin"/><Relationship Id="rId15" Type="http://schemas.openxmlformats.org/officeDocument/2006/relationships/oleObject" Target="../embeddings/oleObject70.bin"/><Relationship Id="rId23" Type="http://schemas.openxmlformats.org/officeDocument/2006/relationships/image" Target="../media/image51.png"/><Relationship Id="rId28" Type="http://schemas.openxmlformats.org/officeDocument/2006/relationships/image" Target="../media/image49.wmf"/><Relationship Id="rId10" Type="http://schemas.openxmlformats.org/officeDocument/2006/relationships/image" Target="../media/image41.emf"/><Relationship Id="rId19" Type="http://schemas.openxmlformats.org/officeDocument/2006/relationships/oleObject" Target="../embeddings/oleObject72.bin"/><Relationship Id="rId31" Type="http://schemas.openxmlformats.org/officeDocument/2006/relationships/image" Target="../media/image50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67.bin"/><Relationship Id="rId14" Type="http://schemas.openxmlformats.org/officeDocument/2006/relationships/image" Target="../media/image43.wmf"/><Relationship Id="rId22" Type="http://schemas.openxmlformats.org/officeDocument/2006/relationships/image" Target="../media/image47.wmf"/><Relationship Id="rId27" Type="http://schemas.openxmlformats.org/officeDocument/2006/relationships/oleObject" Target="../embeddings/oleObject75.bin"/><Relationship Id="rId30" Type="http://schemas.openxmlformats.org/officeDocument/2006/relationships/oleObject" Target="../embeddings/oleObject7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82.bin"/><Relationship Id="rId18" Type="http://schemas.openxmlformats.org/officeDocument/2006/relationships/image" Target="../media/image47.w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84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46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5.emf"/><Relationship Id="rId11" Type="http://schemas.openxmlformats.org/officeDocument/2006/relationships/oleObject" Target="../embeddings/oleObject81.bin"/><Relationship Id="rId5" Type="http://schemas.openxmlformats.org/officeDocument/2006/relationships/oleObject" Target="../embeddings/oleObject78.bin"/><Relationship Id="rId15" Type="http://schemas.openxmlformats.org/officeDocument/2006/relationships/oleObject" Target="../embeddings/oleObject83.bin"/><Relationship Id="rId10" Type="http://schemas.openxmlformats.org/officeDocument/2006/relationships/image" Target="../media/image43.wmf"/><Relationship Id="rId4" Type="http://schemas.openxmlformats.org/officeDocument/2006/relationships/image" Target="../media/image54.emf"/><Relationship Id="rId9" Type="http://schemas.openxmlformats.org/officeDocument/2006/relationships/oleObject" Target="../embeddings/oleObject80.bin"/><Relationship Id="rId14" Type="http://schemas.openxmlformats.org/officeDocument/2006/relationships/image" Target="../media/image45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gif"/><Relationship Id="rId4" Type="http://schemas.openxmlformats.org/officeDocument/2006/relationships/image" Target="../media/image64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86.bin"/><Relationship Id="rId4" Type="http://schemas.openxmlformats.org/officeDocument/2006/relationships/image" Target="../media/image6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audio" Target="../media/audio2.wav"/><Relationship Id="rId7" Type="http://schemas.openxmlformats.org/officeDocument/2006/relationships/image" Target="../media/image74.jpe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image" Target="../media/image73.jpeg"/><Relationship Id="rId10" Type="http://schemas.openxmlformats.org/officeDocument/2006/relationships/image" Target="../media/image77.jpeg"/><Relationship Id="rId4" Type="http://schemas.openxmlformats.org/officeDocument/2006/relationships/image" Target="../media/image72.jpeg"/><Relationship Id="rId9" Type="http://schemas.openxmlformats.org/officeDocument/2006/relationships/image" Target="../media/image7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4.wmf"/><Relationship Id="rId18" Type="http://schemas.openxmlformats.org/officeDocument/2006/relationships/oleObject" Target="../embeddings/oleObject27.bin"/><Relationship Id="rId3" Type="http://schemas.openxmlformats.org/officeDocument/2006/relationships/oleObject" Target="../embeddings/oleObject18.bin"/><Relationship Id="rId21" Type="http://schemas.openxmlformats.org/officeDocument/2006/relationships/oleObject" Target="../embeddings/oleObject30.bin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6.bin"/><Relationship Id="rId20" Type="http://schemas.openxmlformats.org/officeDocument/2006/relationships/oleObject" Target="../embeddings/oleObject29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22.bin"/><Relationship Id="rId24" Type="http://schemas.openxmlformats.org/officeDocument/2006/relationships/oleObject" Target="../embeddings/oleObject33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5.bin"/><Relationship Id="rId23" Type="http://schemas.openxmlformats.org/officeDocument/2006/relationships/oleObject" Target="../embeddings/oleObject32.bin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28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21.bin"/><Relationship Id="rId14" Type="http://schemas.openxmlformats.org/officeDocument/2006/relationships/oleObject" Target="../embeddings/oleObject24.bin"/><Relationship Id="rId22" Type="http://schemas.openxmlformats.org/officeDocument/2006/relationships/oleObject" Target="../embeddings/oleObject3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3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179388" y="0"/>
            <a:ext cx="8715375" cy="16557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40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CC"/>
                    </a:gs>
                    <a:gs pos="100000">
                      <a:srgbClr val="0066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NHIỆT LIỆT CHÀO MỪNG </a:t>
            </a:r>
          </a:p>
          <a:p>
            <a:pPr algn="ctr"/>
            <a:r>
              <a:rPr lang="en-US" sz="40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CC"/>
                    </a:gs>
                    <a:gs pos="100000">
                      <a:srgbClr val="0066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QUÝ THẦY CÔ GIÁO ĐẾN DỰ GIỜ  LỚP!</a:t>
            </a:r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0" y="3500438"/>
            <a:ext cx="2411413" cy="2951162"/>
            <a:chOff x="3115" y="0"/>
            <a:chExt cx="2170" cy="2486"/>
          </a:xfrm>
        </p:grpSpPr>
        <p:grpSp>
          <p:nvGrpSpPr>
            <p:cNvPr id="171013" name="Group 2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71014" name="Oval 2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 sz="1800">
                  <a:cs typeface="Arial" charset="0"/>
                </a:endParaRPr>
              </a:p>
            </p:txBody>
          </p:sp>
          <p:sp>
            <p:nvSpPr>
              <p:cNvPr id="171015" name="Oval 2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 sz="1800">
                  <a:cs typeface="Arial" charset="0"/>
                </a:endParaRPr>
              </a:p>
            </p:txBody>
          </p:sp>
        </p:grpSp>
        <p:grpSp>
          <p:nvGrpSpPr>
            <p:cNvPr id="171016" name="Group 2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71017" name="Oval 2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 sz="1800">
                  <a:cs typeface="Arial" charset="0"/>
                </a:endParaRPr>
              </a:p>
            </p:txBody>
          </p:sp>
          <p:sp>
            <p:nvSpPr>
              <p:cNvPr id="171018" name="Oval 2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 sz="1800">
                  <a:cs typeface="Arial" charset="0"/>
                </a:endParaRPr>
              </a:p>
            </p:txBody>
          </p:sp>
        </p:grpSp>
        <p:grpSp>
          <p:nvGrpSpPr>
            <p:cNvPr id="171019" name="Group 2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71020" name="Oval 3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 sz="1800">
                  <a:cs typeface="Arial" charset="0"/>
                </a:endParaRPr>
              </a:p>
            </p:txBody>
          </p:sp>
          <p:sp>
            <p:nvSpPr>
              <p:cNvPr id="171021" name="Oval 3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 sz="1800">
                  <a:cs typeface="Arial" charset="0"/>
                </a:endParaRPr>
              </a:p>
            </p:txBody>
          </p:sp>
        </p:grpSp>
        <p:grpSp>
          <p:nvGrpSpPr>
            <p:cNvPr id="171022" name="Group 3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71023" name="Group 3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71024" name="Oval 3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vi-VN" sz="1800">
                    <a:cs typeface="Arial" charset="0"/>
                  </a:endParaRPr>
                </a:p>
              </p:txBody>
            </p:sp>
            <p:sp>
              <p:nvSpPr>
                <p:cNvPr id="171025" name="Oval 3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vi-VN" sz="1800">
                    <a:cs typeface="Arial" charset="0"/>
                  </a:endParaRPr>
                </a:p>
              </p:txBody>
            </p:sp>
          </p:grpSp>
          <p:grpSp>
            <p:nvGrpSpPr>
              <p:cNvPr id="171026" name="Group 3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71027" name="Group 3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71028" name="Freeform 3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36 w 2736"/>
                      <a:gd name="T3" fmla="*/ 25 h 504"/>
                      <a:gd name="T4" fmla="*/ 280 w 2736"/>
                      <a:gd name="T5" fmla="*/ 4 h 504"/>
                      <a:gd name="T6" fmla="*/ 431 w 2736"/>
                      <a:gd name="T7" fmla="*/ 4 h 504"/>
                      <a:gd name="T8" fmla="*/ 429 w 2736"/>
                      <a:gd name="T9" fmla="*/ 15 h 504"/>
                      <a:gd name="T10" fmla="*/ 279 w 2736"/>
                      <a:gd name="T11" fmla="*/ 15 h 504"/>
                      <a:gd name="T12" fmla="*/ 103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029" name="Freeform 3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9 h 791"/>
                      <a:gd name="T4" fmla="*/ 86 w 1769"/>
                      <a:gd name="T5" fmla="*/ 30 h 791"/>
                      <a:gd name="T6" fmla="*/ 120 w 1769"/>
                      <a:gd name="T7" fmla="*/ 64 h 791"/>
                      <a:gd name="T8" fmla="*/ 131 w 1769"/>
                      <a:gd name="T9" fmla="*/ 90 h 791"/>
                      <a:gd name="T10" fmla="*/ 127 w 1769"/>
                      <a:gd name="T11" fmla="*/ 116 h 791"/>
                      <a:gd name="T12" fmla="*/ 119 w 1769"/>
                      <a:gd name="T13" fmla="*/ 94 h 791"/>
                      <a:gd name="T14" fmla="*/ 104 w 1769"/>
                      <a:gd name="T15" fmla="*/ 67 h 791"/>
                      <a:gd name="T16" fmla="*/ 83 w 1769"/>
                      <a:gd name="T17" fmla="*/ 43 h 791"/>
                      <a:gd name="T18" fmla="*/ 43 w 1769"/>
                      <a:gd name="T19" fmla="*/ 22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030" name="Group 4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71031" name="Freeform 4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114 h 504"/>
                      <a:gd name="T2" fmla="*/ 167 w 2736"/>
                      <a:gd name="T3" fmla="*/ 38 h 504"/>
                      <a:gd name="T4" fmla="*/ 343 w 2736"/>
                      <a:gd name="T5" fmla="*/ 6 h 504"/>
                      <a:gd name="T6" fmla="*/ 529 w 2736"/>
                      <a:gd name="T7" fmla="*/ 6 h 504"/>
                      <a:gd name="T8" fmla="*/ 525 w 2736"/>
                      <a:gd name="T9" fmla="*/ 23 h 504"/>
                      <a:gd name="T10" fmla="*/ 341 w 2736"/>
                      <a:gd name="T11" fmla="*/ 23 h 504"/>
                      <a:gd name="T12" fmla="*/ 127 w 2736"/>
                      <a:gd name="T13" fmla="*/ 65 h 504"/>
                      <a:gd name="T14" fmla="*/ 0 w 2736"/>
                      <a:gd name="T15" fmla="*/ 1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032" name="Freeform 4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45 w 1769"/>
                      <a:gd name="T3" fmla="*/ 13 h 791"/>
                      <a:gd name="T4" fmla="*/ 106 w 1769"/>
                      <a:gd name="T5" fmla="*/ 45 h 791"/>
                      <a:gd name="T6" fmla="*/ 148 w 1769"/>
                      <a:gd name="T7" fmla="*/ 97 h 791"/>
                      <a:gd name="T8" fmla="*/ 161 w 1769"/>
                      <a:gd name="T9" fmla="*/ 137 h 791"/>
                      <a:gd name="T10" fmla="*/ 155 w 1769"/>
                      <a:gd name="T11" fmla="*/ 177 h 791"/>
                      <a:gd name="T12" fmla="*/ 146 w 1769"/>
                      <a:gd name="T13" fmla="*/ 143 h 791"/>
                      <a:gd name="T14" fmla="*/ 128 w 1769"/>
                      <a:gd name="T15" fmla="*/ 103 h 791"/>
                      <a:gd name="T16" fmla="*/ 102 w 1769"/>
                      <a:gd name="T17" fmla="*/ 67 h 791"/>
                      <a:gd name="T18" fmla="*/ 53 w 1769"/>
                      <a:gd name="T19" fmla="*/ 34 h 791"/>
                      <a:gd name="T20" fmla="*/ 0 w 1769"/>
                      <a:gd name="T21" fmla="*/ 17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033" name="Group 4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71034" name="Freeform 4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66 h 504"/>
                      <a:gd name="T2" fmla="*/ 140 w 2736"/>
                      <a:gd name="T3" fmla="*/ 22 h 504"/>
                      <a:gd name="T4" fmla="*/ 288 w 2736"/>
                      <a:gd name="T5" fmla="*/ 3 h 504"/>
                      <a:gd name="T6" fmla="*/ 444 w 2736"/>
                      <a:gd name="T7" fmla="*/ 3 h 504"/>
                      <a:gd name="T8" fmla="*/ 441 w 2736"/>
                      <a:gd name="T9" fmla="*/ 13 h 504"/>
                      <a:gd name="T10" fmla="*/ 286 w 2736"/>
                      <a:gd name="T11" fmla="*/ 13 h 504"/>
                      <a:gd name="T12" fmla="*/ 106 w 2736"/>
                      <a:gd name="T13" fmla="*/ 39 h 504"/>
                      <a:gd name="T14" fmla="*/ 0 w 2736"/>
                      <a:gd name="T15" fmla="*/ 6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035" name="Freeform 4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7 h 791"/>
                      <a:gd name="T4" fmla="*/ 89 w 1769"/>
                      <a:gd name="T5" fmla="*/ 26 h 791"/>
                      <a:gd name="T6" fmla="*/ 124 w 1769"/>
                      <a:gd name="T7" fmla="*/ 57 h 791"/>
                      <a:gd name="T8" fmla="*/ 135 w 1769"/>
                      <a:gd name="T9" fmla="*/ 79 h 791"/>
                      <a:gd name="T10" fmla="*/ 130 w 1769"/>
                      <a:gd name="T11" fmla="*/ 104 h 791"/>
                      <a:gd name="T12" fmla="*/ 122 w 1769"/>
                      <a:gd name="T13" fmla="*/ 83 h 791"/>
                      <a:gd name="T14" fmla="*/ 107 w 1769"/>
                      <a:gd name="T15" fmla="*/ 60 h 791"/>
                      <a:gd name="T16" fmla="*/ 85 w 1769"/>
                      <a:gd name="T17" fmla="*/ 39 h 791"/>
                      <a:gd name="T18" fmla="*/ 45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036" name="Group 4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71037" name="Freeform 4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98 h 504"/>
                      <a:gd name="T2" fmla="*/ 122 w 2736"/>
                      <a:gd name="T3" fmla="*/ 33 h 504"/>
                      <a:gd name="T4" fmla="*/ 251 w 2736"/>
                      <a:gd name="T5" fmla="*/ 5 h 504"/>
                      <a:gd name="T6" fmla="*/ 386 w 2736"/>
                      <a:gd name="T7" fmla="*/ 5 h 504"/>
                      <a:gd name="T8" fmla="*/ 384 w 2736"/>
                      <a:gd name="T9" fmla="*/ 20 h 504"/>
                      <a:gd name="T10" fmla="*/ 249 w 2736"/>
                      <a:gd name="T11" fmla="*/ 20 h 504"/>
                      <a:gd name="T12" fmla="*/ 93 w 2736"/>
                      <a:gd name="T13" fmla="*/ 57 h 504"/>
                      <a:gd name="T14" fmla="*/ 0 w 2736"/>
                      <a:gd name="T15" fmla="*/ 9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038" name="Freeform 4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3 w 1769"/>
                      <a:gd name="T3" fmla="*/ 11 h 791"/>
                      <a:gd name="T4" fmla="*/ 78 w 1769"/>
                      <a:gd name="T5" fmla="*/ 39 h 791"/>
                      <a:gd name="T6" fmla="*/ 108 w 1769"/>
                      <a:gd name="T7" fmla="*/ 84 h 791"/>
                      <a:gd name="T8" fmla="*/ 118 w 1769"/>
                      <a:gd name="T9" fmla="*/ 119 h 791"/>
                      <a:gd name="T10" fmla="*/ 114 w 1769"/>
                      <a:gd name="T11" fmla="*/ 154 h 791"/>
                      <a:gd name="T12" fmla="*/ 107 w 1769"/>
                      <a:gd name="T13" fmla="*/ 124 h 791"/>
                      <a:gd name="T14" fmla="*/ 93 w 1769"/>
                      <a:gd name="T15" fmla="*/ 89 h 791"/>
                      <a:gd name="T16" fmla="*/ 75 w 1769"/>
                      <a:gd name="T17" fmla="*/ 58 h 791"/>
                      <a:gd name="T18" fmla="*/ 39 w 1769"/>
                      <a:gd name="T19" fmla="*/ 30 h 791"/>
                      <a:gd name="T20" fmla="*/ 0 w 1769"/>
                      <a:gd name="T21" fmla="*/ 15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039" name="Group 4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71040" name="Freeform 5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88 w 2736"/>
                      <a:gd name="T3" fmla="*/ 25 h 504"/>
                      <a:gd name="T4" fmla="*/ 181 w 2736"/>
                      <a:gd name="T5" fmla="*/ 4 h 504"/>
                      <a:gd name="T6" fmla="*/ 278 w 2736"/>
                      <a:gd name="T7" fmla="*/ 4 h 504"/>
                      <a:gd name="T8" fmla="*/ 277 w 2736"/>
                      <a:gd name="T9" fmla="*/ 15 h 504"/>
                      <a:gd name="T10" fmla="*/ 179 w 2736"/>
                      <a:gd name="T11" fmla="*/ 15 h 504"/>
                      <a:gd name="T12" fmla="*/ 66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041" name="Freeform 5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3 w 1769"/>
                      <a:gd name="T3" fmla="*/ 9 h 791"/>
                      <a:gd name="T4" fmla="*/ 56 w 1769"/>
                      <a:gd name="T5" fmla="*/ 30 h 791"/>
                      <a:gd name="T6" fmla="*/ 78 w 1769"/>
                      <a:gd name="T7" fmla="*/ 63 h 791"/>
                      <a:gd name="T8" fmla="*/ 85 w 1769"/>
                      <a:gd name="T9" fmla="*/ 88 h 791"/>
                      <a:gd name="T10" fmla="*/ 82 w 1769"/>
                      <a:gd name="T11" fmla="*/ 115 h 791"/>
                      <a:gd name="T12" fmla="*/ 77 w 1769"/>
                      <a:gd name="T13" fmla="*/ 93 h 791"/>
                      <a:gd name="T14" fmla="*/ 68 w 1769"/>
                      <a:gd name="T15" fmla="*/ 67 h 791"/>
                      <a:gd name="T16" fmla="*/ 53 w 1769"/>
                      <a:gd name="T17" fmla="*/ 43 h 791"/>
                      <a:gd name="T18" fmla="*/ 28 w 1769"/>
                      <a:gd name="T19" fmla="*/ 22 h 791"/>
                      <a:gd name="T20" fmla="*/ 0 w 1769"/>
                      <a:gd name="T21" fmla="*/ 1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042" name="Group 5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71043" name="Freeform 5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18 h 504"/>
                      <a:gd name="T2" fmla="*/ 60 w 2736"/>
                      <a:gd name="T3" fmla="*/ 6 h 504"/>
                      <a:gd name="T4" fmla="*/ 123 w 2736"/>
                      <a:gd name="T5" fmla="*/ 1 h 504"/>
                      <a:gd name="T6" fmla="*/ 189 w 2736"/>
                      <a:gd name="T7" fmla="*/ 1 h 504"/>
                      <a:gd name="T8" fmla="*/ 188 w 2736"/>
                      <a:gd name="T9" fmla="*/ 4 h 504"/>
                      <a:gd name="T10" fmla="*/ 122 w 2736"/>
                      <a:gd name="T11" fmla="*/ 4 h 504"/>
                      <a:gd name="T12" fmla="*/ 45 w 2736"/>
                      <a:gd name="T13" fmla="*/ 10 h 504"/>
                      <a:gd name="T14" fmla="*/ 0 w 2736"/>
                      <a:gd name="T15" fmla="*/ 1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044" name="Freeform 5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6 w 1769"/>
                      <a:gd name="T3" fmla="*/ 2 h 791"/>
                      <a:gd name="T4" fmla="*/ 38 w 1769"/>
                      <a:gd name="T5" fmla="*/ 7 h 791"/>
                      <a:gd name="T6" fmla="*/ 53 w 1769"/>
                      <a:gd name="T7" fmla="*/ 15 h 791"/>
                      <a:gd name="T8" fmla="*/ 58 w 1769"/>
                      <a:gd name="T9" fmla="*/ 21 h 791"/>
                      <a:gd name="T10" fmla="*/ 56 w 1769"/>
                      <a:gd name="T11" fmla="*/ 28 h 791"/>
                      <a:gd name="T12" fmla="*/ 52 w 1769"/>
                      <a:gd name="T13" fmla="*/ 23 h 791"/>
                      <a:gd name="T14" fmla="*/ 46 w 1769"/>
                      <a:gd name="T15" fmla="*/ 16 h 791"/>
                      <a:gd name="T16" fmla="*/ 37 w 1769"/>
                      <a:gd name="T17" fmla="*/ 10 h 791"/>
                      <a:gd name="T18" fmla="*/ 19 w 1769"/>
                      <a:gd name="T19" fmla="*/ 6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045" name="Group 5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71046" name="Freeform 5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047" name="Freeform 5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048" name="Group 5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71049" name="Freeform 5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36 w 2736"/>
                      <a:gd name="T3" fmla="*/ 25 h 504"/>
                      <a:gd name="T4" fmla="*/ 280 w 2736"/>
                      <a:gd name="T5" fmla="*/ 4 h 504"/>
                      <a:gd name="T6" fmla="*/ 431 w 2736"/>
                      <a:gd name="T7" fmla="*/ 4 h 504"/>
                      <a:gd name="T8" fmla="*/ 429 w 2736"/>
                      <a:gd name="T9" fmla="*/ 15 h 504"/>
                      <a:gd name="T10" fmla="*/ 279 w 2736"/>
                      <a:gd name="T11" fmla="*/ 15 h 504"/>
                      <a:gd name="T12" fmla="*/ 103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050" name="Freeform 6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9 h 791"/>
                      <a:gd name="T4" fmla="*/ 86 w 1769"/>
                      <a:gd name="T5" fmla="*/ 30 h 791"/>
                      <a:gd name="T6" fmla="*/ 120 w 1769"/>
                      <a:gd name="T7" fmla="*/ 64 h 791"/>
                      <a:gd name="T8" fmla="*/ 131 w 1769"/>
                      <a:gd name="T9" fmla="*/ 90 h 791"/>
                      <a:gd name="T10" fmla="*/ 127 w 1769"/>
                      <a:gd name="T11" fmla="*/ 116 h 791"/>
                      <a:gd name="T12" fmla="*/ 119 w 1769"/>
                      <a:gd name="T13" fmla="*/ 94 h 791"/>
                      <a:gd name="T14" fmla="*/ 104 w 1769"/>
                      <a:gd name="T15" fmla="*/ 67 h 791"/>
                      <a:gd name="T16" fmla="*/ 83 w 1769"/>
                      <a:gd name="T17" fmla="*/ 43 h 791"/>
                      <a:gd name="T18" fmla="*/ 43 w 1769"/>
                      <a:gd name="T19" fmla="*/ 22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051" name="Group 6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71052" name="Freeform 6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114 h 504"/>
                      <a:gd name="T2" fmla="*/ 167 w 2736"/>
                      <a:gd name="T3" fmla="*/ 38 h 504"/>
                      <a:gd name="T4" fmla="*/ 343 w 2736"/>
                      <a:gd name="T5" fmla="*/ 6 h 504"/>
                      <a:gd name="T6" fmla="*/ 529 w 2736"/>
                      <a:gd name="T7" fmla="*/ 6 h 504"/>
                      <a:gd name="T8" fmla="*/ 525 w 2736"/>
                      <a:gd name="T9" fmla="*/ 23 h 504"/>
                      <a:gd name="T10" fmla="*/ 341 w 2736"/>
                      <a:gd name="T11" fmla="*/ 23 h 504"/>
                      <a:gd name="T12" fmla="*/ 127 w 2736"/>
                      <a:gd name="T13" fmla="*/ 65 h 504"/>
                      <a:gd name="T14" fmla="*/ 0 w 2736"/>
                      <a:gd name="T15" fmla="*/ 1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053" name="Freeform 6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45 w 1769"/>
                      <a:gd name="T3" fmla="*/ 13 h 791"/>
                      <a:gd name="T4" fmla="*/ 106 w 1769"/>
                      <a:gd name="T5" fmla="*/ 45 h 791"/>
                      <a:gd name="T6" fmla="*/ 148 w 1769"/>
                      <a:gd name="T7" fmla="*/ 97 h 791"/>
                      <a:gd name="T8" fmla="*/ 161 w 1769"/>
                      <a:gd name="T9" fmla="*/ 137 h 791"/>
                      <a:gd name="T10" fmla="*/ 155 w 1769"/>
                      <a:gd name="T11" fmla="*/ 177 h 791"/>
                      <a:gd name="T12" fmla="*/ 146 w 1769"/>
                      <a:gd name="T13" fmla="*/ 143 h 791"/>
                      <a:gd name="T14" fmla="*/ 128 w 1769"/>
                      <a:gd name="T15" fmla="*/ 103 h 791"/>
                      <a:gd name="T16" fmla="*/ 102 w 1769"/>
                      <a:gd name="T17" fmla="*/ 67 h 791"/>
                      <a:gd name="T18" fmla="*/ 53 w 1769"/>
                      <a:gd name="T19" fmla="*/ 34 h 791"/>
                      <a:gd name="T20" fmla="*/ 0 w 1769"/>
                      <a:gd name="T21" fmla="*/ 17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054" name="Group 6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71055" name="Freeform 6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66 h 504"/>
                      <a:gd name="T2" fmla="*/ 140 w 2736"/>
                      <a:gd name="T3" fmla="*/ 22 h 504"/>
                      <a:gd name="T4" fmla="*/ 288 w 2736"/>
                      <a:gd name="T5" fmla="*/ 3 h 504"/>
                      <a:gd name="T6" fmla="*/ 444 w 2736"/>
                      <a:gd name="T7" fmla="*/ 3 h 504"/>
                      <a:gd name="T8" fmla="*/ 441 w 2736"/>
                      <a:gd name="T9" fmla="*/ 13 h 504"/>
                      <a:gd name="T10" fmla="*/ 286 w 2736"/>
                      <a:gd name="T11" fmla="*/ 13 h 504"/>
                      <a:gd name="T12" fmla="*/ 106 w 2736"/>
                      <a:gd name="T13" fmla="*/ 39 h 504"/>
                      <a:gd name="T14" fmla="*/ 0 w 2736"/>
                      <a:gd name="T15" fmla="*/ 6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056" name="Freeform 6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7 h 791"/>
                      <a:gd name="T4" fmla="*/ 89 w 1769"/>
                      <a:gd name="T5" fmla="*/ 26 h 791"/>
                      <a:gd name="T6" fmla="*/ 124 w 1769"/>
                      <a:gd name="T7" fmla="*/ 57 h 791"/>
                      <a:gd name="T8" fmla="*/ 135 w 1769"/>
                      <a:gd name="T9" fmla="*/ 79 h 791"/>
                      <a:gd name="T10" fmla="*/ 130 w 1769"/>
                      <a:gd name="T11" fmla="*/ 104 h 791"/>
                      <a:gd name="T12" fmla="*/ 122 w 1769"/>
                      <a:gd name="T13" fmla="*/ 83 h 791"/>
                      <a:gd name="T14" fmla="*/ 107 w 1769"/>
                      <a:gd name="T15" fmla="*/ 60 h 791"/>
                      <a:gd name="T16" fmla="*/ 85 w 1769"/>
                      <a:gd name="T17" fmla="*/ 39 h 791"/>
                      <a:gd name="T18" fmla="*/ 45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057" name="Group 6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71058" name="Freeform 6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98 h 504"/>
                      <a:gd name="T2" fmla="*/ 122 w 2736"/>
                      <a:gd name="T3" fmla="*/ 33 h 504"/>
                      <a:gd name="T4" fmla="*/ 251 w 2736"/>
                      <a:gd name="T5" fmla="*/ 5 h 504"/>
                      <a:gd name="T6" fmla="*/ 386 w 2736"/>
                      <a:gd name="T7" fmla="*/ 5 h 504"/>
                      <a:gd name="T8" fmla="*/ 384 w 2736"/>
                      <a:gd name="T9" fmla="*/ 20 h 504"/>
                      <a:gd name="T10" fmla="*/ 249 w 2736"/>
                      <a:gd name="T11" fmla="*/ 20 h 504"/>
                      <a:gd name="T12" fmla="*/ 93 w 2736"/>
                      <a:gd name="T13" fmla="*/ 57 h 504"/>
                      <a:gd name="T14" fmla="*/ 0 w 2736"/>
                      <a:gd name="T15" fmla="*/ 9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059" name="Freeform 6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3 w 1769"/>
                      <a:gd name="T3" fmla="*/ 11 h 791"/>
                      <a:gd name="T4" fmla="*/ 78 w 1769"/>
                      <a:gd name="T5" fmla="*/ 39 h 791"/>
                      <a:gd name="T6" fmla="*/ 108 w 1769"/>
                      <a:gd name="T7" fmla="*/ 84 h 791"/>
                      <a:gd name="T8" fmla="*/ 118 w 1769"/>
                      <a:gd name="T9" fmla="*/ 119 h 791"/>
                      <a:gd name="T10" fmla="*/ 114 w 1769"/>
                      <a:gd name="T11" fmla="*/ 154 h 791"/>
                      <a:gd name="T12" fmla="*/ 107 w 1769"/>
                      <a:gd name="T13" fmla="*/ 124 h 791"/>
                      <a:gd name="T14" fmla="*/ 93 w 1769"/>
                      <a:gd name="T15" fmla="*/ 89 h 791"/>
                      <a:gd name="T16" fmla="*/ 75 w 1769"/>
                      <a:gd name="T17" fmla="*/ 58 h 791"/>
                      <a:gd name="T18" fmla="*/ 39 w 1769"/>
                      <a:gd name="T19" fmla="*/ 30 h 791"/>
                      <a:gd name="T20" fmla="*/ 0 w 1769"/>
                      <a:gd name="T21" fmla="*/ 15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060" name="Group 7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71061" name="Freeform 7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88 w 2736"/>
                      <a:gd name="T3" fmla="*/ 25 h 504"/>
                      <a:gd name="T4" fmla="*/ 181 w 2736"/>
                      <a:gd name="T5" fmla="*/ 4 h 504"/>
                      <a:gd name="T6" fmla="*/ 278 w 2736"/>
                      <a:gd name="T7" fmla="*/ 4 h 504"/>
                      <a:gd name="T8" fmla="*/ 277 w 2736"/>
                      <a:gd name="T9" fmla="*/ 15 h 504"/>
                      <a:gd name="T10" fmla="*/ 179 w 2736"/>
                      <a:gd name="T11" fmla="*/ 15 h 504"/>
                      <a:gd name="T12" fmla="*/ 66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062" name="Freeform 7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3 w 1769"/>
                      <a:gd name="T3" fmla="*/ 9 h 791"/>
                      <a:gd name="T4" fmla="*/ 56 w 1769"/>
                      <a:gd name="T5" fmla="*/ 30 h 791"/>
                      <a:gd name="T6" fmla="*/ 78 w 1769"/>
                      <a:gd name="T7" fmla="*/ 63 h 791"/>
                      <a:gd name="T8" fmla="*/ 85 w 1769"/>
                      <a:gd name="T9" fmla="*/ 88 h 791"/>
                      <a:gd name="T10" fmla="*/ 82 w 1769"/>
                      <a:gd name="T11" fmla="*/ 115 h 791"/>
                      <a:gd name="T12" fmla="*/ 77 w 1769"/>
                      <a:gd name="T13" fmla="*/ 93 h 791"/>
                      <a:gd name="T14" fmla="*/ 68 w 1769"/>
                      <a:gd name="T15" fmla="*/ 67 h 791"/>
                      <a:gd name="T16" fmla="*/ 53 w 1769"/>
                      <a:gd name="T17" fmla="*/ 43 h 791"/>
                      <a:gd name="T18" fmla="*/ 28 w 1769"/>
                      <a:gd name="T19" fmla="*/ 22 h 791"/>
                      <a:gd name="T20" fmla="*/ 0 w 1769"/>
                      <a:gd name="T21" fmla="*/ 1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063" name="Group 7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71064" name="Freeform 7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18 h 504"/>
                      <a:gd name="T2" fmla="*/ 60 w 2736"/>
                      <a:gd name="T3" fmla="*/ 6 h 504"/>
                      <a:gd name="T4" fmla="*/ 123 w 2736"/>
                      <a:gd name="T5" fmla="*/ 1 h 504"/>
                      <a:gd name="T6" fmla="*/ 189 w 2736"/>
                      <a:gd name="T7" fmla="*/ 1 h 504"/>
                      <a:gd name="T8" fmla="*/ 188 w 2736"/>
                      <a:gd name="T9" fmla="*/ 4 h 504"/>
                      <a:gd name="T10" fmla="*/ 122 w 2736"/>
                      <a:gd name="T11" fmla="*/ 4 h 504"/>
                      <a:gd name="T12" fmla="*/ 45 w 2736"/>
                      <a:gd name="T13" fmla="*/ 10 h 504"/>
                      <a:gd name="T14" fmla="*/ 0 w 2736"/>
                      <a:gd name="T15" fmla="*/ 1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065" name="Freeform 7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6 w 1769"/>
                      <a:gd name="T3" fmla="*/ 2 h 791"/>
                      <a:gd name="T4" fmla="*/ 38 w 1769"/>
                      <a:gd name="T5" fmla="*/ 7 h 791"/>
                      <a:gd name="T6" fmla="*/ 53 w 1769"/>
                      <a:gd name="T7" fmla="*/ 15 h 791"/>
                      <a:gd name="T8" fmla="*/ 58 w 1769"/>
                      <a:gd name="T9" fmla="*/ 21 h 791"/>
                      <a:gd name="T10" fmla="*/ 56 w 1769"/>
                      <a:gd name="T11" fmla="*/ 28 h 791"/>
                      <a:gd name="T12" fmla="*/ 52 w 1769"/>
                      <a:gd name="T13" fmla="*/ 23 h 791"/>
                      <a:gd name="T14" fmla="*/ 46 w 1769"/>
                      <a:gd name="T15" fmla="*/ 16 h 791"/>
                      <a:gd name="T16" fmla="*/ 37 w 1769"/>
                      <a:gd name="T17" fmla="*/ 10 h 791"/>
                      <a:gd name="T18" fmla="*/ 19 w 1769"/>
                      <a:gd name="T19" fmla="*/ 6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066" name="Group 7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71067" name="Freeform 7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068" name="Freeform 7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069" name="Group 7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71070" name="Freeform 8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071" name="Freeform 8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072" name="Group 8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71073" name="Freeform 8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2 w 2736"/>
                      <a:gd name="T5" fmla="*/ 0 h 504"/>
                      <a:gd name="T6" fmla="*/ 3 w 2736"/>
                      <a:gd name="T7" fmla="*/ 0 h 504"/>
                      <a:gd name="T8" fmla="*/ 3 w 2736"/>
                      <a:gd name="T9" fmla="*/ 0 h 504"/>
                      <a:gd name="T10" fmla="*/ 2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074" name="Freeform 8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1 w 1769"/>
                      <a:gd name="T5" fmla="*/ 0 h 791"/>
                      <a:gd name="T6" fmla="*/ 1 w 1769"/>
                      <a:gd name="T7" fmla="*/ 0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0 h 791"/>
                      <a:gd name="T16" fmla="*/ 1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075" name="Group 8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71076" name="Freeform 8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2 w 2736"/>
                      <a:gd name="T5" fmla="*/ 0 h 504"/>
                      <a:gd name="T6" fmla="*/ 3 w 2736"/>
                      <a:gd name="T7" fmla="*/ 0 h 504"/>
                      <a:gd name="T8" fmla="*/ 3 w 2736"/>
                      <a:gd name="T9" fmla="*/ 0 h 504"/>
                      <a:gd name="T10" fmla="*/ 2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077" name="Freeform 8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1 w 1769"/>
                      <a:gd name="T5" fmla="*/ 0 h 791"/>
                      <a:gd name="T6" fmla="*/ 1 w 1769"/>
                      <a:gd name="T7" fmla="*/ 0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0 h 791"/>
                      <a:gd name="T16" fmla="*/ 1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078" name="Group 8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71079" name="Freeform 8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23 w 2736"/>
                      <a:gd name="T3" fmla="*/ 6 h 504"/>
                      <a:gd name="T4" fmla="*/ 46 w 2736"/>
                      <a:gd name="T5" fmla="*/ 1 h 504"/>
                      <a:gd name="T6" fmla="*/ 72 w 2736"/>
                      <a:gd name="T7" fmla="*/ 1 h 504"/>
                      <a:gd name="T8" fmla="*/ 71 w 2736"/>
                      <a:gd name="T9" fmla="*/ 3 h 504"/>
                      <a:gd name="T10" fmla="*/ 46 w 2736"/>
                      <a:gd name="T11" fmla="*/ 3 h 504"/>
                      <a:gd name="T12" fmla="*/ 1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080" name="Freeform 9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6 w 1769"/>
                      <a:gd name="T3" fmla="*/ 2 h 791"/>
                      <a:gd name="T4" fmla="*/ 14 w 1769"/>
                      <a:gd name="T5" fmla="*/ 6 h 791"/>
                      <a:gd name="T6" fmla="*/ 20 w 1769"/>
                      <a:gd name="T7" fmla="*/ 15 h 791"/>
                      <a:gd name="T8" fmla="*/ 22 w 1769"/>
                      <a:gd name="T9" fmla="*/ 20 h 791"/>
                      <a:gd name="T10" fmla="*/ 21 w 1769"/>
                      <a:gd name="T11" fmla="*/ 26 h 791"/>
                      <a:gd name="T12" fmla="*/ 20 w 1769"/>
                      <a:gd name="T13" fmla="*/ 21 h 791"/>
                      <a:gd name="T14" fmla="*/ 17 w 1769"/>
                      <a:gd name="T15" fmla="*/ 15 h 791"/>
                      <a:gd name="T16" fmla="*/ 14 w 1769"/>
                      <a:gd name="T17" fmla="*/ 10 h 791"/>
                      <a:gd name="T18" fmla="*/ 7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081" name="Group 9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71082" name="Freeform 9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19 w 2736"/>
                      <a:gd name="T3" fmla="*/ 6 h 504"/>
                      <a:gd name="T4" fmla="*/ 40 w 2736"/>
                      <a:gd name="T5" fmla="*/ 1 h 504"/>
                      <a:gd name="T6" fmla="*/ 62 w 2736"/>
                      <a:gd name="T7" fmla="*/ 1 h 504"/>
                      <a:gd name="T8" fmla="*/ 62 w 2736"/>
                      <a:gd name="T9" fmla="*/ 3 h 504"/>
                      <a:gd name="T10" fmla="*/ 40 w 2736"/>
                      <a:gd name="T11" fmla="*/ 3 h 504"/>
                      <a:gd name="T12" fmla="*/ 15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083" name="Freeform 9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5 w 1769"/>
                      <a:gd name="T3" fmla="*/ 2 h 791"/>
                      <a:gd name="T4" fmla="*/ 13 w 1769"/>
                      <a:gd name="T5" fmla="*/ 6 h 791"/>
                      <a:gd name="T6" fmla="*/ 17 w 1769"/>
                      <a:gd name="T7" fmla="*/ 15 h 791"/>
                      <a:gd name="T8" fmla="*/ 19 w 1769"/>
                      <a:gd name="T9" fmla="*/ 20 h 791"/>
                      <a:gd name="T10" fmla="*/ 18 w 1769"/>
                      <a:gd name="T11" fmla="*/ 26 h 791"/>
                      <a:gd name="T12" fmla="*/ 17 w 1769"/>
                      <a:gd name="T13" fmla="*/ 21 h 791"/>
                      <a:gd name="T14" fmla="*/ 15 w 1769"/>
                      <a:gd name="T15" fmla="*/ 15 h 791"/>
                      <a:gd name="T16" fmla="*/ 12 w 1769"/>
                      <a:gd name="T17" fmla="*/ 10 h 791"/>
                      <a:gd name="T18" fmla="*/ 6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084" name="Group 9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71085" name="Freeform 9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086" name="Freeform 9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087" name="Group 9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71088" name="Freeform 9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089" name="Freeform 9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1090" name="Freeform 10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1 w 2736"/>
                    <a:gd name="T5" fmla="*/ 0 h 504"/>
                    <a:gd name="T6" fmla="*/ 1 w 2736"/>
                    <a:gd name="T7" fmla="*/ 0 h 504"/>
                    <a:gd name="T8" fmla="*/ 1 w 2736"/>
                    <a:gd name="T9" fmla="*/ 0 h 504"/>
                    <a:gd name="T10" fmla="*/ 1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1091" name="Freeform 10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71092" name="Group 10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71093" name="Freeform 10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9 h 504"/>
                      <a:gd name="T2" fmla="*/ 19 w 2736"/>
                      <a:gd name="T3" fmla="*/ 3 h 504"/>
                      <a:gd name="T4" fmla="*/ 40 w 2736"/>
                      <a:gd name="T5" fmla="*/ 0 h 504"/>
                      <a:gd name="T6" fmla="*/ 62 w 2736"/>
                      <a:gd name="T7" fmla="*/ 0 h 504"/>
                      <a:gd name="T8" fmla="*/ 62 w 2736"/>
                      <a:gd name="T9" fmla="*/ 2 h 504"/>
                      <a:gd name="T10" fmla="*/ 40 w 2736"/>
                      <a:gd name="T11" fmla="*/ 2 h 504"/>
                      <a:gd name="T12" fmla="*/ 15 w 2736"/>
                      <a:gd name="T13" fmla="*/ 5 h 504"/>
                      <a:gd name="T14" fmla="*/ 0 w 2736"/>
                      <a:gd name="T15" fmla="*/ 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094" name="Freeform 10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5 w 1769"/>
                      <a:gd name="T3" fmla="*/ 1 h 791"/>
                      <a:gd name="T4" fmla="*/ 13 w 1769"/>
                      <a:gd name="T5" fmla="*/ 4 h 791"/>
                      <a:gd name="T6" fmla="*/ 17 w 1769"/>
                      <a:gd name="T7" fmla="*/ 8 h 791"/>
                      <a:gd name="T8" fmla="*/ 19 w 1769"/>
                      <a:gd name="T9" fmla="*/ 11 h 791"/>
                      <a:gd name="T10" fmla="*/ 18 w 1769"/>
                      <a:gd name="T11" fmla="*/ 14 h 791"/>
                      <a:gd name="T12" fmla="*/ 17 w 1769"/>
                      <a:gd name="T13" fmla="*/ 11 h 791"/>
                      <a:gd name="T14" fmla="*/ 15 w 1769"/>
                      <a:gd name="T15" fmla="*/ 8 h 791"/>
                      <a:gd name="T16" fmla="*/ 12 w 1769"/>
                      <a:gd name="T17" fmla="*/ 5 h 791"/>
                      <a:gd name="T18" fmla="*/ 6 w 1769"/>
                      <a:gd name="T19" fmla="*/ 3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095" name="Group 10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71096" name="Freeform 10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42 h 504"/>
                      <a:gd name="T2" fmla="*/ 27 w 2736"/>
                      <a:gd name="T3" fmla="*/ 14 h 504"/>
                      <a:gd name="T4" fmla="*/ 57 w 2736"/>
                      <a:gd name="T5" fmla="*/ 2 h 504"/>
                      <a:gd name="T6" fmla="*/ 87 w 2736"/>
                      <a:gd name="T7" fmla="*/ 2 h 504"/>
                      <a:gd name="T8" fmla="*/ 87 w 2736"/>
                      <a:gd name="T9" fmla="*/ 9 h 504"/>
                      <a:gd name="T10" fmla="*/ 56 w 2736"/>
                      <a:gd name="T11" fmla="*/ 9 h 504"/>
                      <a:gd name="T12" fmla="*/ 21 w 2736"/>
                      <a:gd name="T13" fmla="*/ 24 h 504"/>
                      <a:gd name="T14" fmla="*/ 0 w 2736"/>
                      <a:gd name="T15" fmla="*/ 4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097" name="Freeform 10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7 w 1769"/>
                      <a:gd name="T3" fmla="*/ 5 h 791"/>
                      <a:gd name="T4" fmla="*/ 18 w 1769"/>
                      <a:gd name="T5" fmla="*/ 16 h 791"/>
                      <a:gd name="T6" fmla="*/ 24 w 1769"/>
                      <a:gd name="T7" fmla="*/ 35 h 791"/>
                      <a:gd name="T8" fmla="*/ 27 w 1769"/>
                      <a:gd name="T9" fmla="*/ 50 h 791"/>
                      <a:gd name="T10" fmla="*/ 26 w 1769"/>
                      <a:gd name="T11" fmla="*/ 64 h 791"/>
                      <a:gd name="T12" fmla="*/ 24 w 1769"/>
                      <a:gd name="T13" fmla="*/ 52 h 791"/>
                      <a:gd name="T14" fmla="*/ 21 w 1769"/>
                      <a:gd name="T15" fmla="*/ 37 h 791"/>
                      <a:gd name="T16" fmla="*/ 17 w 1769"/>
                      <a:gd name="T17" fmla="*/ 24 h 791"/>
                      <a:gd name="T18" fmla="*/ 9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098" name="Group 10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71099" name="Freeform 10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3 w 2736"/>
                      <a:gd name="T3" fmla="*/ 0 h 504"/>
                      <a:gd name="T4" fmla="*/ 26 w 2736"/>
                      <a:gd name="T5" fmla="*/ 0 h 504"/>
                      <a:gd name="T6" fmla="*/ 40 w 2736"/>
                      <a:gd name="T7" fmla="*/ 0 h 504"/>
                      <a:gd name="T8" fmla="*/ 40 w 2736"/>
                      <a:gd name="T9" fmla="*/ 0 h 504"/>
                      <a:gd name="T10" fmla="*/ 26 w 2736"/>
                      <a:gd name="T11" fmla="*/ 0 h 504"/>
                      <a:gd name="T12" fmla="*/ 10 w 2736"/>
                      <a:gd name="T13" fmla="*/ 0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100" name="Freeform 11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8 w 1769"/>
                      <a:gd name="T5" fmla="*/ 0 h 791"/>
                      <a:gd name="T6" fmla="*/ 11 w 1769"/>
                      <a:gd name="T7" fmla="*/ 0 h 791"/>
                      <a:gd name="T8" fmla="*/ 12 w 1769"/>
                      <a:gd name="T9" fmla="*/ 1 h 791"/>
                      <a:gd name="T10" fmla="*/ 12 w 1769"/>
                      <a:gd name="T11" fmla="*/ 1 h 791"/>
                      <a:gd name="T12" fmla="*/ 11 w 1769"/>
                      <a:gd name="T13" fmla="*/ 1 h 791"/>
                      <a:gd name="T14" fmla="*/ 10 w 1769"/>
                      <a:gd name="T15" fmla="*/ 0 h 791"/>
                      <a:gd name="T16" fmla="*/ 8 w 1769"/>
                      <a:gd name="T17" fmla="*/ 0 h 791"/>
                      <a:gd name="T18" fmla="*/ 4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101" name="Group 11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71102" name="Freeform 11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36 w 2736"/>
                      <a:gd name="T3" fmla="*/ 25 h 504"/>
                      <a:gd name="T4" fmla="*/ 280 w 2736"/>
                      <a:gd name="T5" fmla="*/ 4 h 504"/>
                      <a:gd name="T6" fmla="*/ 431 w 2736"/>
                      <a:gd name="T7" fmla="*/ 4 h 504"/>
                      <a:gd name="T8" fmla="*/ 429 w 2736"/>
                      <a:gd name="T9" fmla="*/ 15 h 504"/>
                      <a:gd name="T10" fmla="*/ 279 w 2736"/>
                      <a:gd name="T11" fmla="*/ 15 h 504"/>
                      <a:gd name="T12" fmla="*/ 103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103" name="Freeform 11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9 h 791"/>
                      <a:gd name="T4" fmla="*/ 86 w 1769"/>
                      <a:gd name="T5" fmla="*/ 30 h 791"/>
                      <a:gd name="T6" fmla="*/ 120 w 1769"/>
                      <a:gd name="T7" fmla="*/ 64 h 791"/>
                      <a:gd name="T8" fmla="*/ 131 w 1769"/>
                      <a:gd name="T9" fmla="*/ 90 h 791"/>
                      <a:gd name="T10" fmla="*/ 127 w 1769"/>
                      <a:gd name="T11" fmla="*/ 116 h 791"/>
                      <a:gd name="T12" fmla="*/ 119 w 1769"/>
                      <a:gd name="T13" fmla="*/ 94 h 791"/>
                      <a:gd name="T14" fmla="*/ 104 w 1769"/>
                      <a:gd name="T15" fmla="*/ 67 h 791"/>
                      <a:gd name="T16" fmla="*/ 83 w 1769"/>
                      <a:gd name="T17" fmla="*/ 43 h 791"/>
                      <a:gd name="T18" fmla="*/ 43 w 1769"/>
                      <a:gd name="T19" fmla="*/ 22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104" name="Group 11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71105" name="Freeform 11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00 w 2736"/>
                      <a:gd name="T3" fmla="*/ 25 h 504"/>
                      <a:gd name="T4" fmla="*/ 205 w 2736"/>
                      <a:gd name="T5" fmla="*/ 4 h 504"/>
                      <a:gd name="T6" fmla="*/ 316 w 2736"/>
                      <a:gd name="T7" fmla="*/ 4 h 504"/>
                      <a:gd name="T8" fmla="*/ 314 w 2736"/>
                      <a:gd name="T9" fmla="*/ 15 h 504"/>
                      <a:gd name="T10" fmla="*/ 203 w 2736"/>
                      <a:gd name="T11" fmla="*/ 15 h 504"/>
                      <a:gd name="T12" fmla="*/ 75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106" name="Freeform 11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7 w 1769"/>
                      <a:gd name="T3" fmla="*/ 9 h 791"/>
                      <a:gd name="T4" fmla="*/ 63 w 1769"/>
                      <a:gd name="T5" fmla="*/ 30 h 791"/>
                      <a:gd name="T6" fmla="*/ 88 w 1769"/>
                      <a:gd name="T7" fmla="*/ 64 h 791"/>
                      <a:gd name="T8" fmla="*/ 96 w 1769"/>
                      <a:gd name="T9" fmla="*/ 90 h 791"/>
                      <a:gd name="T10" fmla="*/ 92 w 1769"/>
                      <a:gd name="T11" fmla="*/ 116 h 791"/>
                      <a:gd name="T12" fmla="*/ 87 w 1769"/>
                      <a:gd name="T13" fmla="*/ 94 h 791"/>
                      <a:gd name="T14" fmla="*/ 76 w 1769"/>
                      <a:gd name="T15" fmla="*/ 67 h 791"/>
                      <a:gd name="T16" fmla="*/ 61 w 1769"/>
                      <a:gd name="T17" fmla="*/ 43 h 791"/>
                      <a:gd name="T18" fmla="*/ 32 w 1769"/>
                      <a:gd name="T19" fmla="*/ 22 h 791"/>
                      <a:gd name="T20" fmla="*/ 0 w 1769"/>
                      <a:gd name="T21" fmla="*/ 1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107" name="Group 11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71108" name="Freeform 11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65 h 504"/>
                      <a:gd name="T2" fmla="*/ 132 w 2736"/>
                      <a:gd name="T3" fmla="*/ 22 h 504"/>
                      <a:gd name="T4" fmla="*/ 272 w 2736"/>
                      <a:gd name="T5" fmla="*/ 3 h 504"/>
                      <a:gd name="T6" fmla="*/ 418 w 2736"/>
                      <a:gd name="T7" fmla="*/ 3 h 504"/>
                      <a:gd name="T8" fmla="*/ 416 w 2736"/>
                      <a:gd name="T9" fmla="*/ 13 h 504"/>
                      <a:gd name="T10" fmla="*/ 270 w 2736"/>
                      <a:gd name="T11" fmla="*/ 13 h 504"/>
                      <a:gd name="T12" fmla="*/ 100 w 2736"/>
                      <a:gd name="T13" fmla="*/ 37 h 504"/>
                      <a:gd name="T14" fmla="*/ 0 w 2736"/>
                      <a:gd name="T15" fmla="*/ 6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109" name="Freeform 11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5 w 1769"/>
                      <a:gd name="T3" fmla="*/ 7 h 791"/>
                      <a:gd name="T4" fmla="*/ 84 w 1769"/>
                      <a:gd name="T5" fmla="*/ 26 h 791"/>
                      <a:gd name="T6" fmla="*/ 117 w 1769"/>
                      <a:gd name="T7" fmla="*/ 55 h 791"/>
                      <a:gd name="T8" fmla="*/ 127 w 1769"/>
                      <a:gd name="T9" fmla="*/ 78 h 791"/>
                      <a:gd name="T10" fmla="*/ 122 w 1769"/>
                      <a:gd name="T11" fmla="*/ 101 h 791"/>
                      <a:gd name="T12" fmla="*/ 115 w 1769"/>
                      <a:gd name="T13" fmla="*/ 81 h 791"/>
                      <a:gd name="T14" fmla="*/ 101 w 1769"/>
                      <a:gd name="T15" fmla="*/ 58 h 791"/>
                      <a:gd name="T16" fmla="*/ 80 w 1769"/>
                      <a:gd name="T17" fmla="*/ 38 h 791"/>
                      <a:gd name="T18" fmla="*/ 42 w 1769"/>
                      <a:gd name="T19" fmla="*/ 19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110" name="Group 12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71111" name="Freeform 12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36 w 2736"/>
                      <a:gd name="T3" fmla="*/ 25 h 504"/>
                      <a:gd name="T4" fmla="*/ 280 w 2736"/>
                      <a:gd name="T5" fmla="*/ 4 h 504"/>
                      <a:gd name="T6" fmla="*/ 431 w 2736"/>
                      <a:gd name="T7" fmla="*/ 4 h 504"/>
                      <a:gd name="T8" fmla="*/ 429 w 2736"/>
                      <a:gd name="T9" fmla="*/ 15 h 504"/>
                      <a:gd name="T10" fmla="*/ 279 w 2736"/>
                      <a:gd name="T11" fmla="*/ 15 h 504"/>
                      <a:gd name="T12" fmla="*/ 103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112" name="Freeform 12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9 h 791"/>
                      <a:gd name="T4" fmla="*/ 86 w 1769"/>
                      <a:gd name="T5" fmla="*/ 30 h 791"/>
                      <a:gd name="T6" fmla="*/ 120 w 1769"/>
                      <a:gd name="T7" fmla="*/ 64 h 791"/>
                      <a:gd name="T8" fmla="*/ 131 w 1769"/>
                      <a:gd name="T9" fmla="*/ 90 h 791"/>
                      <a:gd name="T10" fmla="*/ 127 w 1769"/>
                      <a:gd name="T11" fmla="*/ 116 h 791"/>
                      <a:gd name="T12" fmla="*/ 119 w 1769"/>
                      <a:gd name="T13" fmla="*/ 94 h 791"/>
                      <a:gd name="T14" fmla="*/ 104 w 1769"/>
                      <a:gd name="T15" fmla="*/ 67 h 791"/>
                      <a:gd name="T16" fmla="*/ 83 w 1769"/>
                      <a:gd name="T17" fmla="*/ 43 h 791"/>
                      <a:gd name="T18" fmla="*/ 43 w 1769"/>
                      <a:gd name="T19" fmla="*/ 22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113" name="Group 12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71114" name="Freeform 12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62 h 504"/>
                      <a:gd name="T2" fmla="*/ 114 w 2736"/>
                      <a:gd name="T3" fmla="*/ 21 h 504"/>
                      <a:gd name="T4" fmla="*/ 235 w 2736"/>
                      <a:gd name="T5" fmla="*/ 3 h 504"/>
                      <a:gd name="T6" fmla="*/ 362 w 2736"/>
                      <a:gd name="T7" fmla="*/ 3 h 504"/>
                      <a:gd name="T8" fmla="*/ 359 w 2736"/>
                      <a:gd name="T9" fmla="*/ 12 h 504"/>
                      <a:gd name="T10" fmla="*/ 233 w 2736"/>
                      <a:gd name="T11" fmla="*/ 12 h 504"/>
                      <a:gd name="T12" fmla="*/ 87 w 2736"/>
                      <a:gd name="T13" fmla="*/ 36 h 504"/>
                      <a:gd name="T14" fmla="*/ 0 w 2736"/>
                      <a:gd name="T15" fmla="*/ 6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115" name="Freeform 12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1 w 1769"/>
                      <a:gd name="T3" fmla="*/ 7 h 791"/>
                      <a:gd name="T4" fmla="*/ 73 w 1769"/>
                      <a:gd name="T5" fmla="*/ 25 h 791"/>
                      <a:gd name="T6" fmla="*/ 101 w 1769"/>
                      <a:gd name="T7" fmla="*/ 53 h 791"/>
                      <a:gd name="T8" fmla="*/ 110 w 1769"/>
                      <a:gd name="T9" fmla="*/ 75 h 791"/>
                      <a:gd name="T10" fmla="*/ 106 w 1769"/>
                      <a:gd name="T11" fmla="*/ 97 h 791"/>
                      <a:gd name="T12" fmla="*/ 100 w 1769"/>
                      <a:gd name="T13" fmla="*/ 78 h 791"/>
                      <a:gd name="T14" fmla="*/ 87 w 1769"/>
                      <a:gd name="T15" fmla="*/ 56 h 791"/>
                      <a:gd name="T16" fmla="*/ 70 w 1769"/>
                      <a:gd name="T17" fmla="*/ 37 h 791"/>
                      <a:gd name="T18" fmla="*/ 37 w 1769"/>
                      <a:gd name="T19" fmla="*/ 18 h 791"/>
                      <a:gd name="T20" fmla="*/ 0 w 1769"/>
                      <a:gd name="T21" fmla="*/ 9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116" name="Group 12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71117" name="Freeform 12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29 h 504"/>
                      <a:gd name="T2" fmla="*/ 101 w 2736"/>
                      <a:gd name="T3" fmla="*/ 10 h 504"/>
                      <a:gd name="T4" fmla="*/ 208 w 2736"/>
                      <a:gd name="T5" fmla="*/ 1 h 504"/>
                      <a:gd name="T6" fmla="*/ 321 w 2736"/>
                      <a:gd name="T7" fmla="*/ 1 h 504"/>
                      <a:gd name="T8" fmla="*/ 319 w 2736"/>
                      <a:gd name="T9" fmla="*/ 6 h 504"/>
                      <a:gd name="T10" fmla="*/ 207 w 2736"/>
                      <a:gd name="T11" fmla="*/ 6 h 504"/>
                      <a:gd name="T12" fmla="*/ 77 w 2736"/>
                      <a:gd name="T13" fmla="*/ 17 h 504"/>
                      <a:gd name="T14" fmla="*/ 0 w 2736"/>
                      <a:gd name="T15" fmla="*/ 2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118" name="Freeform 12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7 w 1769"/>
                      <a:gd name="T3" fmla="*/ 3 h 791"/>
                      <a:gd name="T4" fmla="*/ 65 w 1769"/>
                      <a:gd name="T5" fmla="*/ 11 h 791"/>
                      <a:gd name="T6" fmla="*/ 90 w 1769"/>
                      <a:gd name="T7" fmla="*/ 24 h 791"/>
                      <a:gd name="T8" fmla="*/ 98 w 1769"/>
                      <a:gd name="T9" fmla="*/ 35 h 791"/>
                      <a:gd name="T10" fmla="*/ 94 w 1769"/>
                      <a:gd name="T11" fmla="*/ 44 h 791"/>
                      <a:gd name="T12" fmla="*/ 88 w 1769"/>
                      <a:gd name="T13" fmla="*/ 36 h 791"/>
                      <a:gd name="T14" fmla="*/ 77 w 1769"/>
                      <a:gd name="T15" fmla="*/ 26 h 791"/>
                      <a:gd name="T16" fmla="*/ 62 w 1769"/>
                      <a:gd name="T17" fmla="*/ 17 h 791"/>
                      <a:gd name="T18" fmla="*/ 33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119" name="Group 12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71120" name="Freeform 13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29 h 504"/>
                      <a:gd name="T2" fmla="*/ 72 w 2736"/>
                      <a:gd name="T3" fmla="*/ 10 h 504"/>
                      <a:gd name="T4" fmla="*/ 148 w 2736"/>
                      <a:gd name="T5" fmla="*/ 1 h 504"/>
                      <a:gd name="T6" fmla="*/ 228 w 2736"/>
                      <a:gd name="T7" fmla="*/ 1 h 504"/>
                      <a:gd name="T8" fmla="*/ 227 w 2736"/>
                      <a:gd name="T9" fmla="*/ 6 h 504"/>
                      <a:gd name="T10" fmla="*/ 147 w 2736"/>
                      <a:gd name="T11" fmla="*/ 6 h 504"/>
                      <a:gd name="T12" fmla="*/ 55 w 2736"/>
                      <a:gd name="T13" fmla="*/ 17 h 504"/>
                      <a:gd name="T14" fmla="*/ 0 w 2736"/>
                      <a:gd name="T15" fmla="*/ 2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121" name="Freeform 13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9 w 1769"/>
                      <a:gd name="T3" fmla="*/ 3 h 791"/>
                      <a:gd name="T4" fmla="*/ 46 w 1769"/>
                      <a:gd name="T5" fmla="*/ 11 h 791"/>
                      <a:gd name="T6" fmla="*/ 64 w 1769"/>
                      <a:gd name="T7" fmla="*/ 24 h 791"/>
                      <a:gd name="T8" fmla="*/ 70 w 1769"/>
                      <a:gd name="T9" fmla="*/ 35 h 791"/>
                      <a:gd name="T10" fmla="*/ 67 w 1769"/>
                      <a:gd name="T11" fmla="*/ 44 h 791"/>
                      <a:gd name="T12" fmla="*/ 63 w 1769"/>
                      <a:gd name="T13" fmla="*/ 36 h 791"/>
                      <a:gd name="T14" fmla="*/ 55 w 1769"/>
                      <a:gd name="T15" fmla="*/ 26 h 791"/>
                      <a:gd name="T16" fmla="*/ 44 w 1769"/>
                      <a:gd name="T17" fmla="*/ 17 h 791"/>
                      <a:gd name="T18" fmla="*/ 23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122" name="Group 13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71123" name="Freeform 13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0 h 504"/>
                      <a:gd name="T2" fmla="*/ 66 w 2736"/>
                      <a:gd name="T3" fmla="*/ 3 h 504"/>
                      <a:gd name="T4" fmla="*/ 135 w 2736"/>
                      <a:gd name="T5" fmla="*/ 0 h 504"/>
                      <a:gd name="T6" fmla="*/ 209 w 2736"/>
                      <a:gd name="T7" fmla="*/ 0 h 504"/>
                      <a:gd name="T8" fmla="*/ 207 w 2736"/>
                      <a:gd name="T9" fmla="*/ 2 h 504"/>
                      <a:gd name="T10" fmla="*/ 134 w 2736"/>
                      <a:gd name="T11" fmla="*/ 2 h 504"/>
                      <a:gd name="T12" fmla="*/ 50 w 2736"/>
                      <a:gd name="T13" fmla="*/ 6 h 504"/>
                      <a:gd name="T14" fmla="*/ 0 w 2736"/>
                      <a:gd name="T15" fmla="*/ 1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124" name="Freeform 13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7 w 1769"/>
                      <a:gd name="T3" fmla="*/ 1 h 791"/>
                      <a:gd name="T4" fmla="*/ 42 w 1769"/>
                      <a:gd name="T5" fmla="*/ 4 h 791"/>
                      <a:gd name="T6" fmla="*/ 58 w 1769"/>
                      <a:gd name="T7" fmla="*/ 8 h 791"/>
                      <a:gd name="T8" fmla="*/ 63 w 1769"/>
                      <a:gd name="T9" fmla="*/ 12 h 791"/>
                      <a:gd name="T10" fmla="*/ 61 w 1769"/>
                      <a:gd name="T11" fmla="*/ 15 h 791"/>
                      <a:gd name="T12" fmla="*/ 58 w 1769"/>
                      <a:gd name="T13" fmla="*/ 12 h 791"/>
                      <a:gd name="T14" fmla="*/ 50 w 1769"/>
                      <a:gd name="T15" fmla="*/ 9 h 791"/>
                      <a:gd name="T16" fmla="*/ 40 w 1769"/>
                      <a:gd name="T17" fmla="*/ 6 h 791"/>
                      <a:gd name="T18" fmla="*/ 21 w 1769"/>
                      <a:gd name="T19" fmla="*/ 3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71125" name="Freeform 13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1 w 776"/>
                  <a:gd name="T9" fmla="*/ 1 h 2368"/>
                  <a:gd name="T10" fmla="*/ 1 w 776"/>
                  <a:gd name="T11" fmla="*/ 1 h 2368"/>
                  <a:gd name="T12" fmla="*/ 1 w 776"/>
                  <a:gd name="T13" fmla="*/ 2 h 2368"/>
                  <a:gd name="T14" fmla="*/ 2 w 776"/>
                  <a:gd name="T15" fmla="*/ 2 h 2368"/>
                  <a:gd name="T16" fmla="*/ 1 w 776"/>
                  <a:gd name="T17" fmla="*/ 2 h 2368"/>
                  <a:gd name="T18" fmla="*/ 2 w 776"/>
                  <a:gd name="T19" fmla="*/ 2 h 2368"/>
                  <a:gd name="T20" fmla="*/ 2 w 776"/>
                  <a:gd name="T21" fmla="*/ 3 h 2368"/>
                  <a:gd name="T22" fmla="*/ 2 w 776"/>
                  <a:gd name="T23" fmla="*/ 3 h 2368"/>
                  <a:gd name="T24" fmla="*/ 2 w 776"/>
                  <a:gd name="T25" fmla="*/ 3 h 2368"/>
                  <a:gd name="T26" fmla="*/ 2 w 776"/>
                  <a:gd name="T27" fmla="*/ 4 h 2368"/>
                  <a:gd name="T28" fmla="*/ 2 w 776"/>
                  <a:gd name="T29" fmla="*/ 4 h 2368"/>
                  <a:gd name="T30" fmla="*/ 3 w 776"/>
                  <a:gd name="T31" fmla="*/ 5 h 2368"/>
                  <a:gd name="T32" fmla="*/ 2 w 776"/>
                  <a:gd name="T33" fmla="*/ 5 h 2368"/>
                  <a:gd name="T34" fmla="*/ 3 w 776"/>
                  <a:gd name="T35" fmla="*/ 6 h 2368"/>
                  <a:gd name="T36" fmla="*/ 2 w 776"/>
                  <a:gd name="T37" fmla="*/ 6 h 2368"/>
                  <a:gd name="T38" fmla="*/ 3 w 776"/>
                  <a:gd name="T39" fmla="*/ 7 h 2368"/>
                  <a:gd name="T40" fmla="*/ 3 w 776"/>
                  <a:gd name="T41" fmla="*/ 7 h 2368"/>
                  <a:gd name="T42" fmla="*/ 3 w 776"/>
                  <a:gd name="T43" fmla="*/ 8 h 2368"/>
                  <a:gd name="T44" fmla="*/ 3 w 776"/>
                  <a:gd name="T45" fmla="*/ 8 h 2368"/>
                  <a:gd name="T46" fmla="*/ 3 w 776"/>
                  <a:gd name="T47" fmla="*/ 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26" name="Arc 13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27" name="Arc 13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28" name="Arc 13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29" name="Arc 13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30" name="Arc 14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31" name="Arc 14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32" name="Arc 14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33" name="Arc 14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34" name="Freeform 14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1 w 776"/>
                  <a:gd name="T9" fmla="*/ 1 h 2368"/>
                  <a:gd name="T10" fmla="*/ 1 w 776"/>
                  <a:gd name="T11" fmla="*/ 1 h 2368"/>
                  <a:gd name="T12" fmla="*/ 1 w 776"/>
                  <a:gd name="T13" fmla="*/ 2 h 2368"/>
                  <a:gd name="T14" fmla="*/ 2 w 776"/>
                  <a:gd name="T15" fmla="*/ 2 h 2368"/>
                  <a:gd name="T16" fmla="*/ 1 w 776"/>
                  <a:gd name="T17" fmla="*/ 2 h 2368"/>
                  <a:gd name="T18" fmla="*/ 2 w 776"/>
                  <a:gd name="T19" fmla="*/ 2 h 2368"/>
                  <a:gd name="T20" fmla="*/ 2 w 776"/>
                  <a:gd name="T21" fmla="*/ 3 h 2368"/>
                  <a:gd name="T22" fmla="*/ 2 w 776"/>
                  <a:gd name="T23" fmla="*/ 3 h 2368"/>
                  <a:gd name="T24" fmla="*/ 2 w 776"/>
                  <a:gd name="T25" fmla="*/ 3 h 2368"/>
                  <a:gd name="T26" fmla="*/ 2 w 776"/>
                  <a:gd name="T27" fmla="*/ 4 h 2368"/>
                  <a:gd name="T28" fmla="*/ 2 w 776"/>
                  <a:gd name="T29" fmla="*/ 4 h 2368"/>
                  <a:gd name="T30" fmla="*/ 3 w 776"/>
                  <a:gd name="T31" fmla="*/ 5 h 2368"/>
                  <a:gd name="T32" fmla="*/ 2 w 776"/>
                  <a:gd name="T33" fmla="*/ 5 h 2368"/>
                  <a:gd name="T34" fmla="*/ 3 w 776"/>
                  <a:gd name="T35" fmla="*/ 6 h 2368"/>
                  <a:gd name="T36" fmla="*/ 2 w 776"/>
                  <a:gd name="T37" fmla="*/ 6 h 2368"/>
                  <a:gd name="T38" fmla="*/ 3 w 776"/>
                  <a:gd name="T39" fmla="*/ 7 h 2368"/>
                  <a:gd name="T40" fmla="*/ 3 w 776"/>
                  <a:gd name="T41" fmla="*/ 7 h 2368"/>
                  <a:gd name="T42" fmla="*/ 3 w 776"/>
                  <a:gd name="T43" fmla="*/ 8 h 2368"/>
                  <a:gd name="T44" fmla="*/ 3 w 776"/>
                  <a:gd name="T45" fmla="*/ 8 h 2368"/>
                  <a:gd name="T46" fmla="*/ 3 w 776"/>
                  <a:gd name="T47" fmla="*/ 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35" name="Freeform 14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1 h 2368"/>
                  <a:gd name="T34" fmla="*/ 2 w 776"/>
                  <a:gd name="T35" fmla="*/ 1 h 2368"/>
                  <a:gd name="T36" fmla="*/ 2 w 776"/>
                  <a:gd name="T37" fmla="*/ 1 h 2368"/>
                  <a:gd name="T38" fmla="*/ 2 w 776"/>
                  <a:gd name="T39" fmla="*/ 1 h 2368"/>
                  <a:gd name="T40" fmla="*/ 2 w 776"/>
                  <a:gd name="T41" fmla="*/ 1 h 2368"/>
                  <a:gd name="T42" fmla="*/ 2 w 776"/>
                  <a:gd name="T43" fmla="*/ 1 h 2368"/>
                  <a:gd name="T44" fmla="*/ 2 w 776"/>
                  <a:gd name="T45" fmla="*/ 1 h 2368"/>
                  <a:gd name="T46" fmla="*/ 2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36" name="Arc 14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37" name="Arc 14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38" name="Arc 14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39" name="Freeform 14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21 w 776"/>
                  <a:gd name="T3" fmla="*/ 0 h 2368"/>
                  <a:gd name="T4" fmla="*/ 9 w 776"/>
                  <a:gd name="T5" fmla="*/ 1 h 2368"/>
                  <a:gd name="T6" fmla="*/ 30 w 776"/>
                  <a:gd name="T7" fmla="*/ 1 h 2368"/>
                  <a:gd name="T8" fmla="*/ 18 w 776"/>
                  <a:gd name="T9" fmla="*/ 1 h 2368"/>
                  <a:gd name="T10" fmla="*/ 35 w 776"/>
                  <a:gd name="T11" fmla="*/ 2 h 2368"/>
                  <a:gd name="T12" fmla="*/ 26 w 776"/>
                  <a:gd name="T13" fmla="*/ 2 h 2368"/>
                  <a:gd name="T14" fmla="*/ 43 w 776"/>
                  <a:gd name="T15" fmla="*/ 2 h 2368"/>
                  <a:gd name="T16" fmla="*/ 35 w 776"/>
                  <a:gd name="T17" fmla="*/ 3 h 2368"/>
                  <a:gd name="T18" fmla="*/ 48 w 776"/>
                  <a:gd name="T19" fmla="*/ 3 h 2368"/>
                  <a:gd name="T20" fmla="*/ 43 w 776"/>
                  <a:gd name="T21" fmla="*/ 3 h 2368"/>
                  <a:gd name="T22" fmla="*/ 52 w 776"/>
                  <a:gd name="T23" fmla="*/ 3 h 2368"/>
                  <a:gd name="T24" fmla="*/ 52 w 776"/>
                  <a:gd name="T25" fmla="*/ 4 h 2368"/>
                  <a:gd name="T26" fmla="*/ 61 w 776"/>
                  <a:gd name="T27" fmla="*/ 4 h 2368"/>
                  <a:gd name="T28" fmla="*/ 56 w 776"/>
                  <a:gd name="T29" fmla="*/ 5 h 2368"/>
                  <a:gd name="T30" fmla="*/ 65 w 776"/>
                  <a:gd name="T31" fmla="*/ 5 h 2368"/>
                  <a:gd name="T32" fmla="*/ 61 w 776"/>
                  <a:gd name="T33" fmla="*/ 6 h 2368"/>
                  <a:gd name="T34" fmla="*/ 65 w 776"/>
                  <a:gd name="T35" fmla="*/ 7 h 2368"/>
                  <a:gd name="T36" fmla="*/ 61 w 776"/>
                  <a:gd name="T37" fmla="*/ 7 h 2368"/>
                  <a:gd name="T38" fmla="*/ 70 w 776"/>
                  <a:gd name="T39" fmla="*/ 7 h 2368"/>
                  <a:gd name="T40" fmla="*/ 65 w 776"/>
                  <a:gd name="T41" fmla="*/ 8 h 2368"/>
                  <a:gd name="T42" fmla="*/ 70 w 776"/>
                  <a:gd name="T43" fmla="*/ 9 h 2368"/>
                  <a:gd name="T44" fmla="*/ 65 w 776"/>
                  <a:gd name="T45" fmla="*/ 9 h 2368"/>
                  <a:gd name="T46" fmla="*/ 70 w 776"/>
                  <a:gd name="T47" fmla="*/ 1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40" name="Freeform 15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4 w 776"/>
                  <a:gd name="T3" fmla="*/ 0 h 2368"/>
                  <a:gd name="T4" fmla="*/ 1 w 776"/>
                  <a:gd name="T5" fmla="*/ 1 h 2368"/>
                  <a:gd name="T6" fmla="*/ 5 w 776"/>
                  <a:gd name="T7" fmla="*/ 1 h 2368"/>
                  <a:gd name="T8" fmla="*/ 3 w 776"/>
                  <a:gd name="T9" fmla="*/ 1 h 2368"/>
                  <a:gd name="T10" fmla="*/ 6 w 776"/>
                  <a:gd name="T11" fmla="*/ 2 h 2368"/>
                  <a:gd name="T12" fmla="*/ 5 w 776"/>
                  <a:gd name="T13" fmla="*/ 2 h 2368"/>
                  <a:gd name="T14" fmla="*/ 7 w 776"/>
                  <a:gd name="T15" fmla="*/ 2 h 2368"/>
                  <a:gd name="T16" fmla="*/ 6 w 776"/>
                  <a:gd name="T17" fmla="*/ 3 h 2368"/>
                  <a:gd name="T18" fmla="*/ 8 w 776"/>
                  <a:gd name="T19" fmla="*/ 3 h 2368"/>
                  <a:gd name="T20" fmla="*/ 7 w 776"/>
                  <a:gd name="T21" fmla="*/ 3 h 2368"/>
                  <a:gd name="T22" fmla="*/ 9 w 776"/>
                  <a:gd name="T23" fmla="*/ 3 h 2368"/>
                  <a:gd name="T24" fmla="*/ 9 w 776"/>
                  <a:gd name="T25" fmla="*/ 4 h 2368"/>
                  <a:gd name="T26" fmla="*/ 10 w 776"/>
                  <a:gd name="T27" fmla="*/ 4 h 2368"/>
                  <a:gd name="T28" fmla="*/ 9 w 776"/>
                  <a:gd name="T29" fmla="*/ 5 h 2368"/>
                  <a:gd name="T30" fmla="*/ 11 w 776"/>
                  <a:gd name="T31" fmla="*/ 5 h 2368"/>
                  <a:gd name="T32" fmla="*/ 10 w 776"/>
                  <a:gd name="T33" fmla="*/ 6 h 2368"/>
                  <a:gd name="T34" fmla="*/ 11 w 776"/>
                  <a:gd name="T35" fmla="*/ 7 h 2368"/>
                  <a:gd name="T36" fmla="*/ 10 w 776"/>
                  <a:gd name="T37" fmla="*/ 7 h 2368"/>
                  <a:gd name="T38" fmla="*/ 12 w 776"/>
                  <a:gd name="T39" fmla="*/ 8 h 2368"/>
                  <a:gd name="T40" fmla="*/ 11 w 776"/>
                  <a:gd name="T41" fmla="*/ 8 h 2368"/>
                  <a:gd name="T42" fmla="*/ 12 w 776"/>
                  <a:gd name="T43" fmla="*/ 9 h 2368"/>
                  <a:gd name="T44" fmla="*/ 11 w 776"/>
                  <a:gd name="T45" fmla="*/ 9 h 2368"/>
                  <a:gd name="T46" fmla="*/ 12 w 776"/>
                  <a:gd name="T47" fmla="*/ 1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41" name="Freeform 15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1 h 2368"/>
                  <a:gd name="T6" fmla="*/ 1 w 776"/>
                  <a:gd name="T7" fmla="*/ 1 h 2368"/>
                  <a:gd name="T8" fmla="*/ 0 w 776"/>
                  <a:gd name="T9" fmla="*/ 1 h 2368"/>
                  <a:gd name="T10" fmla="*/ 1 w 776"/>
                  <a:gd name="T11" fmla="*/ 2 h 2368"/>
                  <a:gd name="T12" fmla="*/ 1 w 776"/>
                  <a:gd name="T13" fmla="*/ 2 h 2368"/>
                  <a:gd name="T14" fmla="*/ 1 w 776"/>
                  <a:gd name="T15" fmla="*/ 2 h 2368"/>
                  <a:gd name="T16" fmla="*/ 1 w 776"/>
                  <a:gd name="T17" fmla="*/ 3 h 2368"/>
                  <a:gd name="T18" fmla="*/ 1 w 776"/>
                  <a:gd name="T19" fmla="*/ 3 h 2368"/>
                  <a:gd name="T20" fmla="*/ 1 w 776"/>
                  <a:gd name="T21" fmla="*/ 3 h 2368"/>
                  <a:gd name="T22" fmla="*/ 1 w 776"/>
                  <a:gd name="T23" fmla="*/ 3 h 2368"/>
                  <a:gd name="T24" fmla="*/ 1 w 776"/>
                  <a:gd name="T25" fmla="*/ 4 h 2368"/>
                  <a:gd name="T26" fmla="*/ 1 w 776"/>
                  <a:gd name="T27" fmla="*/ 4 h 2368"/>
                  <a:gd name="T28" fmla="*/ 1 w 776"/>
                  <a:gd name="T29" fmla="*/ 5 h 2368"/>
                  <a:gd name="T30" fmla="*/ 1 w 776"/>
                  <a:gd name="T31" fmla="*/ 5 h 2368"/>
                  <a:gd name="T32" fmla="*/ 1 w 776"/>
                  <a:gd name="T33" fmla="*/ 6 h 2368"/>
                  <a:gd name="T34" fmla="*/ 1 w 776"/>
                  <a:gd name="T35" fmla="*/ 7 h 2368"/>
                  <a:gd name="T36" fmla="*/ 1 w 776"/>
                  <a:gd name="T37" fmla="*/ 7 h 2368"/>
                  <a:gd name="T38" fmla="*/ 1 w 776"/>
                  <a:gd name="T39" fmla="*/ 7 h 2368"/>
                  <a:gd name="T40" fmla="*/ 1 w 776"/>
                  <a:gd name="T41" fmla="*/ 8 h 2368"/>
                  <a:gd name="T42" fmla="*/ 1 w 776"/>
                  <a:gd name="T43" fmla="*/ 9 h 2368"/>
                  <a:gd name="T44" fmla="*/ 1 w 776"/>
                  <a:gd name="T45" fmla="*/ 9 h 2368"/>
                  <a:gd name="T46" fmla="*/ 1 w 776"/>
                  <a:gd name="T47" fmla="*/ 1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42" name="Freeform 15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16 w 776"/>
                  <a:gd name="T3" fmla="*/ 0 h 2368"/>
                  <a:gd name="T4" fmla="*/ 7 w 776"/>
                  <a:gd name="T5" fmla="*/ 1 h 2368"/>
                  <a:gd name="T6" fmla="*/ 22 w 776"/>
                  <a:gd name="T7" fmla="*/ 1 h 2368"/>
                  <a:gd name="T8" fmla="*/ 13 w 776"/>
                  <a:gd name="T9" fmla="*/ 2 h 2368"/>
                  <a:gd name="T10" fmla="*/ 25 w 776"/>
                  <a:gd name="T11" fmla="*/ 2 h 2368"/>
                  <a:gd name="T12" fmla="*/ 19 w 776"/>
                  <a:gd name="T13" fmla="*/ 2 h 2368"/>
                  <a:gd name="T14" fmla="*/ 32 w 776"/>
                  <a:gd name="T15" fmla="*/ 2 h 2368"/>
                  <a:gd name="T16" fmla="*/ 25 w 776"/>
                  <a:gd name="T17" fmla="*/ 3 h 2368"/>
                  <a:gd name="T18" fmla="*/ 36 w 776"/>
                  <a:gd name="T19" fmla="*/ 3 h 2368"/>
                  <a:gd name="T20" fmla="*/ 32 w 776"/>
                  <a:gd name="T21" fmla="*/ 4 h 2368"/>
                  <a:gd name="T22" fmla="*/ 39 w 776"/>
                  <a:gd name="T23" fmla="*/ 4 h 2368"/>
                  <a:gd name="T24" fmla="*/ 39 w 776"/>
                  <a:gd name="T25" fmla="*/ 5 h 2368"/>
                  <a:gd name="T26" fmla="*/ 45 w 776"/>
                  <a:gd name="T27" fmla="*/ 5 h 2368"/>
                  <a:gd name="T28" fmla="*/ 42 w 776"/>
                  <a:gd name="T29" fmla="*/ 6 h 2368"/>
                  <a:gd name="T30" fmla="*/ 48 w 776"/>
                  <a:gd name="T31" fmla="*/ 6 h 2368"/>
                  <a:gd name="T32" fmla="*/ 45 w 776"/>
                  <a:gd name="T33" fmla="*/ 7 h 2368"/>
                  <a:gd name="T34" fmla="*/ 48 w 776"/>
                  <a:gd name="T35" fmla="*/ 8 h 2368"/>
                  <a:gd name="T36" fmla="*/ 45 w 776"/>
                  <a:gd name="T37" fmla="*/ 8 h 2368"/>
                  <a:gd name="T38" fmla="*/ 51 w 776"/>
                  <a:gd name="T39" fmla="*/ 9 h 2368"/>
                  <a:gd name="T40" fmla="*/ 48 w 776"/>
                  <a:gd name="T41" fmla="*/ 10 h 2368"/>
                  <a:gd name="T42" fmla="*/ 51 w 776"/>
                  <a:gd name="T43" fmla="*/ 11 h 2368"/>
                  <a:gd name="T44" fmla="*/ 48 w 776"/>
                  <a:gd name="T45" fmla="*/ 11 h 2368"/>
                  <a:gd name="T46" fmla="*/ 51 w 776"/>
                  <a:gd name="T47" fmla="*/ 1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43" name="Freeform 15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83 w 776"/>
                  <a:gd name="T3" fmla="*/ 0 h 2368"/>
                  <a:gd name="T4" fmla="*/ 34 w 776"/>
                  <a:gd name="T5" fmla="*/ 0 h 2368"/>
                  <a:gd name="T6" fmla="*/ 117 w 776"/>
                  <a:gd name="T7" fmla="*/ 0 h 2368"/>
                  <a:gd name="T8" fmla="*/ 67 w 776"/>
                  <a:gd name="T9" fmla="*/ 0 h 2368"/>
                  <a:gd name="T10" fmla="*/ 133 w 776"/>
                  <a:gd name="T11" fmla="*/ 0 h 2368"/>
                  <a:gd name="T12" fmla="*/ 100 w 776"/>
                  <a:gd name="T13" fmla="*/ 0 h 2368"/>
                  <a:gd name="T14" fmla="*/ 166 w 776"/>
                  <a:gd name="T15" fmla="*/ 1 h 2368"/>
                  <a:gd name="T16" fmla="*/ 133 w 776"/>
                  <a:gd name="T17" fmla="*/ 1 h 2368"/>
                  <a:gd name="T18" fmla="*/ 182 w 776"/>
                  <a:gd name="T19" fmla="*/ 1 h 2368"/>
                  <a:gd name="T20" fmla="*/ 166 w 776"/>
                  <a:gd name="T21" fmla="*/ 1 h 2368"/>
                  <a:gd name="T22" fmla="*/ 199 w 776"/>
                  <a:gd name="T23" fmla="*/ 1 h 2368"/>
                  <a:gd name="T24" fmla="*/ 199 w 776"/>
                  <a:gd name="T25" fmla="*/ 1 h 2368"/>
                  <a:gd name="T26" fmla="*/ 232 w 776"/>
                  <a:gd name="T27" fmla="*/ 1 h 2368"/>
                  <a:gd name="T28" fmla="*/ 215 w 776"/>
                  <a:gd name="T29" fmla="*/ 1 h 2368"/>
                  <a:gd name="T30" fmla="*/ 248 w 776"/>
                  <a:gd name="T31" fmla="*/ 1 h 2368"/>
                  <a:gd name="T32" fmla="*/ 232 w 776"/>
                  <a:gd name="T33" fmla="*/ 1 h 2368"/>
                  <a:gd name="T34" fmla="*/ 248 w 776"/>
                  <a:gd name="T35" fmla="*/ 2 h 2368"/>
                  <a:gd name="T36" fmla="*/ 232 w 776"/>
                  <a:gd name="T37" fmla="*/ 2 h 2368"/>
                  <a:gd name="T38" fmla="*/ 266 w 776"/>
                  <a:gd name="T39" fmla="*/ 2 h 2368"/>
                  <a:gd name="T40" fmla="*/ 248 w 776"/>
                  <a:gd name="T41" fmla="*/ 2 h 2368"/>
                  <a:gd name="T42" fmla="*/ 266 w 776"/>
                  <a:gd name="T43" fmla="*/ 2 h 2368"/>
                  <a:gd name="T44" fmla="*/ 248 w 776"/>
                  <a:gd name="T45" fmla="*/ 2 h 2368"/>
                  <a:gd name="T46" fmla="*/ 266 w 776"/>
                  <a:gd name="T47" fmla="*/ 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44" name="Freeform 15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3 w 776"/>
                  <a:gd name="T3" fmla="*/ 0 h 2368"/>
                  <a:gd name="T4" fmla="*/ 1 w 776"/>
                  <a:gd name="T5" fmla="*/ 0 h 2368"/>
                  <a:gd name="T6" fmla="*/ 4 w 776"/>
                  <a:gd name="T7" fmla="*/ 0 h 2368"/>
                  <a:gd name="T8" fmla="*/ 2 w 776"/>
                  <a:gd name="T9" fmla="*/ 1 h 2368"/>
                  <a:gd name="T10" fmla="*/ 5 w 776"/>
                  <a:gd name="T11" fmla="*/ 1 h 2368"/>
                  <a:gd name="T12" fmla="*/ 4 w 776"/>
                  <a:gd name="T13" fmla="*/ 1 h 2368"/>
                  <a:gd name="T14" fmla="*/ 6 w 776"/>
                  <a:gd name="T15" fmla="*/ 2 h 2368"/>
                  <a:gd name="T16" fmla="*/ 5 w 776"/>
                  <a:gd name="T17" fmla="*/ 2 h 2368"/>
                  <a:gd name="T18" fmla="*/ 7 w 776"/>
                  <a:gd name="T19" fmla="*/ 2 h 2368"/>
                  <a:gd name="T20" fmla="*/ 6 w 776"/>
                  <a:gd name="T21" fmla="*/ 2 h 2368"/>
                  <a:gd name="T22" fmla="*/ 7 w 776"/>
                  <a:gd name="T23" fmla="*/ 3 h 2368"/>
                  <a:gd name="T24" fmla="*/ 7 w 776"/>
                  <a:gd name="T25" fmla="*/ 3 h 2368"/>
                  <a:gd name="T26" fmla="*/ 8 w 776"/>
                  <a:gd name="T27" fmla="*/ 3 h 2368"/>
                  <a:gd name="T28" fmla="*/ 8 w 776"/>
                  <a:gd name="T29" fmla="*/ 4 h 2368"/>
                  <a:gd name="T30" fmla="*/ 9 w 776"/>
                  <a:gd name="T31" fmla="*/ 4 h 2368"/>
                  <a:gd name="T32" fmla="*/ 8 w 776"/>
                  <a:gd name="T33" fmla="*/ 5 h 2368"/>
                  <a:gd name="T34" fmla="*/ 9 w 776"/>
                  <a:gd name="T35" fmla="*/ 5 h 2368"/>
                  <a:gd name="T36" fmla="*/ 8 w 776"/>
                  <a:gd name="T37" fmla="*/ 5 h 2368"/>
                  <a:gd name="T38" fmla="*/ 10 w 776"/>
                  <a:gd name="T39" fmla="*/ 6 h 2368"/>
                  <a:gd name="T40" fmla="*/ 9 w 776"/>
                  <a:gd name="T41" fmla="*/ 6 h 2368"/>
                  <a:gd name="T42" fmla="*/ 10 w 776"/>
                  <a:gd name="T43" fmla="*/ 7 h 2368"/>
                  <a:gd name="T44" fmla="*/ 9 w 776"/>
                  <a:gd name="T45" fmla="*/ 7 h 2368"/>
                  <a:gd name="T46" fmla="*/ 10 w 776"/>
                  <a:gd name="T47" fmla="*/ 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45" name="Freeform 155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2 w 776"/>
                  <a:gd name="T23" fmla="*/ 0 h 2368"/>
                  <a:gd name="T24" fmla="*/ 2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1 h 2368"/>
                  <a:gd name="T34" fmla="*/ 2 w 776"/>
                  <a:gd name="T35" fmla="*/ 1 h 2368"/>
                  <a:gd name="T36" fmla="*/ 2 w 776"/>
                  <a:gd name="T37" fmla="*/ 1 h 2368"/>
                  <a:gd name="T38" fmla="*/ 2 w 776"/>
                  <a:gd name="T39" fmla="*/ 1 h 2368"/>
                  <a:gd name="T40" fmla="*/ 2 w 776"/>
                  <a:gd name="T41" fmla="*/ 1 h 2368"/>
                  <a:gd name="T42" fmla="*/ 2 w 776"/>
                  <a:gd name="T43" fmla="*/ 1 h 2368"/>
                  <a:gd name="T44" fmla="*/ 2 w 776"/>
                  <a:gd name="T45" fmla="*/ 1 h 2368"/>
                  <a:gd name="T46" fmla="*/ 2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46" name="Freeform 15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1 h 2368"/>
                  <a:gd name="T34" fmla="*/ 2 w 776"/>
                  <a:gd name="T35" fmla="*/ 1 h 2368"/>
                  <a:gd name="T36" fmla="*/ 2 w 776"/>
                  <a:gd name="T37" fmla="*/ 1 h 2368"/>
                  <a:gd name="T38" fmla="*/ 2 w 776"/>
                  <a:gd name="T39" fmla="*/ 1 h 2368"/>
                  <a:gd name="T40" fmla="*/ 2 w 776"/>
                  <a:gd name="T41" fmla="*/ 1 h 2368"/>
                  <a:gd name="T42" fmla="*/ 2 w 776"/>
                  <a:gd name="T43" fmla="*/ 1 h 2368"/>
                  <a:gd name="T44" fmla="*/ 2 w 776"/>
                  <a:gd name="T45" fmla="*/ 1 h 2368"/>
                  <a:gd name="T46" fmla="*/ 2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235" name="Group 157"/>
          <p:cNvGrpSpPr>
            <a:grpSpLocks/>
          </p:cNvGrpSpPr>
          <p:nvPr/>
        </p:nvGrpSpPr>
        <p:grpSpPr bwMode="auto">
          <a:xfrm>
            <a:off x="6948488" y="3357563"/>
            <a:ext cx="2195512" cy="3240087"/>
            <a:chOff x="3115" y="0"/>
            <a:chExt cx="2170" cy="2486"/>
          </a:xfrm>
        </p:grpSpPr>
        <p:grpSp>
          <p:nvGrpSpPr>
            <p:cNvPr id="171148" name="Group 158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71149" name="Oval 159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 sz="1800">
                  <a:cs typeface="Arial" charset="0"/>
                </a:endParaRPr>
              </a:p>
            </p:txBody>
          </p:sp>
          <p:sp>
            <p:nvSpPr>
              <p:cNvPr id="171150" name="Oval 160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 sz="1800">
                  <a:cs typeface="Arial" charset="0"/>
                </a:endParaRPr>
              </a:p>
            </p:txBody>
          </p:sp>
        </p:grpSp>
        <p:grpSp>
          <p:nvGrpSpPr>
            <p:cNvPr id="171151" name="Group 161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71152" name="Oval 162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 sz="1800">
                  <a:cs typeface="Arial" charset="0"/>
                </a:endParaRPr>
              </a:p>
            </p:txBody>
          </p:sp>
          <p:sp>
            <p:nvSpPr>
              <p:cNvPr id="171153" name="Oval 163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 sz="1800">
                  <a:cs typeface="Arial" charset="0"/>
                </a:endParaRPr>
              </a:p>
            </p:txBody>
          </p:sp>
        </p:grpSp>
        <p:grpSp>
          <p:nvGrpSpPr>
            <p:cNvPr id="171154" name="Group 164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71155" name="Oval 165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 sz="1800">
                  <a:cs typeface="Arial" charset="0"/>
                </a:endParaRPr>
              </a:p>
            </p:txBody>
          </p:sp>
          <p:sp>
            <p:nvSpPr>
              <p:cNvPr id="171156" name="Oval 166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 sz="1800">
                  <a:cs typeface="Arial" charset="0"/>
                </a:endParaRPr>
              </a:p>
            </p:txBody>
          </p:sp>
        </p:grpSp>
        <p:grpSp>
          <p:nvGrpSpPr>
            <p:cNvPr id="171157" name="Group 167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71158" name="Group 168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71159" name="Oval 169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vi-VN" sz="1800">
                    <a:cs typeface="Arial" charset="0"/>
                  </a:endParaRPr>
                </a:p>
              </p:txBody>
            </p:sp>
            <p:sp>
              <p:nvSpPr>
                <p:cNvPr id="171160" name="Oval 170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vi-VN" sz="1800">
                    <a:cs typeface="Arial" charset="0"/>
                  </a:endParaRPr>
                </a:p>
              </p:txBody>
            </p:sp>
          </p:grpSp>
          <p:grpSp>
            <p:nvGrpSpPr>
              <p:cNvPr id="171161" name="Group 171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71162" name="Group 172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71163" name="Freeform 173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36 w 2736"/>
                      <a:gd name="T3" fmla="*/ 25 h 504"/>
                      <a:gd name="T4" fmla="*/ 280 w 2736"/>
                      <a:gd name="T5" fmla="*/ 4 h 504"/>
                      <a:gd name="T6" fmla="*/ 431 w 2736"/>
                      <a:gd name="T7" fmla="*/ 4 h 504"/>
                      <a:gd name="T8" fmla="*/ 429 w 2736"/>
                      <a:gd name="T9" fmla="*/ 15 h 504"/>
                      <a:gd name="T10" fmla="*/ 279 w 2736"/>
                      <a:gd name="T11" fmla="*/ 15 h 504"/>
                      <a:gd name="T12" fmla="*/ 103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164" name="Freeform 174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9 h 791"/>
                      <a:gd name="T4" fmla="*/ 86 w 1769"/>
                      <a:gd name="T5" fmla="*/ 30 h 791"/>
                      <a:gd name="T6" fmla="*/ 120 w 1769"/>
                      <a:gd name="T7" fmla="*/ 64 h 791"/>
                      <a:gd name="T8" fmla="*/ 131 w 1769"/>
                      <a:gd name="T9" fmla="*/ 90 h 791"/>
                      <a:gd name="T10" fmla="*/ 127 w 1769"/>
                      <a:gd name="T11" fmla="*/ 116 h 791"/>
                      <a:gd name="T12" fmla="*/ 119 w 1769"/>
                      <a:gd name="T13" fmla="*/ 94 h 791"/>
                      <a:gd name="T14" fmla="*/ 104 w 1769"/>
                      <a:gd name="T15" fmla="*/ 67 h 791"/>
                      <a:gd name="T16" fmla="*/ 83 w 1769"/>
                      <a:gd name="T17" fmla="*/ 43 h 791"/>
                      <a:gd name="T18" fmla="*/ 43 w 1769"/>
                      <a:gd name="T19" fmla="*/ 22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165" name="Group 175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71166" name="Freeform 176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114 h 504"/>
                      <a:gd name="T2" fmla="*/ 167 w 2736"/>
                      <a:gd name="T3" fmla="*/ 38 h 504"/>
                      <a:gd name="T4" fmla="*/ 343 w 2736"/>
                      <a:gd name="T5" fmla="*/ 6 h 504"/>
                      <a:gd name="T6" fmla="*/ 529 w 2736"/>
                      <a:gd name="T7" fmla="*/ 6 h 504"/>
                      <a:gd name="T8" fmla="*/ 525 w 2736"/>
                      <a:gd name="T9" fmla="*/ 23 h 504"/>
                      <a:gd name="T10" fmla="*/ 341 w 2736"/>
                      <a:gd name="T11" fmla="*/ 23 h 504"/>
                      <a:gd name="T12" fmla="*/ 127 w 2736"/>
                      <a:gd name="T13" fmla="*/ 65 h 504"/>
                      <a:gd name="T14" fmla="*/ 0 w 2736"/>
                      <a:gd name="T15" fmla="*/ 1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167" name="Freeform 177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45 w 1769"/>
                      <a:gd name="T3" fmla="*/ 13 h 791"/>
                      <a:gd name="T4" fmla="*/ 106 w 1769"/>
                      <a:gd name="T5" fmla="*/ 45 h 791"/>
                      <a:gd name="T6" fmla="*/ 148 w 1769"/>
                      <a:gd name="T7" fmla="*/ 97 h 791"/>
                      <a:gd name="T8" fmla="*/ 161 w 1769"/>
                      <a:gd name="T9" fmla="*/ 137 h 791"/>
                      <a:gd name="T10" fmla="*/ 155 w 1769"/>
                      <a:gd name="T11" fmla="*/ 177 h 791"/>
                      <a:gd name="T12" fmla="*/ 146 w 1769"/>
                      <a:gd name="T13" fmla="*/ 143 h 791"/>
                      <a:gd name="T14" fmla="*/ 128 w 1769"/>
                      <a:gd name="T15" fmla="*/ 103 h 791"/>
                      <a:gd name="T16" fmla="*/ 102 w 1769"/>
                      <a:gd name="T17" fmla="*/ 67 h 791"/>
                      <a:gd name="T18" fmla="*/ 53 w 1769"/>
                      <a:gd name="T19" fmla="*/ 34 h 791"/>
                      <a:gd name="T20" fmla="*/ 0 w 1769"/>
                      <a:gd name="T21" fmla="*/ 17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168" name="Group 178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71169" name="Freeform 179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66 h 504"/>
                      <a:gd name="T2" fmla="*/ 140 w 2736"/>
                      <a:gd name="T3" fmla="*/ 22 h 504"/>
                      <a:gd name="T4" fmla="*/ 288 w 2736"/>
                      <a:gd name="T5" fmla="*/ 3 h 504"/>
                      <a:gd name="T6" fmla="*/ 444 w 2736"/>
                      <a:gd name="T7" fmla="*/ 3 h 504"/>
                      <a:gd name="T8" fmla="*/ 441 w 2736"/>
                      <a:gd name="T9" fmla="*/ 13 h 504"/>
                      <a:gd name="T10" fmla="*/ 286 w 2736"/>
                      <a:gd name="T11" fmla="*/ 13 h 504"/>
                      <a:gd name="T12" fmla="*/ 106 w 2736"/>
                      <a:gd name="T13" fmla="*/ 39 h 504"/>
                      <a:gd name="T14" fmla="*/ 0 w 2736"/>
                      <a:gd name="T15" fmla="*/ 6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170" name="Freeform 180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7 h 791"/>
                      <a:gd name="T4" fmla="*/ 89 w 1769"/>
                      <a:gd name="T5" fmla="*/ 26 h 791"/>
                      <a:gd name="T6" fmla="*/ 124 w 1769"/>
                      <a:gd name="T7" fmla="*/ 57 h 791"/>
                      <a:gd name="T8" fmla="*/ 135 w 1769"/>
                      <a:gd name="T9" fmla="*/ 79 h 791"/>
                      <a:gd name="T10" fmla="*/ 130 w 1769"/>
                      <a:gd name="T11" fmla="*/ 104 h 791"/>
                      <a:gd name="T12" fmla="*/ 122 w 1769"/>
                      <a:gd name="T13" fmla="*/ 83 h 791"/>
                      <a:gd name="T14" fmla="*/ 107 w 1769"/>
                      <a:gd name="T15" fmla="*/ 60 h 791"/>
                      <a:gd name="T16" fmla="*/ 85 w 1769"/>
                      <a:gd name="T17" fmla="*/ 39 h 791"/>
                      <a:gd name="T18" fmla="*/ 45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171" name="Group 181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71172" name="Freeform 182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98 h 504"/>
                      <a:gd name="T2" fmla="*/ 122 w 2736"/>
                      <a:gd name="T3" fmla="*/ 33 h 504"/>
                      <a:gd name="T4" fmla="*/ 251 w 2736"/>
                      <a:gd name="T5" fmla="*/ 5 h 504"/>
                      <a:gd name="T6" fmla="*/ 386 w 2736"/>
                      <a:gd name="T7" fmla="*/ 5 h 504"/>
                      <a:gd name="T8" fmla="*/ 384 w 2736"/>
                      <a:gd name="T9" fmla="*/ 20 h 504"/>
                      <a:gd name="T10" fmla="*/ 249 w 2736"/>
                      <a:gd name="T11" fmla="*/ 20 h 504"/>
                      <a:gd name="T12" fmla="*/ 93 w 2736"/>
                      <a:gd name="T13" fmla="*/ 57 h 504"/>
                      <a:gd name="T14" fmla="*/ 0 w 2736"/>
                      <a:gd name="T15" fmla="*/ 9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173" name="Freeform 183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3 w 1769"/>
                      <a:gd name="T3" fmla="*/ 11 h 791"/>
                      <a:gd name="T4" fmla="*/ 78 w 1769"/>
                      <a:gd name="T5" fmla="*/ 39 h 791"/>
                      <a:gd name="T6" fmla="*/ 108 w 1769"/>
                      <a:gd name="T7" fmla="*/ 84 h 791"/>
                      <a:gd name="T8" fmla="*/ 118 w 1769"/>
                      <a:gd name="T9" fmla="*/ 119 h 791"/>
                      <a:gd name="T10" fmla="*/ 114 w 1769"/>
                      <a:gd name="T11" fmla="*/ 154 h 791"/>
                      <a:gd name="T12" fmla="*/ 107 w 1769"/>
                      <a:gd name="T13" fmla="*/ 124 h 791"/>
                      <a:gd name="T14" fmla="*/ 93 w 1769"/>
                      <a:gd name="T15" fmla="*/ 89 h 791"/>
                      <a:gd name="T16" fmla="*/ 75 w 1769"/>
                      <a:gd name="T17" fmla="*/ 58 h 791"/>
                      <a:gd name="T18" fmla="*/ 39 w 1769"/>
                      <a:gd name="T19" fmla="*/ 30 h 791"/>
                      <a:gd name="T20" fmla="*/ 0 w 1769"/>
                      <a:gd name="T21" fmla="*/ 15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174" name="Group 184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71175" name="Freeform 185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88 w 2736"/>
                      <a:gd name="T3" fmla="*/ 25 h 504"/>
                      <a:gd name="T4" fmla="*/ 181 w 2736"/>
                      <a:gd name="T5" fmla="*/ 4 h 504"/>
                      <a:gd name="T6" fmla="*/ 278 w 2736"/>
                      <a:gd name="T7" fmla="*/ 4 h 504"/>
                      <a:gd name="T8" fmla="*/ 277 w 2736"/>
                      <a:gd name="T9" fmla="*/ 15 h 504"/>
                      <a:gd name="T10" fmla="*/ 179 w 2736"/>
                      <a:gd name="T11" fmla="*/ 15 h 504"/>
                      <a:gd name="T12" fmla="*/ 66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176" name="Freeform 186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3 w 1769"/>
                      <a:gd name="T3" fmla="*/ 9 h 791"/>
                      <a:gd name="T4" fmla="*/ 56 w 1769"/>
                      <a:gd name="T5" fmla="*/ 30 h 791"/>
                      <a:gd name="T6" fmla="*/ 78 w 1769"/>
                      <a:gd name="T7" fmla="*/ 63 h 791"/>
                      <a:gd name="T8" fmla="*/ 85 w 1769"/>
                      <a:gd name="T9" fmla="*/ 88 h 791"/>
                      <a:gd name="T10" fmla="*/ 82 w 1769"/>
                      <a:gd name="T11" fmla="*/ 115 h 791"/>
                      <a:gd name="T12" fmla="*/ 77 w 1769"/>
                      <a:gd name="T13" fmla="*/ 93 h 791"/>
                      <a:gd name="T14" fmla="*/ 68 w 1769"/>
                      <a:gd name="T15" fmla="*/ 67 h 791"/>
                      <a:gd name="T16" fmla="*/ 53 w 1769"/>
                      <a:gd name="T17" fmla="*/ 43 h 791"/>
                      <a:gd name="T18" fmla="*/ 28 w 1769"/>
                      <a:gd name="T19" fmla="*/ 22 h 791"/>
                      <a:gd name="T20" fmla="*/ 0 w 1769"/>
                      <a:gd name="T21" fmla="*/ 1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177" name="Group 187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71178" name="Freeform 188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18 h 504"/>
                      <a:gd name="T2" fmla="*/ 60 w 2736"/>
                      <a:gd name="T3" fmla="*/ 6 h 504"/>
                      <a:gd name="T4" fmla="*/ 123 w 2736"/>
                      <a:gd name="T5" fmla="*/ 1 h 504"/>
                      <a:gd name="T6" fmla="*/ 189 w 2736"/>
                      <a:gd name="T7" fmla="*/ 1 h 504"/>
                      <a:gd name="T8" fmla="*/ 188 w 2736"/>
                      <a:gd name="T9" fmla="*/ 4 h 504"/>
                      <a:gd name="T10" fmla="*/ 122 w 2736"/>
                      <a:gd name="T11" fmla="*/ 4 h 504"/>
                      <a:gd name="T12" fmla="*/ 45 w 2736"/>
                      <a:gd name="T13" fmla="*/ 10 h 504"/>
                      <a:gd name="T14" fmla="*/ 0 w 2736"/>
                      <a:gd name="T15" fmla="*/ 1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179" name="Freeform 189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6 w 1769"/>
                      <a:gd name="T3" fmla="*/ 2 h 791"/>
                      <a:gd name="T4" fmla="*/ 38 w 1769"/>
                      <a:gd name="T5" fmla="*/ 7 h 791"/>
                      <a:gd name="T6" fmla="*/ 53 w 1769"/>
                      <a:gd name="T7" fmla="*/ 15 h 791"/>
                      <a:gd name="T8" fmla="*/ 58 w 1769"/>
                      <a:gd name="T9" fmla="*/ 21 h 791"/>
                      <a:gd name="T10" fmla="*/ 56 w 1769"/>
                      <a:gd name="T11" fmla="*/ 28 h 791"/>
                      <a:gd name="T12" fmla="*/ 52 w 1769"/>
                      <a:gd name="T13" fmla="*/ 23 h 791"/>
                      <a:gd name="T14" fmla="*/ 46 w 1769"/>
                      <a:gd name="T15" fmla="*/ 16 h 791"/>
                      <a:gd name="T16" fmla="*/ 37 w 1769"/>
                      <a:gd name="T17" fmla="*/ 10 h 791"/>
                      <a:gd name="T18" fmla="*/ 19 w 1769"/>
                      <a:gd name="T19" fmla="*/ 6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180" name="Group 190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71181" name="Freeform 191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182" name="Freeform 192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183" name="Group 193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71184" name="Freeform 194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36 w 2736"/>
                      <a:gd name="T3" fmla="*/ 25 h 504"/>
                      <a:gd name="T4" fmla="*/ 280 w 2736"/>
                      <a:gd name="T5" fmla="*/ 4 h 504"/>
                      <a:gd name="T6" fmla="*/ 431 w 2736"/>
                      <a:gd name="T7" fmla="*/ 4 h 504"/>
                      <a:gd name="T8" fmla="*/ 429 w 2736"/>
                      <a:gd name="T9" fmla="*/ 15 h 504"/>
                      <a:gd name="T10" fmla="*/ 279 w 2736"/>
                      <a:gd name="T11" fmla="*/ 15 h 504"/>
                      <a:gd name="T12" fmla="*/ 103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185" name="Freeform 195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9 h 791"/>
                      <a:gd name="T4" fmla="*/ 86 w 1769"/>
                      <a:gd name="T5" fmla="*/ 30 h 791"/>
                      <a:gd name="T6" fmla="*/ 120 w 1769"/>
                      <a:gd name="T7" fmla="*/ 64 h 791"/>
                      <a:gd name="T8" fmla="*/ 131 w 1769"/>
                      <a:gd name="T9" fmla="*/ 90 h 791"/>
                      <a:gd name="T10" fmla="*/ 127 w 1769"/>
                      <a:gd name="T11" fmla="*/ 116 h 791"/>
                      <a:gd name="T12" fmla="*/ 119 w 1769"/>
                      <a:gd name="T13" fmla="*/ 94 h 791"/>
                      <a:gd name="T14" fmla="*/ 104 w 1769"/>
                      <a:gd name="T15" fmla="*/ 67 h 791"/>
                      <a:gd name="T16" fmla="*/ 83 w 1769"/>
                      <a:gd name="T17" fmla="*/ 43 h 791"/>
                      <a:gd name="T18" fmla="*/ 43 w 1769"/>
                      <a:gd name="T19" fmla="*/ 22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186" name="Group 196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71187" name="Freeform 197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114 h 504"/>
                      <a:gd name="T2" fmla="*/ 167 w 2736"/>
                      <a:gd name="T3" fmla="*/ 38 h 504"/>
                      <a:gd name="T4" fmla="*/ 343 w 2736"/>
                      <a:gd name="T5" fmla="*/ 6 h 504"/>
                      <a:gd name="T6" fmla="*/ 529 w 2736"/>
                      <a:gd name="T7" fmla="*/ 6 h 504"/>
                      <a:gd name="T8" fmla="*/ 525 w 2736"/>
                      <a:gd name="T9" fmla="*/ 23 h 504"/>
                      <a:gd name="T10" fmla="*/ 341 w 2736"/>
                      <a:gd name="T11" fmla="*/ 23 h 504"/>
                      <a:gd name="T12" fmla="*/ 127 w 2736"/>
                      <a:gd name="T13" fmla="*/ 65 h 504"/>
                      <a:gd name="T14" fmla="*/ 0 w 2736"/>
                      <a:gd name="T15" fmla="*/ 1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188" name="Freeform 198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45 w 1769"/>
                      <a:gd name="T3" fmla="*/ 13 h 791"/>
                      <a:gd name="T4" fmla="*/ 106 w 1769"/>
                      <a:gd name="T5" fmla="*/ 45 h 791"/>
                      <a:gd name="T6" fmla="*/ 148 w 1769"/>
                      <a:gd name="T7" fmla="*/ 97 h 791"/>
                      <a:gd name="T8" fmla="*/ 161 w 1769"/>
                      <a:gd name="T9" fmla="*/ 137 h 791"/>
                      <a:gd name="T10" fmla="*/ 155 w 1769"/>
                      <a:gd name="T11" fmla="*/ 177 h 791"/>
                      <a:gd name="T12" fmla="*/ 146 w 1769"/>
                      <a:gd name="T13" fmla="*/ 143 h 791"/>
                      <a:gd name="T14" fmla="*/ 128 w 1769"/>
                      <a:gd name="T15" fmla="*/ 103 h 791"/>
                      <a:gd name="T16" fmla="*/ 102 w 1769"/>
                      <a:gd name="T17" fmla="*/ 67 h 791"/>
                      <a:gd name="T18" fmla="*/ 53 w 1769"/>
                      <a:gd name="T19" fmla="*/ 34 h 791"/>
                      <a:gd name="T20" fmla="*/ 0 w 1769"/>
                      <a:gd name="T21" fmla="*/ 17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189" name="Group 199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71190" name="Freeform 200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66 h 504"/>
                      <a:gd name="T2" fmla="*/ 140 w 2736"/>
                      <a:gd name="T3" fmla="*/ 22 h 504"/>
                      <a:gd name="T4" fmla="*/ 288 w 2736"/>
                      <a:gd name="T5" fmla="*/ 3 h 504"/>
                      <a:gd name="T6" fmla="*/ 444 w 2736"/>
                      <a:gd name="T7" fmla="*/ 3 h 504"/>
                      <a:gd name="T8" fmla="*/ 441 w 2736"/>
                      <a:gd name="T9" fmla="*/ 13 h 504"/>
                      <a:gd name="T10" fmla="*/ 286 w 2736"/>
                      <a:gd name="T11" fmla="*/ 13 h 504"/>
                      <a:gd name="T12" fmla="*/ 106 w 2736"/>
                      <a:gd name="T13" fmla="*/ 39 h 504"/>
                      <a:gd name="T14" fmla="*/ 0 w 2736"/>
                      <a:gd name="T15" fmla="*/ 6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191" name="Freeform 201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7 h 791"/>
                      <a:gd name="T4" fmla="*/ 89 w 1769"/>
                      <a:gd name="T5" fmla="*/ 26 h 791"/>
                      <a:gd name="T6" fmla="*/ 124 w 1769"/>
                      <a:gd name="T7" fmla="*/ 57 h 791"/>
                      <a:gd name="T8" fmla="*/ 135 w 1769"/>
                      <a:gd name="T9" fmla="*/ 79 h 791"/>
                      <a:gd name="T10" fmla="*/ 130 w 1769"/>
                      <a:gd name="T11" fmla="*/ 104 h 791"/>
                      <a:gd name="T12" fmla="*/ 122 w 1769"/>
                      <a:gd name="T13" fmla="*/ 83 h 791"/>
                      <a:gd name="T14" fmla="*/ 107 w 1769"/>
                      <a:gd name="T15" fmla="*/ 60 h 791"/>
                      <a:gd name="T16" fmla="*/ 85 w 1769"/>
                      <a:gd name="T17" fmla="*/ 39 h 791"/>
                      <a:gd name="T18" fmla="*/ 45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192" name="Group 202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71193" name="Freeform 203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98 h 504"/>
                      <a:gd name="T2" fmla="*/ 122 w 2736"/>
                      <a:gd name="T3" fmla="*/ 33 h 504"/>
                      <a:gd name="T4" fmla="*/ 251 w 2736"/>
                      <a:gd name="T5" fmla="*/ 5 h 504"/>
                      <a:gd name="T6" fmla="*/ 386 w 2736"/>
                      <a:gd name="T7" fmla="*/ 5 h 504"/>
                      <a:gd name="T8" fmla="*/ 384 w 2736"/>
                      <a:gd name="T9" fmla="*/ 20 h 504"/>
                      <a:gd name="T10" fmla="*/ 249 w 2736"/>
                      <a:gd name="T11" fmla="*/ 20 h 504"/>
                      <a:gd name="T12" fmla="*/ 93 w 2736"/>
                      <a:gd name="T13" fmla="*/ 57 h 504"/>
                      <a:gd name="T14" fmla="*/ 0 w 2736"/>
                      <a:gd name="T15" fmla="*/ 9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194" name="Freeform 204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3 w 1769"/>
                      <a:gd name="T3" fmla="*/ 11 h 791"/>
                      <a:gd name="T4" fmla="*/ 78 w 1769"/>
                      <a:gd name="T5" fmla="*/ 39 h 791"/>
                      <a:gd name="T6" fmla="*/ 108 w 1769"/>
                      <a:gd name="T7" fmla="*/ 84 h 791"/>
                      <a:gd name="T8" fmla="*/ 118 w 1769"/>
                      <a:gd name="T9" fmla="*/ 119 h 791"/>
                      <a:gd name="T10" fmla="*/ 114 w 1769"/>
                      <a:gd name="T11" fmla="*/ 154 h 791"/>
                      <a:gd name="T12" fmla="*/ 107 w 1769"/>
                      <a:gd name="T13" fmla="*/ 124 h 791"/>
                      <a:gd name="T14" fmla="*/ 93 w 1769"/>
                      <a:gd name="T15" fmla="*/ 89 h 791"/>
                      <a:gd name="T16" fmla="*/ 75 w 1769"/>
                      <a:gd name="T17" fmla="*/ 58 h 791"/>
                      <a:gd name="T18" fmla="*/ 39 w 1769"/>
                      <a:gd name="T19" fmla="*/ 30 h 791"/>
                      <a:gd name="T20" fmla="*/ 0 w 1769"/>
                      <a:gd name="T21" fmla="*/ 15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195" name="Group 205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71196" name="Freeform 206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88 w 2736"/>
                      <a:gd name="T3" fmla="*/ 25 h 504"/>
                      <a:gd name="T4" fmla="*/ 181 w 2736"/>
                      <a:gd name="T5" fmla="*/ 4 h 504"/>
                      <a:gd name="T6" fmla="*/ 278 w 2736"/>
                      <a:gd name="T7" fmla="*/ 4 h 504"/>
                      <a:gd name="T8" fmla="*/ 277 w 2736"/>
                      <a:gd name="T9" fmla="*/ 15 h 504"/>
                      <a:gd name="T10" fmla="*/ 179 w 2736"/>
                      <a:gd name="T11" fmla="*/ 15 h 504"/>
                      <a:gd name="T12" fmla="*/ 66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197" name="Freeform 207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3 w 1769"/>
                      <a:gd name="T3" fmla="*/ 9 h 791"/>
                      <a:gd name="T4" fmla="*/ 56 w 1769"/>
                      <a:gd name="T5" fmla="*/ 30 h 791"/>
                      <a:gd name="T6" fmla="*/ 78 w 1769"/>
                      <a:gd name="T7" fmla="*/ 63 h 791"/>
                      <a:gd name="T8" fmla="*/ 85 w 1769"/>
                      <a:gd name="T9" fmla="*/ 88 h 791"/>
                      <a:gd name="T10" fmla="*/ 82 w 1769"/>
                      <a:gd name="T11" fmla="*/ 115 h 791"/>
                      <a:gd name="T12" fmla="*/ 77 w 1769"/>
                      <a:gd name="T13" fmla="*/ 93 h 791"/>
                      <a:gd name="T14" fmla="*/ 68 w 1769"/>
                      <a:gd name="T15" fmla="*/ 67 h 791"/>
                      <a:gd name="T16" fmla="*/ 53 w 1769"/>
                      <a:gd name="T17" fmla="*/ 43 h 791"/>
                      <a:gd name="T18" fmla="*/ 28 w 1769"/>
                      <a:gd name="T19" fmla="*/ 22 h 791"/>
                      <a:gd name="T20" fmla="*/ 0 w 1769"/>
                      <a:gd name="T21" fmla="*/ 1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198" name="Group 208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71199" name="Freeform 209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18 h 504"/>
                      <a:gd name="T2" fmla="*/ 60 w 2736"/>
                      <a:gd name="T3" fmla="*/ 6 h 504"/>
                      <a:gd name="T4" fmla="*/ 123 w 2736"/>
                      <a:gd name="T5" fmla="*/ 1 h 504"/>
                      <a:gd name="T6" fmla="*/ 189 w 2736"/>
                      <a:gd name="T7" fmla="*/ 1 h 504"/>
                      <a:gd name="T8" fmla="*/ 188 w 2736"/>
                      <a:gd name="T9" fmla="*/ 4 h 504"/>
                      <a:gd name="T10" fmla="*/ 122 w 2736"/>
                      <a:gd name="T11" fmla="*/ 4 h 504"/>
                      <a:gd name="T12" fmla="*/ 45 w 2736"/>
                      <a:gd name="T13" fmla="*/ 10 h 504"/>
                      <a:gd name="T14" fmla="*/ 0 w 2736"/>
                      <a:gd name="T15" fmla="*/ 1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200" name="Freeform 210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6 w 1769"/>
                      <a:gd name="T3" fmla="*/ 2 h 791"/>
                      <a:gd name="T4" fmla="*/ 38 w 1769"/>
                      <a:gd name="T5" fmla="*/ 7 h 791"/>
                      <a:gd name="T6" fmla="*/ 53 w 1769"/>
                      <a:gd name="T7" fmla="*/ 15 h 791"/>
                      <a:gd name="T8" fmla="*/ 58 w 1769"/>
                      <a:gd name="T9" fmla="*/ 21 h 791"/>
                      <a:gd name="T10" fmla="*/ 56 w 1769"/>
                      <a:gd name="T11" fmla="*/ 28 h 791"/>
                      <a:gd name="T12" fmla="*/ 52 w 1769"/>
                      <a:gd name="T13" fmla="*/ 23 h 791"/>
                      <a:gd name="T14" fmla="*/ 46 w 1769"/>
                      <a:gd name="T15" fmla="*/ 16 h 791"/>
                      <a:gd name="T16" fmla="*/ 37 w 1769"/>
                      <a:gd name="T17" fmla="*/ 10 h 791"/>
                      <a:gd name="T18" fmla="*/ 19 w 1769"/>
                      <a:gd name="T19" fmla="*/ 6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201" name="Group 211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71202" name="Freeform 212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203" name="Freeform 213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204" name="Group 214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71205" name="Freeform 215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206" name="Freeform 216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207" name="Group 217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71208" name="Freeform 218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2 w 2736"/>
                      <a:gd name="T5" fmla="*/ 0 h 504"/>
                      <a:gd name="T6" fmla="*/ 3 w 2736"/>
                      <a:gd name="T7" fmla="*/ 0 h 504"/>
                      <a:gd name="T8" fmla="*/ 3 w 2736"/>
                      <a:gd name="T9" fmla="*/ 0 h 504"/>
                      <a:gd name="T10" fmla="*/ 2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209" name="Freeform 219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1 w 1769"/>
                      <a:gd name="T5" fmla="*/ 0 h 791"/>
                      <a:gd name="T6" fmla="*/ 1 w 1769"/>
                      <a:gd name="T7" fmla="*/ 0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0 h 791"/>
                      <a:gd name="T16" fmla="*/ 1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210" name="Group 220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71211" name="Freeform 221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2 w 2736"/>
                      <a:gd name="T5" fmla="*/ 0 h 504"/>
                      <a:gd name="T6" fmla="*/ 3 w 2736"/>
                      <a:gd name="T7" fmla="*/ 0 h 504"/>
                      <a:gd name="T8" fmla="*/ 3 w 2736"/>
                      <a:gd name="T9" fmla="*/ 0 h 504"/>
                      <a:gd name="T10" fmla="*/ 2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212" name="Freeform 222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1 w 1769"/>
                      <a:gd name="T5" fmla="*/ 0 h 791"/>
                      <a:gd name="T6" fmla="*/ 1 w 1769"/>
                      <a:gd name="T7" fmla="*/ 0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0 h 791"/>
                      <a:gd name="T16" fmla="*/ 1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213" name="Group 223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71214" name="Freeform 224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23 w 2736"/>
                      <a:gd name="T3" fmla="*/ 6 h 504"/>
                      <a:gd name="T4" fmla="*/ 46 w 2736"/>
                      <a:gd name="T5" fmla="*/ 1 h 504"/>
                      <a:gd name="T6" fmla="*/ 72 w 2736"/>
                      <a:gd name="T7" fmla="*/ 1 h 504"/>
                      <a:gd name="T8" fmla="*/ 71 w 2736"/>
                      <a:gd name="T9" fmla="*/ 3 h 504"/>
                      <a:gd name="T10" fmla="*/ 46 w 2736"/>
                      <a:gd name="T11" fmla="*/ 3 h 504"/>
                      <a:gd name="T12" fmla="*/ 1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215" name="Freeform 225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6 w 1769"/>
                      <a:gd name="T3" fmla="*/ 2 h 791"/>
                      <a:gd name="T4" fmla="*/ 14 w 1769"/>
                      <a:gd name="T5" fmla="*/ 6 h 791"/>
                      <a:gd name="T6" fmla="*/ 20 w 1769"/>
                      <a:gd name="T7" fmla="*/ 15 h 791"/>
                      <a:gd name="T8" fmla="*/ 22 w 1769"/>
                      <a:gd name="T9" fmla="*/ 20 h 791"/>
                      <a:gd name="T10" fmla="*/ 21 w 1769"/>
                      <a:gd name="T11" fmla="*/ 26 h 791"/>
                      <a:gd name="T12" fmla="*/ 20 w 1769"/>
                      <a:gd name="T13" fmla="*/ 21 h 791"/>
                      <a:gd name="T14" fmla="*/ 17 w 1769"/>
                      <a:gd name="T15" fmla="*/ 15 h 791"/>
                      <a:gd name="T16" fmla="*/ 14 w 1769"/>
                      <a:gd name="T17" fmla="*/ 10 h 791"/>
                      <a:gd name="T18" fmla="*/ 7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216" name="Group 226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71217" name="Freeform 227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19 w 2736"/>
                      <a:gd name="T3" fmla="*/ 6 h 504"/>
                      <a:gd name="T4" fmla="*/ 40 w 2736"/>
                      <a:gd name="T5" fmla="*/ 1 h 504"/>
                      <a:gd name="T6" fmla="*/ 62 w 2736"/>
                      <a:gd name="T7" fmla="*/ 1 h 504"/>
                      <a:gd name="T8" fmla="*/ 62 w 2736"/>
                      <a:gd name="T9" fmla="*/ 3 h 504"/>
                      <a:gd name="T10" fmla="*/ 40 w 2736"/>
                      <a:gd name="T11" fmla="*/ 3 h 504"/>
                      <a:gd name="T12" fmla="*/ 15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218" name="Freeform 228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5 w 1769"/>
                      <a:gd name="T3" fmla="*/ 2 h 791"/>
                      <a:gd name="T4" fmla="*/ 13 w 1769"/>
                      <a:gd name="T5" fmla="*/ 6 h 791"/>
                      <a:gd name="T6" fmla="*/ 17 w 1769"/>
                      <a:gd name="T7" fmla="*/ 15 h 791"/>
                      <a:gd name="T8" fmla="*/ 19 w 1769"/>
                      <a:gd name="T9" fmla="*/ 20 h 791"/>
                      <a:gd name="T10" fmla="*/ 18 w 1769"/>
                      <a:gd name="T11" fmla="*/ 26 h 791"/>
                      <a:gd name="T12" fmla="*/ 17 w 1769"/>
                      <a:gd name="T13" fmla="*/ 21 h 791"/>
                      <a:gd name="T14" fmla="*/ 15 w 1769"/>
                      <a:gd name="T15" fmla="*/ 15 h 791"/>
                      <a:gd name="T16" fmla="*/ 12 w 1769"/>
                      <a:gd name="T17" fmla="*/ 10 h 791"/>
                      <a:gd name="T18" fmla="*/ 6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219" name="Group 229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71220" name="Freeform 230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221" name="Freeform 231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222" name="Group 232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71223" name="Freeform 233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224" name="Freeform 234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1225" name="Freeform 235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1 w 2736"/>
                    <a:gd name="T5" fmla="*/ 0 h 504"/>
                    <a:gd name="T6" fmla="*/ 1 w 2736"/>
                    <a:gd name="T7" fmla="*/ 0 h 504"/>
                    <a:gd name="T8" fmla="*/ 1 w 2736"/>
                    <a:gd name="T9" fmla="*/ 0 h 504"/>
                    <a:gd name="T10" fmla="*/ 1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1226" name="Freeform 236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71227" name="Group 237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71228" name="Freeform 238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9 h 504"/>
                      <a:gd name="T2" fmla="*/ 19 w 2736"/>
                      <a:gd name="T3" fmla="*/ 3 h 504"/>
                      <a:gd name="T4" fmla="*/ 40 w 2736"/>
                      <a:gd name="T5" fmla="*/ 0 h 504"/>
                      <a:gd name="T6" fmla="*/ 62 w 2736"/>
                      <a:gd name="T7" fmla="*/ 0 h 504"/>
                      <a:gd name="T8" fmla="*/ 62 w 2736"/>
                      <a:gd name="T9" fmla="*/ 2 h 504"/>
                      <a:gd name="T10" fmla="*/ 40 w 2736"/>
                      <a:gd name="T11" fmla="*/ 2 h 504"/>
                      <a:gd name="T12" fmla="*/ 15 w 2736"/>
                      <a:gd name="T13" fmla="*/ 5 h 504"/>
                      <a:gd name="T14" fmla="*/ 0 w 2736"/>
                      <a:gd name="T15" fmla="*/ 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229" name="Freeform 239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5 w 1769"/>
                      <a:gd name="T3" fmla="*/ 1 h 791"/>
                      <a:gd name="T4" fmla="*/ 13 w 1769"/>
                      <a:gd name="T5" fmla="*/ 4 h 791"/>
                      <a:gd name="T6" fmla="*/ 17 w 1769"/>
                      <a:gd name="T7" fmla="*/ 8 h 791"/>
                      <a:gd name="T8" fmla="*/ 19 w 1769"/>
                      <a:gd name="T9" fmla="*/ 11 h 791"/>
                      <a:gd name="T10" fmla="*/ 18 w 1769"/>
                      <a:gd name="T11" fmla="*/ 14 h 791"/>
                      <a:gd name="T12" fmla="*/ 17 w 1769"/>
                      <a:gd name="T13" fmla="*/ 11 h 791"/>
                      <a:gd name="T14" fmla="*/ 15 w 1769"/>
                      <a:gd name="T15" fmla="*/ 8 h 791"/>
                      <a:gd name="T16" fmla="*/ 12 w 1769"/>
                      <a:gd name="T17" fmla="*/ 5 h 791"/>
                      <a:gd name="T18" fmla="*/ 6 w 1769"/>
                      <a:gd name="T19" fmla="*/ 3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230" name="Group 240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71231" name="Freeform 241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42 h 504"/>
                      <a:gd name="T2" fmla="*/ 27 w 2736"/>
                      <a:gd name="T3" fmla="*/ 14 h 504"/>
                      <a:gd name="T4" fmla="*/ 57 w 2736"/>
                      <a:gd name="T5" fmla="*/ 2 h 504"/>
                      <a:gd name="T6" fmla="*/ 87 w 2736"/>
                      <a:gd name="T7" fmla="*/ 2 h 504"/>
                      <a:gd name="T8" fmla="*/ 87 w 2736"/>
                      <a:gd name="T9" fmla="*/ 9 h 504"/>
                      <a:gd name="T10" fmla="*/ 56 w 2736"/>
                      <a:gd name="T11" fmla="*/ 9 h 504"/>
                      <a:gd name="T12" fmla="*/ 21 w 2736"/>
                      <a:gd name="T13" fmla="*/ 24 h 504"/>
                      <a:gd name="T14" fmla="*/ 0 w 2736"/>
                      <a:gd name="T15" fmla="*/ 4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232" name="Freeform 242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7 w 1769"/>
                      <a:gd name="T3" fmla="*/ 5 h 791"/>
                      <a:gd name="T4" fmla="*/ 18 w 1769"/>
                      <a:gd name="T5" fmla="*/ 16 h 791"/>
                      <a:gd name="T6" fmla="*/ 24 w 1769"/>
                      <a:gd name="T7" fmla="*/ 35 h 791"/>
                      <a:gd name="T8" fmla="*/ 27 w 1769"/>
                      <a:gd name="T9" fmla="*/ 50 h 791"/>
                      <a:gd name="T10" fmla="*/ 26 w 1769"/>
                      <a:gd name="T11" fmla="*/ 64 h 791"/>
                      <a:gd name="T12" fmla="*/ 24 w 1769"/>
                      <a:gd name="T13" fmla="*/ 52 h 791"/>
                      <a:gd name="T14" fmla="*/ 21 w 1769"/>
                      <a:gd name="T15" fmla="*/ 37 h 791"/>
                      <a:gd name="T16" fmla="*/ 17 w 1769"/>
                      <a:gd name="T17" fmla="*/ 24 h 791"/>
                      <a:gd name="T18" fmla="*/ 9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233" name="Group 243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71234" name="Freeform 244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3 w 2736"/>
                      <a:gd name="T3" fmla="*/ 0 h 504"/>
                      <a:gd name="T4" fmla="*/ 26 w 2736"/>
                      <a:gd name="T5" fmla="*/ 0 h 504"/>
                      <a:gd name="T6" fmla="*/ 40 w 2736"/>
                      <a:gd name="T7" fmla="*/ 0 h 504"/>
                      <a:gd name="T8" fmla="*/ 40 w 2736"/>
                      <a:gd name="T9" fmla="*/ 0 h 504"/>
                      <a:gd name="T10" fmla="*/ 26 w 2736"/>
                      <a:gd name="T11" fmla="*/ 0 h 504"/>
                      <a:gd name="T12" fmla="*/ 10 w 2736"/>
                      <a:gd name="T13" fmla="*/ 0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235" name="Freeform 245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8 w 1769"/>
                      <a:gd name="T5" fmla="*/ 0 h 791"/>
                      <a:gd name="T6" fmla="*/ 11 w 1769"/>
                      <a:gd name="T7" fmla="*/ 0 h 791"/>
                      <a:gd name="T8" fmla="*/ 12 w 1769"/>
                      <a:gd name="T9" fmla="*/ 1 h 791"/>
                      <a:gd name="T10" fmla="*/ 12 w 1769"/>
                      <a:gd name="T11" fmla="*/ 1 h 791"/>
                      <a:gd name="T12" fmla="*/ 11 w 1769"/>
                      <a:gd name="T13" fmla="*/ 1 h 791"/>
                      <a:gd name="T14" fmla="*/ 10 w 1769"/>
                      <a:gd name="T15" fmla="*/ 0 h 791"/>
                      <a:gd name="T16" fmla="*/ 8 w 1769"/>
                      <a:gd name="T17" fmla="*/ 0 h 791"/>
                      <a:gd name="T18" fmla="*/ 4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236" name="Group 246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71237" name="Freeform 247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36 w 2736"/>
                      <a:gd name="T3" fmla="*/ 25 h 504"/>
                      <a:gd name="T4" fmla="*/ 280 w 2736"/>
                      <a:gd name="T5" fmla="*/ 4 h 504"/>
                      <a:gd name="T6" fmla="*/ 431 w 2736"/>
                      <a:gd name="T7" fmla="*/ 4 h 504"/>
                      <a:gd name="T8" fmla="*/ 429 w 2736"/>
                      <a:gd name="T9" fmla="*/ 15 h 504"/>
                      <a:gd name="T10" fmla="*/ 279 w 2736"/>
                      <a:gd name="T11" fmla="*/ 15 h 504"/>
                      <a:gd name="T12" fmla="*/ 103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238" name="Freeform 248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9 h 791"/>
                      <a:gd name="T4" fmla="*/ 86 w 1769"/>
                      <a:gd name="T5" fmla="*/ 30 h 791"/>
                      <a:gd name="T6" fmla="*/ 120 w 1769"/>
                      <a:gd name="T7" fmla="*/ 64 h 791"/>
                      <a:gd name="T8" fmla="*/ 131 w 1769"/>
                      <a:gd name="T9" fmla="*/ 90 h 791"/>
                      <a:gd name="T10" fmla="*/ 127 w 1769"/>
                      <a:gd name="T11" fmla="*/ 116 h 791"/>
                      <a:gd name="T12" fmla="*/ 119 w 1769"/>
                      <a:gd name="T13" fmla="*/ 94 h 791"/>
                      <a:gd name="T14" fmla="*/ 104 w 1769"/>
                      <a:gd name="T15" fmla="*/ 67 h 791"/>
                      <a:gd name="T16" fmla="*/ 83 w 1769"/>
                      <a:gd name="T17" fmla="*/ 43 h 791"/>
                      <a:gd name="T18" fmla="*/ 43 w 1769"/>
                      <a:gd name="T19" fmla="*/ 22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239" name="Group 249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71240" name="Freeform 250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00 w 2736"/>
                      <a:gd name="T3" fmla="*/ 25 h 504"/>
                      <a:gd name="T4" fmla="*/ 205 w 2736"/>
                      <a:gd name="T5" fmla="*/ 4 h 504"/>
                      <a:gd name="T6" fmla="*/ 316 w 2736"/>
                      <a:gd name="T7" fmla="*/ 4 h 504"/>
                      <a:gd name="T8" fmla="*/ 314 w 2736"/>
                      <a:gd name="T9" fmla="*/ 15 h 504"/>
                      <a:gd name="T10" fmla="*/ 203 w 2736"/>
                      <a:gd name="T11" fmla="*/ 15 h 504"/>
                      <a:gd name="T12" fmla="*/ 75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241" name="Freeform 251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7 w 1769"/>
                      <a:gd name="T3" fmla="*/ 9 h 791"/>
                      <a:gd name="T4" fmla="*/ 63 w 1769"/>
                      <a:gd name="T5" fmla="*/ 30 h 791"/>
                      <a:gd name="T6" fmla="*/ 88 w 1769"/>
                      <a:gd name="T7" fmla="*/ 64 h 791"/>
                      <a:gd name="T8" fmla="*/ 96 w 1769"/>
                      <a:gd name="T9" fmla="*/ 90 h 791"/>
                      <a:gd name="T10" fmla="*/ 92 w 1769"/>
                      <a:gd name="T11" fmla="*/ 116 h 791"/>
                      <a:gd name="T12" fmla="*/ 87 w 1769"/>
                      <a:gd name="T13" fmla="*/ 94 h 791"/>
                      <a:gd name="T14" fmla="*/ 76 w 1769"/>
                      <a:gd name="T15" fmla="*/ 67 h 791"/>
                      <a:gd name="T16" fmla="*/ 61 w 1769"/>
                      <a:gd name="T17" fmla="*/ 43 h 791"/>
                      <a:gd name="T18" fmla="*/ 32 w 1769"/>
                      <a:gd name="T19" fmla="*/ 22 h 791"/>
                      <a:gd name="T20" fmla="*/ 0 w 1769"/>
                      <a:gd name="T21" fmla="*/ 1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242" name="Group 252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71243" name="Freeform 253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65 h 504"/>
                      <a:gd name="T2" fmla="*/ 132 w 2736"/>
                      <a:gd name="T3" fmla="*/ 22 h 504"/>
                      <a:gd name="T4" fmla="*/ 272 w 2736"/>
                      <a:gd name="T5" fmla="*/ 3 h 504"/>
                      <a:gd name="T6" fmla="*/ 418 w 2736"/>
                      <a:gd name="T7" fmla="*/ 3 h 504"/>
                      <a:gd name="T8" fmla="*/ 416 w 2736"/>
                      <a:gd name="T9" fmla="*/ 13 h 504"/>
                      <a:gd name="T10" fmla="*/ 270 w 2736"/>
                      <a:gd name="T11" fmla="*/ 13 h 504"/>
                      <a:gd name="T12" fmla="*/ 100 w 2736"/>
                      <a:gd name="T13" fmla="*/ 37 h 504"/>
                      <a:gd name="T14" fmla="*/ 0 w 2736"/>
                      <a:gd name="T15" fmla="*/ 6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244" name="Freeform 254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5 w 1769"/>
                      <a:gd name="T3" fmla="*/ 7 h 791"/>
                      <a:gd name="T4" fmla="*/ 84 w 1769"/>
                      <a:gd name="T5" fmla="*/ 26 h 791"/>
                      <a:gd name="T6" fmla="*/ 117 w 1769"/>
                      <a:gd name="T7" fmla="*/ 55 h 791"/>
                      <a:gd name="T8" fmla="*/ 127 w 1769"/>
                      <a:gd name="T9" fmla="*/ 78 h 791"/>
                      <a:gd name="T10" fmla="*/ 122 w 1769"/>
                      <a:gd name="T11" fmla="*/ 101 h 791"/>
                      <a:gd name="T12" fmla="*/ 115 w 1769"/>
                      <a:gd name="T13" fmla="*/ 81 h 791"/>
                      <a:gd name="T14" fmla="*/ 101 w 1769"/>
                      <a:gd name="T15" fmla="*/ 58 h 791"/>
                      <a:gd name="T16" fmla="*/ 80 w 1769"/>
                      <a:gd name="T17" fmla="*/ 38 h 791"/>
                      <a:gd name="T18" fmla="*/ 42 w 1769"/>
                      <a:gd name="T19" fmla="*/ 19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245" name="Group 255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71246" name="Freeform 256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36 w 2736"/>
                      <a:gd name="T3" fmla="*/ 25 h 504"/>
                      <a:gd name="T4" fmla="*/ 280 w 2736"/>
                      <a:gd name="T5" fmla="*/ 4 h 504"/>
                      <a:gd name="T6" fmla="*/ 431 w 2736"/>
                      <a:gd name="T7" fmla="*/ 4 h 504"/>
                      <a:gd name="T8" fmla="*/ 429 w 2736"/>
                      <a:gd name="T9" fmla="*/ 15 h 504"/>
                      <a:gd name="T10" fmla="*/ 279 w 2736"/>
                      <a:gd name="T11" fmla="*/ 15 h 504"/>
                      <a:gd name="T12" fmla="*/ 103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247" name="Freeform 257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9 h 791"/>
                      <a:gd name="T4" fmla="*/ 86 w 1769"/>
                      <a:gd name="T5" fmla="*/ 30 h 791"/>
                      <a:gd name="T6" fmla="*/ 120 w 1769"/>
                      <a:gd name="T7" fmla="*/ 64 h 791"/>
                      <a:gd name="T8" fmla="*/ 131 w 1769"/>
                      <a:gd name="T9" fmla="*/ 90 h 791"/>
                      <a:gd name="T10" fmla="*/ 127 w 1769"/>
                      <a:gd name="T11" fmla="*/ 116 h 791"/>
                      <a:gd name="T12" fmla="*/ 119 w 1769"/>
                      <a:gd name="T13" fmla="*/ 94 h 791"/>
                      <a:gd name="T14" fmla="*/ 104 w 1769"/>
                      <a:gd name="T15" fmla="*/ 67 h 791"/>
                      <a:gd name="T16" fmla="*/ 83 w 1769"/>
                      <a:gd name="T17" fmla="*/ 43 h 791"/>
                      <a:gd name="T18" fmla="*/ 43 w 1769"/>
                      <a:gd name="T19" fmla="*/ 22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248" name="Group 258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71249" name="Freeform 259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62 h 504"/>
                      <a:gd name="T2" fmla="*/ 114 w 2736"/>
                      <a:gd name="T3" fmla="*/ 21 h 504"/>
                      <a:gd name="T4" fmla="*/ 235 w 2736"/>
                      <a:gd name="T5" fmla="*/ 3 h 504"/>
                      <a:gd name="T6" fmla="*/ 362 w 2736"/>
                      <a:gd name="T7" fmla="*/ 3 h 504"/>
                      <a:gd name="T8" fmla="*/ 359 w 2736"/>
                      <a:gd name="T9" fmla="*/ 12 h 504"/>
                      <a:gd name="T10" fmla="*/ 233 w 2736"/>
                      <a:gd name="T11" fmla="*/ 12 h 504"/>
                      <a:gd name="T12" fmla="*/ 87 w 2736"/>
                      <a:gd name="T13" fmla="*/ 36 h 504"/>
                      <a:gd name="T14" fmla="*/ 0 w 2736"/>
                      <a:gd name="T15" fmla="*/ 6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250" name="Freeform 260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1 w 1769"/>
                      <a:gd name="T3" fmla="*/ 7 h 791"/>
                      <a:gd name="T4" fmla="*/ 73 w 1769"/>
                      <a:gd name="T5" fmla="*/ 25 h 791"/>
                      <a:gd name="T6" fmla="*/ 101 w 1769"/>
                      <a:gd name="T7" fmla="*/ 53 h 791"/>
                      <a:gd name="T8" fmla="*/ 110 w 1769"/>
                      <a:gd name="T9" fmla="*/ 75 h 791"/>
                      <a:gd name="T10" fmla="*/ 106 w 1769"/>
                      <a:gd name="T11" fmla="*/ 97 h 791"/>
                      <a:gd name="T12" fmla="*/ 100 w 1769"/>
                      <a:gd name="T13" fmla="*/ 78 h 791"/>
                      <a:gd name="T14" fmla="*/ 87 w 1769"/>
                      <a:gd name="T15" fmla="*/ 56 h 791"/>
                      <a:gd name="T16" fmla="*/ 70 w 1769"/>
                      <a:gd name="T17" fmla="*/ 37 h 791"/>
                      <a:gd name="T18" fmla="*/ 37 w 1769"/>
                      <a:gd name="T19" fmla="*/ 18 h 791"/>
                      <a:gd name="T20" fmla="*/ 0 w 1769"/>
                      <a:gd name="T21" fmla="*/ 9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251" name="Group 261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71252" name="Freeform 262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29 h 504"/>
                      <a:gd name="T2" fmla="*/ 101 w 2736"/>
                      <a:gd name="T3" fmla="*/ 10 h 504"/>
                      <a:gd name="T4" fmla="*/ 208 w 2736"/>
                      <a:gd name="T5" fmla="*/ 1 h 504"/>
                      <a:gd name="T6" fmla="*/ 321 w 2736"/>
                      <a:gd name="T7" fmla="*/ 1 h 504"/>
                      <a:gd name="T8" fmla="*/ 319 w 2736"/>
                      <a:gd name="T9" fmla="*/ 6 h 504"/>
                      <a:gd name="T10" fmla="*/ 207 w 2736"/>
                      <a:gd name="T11" fmla="*/ 6 h 504"/>
                      <a:gd name="T12" fmla="*/ 77 w 2736"/>
                      <a:gd name="T13" fmla="*/ 17 h 504"/>
                      <a:gd name="T14" fmla="*/ 0 w 2736"/>
                      <a:gd name="T15" fmla="*/ 2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253" name="Freeform 263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7 w 1769"/>
                      <a:gd name="T3" fmla="*/ 3 h 791"/>
                      <a:gd name="T4" fmla="*/ 65 w 1769"/>
                      <a:gd name="T5" fmla="*/ 11 h 791"/>
                      <a:gd name="T6" fmla="*/ 90 w 1769"/>
                      <a:gd name="T7" fmla="*/ 24 h 791"/>
                      <a:gd name="T8" fmla="*/ 98 w 1769"/>
                      <a:gd name="T9" fmla="*/ 35 h 791"/>
                      <a:gd name="T10" fmla="*/ 94 w 1769"/>
                      <a:gd name="T11" fmla="*/ 44 h 791"/>
                      <a:gd name="T12" fmla="*/ 88 w 1769"/>
                      <a:gd name="T13" fmla="*/ 36 h 791"/>
                      <a:gd name="T14" fmla="*/ 77 w 1769"/>
                      <a:gd name="T15" fmla="*/ 26 h 791"/>
                      <a:gd name="T16" fmla="*/ 62 w 1769"/>
                      <a:gd name="T17" fmla="*/ 17 h 791"/>
                      <a:gd name="T18" fmla="*/ 33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254" name="Group 264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71255" name="Freeform 265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29 h 504"/>
                      <a:gd name="T2" fmla="*/ 72 w 2736"/>
                      <a:gd name="T3" fmla="*/ 10 h 504"/>
                      <a:gd name="T4" fmla="*/ 148 w 2736"/>
                      <a:gd name="T5" fmla="*/ 1 h 504"/>
                      <a:gd name="T6" fmla="*/ 228 w 2736"/>
                      <a:gd name="T7" fmla="*/ 1 h 504"/>
                      <a:gd name="T8" fmla="*/ 227 w 2736"/>
                      <a:gd name="T9" fmla="*/ 6 h 504"/>
                      <a:gd name="T10" fmla="*/ 147 w 2736"/>
                      <a:gd name="T11" fmla="*/ 6 h 504"/>
                      <a:gd name="T12" fmla="*/ 55 w 2736"/>
                      <a:gd name="T13" fmla="*/ 17 h 504"/>
                      <a:gd name="T14" fmla="*/ 0 w 2736"/>
                      <a:gd name="T15" fmla="*/ 2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256" name="Freeform 266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9 w 1769"/>
                      <a:gd name="T3" fmla="*/ 3 h 791"/>
                      <a:gd name="T4" fmla="*/ 46 w 1769"/>
                      <a:gd name="T5" fmla="*/ 11 h 791"/>
                      <a:gd name="T6" fmla="*/ 64 w 1769"/>
                      <a:gd name="T7" fmla="*/ 24 h 791"/>
                      <a:gd name="T8" fmla="*/ 70 w 1769"/>
                      <a:gd name="T9" fmla="*/ 35 h 791"/>
                      <a:gd name="T10" fmla="*/ 67 w 1769"/>
                      <a:gd name="T11" fmla="*/ 44 h 791"/>
                      <a:gd name="T12" fmla="*/ 63 w 1769"/>
                      <a:gd name="T13" fmla="*/ 36 h 791"/>
                      <a:gd name="T14" fmla="*/ 55 w 1769"/>
                      <a:gd name="T15" fmla="*/ 26 h 791"/>
                      <a:gd name="T16" fmla="*/ 44 w 1769"/>
                      <a:gd name="T17" fmla="*/ 17 h 791"/>
                      <a:gd name="T18" fmla="*/ 23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257" name="Group 267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71258" name="Freeform 268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0 h 504"/>
                      <a:gd name="T2" fmla="*/ 66 w 2736"/>
                      <a:gd name="T3" fmla="*/ 3 h 504"/>
                      <a:gd name="T4" fmla="*/ 135 w 2736"/>
                      <a:gd name="T5" fmla="*/ 0 h 504"/>
                      <a:gd name="T6" fmla="*/ 209 w 2736"/>
                      <a:gd name="T7" fmla="*/ 0 h 504"/>
                      <a:gd name="T8" fmla="*/ 207 w 2736"/>
                      <a:gd name="T9" fmla="*/ 2 h 504"/>
                      <a:gd name="T10" fmla="*/ 134 w 2736"/>
                      <a:gd name="T11" fmla="*/ 2 h 504"/>
                      <a:gd name="T12" fmla="*/ 50 w 2736"/>
                      <a:gd name="T13" fmla="*/ 6 h 504"/>
                      <a:gd name="T14" fmla="*/ 0 w 2736"/>
                      <a:gd name="T15" fmla="*/ 1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259" name="Freeform 269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7 w 1769"/>
                      <a:gd name="T3" fmla="*/ 1 h 791"/>
                      <a:gd name="T4" fmla="*/ 42 w 1769"/>
                      <a:gd name="T5" fmla="*/ 4 h 791"/>
                      <a:gd name="T6" fmla="*/ 58 w 1769"/>
                      <a:gd name="T7" fmla="*/ 8 h 791"/>
                      <a:gd name="T8" fmla="*/ 63 w 1769"/>
                      <a:gd name="T9" fmla="*/ 12 h 791"/>
                      <a:gd name="T10" fmla="*/ 61 w 1769"/>
                      <a:gd name="T11" fmla="*/ 15 h 791"/>
                      <a:gd name="T12" fmla="*/ 58 w 1769"/>
                      <a:gd name="T13" fmla="*/ 12 h 791"/>
                      <a:gd name="T14" fmla="*/ 50 w 1769"/>
                      <a:gd name="T15" fmla="*/ 9 h 791"/>
                      <a:gd name="T16" fmla="*/ 40 w 1769"/>
                      <a:gd name="T17" fmla="*/ 6 h 791"/>
                      <a:gd name="T18" fmla="*/ 21 w 1769"/>
                      <a:gd name="T19" fmla="*/ 3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71260" name="Freeform 270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1 w 776"/>
                  <a:gd name="T9" fmla="*/ 1 h 2368"/>
                  <a:gd name="T10" fmla="*/ 1 w 776"/>
                  <a:gd name="T11" fmla="*/ 1 h 2368"/>
                  <a:gd name="T12" fmla="*/ 1 w 776"/>
                  <a:gd name="T13" fmla="*/ 2 h 2368"/>
                  <a:gd name="T14" fmla="*/ 2 w 776"/>
                  <a:gd name="T15" fmla="*/ 2 h 2368"/>
                  <a:gd name="T16" fmla="*/ 1 w 776"/>
                  <a:gd name="T17" fmla="*/ 2 h 2368"/>
                  <a:gd name="T18" fmla="*/ 2 w 776"/>
                  <a:gd name="T19" fmla="*/ 2 h 2368"/>
                  <a:gd name="T20" fmla="*/ 2 w 776"/>
                  <a:gd name="T21" fmla="*/ 3 h 2368"/>
                  <a:gd name="T22" fmla="*/ 2 w 776"/>
                  <a:gd name="T23" fmla="*/ 3 h 2368"/>
                  <a:gd name="T24" fmla="*/ 2 w 776"/>
                  <a:gd name="T25" fmla="*/ 3 h 2368"/>
                  <a:gd name="T26" fmla="*/ 2 w 776"/>
                  <a:gd name="T27" fmla="*/ 4 h 2368"/>
                  <a:gd name="T28" fmla="*/ 2 w 776"/>
                  <a:gd name="T29" fmla="*/ 4 h 2368"/>
                  <a:gd name="T30" fmla="*/ 3 w 776"/>
                  <a:gd name="T31" fmla="*/ 5 h 2368"/>
                  <a:gd name="T32" fmla="*/ 2 w 776"/>
                  <a:gd name="T33" fmla="*/ 5 h 2368"/>
                  <a:gd name="T34" fmla="*/ 3 w 776"/>
                  <a:gd name="T35" fmla="*/ 6 h 2368"/>
                  <a:gd name="T36" fmla="*/ 2 w 776"/>
                  <a:gd name="T37" fmla="*/ 6 h 2368"/>
                  <a:gd name="T38" fmla="*/ 3 w 776"/>
                  <a:gd name="T39" fmla="*/ 7 h 2368"/>
                  <a:gd name="T40" fmla="*/ 3 w 776"/>
                  <a:gd name="T41" fmla="*/ 7 h 2368"/>
                  <a:gd name="T42" fmla="*/ 3 w 776"/>
                  <a:gd name="T43" fmla="*/ 8 h 2368"/>
                  <a:gd name="T44" fmla="*/ 3 w 776"/>
                  <a:gd name="T45" fmla="*/ 8 h 2368"/>
                  <a:gd name="T46" fmla="*/ 3 w 776"/>
                  <a:gd name="T47" fmla="*/ 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261" name="Arc 271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262" name="Arc 272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263" name="Arc 273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264" name="Arc 274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265" name="Arc 275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266" name="Arc 276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267" name="Arc 277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268" name="Arc 278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269" name="Freeform 279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1 w 776"/>
                  <a:gd name="T9" fmla="*/ 1 h 2368"/>
                  <a:gd name="T10" fmla="*/ 1 w 776"/>
                  <a:gd name="T11" fmla="*/ 1 h 2368"/>
                  <a:gd name="T12" fmla="*/ 1 w 776"/>
                  <a:gd name="T13" fmla="*/ 2 h 2368"/>
                  <a:gd name="T14" fmla="*/ 2 w 776"/>
                  <a:gd name="T15" fmla="*/ 2 h 2368"/>
                  <a:gd name="T16" fmla="*/ 1 w 776"/>
                  <a:gd name="T17" fmla="*/ 2 h 2368"/>
                  <a:gd name="T18" fmla="*/ 2 w 776"/>
                  <a:gd name="T19" fmla="*/ 2 h 2368"/>
                  <a:gd name="T20" fmla="*/ 2 w 776"/>
                  <a:gd name="T21" fmla="*/ 3 h 2368"/>
                  <a:gd name="T22" fmla="*/ 2 w 776"/>
                  <a:gd name="T23" fmla="*/ 3 h 2368"/>
                  <a:gd name="T24" fmla="*/ 2 w 776"/>
                  <a:gd name="T25" fmla="*/ 3 h 2368"/>
                  <a:gd name="T26" fmla="*/ 2 w 776"/>
                  <a:gd name="T27" fmla="*/ 4 h 2368"/>
                  <a:gd name="T28" fmla="*/ 2 w 776"/>
                  <a:gd name="T29" fmla="*/ 4 h 2368"/>
                  <a:gd name="T30" fmla="*/ 3 w 776"/>
                  <a:gd name="T31" fmla="*/ 5 h 2368"/>
                  <a:gd name="T32" fmla="*/ 2 w 776"/>
                  <a:gd name="T33" fmla="*/ 5 h 2368"/>
                  <a:gd name="T34" fmla="*/ 3 w 776"/>
                  <a:gd name="T35" fmla="*/ 6 h 2368"/>
                  <a:gd name="T36" fmla="*/ 2 w 776"/>
                  <a:gd name="T37" fmla="*/ 6 h 2368"/>
                  <a:gd name="T38" fmla="*/ 3 w 776"/>
                  <a:gd name="T39" fmla="*/ 7 h 2368"/>
                  <a:gd name="T40" fmla="*/ 3 w 776"/>
                  <a:gd name="T41" fmla="*/ 7 h 2368"/>
                  <a:gd name="T42" fmla="*/ 3 w 776"/>
                  <a:gd name="T43" fmla="*/ 8 h 2368"/>
                  <a:gd name="T44" fmla="*/ 3 w 776"/>
                  <a:gd name="T45" fmla="*/ 8 h 2368"/>
                  <a:gd name="T46" fmla="*/ 3 w 776"/>
                  <a:gd name="T47" fmla="*/ 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270" name="Freeform 280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1 h 2368"/>
                  <a:gd name="T34" fmla="*/ 2 w 776"/>
                  <a:gd name="T35" fmla="*/ 1 h 2368"/>
                  <a:gd name="T36" fmla="*/ 2 w 776"/>
                  <a:gd name="T37" fmla="*/ 1 h 2368"/>
                  <a:gd name="T38" fmla="*/ 2 w 776"/>
                  <a:gd name="T39" fmla="*/ 1 h 2368"/>
                  <a:gd name="T40" fmla="*/ 2 w 776"/>
                  <a:gd name="T41" fmla="*/ 1 h 2368"/>
                  <a:gd name="T42" fmla="*/ 2 w 776"/>
                  <a:gd name="T43" fmla="*/ 1 h 2368"/>
                  <a:gd name="T44" fmla="*/ 2 w 776"/>
                  <a:gd name="T45" fmla="*/ 1 h 2368"/>
                  <a:gd name="T46" fmla="*/ 2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271" name="Arc 281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272" name="Arc 282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273" name="Arc 283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274" name="Freeform 284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21 w 776"/>
                  <a:gd name="T3" fmla="*/ 0 h 2368"/>
                  <a:gd name="T4" fmla="*/ 9 w 776"/>
                  <a:gd name="T5" fmla="*/ 1 h 2368"/>
                  <a:gd name="T6" fmla="*/ 30 w 776"/>
                  <a:gd name="T7" fmla="*/ 1 h 2368"/>
                  <a:gd name="T8" fmla="*/ 18 w 776"/>
                  <a:gd name="T9" fmla="*/ 1 h 2368"/>
                  <a:gd name="T10" fmla="*/ 35 w 776"/>
                  <a:gd name="T11" fmla="*/ 2 h 2368"/>
                  <a:gd name="T12" fmla="*/ 26 w 776"/>
                  <a:gd name="T13" fmla="*/ 2 h 2368"/>
                  <a:gd name="T14" fmla="*/ 43 w 776"/>
                  <a:gd name="T15" fmla="*/ 2 h 2368"/>
                  <a:gd name="T16" fmla="*/ 35 w 776"/>
                  <a:gd name="T17" fmla="*/ 3 h 2368"/>
                  <a:gd name="T18" fmla="*/ 48 w 776"/>
                  <a:gd name="T19" fmla="*/ 3 h 2368"/>
                  <a:gd name="T20" fmla="*/ 43 w 776"/>
                  <a:gd name="T21" fmla="*/ 3 h 2368"/>
                  <a:gd name="T22" fmla="*/ 52 w 776"/>
                  <a:gd name="T23" fmla="*/ 3 h 2368"/>
                  <a:gd name="T24" fmla="*/ 52 w 776"/>
                  <a:gd name="T25" fmla="*/ 4 h 2368"/>
                  <a:gd name="T26" fmla="*/ 61 w 776"/>
                  <a:gd name="T27" fmla="*/ 4 h 2368"/>
                  <a:gd name="T28" fmla="*/ 56 w 776"/>
                  <a:gd name="T29" fmla="*/ 5 h 2368"/>
                  <a:gd name="T30" fmla="*/ 65 w 776"/>
                  <a:gd name="T31" fmla="*/ 5 h 2368"/>
                  <a:gd name="T32" fmla="*/ 61 w 776"/>
                  <a:gd name="T33" fmla="*/ 6 h 2368"/>
                  <a:gd name="T34" fmla="*/ 65 w 776"/>
                  <a:gd name="T35" fmla="*/ 7 h 2368"/>
                  <a:gd name="T36" fmla="*/ 61 w 776"/>
                  <a:gd name="T37" fmla="*/ 7 h 2368"/>
                  <a:gd name="T38" fmla="*/ 70 w 776"/>
                  <a:gd name="T39" fmla="*/ 7 h 2368"/>
                  <a:gd name="T40" fmla="*/ 65 w 776"/>
                  <a:gd name="T41" fmla="*/ 8 h 2368"/>
                  <a:gd name="T42" fmla="*/ 70 w 776"/>
                  <a:gd name="T43" fmla="*/ 9 h 2368"/>
                  <a:gd name="T44" fmla="*/ 65 w 776"/>
                  <a:gd name="T45" fmla="*/ 9 h 2368"/>
                  <a:gd name="T46" fmla="*/ 70 w 776"/>
                  <a:gd name="T47" fmla="*/ 1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275" name="Freeform 285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4 w 776"/>
                  <a:gd name="T3" fmla="*/ 0 h 2368"/>
                  <a:gd name="T4" fmla="*/ 1 w 776"/>
                  <a:gd name="T5" fmla="*/ 1 h 2368"/>
                  <a:gd name="T6" fmla="*/ 5 w 776"/>
                  <a:gd name="T7" fmla="*/ 1 h 2368"/>
                  <a:gd name="T8" fmla="*/ 3 w 776"/>
                  <a:gd name="T9" fmla="*/ 1 h 2368"/>
                  <a:gd name="T10" fmla="*/ 6 w 776"/>
                  <a:gd name="T11" fmla="*/ 2 h 2368"/>
                  <a:gd name="T12" fmla="*/ 5 w 776"/>
                  <a:gd name="T13" fmla="*/ 2 h 2368"/>
                  <a:gd name="T14" fmla="*/ 7 w 776"/>
                  <a:gd name="T15" fmla="*/ 2 h 2368"/>
                  <a:gd name="T16" fmla="*/ 6 w 776"/>
                  <a:gd name="T17" fmla="*/ 3 h 2368"/>
                  <a:gd name="T18" fmla="*/ 8 w 776"/>
                  <a:gd name="T19" fmla="*/ 3 h 2368"/>
                  <a:gd name="T20" fmla="*/ 7 w 776"/>
                  <a:gd name="T21" fmla="*/ 3 h 2368"/>
                  <a:gd name="T22" fmla="*/ 9 w 776"/>
                  <a:gd name="T23" fmla="*/ 3 h 2368"/>
                  <a:gd name="T24" fmla="*/ 9 w 776"/>
                  <a:gd name="T25" fmla="*/ 4 h 2368"/>
                  <a:gd name="T26" fmla="*/ 10 w 776"/>
                  <a:gd name="T27" fmla="*/ 4 h 2368"/>
                  <a:gd name="T28" fmla="*/ 9 w 776"/>
                  <a:gd name="T29" fmla="*/ 5 h 2368"/>
                  <a:gd name="T30" fmla="*/ 11 w 776"/>
                  <a:gd name="T31" fmla="*/ 5 h 2368"/>
                  <a:gd name="T32" fmla="*/ 10 w 776"/>
                  <a:gd name="T33" fmla="*/ 6 h 2368"/>
                  <a:gd name="T34" fmla="*/ 11 w 776"/>
                  <a:gd name="T35" fmla="*/ 7 h 2368"/>
                  <a:gd name="T36" fmla="*/ 10 w 776"/>
                  <a:gd name="T37" fmla="*/ 7 h 2368"/>
                  <a:gd name="T38" fmla="*/ 12 w 776"/>
                  <a:gd name="T39" fmla="*/ 8 h 2368"/>
                  <a:gd name="T40" fmla="*/ 11 w 776"/>
                  <a:gd name="T41" fmla="*/ 8 h 2368"/>
                  <a:gd name="T42" fmla="*/ 12 w 776"/>
                  <a:gd name="T43" fmla="*/ 9 h 2368"/>
                  <a:gd name="T44" fmla="*/ 11 w 776"/>
                  <a:gd name="T45" fmla="*/ 9 h 2368"/>
                  <a:gd name="T46" fmla="*/ 12 w 776"/>
                  <a:gd name="T47" fmla="*/ 1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276" name="Freeform 286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1 h 2368"/>
                  <a:gd name="T6" fmla="*/ 1 w 776"/>
                  <a:gd name="T7" fmla="*/ 1 h 2368"/>
                  <a:gd name="T8" fmla="*/ 0 w 776"/>
                  <a:gd name="T9" fmla="*/ 1 h 2368"/>
                  <a:gd name="T10" fmla="*/ 1 w 776"/>
                  <a:gd name="T11" fmla="*/ 2 h 2368"/>
                  <a:gd name="T12" fmla="*/ 1 w 776"/>
                  <a:gd name="T13" fmla="*/ 2 h 2368"/>
                  <a:gd name="T14" fmla="*/ 1 w 776"/>
                  <a:gd name="T15" fmla="*/ 2 h 2368"/>
                  <a:gd name="T16" fmla="*/ 1 w 776"/>
                  <a:gd name="T17" fmla="*/ 3 h 2368"/>
                  <a:gd name="T18" fmla="*/ 1 w 776"/>
                  <a:gd name="T19" fmla="*/ 3 h 2368"/>
                  <a:gd name="T20" fmla="*/ 1 w 776"/>
                  <a:gd name="T21" fmla="*/ 3 h 2368"/>
                  <a:gd name="T22" fmla="*/ 1 w 776"/>
                  <a:gd name="T23" fmla="*/ 3 h 2368"/>
                  <a:gd name="T24" fmla="*/ 1 w 776"/>
                  <a:gd name="T25" fmla="*/ 4 h 2368"/>
                  <a:gd name="T26" fmla="*/ 1 w 776"/>
                  <a:gd name="T27" fmla="*/ 4 h 2368"/>
                  <a:gd name="T28" fmla="*/ 1 w 776"/>
                  <a:gd name="T29" fmla="*/ 5 h 2368"/>
                  <a:gd name="T30" fmla="*/ 1 w 776"/>
                  <a:gd name="T31" fmla="*/ 5 h 2368"/>
                  <a:gd name="T32" fmla="*/ 1 w 776"/>
                  <a:gd name="T33" fmla="*/ 6 h 2368"/>
                  <a:gd name="T34" fmla="*/ 1 w 776"/>
                  <a:gd name="T35" fmla="*/ 7 h 2368"/>
                  <a:gd name="T36" fmla="*/ 1 w 776"/>
                  <a:gd name="T37" fmla="*/ 7 h 2368"/>
                  <a:gd name="T38" fmla="*/ 1 w 776"/>
                  <a:gd name="T39" fmla="*/ 7 h 2368"/>
                  <a:gd name="T40" fmla="*/ 1 w 776"/>
                  <a:gd name="T41" fmla="*/ 8 h 2368"/>
                  <a:gd name="T42" fmla="*/ 1 w 776"/>
                  <a:gd name="T43" fmla="*/ 9 h 2368"/>
                  <a:gd name="T44" fmla="*/ 1 w 776"/>
                  <a:gd name="T45" fmla="*/ 9 h 2368"/>
                  <a:gd name="T46" fmla="*/ 1 w 776"/>
                  <a:gd name="T47" fmla="*/ 1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277" name="Freeform 287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16 w 776"/>
                  <a:gd name="T3" fmla="*/ 0 h 2368"/>
                  <a:gd name="T4" fmla="*/ 7 w 776"/>
                  <a:gd name="T5" fmla="*/ 1 h 2368"/>
                  <a:gd name="T6" fmla="*/ 22 w 776"/>
                  <a:gd name="T7" fmla="*/ 1 h 2368"/>
                  <a:gd name="T8" fmla="*/ 13 w 776"/>
                  <a:gd name="T9" fmla="*/ 2 h 2368"/>
                  <a:gd name="T10" fmla="*/ 25 w 776"/>
                  <a:gd name="T11" fmla="*/ 2 h 2368"/>
                  <a:gd name="T12" fmla="*/ 19 w 776"/>
                  <a:gd name="T13" fmla="*/ 2 h 2368"/>
                  <a:gd name="T14" fmla="*/ 32 w 776"/>
                  <a:gd name="T15" fmla="*/ 2 h 2368"/>
                  <a:gd name="T16" fmla="*/ 25 w 776"/>
                  <a:gd name="T17" fmla="*/ 3 h 2368"/>
                  <a:gd name="T18" fmla="*/ 36 w 776"/>
                  <a:gd name="T19" fmla="*/ 3 h 2368"/>
                  <a:gd name="T20" fmla="*/ 32 w 776"/>
                  <a:gd name="T21" fmla="*/ 4 h 2368"/>
                  <a:gd name="T22" fmla="*/ 39 w 776"/>
                  <a:gd name="T23" fmla="*/ 4 h 2368"/>
                  <a:gd name="T24" fmla="*/ 39 w 776"/>
                  <a:gd name="T25" fmla="*/ 5 h 2368"/>
                  <a:gd name="T26" fmla="*/ 45 w 776"/>
                  <a:gd name="T27" fmla="*/ 5 h 2368"/>
                  <a:gd name="T28" fmla="*/ 42 w 776"/>
                  <a:gd name="T29" fmla="*/ 6 h 2368"/>
                  <a:gd name="T30" fmla="*/ 48 w 776"/>
                  <a:gd name="T31" fmla="*/ 6 h 2368"/>
                  <a:gd name="T32" fmla="*/ 45 w 776"/>
                  <a:gd name="T33" fmla="*/ 7 h 2368"/>
                  <a:gd name="T34" fmla="*/ 48 w 776"/>
                  <a:gd name="T35" fmla="*/ 8 h 2368"/>
                  <a:gd name="T36" fmla="*/ 45 w 776"/>
                  <a:gd name="T37" fmla="*/ 8 h 2368"/>
                  <a:gd name="T38" fmla="*/ 51 w 776"/>
                  <a:gd name="T39" fmla="*/ 9 h 2368"/>
                  <a:gd name="T40" fmla="*/ 48 w 776"/>
                  <a:gd name="T41" fmla="*/ 10 h 2368"/>
                  <a:gd name="T42" fmla="*/ 51 w 776"/>
                  <a:gd name="T43" fmla="*/ 11 h 2368"/>
                  <a:gd name="T44" fmla="*/ 48 w 776"/>
                  <a:gd name="T45" fmla="*/ 11 h 2368"/>
                  <a:gd name="T46" fmla="*/ 51 w 776"/>
                  <a:gd name="T47" fmla="*/ 1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278" name="Freeform 288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83 w 776"/>
                  <a:gd name="T3" fmla="*/ 0 h 2368"/>
                  <a:gd name="T4" fmla="*/ 34 w 776"/>
                  <a:gd name="T5" fmla="*/ 0 h 2368"/>
                  <a:gd name="T6" fmla="*/ 117 w 776"/>
                  <a:gd name="T7" fmla="*/ 0 h 2368"/>
                  <a:gd name="T8" fmla="*/ 67 w 776"/>
                  <a:gd name="T9" fmla="*/ 0 h 2368"/>
                  <a:gd name="T10" fmla="*/ 133 w 776"/>
                  <a:gd name="T11" fmla="*/ 0 h 2368"/>
                  <a:gd name="T12" fmla="*/ 100 w 776"/>
                  <a:gd name="T13" fmla="*/ 0 h 2368"/>
                  <a:gd name="T14" fmla="*/ 166 w 776"/>
                  <a:gd name="T15" fmla="*/ 1 h 2368"/>
                  <a:gd name="T16" fmla="*/ 133 w 776"/>
                  <a:gd name="T17" fmla="*/ 1 h 2368"/>
                  <a:gd name="T18" fmla="*/ 182 w 776"/>
                  <a:gd name="T19" fmla="*/ 1 h 2368"/>
                  <a:gd name="T20" fmla="*/ 166 w 776"/>
                  <a:gd name="T21" fmla="*/ 1 h 2368"/>
                  <a:gd name="T22" fmla="*/ 199 w 776"/>
                  <a:gd name="T23" fmla="*/ 1 h 2368"/>
                  <a:gd name="T24" fmla="*/ 199 w 776"/>
                  <a:gd name="T25" fmla="*/ 1 h 2368"/>
                  <a:gd name="T26" fmla="*/ 232 w 776"/>
                  <a:gd name="T27" fmla="*/ 1 h 2368"/>
                  <a:gd name="T28" fmla="*/ 215 w 776"/>
                  <a:gd name="T29" fmla="*/ 1 h 2368"/>
                  <a:gd name="T30" fmla="*/ 248 w 776"/>
                  <a:gd name="T31" fmla="*/ 1 h 2368"/>
                  <a:gd name="T32" fmla="*/ 232 w 776"/>
                  <a:gd name="T33" fmla="*/ 1 h 2368"/>
                  <a:gd name="T34" fmla="*/ 248 w 776"/>
                  <a:gd name="T35" fmla="*/ 2 h 2368"/>
                  <a:gd name="T36" fmla="*/ 232 w 776"/>
                  <a:gd name="T37" fmla="*/ 2 h 2368"/>
                  <a:gd name="T38" fmla="*/ 266 w 776"/>
                  <a:gd name="T39" fmla="*/ 2 h 2368"/>
                  <a:gd name="T40" fmla="*/ 248 w 776"/>
                  <a:gd name="T41" fmla="*/ 2 h 2368"/>
                  <a:gd name="T42" fmla="*/ 266 w 776"/>
                  <a:gd name="T43" fmla="*/ 2 h 2368"/>
                  <a:gd name="T44" fmla="*/ 248 w 776"/>
                  <a:gd name="T45" fmla="*/ 2 h 2368"/>
                  <a:gd name="T46" fmla="*/ 266 w 776"/>
                  <a:gd name="T47" fmla="*/ 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279" name="Freeform 289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3 w 776"/>
                  <a:gd name="T3" fmla="*/ 0 h 2368"/>
                  <a:gd name="T4" fmla="*/ 1 w 776"/>
                  <a:gd name="T5" fmla="*/ 0 h 2368"/>
                  <a:gd name="T6" fmla="*/ 4 w 776"/>
                  <a:gd name="T7" fmla="*/ 0 h 2368"/>
                  <a:gd name="T8" fmla="*/ 2 w 776"/>
                  <a:gd name="T9" fmla="*/ 1 h 2368"/>
                  <a:gd name="T10" fmla="*/ 5 w 776"/>
                  <a:gd name="T11" fmla="*/ 1 h 2368"/>
                  <a:gd name="T12" fmla="*/ 4 w 776"/>
                  <a:gd name="T13" fmla="*/ 1 h 2368"/>
                  <a:gd name="T14" fmla="*/ 6 w 776"/>
                  <a:gd name="T15" fmla="*/ 2 h 2368"/>
                  <a:gd name="T16" fmla="*/ 5 w 776"/>
                  <a:gd name="T17" fmla="*/ 2 h 2368"/>
                  <a:gd name="T18" fmla="*/ 7 w 776"/>
                  <a:gd name="T19" fmla="*/ 2 h 2368"/>
                  <a:gd name="T20" fmla="*/ 6 w 776"/>
                  <a:gd name="T21" fmla="*/ 2 h 2368"/>
                  <a:gd name="T22" fmla="*/ 7 w 776"/>
                  <a:gd name="T23" fmla="*/ 3 h 2368"/>
                  <a:gd name="T24" fmla="*/ 7 w 776"/>
                  <a:gd name="T25" fmla="*/ 3 h 2368"/>
                  <a:gd name="T26" fmla="*/ 8 w 776"/>
                  <a:gd name="T27" fmla="*/ 3 h 2368"/>
                  <a:gd name="T28" fmla="*/ 8 w 776"/>
                  <a:gd name="T29" fmla="*/ 4 h 2368"/>
                  <a:gd name="T30" fmla="*/ 9 w 776"/>
                  <a:gd name="T31" fmla="*/ 4 h 2368"/>
                  <a:gd name="T32" fmla="*/ 8 w 776"/>
                  <a:gd name="T33" fmla="*/ 5 h 2368"/>
                  <a:gd name="T34" fmla="*/ 9 w 776"/>
                  <a:gd name="T35" fmla="*/ 5 h 2368"/>
                  <a:gd name="T36" fmla="*/ 8 w 776"/>
                  <a:gd name="T37" fmla="*/ 5 h 2368"/>
                  <a:gd name="T38" fmla="*/ 10 w 776"/>
                  <a:gd name="T39" fmla="*/ 6 h 2368"/>
                  <a:gd name="T40" fmla="*/ 9 w 776"/>
                  <a:gd name="T41" fmla="*/ 6 h 2368"/>
                  <a:gd name="T42" fmla="*/ 10 w 776"/>
                  <a:gd name="T43" fmla="*/ 7 h 2368"/>
                  <a:gd name="T44" fmla="*/ 9 w 776"/>
                  <a:gd name="T45" fmla="*/ 7 h 2368"/>
                  <a:gd name="T46" fmla="*/ 10 w 776"/>
                  <a:gd name="T47" fmla="*/ 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280" name="Freeform 290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2 w 776"/>
                  <a:gd name="T23" fmla="*/ 0 h 2368"/>
                  <a:gd name="T24" fmla="*/ 2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1 h 2368"/>
                  <a:gd name="T34" fmla="*/ 2 w 776"/>
                  <a:gd name="T35" fmla="*/ 1 h 2368"/>
                  <a:gd name="T36" fmla="*/ 2 w 776"/>
                  <a:gd name="T37" fmla="*/ 1 h 2368"/>
                  <a:gd name="T38" fmla="*/ 2 w 776"/>
                  <a:gd name="T39" fmla="*/ 1 h 2368"/>
                  <a:gd name="T40" fmla="*/ 2 w 776"/>
                  <a:gd name="T41" fmla="*/ 1 h 2368"/>
                  <a:gd name="T42" fmla="*/ 2 w 776"/>
                  <a:gd name="T43" fmla="*/ 1 h 2368"/>
                  <a:gd name="T44" fmla="*/ 2 w 776"/>
                  <a:gd name="T45" fmla="*/ 1 h 2368"/>
                  <a:gd name="T46" fmla="*/ 2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281" name="Freeform 291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1 h 2368"/>
                  <a:gd name="T34" fmla="*/ 2 w 776"/>
                  <a:gd name="T35" fmla="*/ 1 h 2368"/>
                  <a:gd name="T36" fmla="*/ 2 w 776"/>
                  <a:gd name="T37" fmla="*/ 1 h 2368"/>
                  <a:gd name="T38" fmla="*/ 2 w 776"/>
                  <a:gd name="T39" fmla="*/ 1 h 2368"/>
                  <a:gd name="T40" fmla="*/ 2 w 776"/>
                  <a:gd name="T41" fmla="*/ 1 h 2368"/>
                  <a:gd name="T42" fmla="*/ 2 w 776"/>
                  <a:gd name="T43" fmla="*/ 1 h 2368"/>
                  <a:gd name="T44" fmla="*/ 2 w 776"/>
                  <a:gd name="T45" fmla="*/ 1 h 2368"/>
                  <a:gd name="T46" fmla="*/ 2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340" name="WordArt 292"/>
          <p:cNvSpPr>
            <a:spLocks noChangeArrowheads="1" noChangeShapeType="1" noTextEdit="1"/>
          </p:cNvSpPr>
          <p:nvPr/>
        </p:nvSpPr>
        <p:spPr bwMode="auto">
          <a:xfrm>
            <a:off x="2362200" y="3200400"/>
            <a:ext cx="439261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MÔN: ĐẠI SỐ </a:t>
            </a:r>
            <a:r>
              <a:rPr lang="en-US" sz="4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7</a:t>
            </a:r>
            <a:endParaRPr lang="en-US" sz="4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71284" name="Picture 12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919163" y="1793875"/>
            <a:ext cx="7081837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Mot thoi de nh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3" y="115888"/>
            <a:ext cx="6334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3213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5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67" grpId="0" animBg="1"/>
      <p:bldP spid="234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161947"/>
              </p:ext>
            </p:extLst>
          </p:nvPr>
        </p:nvGraphicFramePr>
        <p:xfrm>
          <a:off x="228600" y="76200"/>
          <a:ext cx="10668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6" name="Clip" r:id="rId3" imgW="1278331" imgH="1273759" progId="MS_ClipArt_Gallery.2">
                  <p:embed/>
                </p:oleObj>
              </mc:Choice>
              <mc:Fallback>
                <p:oleObj name="Clip" r:id="rId3" imgW="1278331" imgH="1273759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76200"/>
                        <a:ext cx="1066800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265738"/>
              </p:ext>
            </p:extLst>
          </p:nvPr>
        </p:nvGraphicFramePr>
        <p:xfrm>
          <a:off x="7467600" y="5383213"/>
          <a:ext cx="15240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7" name="Clip" r:id="rId5" imgW="1999793" imgH="1831543" progId="MS_ClipArt_Gallery.2">
                  <p:embed/>
                </p:oleObj>
              </mc:Choice>
              <mc:Fallback>
                <p:oleObj name="Clip" r:id="rId5" imgW="1999793" imgH="1831543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5383213"/>
                        <a:ext cx="1524000" cy="139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720152" y="708650"/>
            <a:ext cx="842384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a, b.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762000" y="2133600"/>
            <a:ext cx="7848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b 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 b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&gt; b</a:t>
            </a: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838200" y="2819400"/>
            <a:ext cx="7696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x, y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 so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907473" y="4267200"/>
            <a:ext cx="7848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x, y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y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x &lt; y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&gt; y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04800" y="3048000"/>
            <a:ext cx="602673" cy="114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2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6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161947"/>
              </p:ext>
            </p:extLst>
          </p:nvPr>
        </p:nvGraphicFramePr>
        <p:xfrm>
          <a:off x="228600" y="76200"/>
          <a:ext cx="10668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6" name="Clip" r:id="rId3" imgW="1278331" imgH="1273759" progId="MS_ClipArt_Gallery.2">
                  <p:embed/>
                </p:oleObj>
              </mc:Choice>
              <mc:Fallback>
                <p:oleObj name="Clip" r:id="rId3" imgW="1278331" imgH="1273759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76200"/>
                        <a:ext cx="1066800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265738"/>
              </p:ext>
            </p:extLst>
          </p:nvPr>
        </p:nvGraphicFramePr>
        <p:xfrm>
          <a:off x="7467600" y="5383213"/>
          <a:ext cx="15240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7" name="Clip" r:id="rId5" imgW="1999793" imgH="1831543" progId="MS_ClipArt_Gallery.2">
                  <p:embed/>
                </p:oleObj>
              </mc:Choice>
              <mc:Fallback>
                <p:oleObj name="Clip" r:id="rId5" imgW="1999793" imgH="1831543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5383213"/>
                        <a:ext cx="1524000" cy="139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04590" y="409914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So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461443"/>
              </p:ext>
            </p:extLst>
          </p:nvPr>
        </p:nvGraphicFramePr>
        <p:xfrm>
          <a:off x="4341541" y="1658361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8" name="Equation" r:id="rId7" imgW="114120" imgH="177480" progId="Equation.DSMT4">
                  <p:embed/>
                </p:oleObj>
              </mc:Choice>
              <mc:Fallback>
                <p:oleObj name="Equation" r:id="rId7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41541" y="1658361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3968638" y="1130166"/>
            <a:ext cx="32177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0,42316…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3333070" y="1084270"/>
            <a:ext cx="9653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04800" y="4325826"/>
            <a:ext cx="7863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0,4(25)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0,42316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83499" y="2356209"/>
            <a:ext cx="71064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0,4(25) = 0,42525…                   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0,4(25)  &gt;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0,42516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680489"/>
              </p:ext>
            </p:extLst>
          </p:nvPr>
        </p:nvGraphicFramePr>
        <p:xfrm>
          <a:off x="3302621" y="3097857"/>
          <a:ext cx="351514" cy="446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9" name="Equation" r:id="rId9" imgW="126720" imgH="126720" progId="Equation.DSMT4">
                  <p:embed/>
                </p:oleObj>
              </mc:Choice>
              <mc:Fallback>
                <p:oleObj name="Equation" r:id="rId9" imgW="12672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02621" y="3097857"/>
                        <a:ext cx="351514" cy="446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0904645"/>
              </p:ext>
            </p:extLst>
          </p:nvPr>
        </p:nvGraphicFramePr>
        <p:xfrm>
          <a:off x="1480287" y="3101061"/>
          <a:ext cx="1872513" cy="544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60" name="Equation" r:id="rId11" imgW="698400" imgH="203040" progId="Equation.DSMT4">
                  <p:embed/>
                </p:oleObj>
              </mc:Choice>
              <mc:Fallback>
                <p:oleObj name="Equation" r:id="rId11" imgW="698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80287" y="3101061"/>
                        <a:ext cx="1872513" cy="5447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172390"/>
              </p:ext>
            </p:extLst>
          </p:nvPr>
        </p:nvGraphicFramePr>
        <p:xfrm>
          <a:off x="1783808" y="1152935"/>
          <a:ext cx="1250950" cy="5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61" name="Equation" r:id="rId13" imgW="507960" imgH="203040" progId="Equation.DSMT4">
                  <p:embed/>
                </p:oleObj>
              </mc:Choice>
              <mc:Fallback>
                <p:oleObj name="Equation" r:id="rId13" imgW="507960" imgH="203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3808" y="1152935"/>
                        <a:ext cx="1250950" cy="5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1672969" y="2871672"/>
            <a:ext cx="2268646" cy="320654"/>
            <a:chOff x="6629400" y="2057400"/>
            <a:chExt cx="2064327" cy="314973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6629400" y="205740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629400" y="2057400"/>
              <a:ext cx="2057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8693727" y="2067573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2029751" y="2882311"/>
            <a:ext cx="2268646" cy="320654"/>
            <a:chOff x="6629400" y="2057400"/>
            <a:chExt cx="2064327" cy="314973"/>
          </a:xfrm>
        </p:grpSpPr>
        <p:cxnSp>
          <p:nvCxnSpPr>
            <p:cNvPr id="85" name="Straight Connector 84"/>
            <p:cNvCxnSpPr/>
            <p:nvPr/>
          </p:nvCxnSpPr>
          <p:spPr>
            <a:xfrm flipV="1">
              <a:off x="6629400" y="205740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6629400" y="2057400"/>
              <a:ext cx="2057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8693727" y="2067573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2189919" y="2831858"/>
            <a:ext cx="2268646" cy="320654"/>
            <a:chOff x="6629400" y="2057400"/>
            <a:chExt cx="2064327" cy="314973"/>
          </a:xfrm>
        </p:grpSpPr>
        <p:cxnSp>
          <p:nvCxnSpPr>
            <p:cNvPr id="89" name="Straight Connector 88"/>
            <p:cNvCxnSpPr/>
            <p:nvPr/>
          </p:nvCxnSpPr>
          <p:spPr>
            <a:xfrm flipV="1">
              <a:off x="6629400" y="205740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6629400" y="2057400"/>
              <a:ext cx="2057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8693727" y="2067573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2387887" y="2882311"/>
            <a:ext cx="2268646" cy="320654"/>
            <a:chOff x="6629400" y="2057400"/>
            <a:chExt cx="2064327" cy="314973"/>
          </a:xfrm>
        </p:grpSpPr>
        <p:cxnSp>
          <p:nvCxnSpPr>
            <p:cNvPr id="93" name="Straight Connector 92"/>
            <p:cNvCxnSpPr/>
            <p:nvPr/>
          </p:nvCxnSpPr>
          <p:spPr>
            <a:xfrm flipV="1">
              <a:off x="6629400" y="205740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629400" y="2057400"/>
              <a:ext cx="2057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V="1">
              <a:off x="8693727" y="2067573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699356"/>
              </p:ext>
            </p:extLst>
          </p:nvPr>
        </p:nvGraphicFramePr>
        <p:xfrm>
          <a:off x="3821113" y="3142156"/>
          <a:ext cx="1741487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62" name="Equation" r:id="rId15" imgW="698400" imgH="203040" progId="Equation.DSMT4">
                  <p:embed/>
                </p:oleObj>
              </mc:Choice>
              <mc:Fallback>
                <p:oleObj name="Equation" r:id="rId15" imgW="698400" imgH="203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1113" y="3142156"/>
                        <a:ext cx="1741487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915265" y="2356209"/>
            <a:ext cx="7086600" cy="2186794"/>
            <a:chOff x="1447800" y="1011380"/>
            <a:chExt cx="7086600" cy="2186794"/>
          </a:xfrm>
        </p:grpSpPr>
        <p:sp>
          <p:nvSpPr>
            <p:cNvPr id="35" name="Rounded Rectangle 34"/>
            <p:cNvSpPr/>
            <p:nvPr/>
          </p:nvSpPr>
          <p:spPr>
            <a:xfrm>
              <a:off x="1447800" y="1011380"/>
              <a:ext cx="6934200" cy="21336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00200" y="1136071"/>
              <a:ext cx="693420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bất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kỳ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cũng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thập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nên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so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sánh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cũng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tương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so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sánh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hữu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tỉ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thập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phân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518403" y="1453331"/>
            <a:ext cx="1292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59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8" grpId="1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20436" y="2197966"/>
            <a:ext cx="685800" cy="685800"/>
          </a:xfrm>
          <a:prstGeom prst="rect">
            <a:avLst/>
          </a:prstGeom>
          <a:solidFill>
            <a:srgbClr val="0033CC"/>
          </a:solidFill>
          <a:ln>
            <a:solidFill>
              <a:srgbClr val="0033CC"/>
            </a:solidFill>
            <a:miter lim="800000"/>
            <a:headEnd/>
            <a:tailEnd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FFFF00"/>
                </a:solidFill>
                <a:latin typeface=".VnTime" pitchFamily="34" charset="0"/>
              </a:rPr>
              <a:t>?2</a:t>
            </a:r>
            <a:endParaRPr lang="en-US" sz="3200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2310825"/>
            <a:ext cx="36359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92727" y="2895600"/>
            <a:ext cx="852747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2,(35)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2,369121528… 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-0,(63)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451184"/>
              </p:ext>
            </p:extLst>
          </p:nvPr>
        </p:nvGraphicFramePr>
        <p:xfrm>
          <a:off x="3341966" y="3352800"/>
          <a:ext cx="457200" cy="832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04" name="Equation" r:id="rId3" imgW="253890" imgH="393529" progId="Equation.3">
                  <p:embed/>
                </p:oleObj>
              </mc:Choice>
              <mc:Fallback>
                <p:oleObj name="Equation" r:id="rId3" imgW="253890" imgH="39352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1966" y="3352800"/>
                        <a:ext cx="457200" cy="8323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406236" y="391968"/>
            <a:ext cx="6324600" cy="1524000"/>
            <a:chOff x="1406236" y="391968"/>
            <a:chExt cx="6324600" cy="1524000"/>
          </a:xfrm>
        </p:grpSpPr>
        <p:sp>
          <p:nvSpPr>
            <p:cNvPr id="12" name="AutoShape 6"/>
            <p:cNvSpPr>
              <a:spLocks noChangeArrowheads="1"/>
            </p:cNvSpPr>
            <p:nvPr/>
          </p:nvSpPr>
          <p:spPr bwMode="auto">
            <a:xfrm>
              <a:off x="1406236" y="391968"/>
              <a:ext cx="6324600" cy="1524000"/>
            </a:xfrm>
            <a:prstGeom prst="horizontalScroll">
              <a:avLst>
                <a:gd name="adj" fmla="val 125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altLang="vi-VN" sz="4000"/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2212702" y="752186"/>
              <a:ext cx="5487521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5400" b="1" dirty="0" err="1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altLang="vi-VN" sz="54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5400" b="1" dirty="0" err="1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altLang="vi-VN" sz="54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5400" b="1" dirty="0" err="1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altLang="vi-VN" sz="54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altLang="vi-VN" sz="5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Explosion 1 6"/>
          <p:cNvSpPr/>
          <p:nvPr/>
        </p:nvSpPr>
        <p:spPr>
          <a:xfrm>
            <a:off x="4956463" y="4343400"/>
            <a:ext cx="3730337" cy="17526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18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912" name="Group 16"/>
          <p:cNvGrpSpPr>
            <a:grpSpLocks/>
          </p:cNvGrpSpPr>
          <p:nvPr/>
        </p:nvGrpSpPr>
        <p:grpSpPr bwMode="auto">
          <a:xfrm>
            <a:off x="3962400" y="129719"/>
            <a:ext cx="2821252" cy="1596160"/>
            <a:chOff x="3360" y="-9"/>
            <a:chExt cx="2400" cy="1104"/>
          </a:xfrm>
        </p:grpSpPr>
        <p:sp>
          <p:nvSpPr>
            <p:cNvPr id="336905" name="AutoShape 9"/>
            <p:cNvSpPr>
              <a:spLocks noChangeArrowheads="1"/>
            </p:cNvSpPr>
            <p:nvPr/>
          </p:nvSpPr>
          <p:spPr bwMode="auto">
            <a:xfrm>
              <a:off x="3360" y="-9"/>
              <a:ext cx="2400" cy="1104"/>
            </a:xfrm>
            <a:prstGeom prst="star24">
              <a:avLst>
                <a:gd name="adj" fmla="val 375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000"/>
            </a:p>
          </p:txBody>
        </p:sp>
        <p:sp>
          <p:nvSpPr>
            <p:cNvPr id="336906" name="Text Box 10"/>
            <p:cNvSpPr txBox="1">
              <a:spLocks noChangeArrowheads="1"/>
            </p:cNvSpPr>
            <p:nvPr/>
          </p:nvSpPr>
          <p:spPr bwMode="auto">
            <a:xfrm>
              <a:off x="3886" y="258"/>
              <a:ext cx="1547" cy="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Đáp</a:t>
              </a:r>
              <a:r>
                <a:rPr lang="en-US" sz="40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án</a:t>
              </a:r>
              <a:endPara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46327" y="1339851"/>
            <a:ext cx="65532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2,(35)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2,369121528…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,(35)=2,3535…                     </a:t>
            </a:r>
          </a:p>
          <a:p>
            <a:pPr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2,3535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…&lt; 2,369121528…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,(35)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2,369121528… </a:t>
            </a:r>
          </a:p>
        </p:txBody>
      </p:sp>
      <p:grpSp>
        <p:nvGrpSpPr>
          <p:cNvPr id="17" name="Group 22"/>
          <p:cNvGrpSpPr>
            <a:grpSpLocks/>
          </p:cNvGrpSpPr>
          <p:nvPr/>
        </p:nvGrpSpPr>
        <p:grpSpPr bwMode="auto">
          <a:xfrm>
            <a:off x="1485899" y="2449335"/>
            <a:ext cx="1618371" cy="304800"/>
            <a:chOff x="2352" y="1488"/>
            <a:chExt cx="1392" cy="288"/>
          </a:xfrm>
        </p:grpSpPr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2352" y="148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2352" y="1488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3744" y="148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457200" y="4316865"/>
            <a:ext cx="251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-0,(63)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251593"/>
              </p:ext>
            </p:extLst>
          </p:nvPr>
        </p:nvGraphicFramePr>
        <p:xfrm>
          <a:off x="1569029" y="4901640"/>
          <a:ext cx="687224" cy="813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59" name="Equation" r:id="rId3" imgW="304536" imgH="393359" progId="Equation.DSMT4">
                  <p:embed/>
                </p:oleObj>
              </mc:Choice>
              <mc:Fallback>
                <p:oleObj name="Equation" r:id="rId3" imgW="304536" imgH="39335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029" y="4901640"/>
                        <a:ext cx="687224" cy="8133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2156614" y="5009590"/>
            <a:ext cx="33620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dirty="0">
                <a:latin typeface=".VnTime" pitchFamily="34" charset="0"/>
              </a:rPr>
              <a:t>= -0,6363… = -0,(63)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225464"/>
              </p:ext>
            </p:extLst>
          </p:nvPr>
        </p:nvGraphicFramePr>
        <p:xfrm>
          <a:off x="2451100" y="4331153"/>
          <a:ext cx="411163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60" name="Equation" r:id="rId5" imgW="228600" imgH="393480" progId="Equation.DSMT4">
                  <p:embed/>
                </p:oleObj>
              </mc:Choice>
              <mc:Fallback>
                <p:oleObj name="Equation" r:id="rId5" imgW="22860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4331153"/>
                        <a:ext cx="411163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503737" y="4939439"/>
            <a:ext cx="1065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1955404"/>
            <a:ext cx="4572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2,(35)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số2,369121528…)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29"/>
          <p:cNvSpPr txBox="1">
            <a:spLocks noChangeArrowheads="1"/>
          </p:cNvSpPr>
          <p:nvPr/>
        </p:nvSpPr>
        <p:spPr bwMode="auto">
          <a:xfrm>
            <a:off x="146327" y="6019800"/>
            <a:ext cx="33620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vi-VN" sz="2800" dirty="0">
                <a:latin typeface=".VnTime" pitchFamily="34" charset="0"/>
              </a:rPr>
              <a:t> </a:t>
            </a:r>
            <a:r>
              <a:rPr lang="en-US" altLang="vi-VN" sz="2800" dirty="0" smtClean="0">
                <a:latin typeface=".VnTime" pitchFamily="34" charset="0"/>
              </a:rPr>
              <a:t> </a:t>
            </a:r>
            <a:r>
              <a:rPr lang="en-US" altLang="vi-VN" sz="2800" dirty="0">
                <a:latin typeface=".VnTime" pitchFamily="34" charset="0"/>
              </a:rPr>
              <a:t>-0,(</a:t>
            </a:r>
            <a:r>
              <a:rPr lang="en-US" altLang="vi-VN" sz="2800" dirty="0" smtClean="0">
                <a:latin typeface=".VnTime" pitchFamily="34" charset="0"/>
              </a:rPr>
              <a:t>63)=</a:t>
            </a:r>
            <a:r>
              <a:rPr lang="en-US" alt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696180"/>
              </p:ext>
            </p:extLst>
          </p:nvPr>
        </p:nvGraphicFramePr>
        <p:xfrm>
          <a:off x="2295084" y="5874216"/>
          <a:ext cx="687388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61" name="Equation" r:id="rId7" imgW="304536" imgH="393359" progId="Equation.DSMT4">
                  <p:embed/>
                </p:oleObj>
              </mc:Choice>
              <mc:Fallback>
                <p:oleObj name="Equation" r:id="rId7" imgW="304536" imgH="393359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5084" y="5874216"/>
                        <a:ext cx="687388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361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6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4" grpId="0"/>
      <p:bldP spid="16" grpId="0"/>
      <p:bldP spid="4" grpId="0"/>
      <p:bldP spid="4" grpId="1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703678"/>
              </p:ext>
            </p:extLst>
          </p:nvPr>
        </p:nvGraphicFramePr>
        <p:xfrm>
          <a:off x="838200" y="1524000"/>
          <a:ext cx="1799771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7" name="Equation" r:id="rId3" imgW="406080" imgH="177480" progId="Equation.DSMT4">
                  <p:embed/>
                </p:oleObj>
              </mc:Choice>
              <mc:Fallback>
                <p:oleObj name="Equation" r:id="rId3" imgW="4060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524000"/>
                        <a:ext cx="1799771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207608"/>
              </p:ext>
            </p:extLst>
          </p:nvPr>
        </p:nvGraphicFramePr>
        <p:xfrm>
          <a:off x="2646218" y="1752600"/>
          <a:ext cx="654050" cy="523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8" name="Equation" r:id="rId5" imgW="190440" imgH="152280" progId="Equation.DSMT4">
                  <p:embed/>
                </p:oleObj>
              </mc:Choice>
              <mc:Fallback>
                <p:oleObj name="Equation" r:id="rId5" imgW="19044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46218" y="1752600"/>
                        <a:ext cx="654050" cy="523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524240"/>
              </p:ext>
            </p:extLst>
          </p:nvPr>
        </p:nvGraphicFramePr>
        <p:xfrm>
          <a:off x="3344718" y="1524000"/>
          <a:ext cx="1130300" cy="884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9" name="Equation" r:id="rId7" imgW="291960" imgH="228600" progId="Equation.DSMT4">
                  <p:embed/>
                </p:oleObj>
              </mc:Choice>
              <mc:Fallback>
                <p:oleObj name="Equation" r:id="rId7" imgW="291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44718" y="1524000"/>
                        <a:ext cx="1130300" cy="8845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571299"/>
              </p:ext>
            </p:extLst>
          </p:nvPr>
        </p:nvGraphicFramePr>
        <p:xfrm>
          <a:off x="5029200" y="1524000"/>
          <a:ext cx="89217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10" name="Equation" r:id="rId9" imgW="228600" imgH="228600" progId="Equation.DSMT4">
                  <p:embed/>
                </p:oleObj>
              </mc:Choice>
              <mc:Fallback>
                <p:oleObj name="Equation" r:id="rId9" imgW="228600" imgH="2286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524000"/>
                        <a:ext cx="892175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781134"/>
              </p:ext>
            </p:extLst>
          </p:nvPr>
        </p:nvGraphicFramePr>
        <p:xfrm>
          <a:off x="4343400" y="1600200"/>
          <a:ext cx="1227577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11" name="Equation" r:id="rId11" imgW="126720" imgH="126720" progId="Equation.DSMT4">
                  <p:embed/>
                </p:oleObj>
              </mc:Choice>
              <mc:Fallback>
                <p:oleObj name="Equation" r:id="rId11" imgW="12672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43400" y="1600200"/>
                        <a:ext cx="1227577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536605"/>
              </p:ext>
            </p:extLst>
          </p:nvPr>
        </p:nvGraphicFramePr>
        <p:xfrm>
          <a:off x="4419600" y="1600200"/>
          <a:ext cx="5334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12" name="Equation" r:id="rId13" imgW="114120" imgH="177480" progId="Equation.DSMT4">
                  <p:embed/>
                </p:oleObj>
              </mc:Choice>
              <mc:Fallback>
                <p:oleObj name="Equation" r:id="rId1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419600" y="1600200"/>
                        <a:ext cx="533400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626361"/>
              </p:ext>
            </p:extLst>
          </p:nvPr>
        </p:nvGraphicFramePr>
        <p:xfrm>
          <a:off x="3463672" y="2209800"/>
          <a:ext cx="1149855" cy="1602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13" name="Equation" r:id="rId15" imgW="126720" imgH="406080" progId="Equation.DSMT4">
                  <p:embed/>
                </p:oleObj>
              </mc:Choice>
              <mc:Fallback>
                <p:oleObj name="Equation" r:id="rId15" imgW="12672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463672" y="2209800"/>
                        <a:ext cx="1149855" cy="16026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347258"/>
              </p:ext>
            </p:extLst>
          </p:nvPr>
        </p:nvGraphicFramePr>
        <p:xfrm>
          <a:off x="5257800" y="2362200"/>
          <a:ext cx="954087" cy="1475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14" name="Equation" r:id="rId17" imgW="114120" imgH="406080" progId="Equation.DSMT4">
                  <p:embed/>
                </p:oleObj>
              </mc:Choice>
              <mc:Fallback>
                <p:oleObj name="Equation" r:id="rId17" imgW="114120" imgH="4060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362200"/>
                        <a:ext cx="954087" cy="14759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439791"/>
              </p:ext>
            </p:extLst>
          </p:nvPr>
        </p:nvGraphicFramePr>
        <p:xfrm>
          <a:off x="838200" y="4038600"/>
          <a:ext cx="189865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15" name="Equation" r:id="rId19" imgW="355320" imgH="177480" progId="Equation.DSMT4">
                  <p:embed/>
                </p:oleObj>
              </mc:Choice>
              <mc:Fallback>
                <p:oleObj name="Equation" r:id="rId19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038600"/>
                        <a:ext cx="1898650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1905000" y="5163233"/>
            <a:ext cx="2057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b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&gt;0)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893886"/>
              </p:ext>
            </p:extLst>
          </p:nvPr>
        </p:nvGraphicFramePr>
        <p:xfrm>
          <a:off x="2667000" y="4343400"/>
          <a:ext cx="806934" cy="646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16" name="Equation" r:id="rId21" imgW="190440" imgH="152280" progId="Equation.DSMT4">
                  <p:embed/>
                </p:oleObj>
              </mc:Choice>
              <mc:Fallback>
                <p:oleObj name="Equation" r:id="rId21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343400"/>
                        <a:ext cx="806934" cy="6463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478330"/>
              </p:ext>
            </p:extLst>
          </p:nvPr>
        </p:nvGraphicFramePr>
        <p:xfrm>
          <a:off x="3290888" y="4114800"/>
          <a:ext cx="933450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17" name="Equation" r:id="rId23" imgW="241200" imgH="228600" progId="Equation.DSMT4">
                  <p:embed/>
                </p:oleObj>
              </mc:Choice>
              <mc:Fallback>
                <p:oleObj name="Equation" r:id="rId23" imgW="241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0888" y="4114800"/>
                        <a:ext cx="933450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179132"/>
              </p:ext>
            </p:extLst>
          </p:nvPr>
        </p:nvGraphicFramePr>
        <p:xfrm>
          <a:off x="4191000" y="4191000"/>
          <a:ext cx="122713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18" name="Equation" r:id="rId25" imgW="126720" imgH="126720" progId="Equation.DSMT4">
                  <p:embed/>
                </p:oleObj>
              </mc:Choice>
              <mc:Fallback>
                <p:oleObj name="Equation" r:id="rId25" imgW="1267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191000"/>
                        <a:ext cx="1227138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322554"/>
              </p:ext>
            </p:extLst>
          </p:nvPr>
        </p:nvGraphicFramePr>
        <p:xfrm>
          <a:off x="5105400" y="4114800"/>
          <a:ext cx="941387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19" name="Equation" r:id="rId27" imgW="241200" imgH="228600" progId="Equation.DSMT4">
                  <p:embed/>
                </p:oleObj>
              </mc:Choice>
              <mc:Fallback>
                <p:oleObj name="Equation" r:id="rId27" imgW="241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114800"/>
                        <a:ext cx="941387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874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762000"/>
            <a:ext cx="647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So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  4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94457"/>
              </p:ext>
            </p:extLst>
          </p:nvPr>
        </p:nvGraphicFramePr>
        <p:xfrm>
          <a:off x="4959930" y="762000"/>
          <a:ext cx="547688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2" name="Equation" r:id="rId3" imgW="291960" imgH="228600" progId="Equation.DSMT4">
                  <p:embed/>
                </p:oleObj>
              </mc:Choice>
              <mc:Fallback>
                <p:oleObj name="Equation" r:id="rId3" imgW="291960" imgH="2286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9930" y="762000"/>
                        <a:ext cx="547688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39937"/>
              </p:ext>
            </p:extLst>
          </p:nvPr>
        </p:nvGraphicFramePr>
        <p:xfrm>
          <a:off x="1835112" y="2438400"/>
          <a:ext cx="2756337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3" name="Equation" r:id="rId5" imgW="1206360" imgH="241200" progId="Equation.DSMT4">
                  <p:embed/>
                </p:oleObj>
              </mc:Choice>
              <mc:Fallback>
                <p:oleObj name="Equation" r:id="rId5" imgW="12063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35112" y="2438400"/>
                        <a:ext cx="2756337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3124200"/>
            <a:ext cx="4058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4&gt; 3,6055512…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862053"/>
              </p:ext>
            </p:extLst>
          </p:nvPr>
        </p:nvGraphicFramePr>
        <p:xfrm>
          <a:off x="2206336" y="3810000"/>
          <a:ext cx="1128183" cy="51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4" name="Equation" r:id="rId7" imgW="520560" imgH="228600" progId="Equation.DSMT4">
                  <p:embed/>
                </p:oleObj>
              </mc:Choice>
              <mc:Fallback>
                <p:oleObj name="Equation" r:id="rId7" imgW="520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06336" y="3810000"/>
                        <a:ext cx="1128183" cy="51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82512" y="24384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8876" y="3810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81476" y="16002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75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0" grpId="0"/>
      <p:bldP spid="3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7" name="Text Box 3"/>
          <p:cNvSpPr txBox="1">
            <a:spLocks noChangeArrowheads="1"/>
          </p:cNvSpPr>
          <p:nvPr/>
        </p:nvSpPr>
        <p:spPr bwMode="auto">
          <a:xfrm>
            <a:off x="723900" y="91281"/>
            <a:ext cx="525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i="1" u="sng" dirty="0">
                <a:solidFill>
                  <a:srgbClr val="0033CC"/>
                </a:solidFill>
                <a:latin typeface=".VnTime" pitchFamily="34" charset="0"/>
              </a:rPr>
              <a:t>2. </a:t>
            </a:r>
            <a:r>
              <a:rPr lang="en-US" b="1" i="1" u="sng" dirty="0" err="1">
                <a:solidFill>
                  <a:srgbClr val="0033CC"/>
                </a:solidFill>
                <a:latin typeface=".VnTime" pitchFamily="34" charset="0"/>
              </a:rPr>
              <a:t>Trôc</a:t>
            </a:r>
            <a:r>
              <a:rPr lang="en-US" b="1" i="1" u="sng" dirty="0">
                <a:solidFill>
                  <a:srgbClr val="0033CC"/>
                </a:solidFill>
                <a:latin typeface=".VnTime" pitchFamily="34" charset="0"/>
              </a:rPr>
              <a:t> </a:t>
            </a:r>
            <a:r>
              <a:rPr lang="en-US" b="1" i="1" u="sng" dirty="0" err="1">
                <a:solidFill>
                  <a:srgbClr val="0033CC"/>
                </a:solidFill>
                <a:latin typeface=".VnTime" pitchFamily="34" charset="0"/>
              </a:rPr>
              <a:t>sè</a:t>
            </a:r>
            <a:r>
              <a:rPr lang="en-US" b="1" i="1" u="sng" dirty="0">
                <a:solidFill>
                  <a:srgbClr val="0033CC"/>
                </a:solidFill>
                <a:latin typeface=".VnTime" pitchFamily="34" charset="0"/>
              </a:rPr>
              <a:t> </a:t>
            </a:r>
            <a:r>
              <a:rPr lang="en-US" b="1" i="1" u="sng" dirty="0" err="1">
                <a:solidFill>
                  <a:srgbClr val="0033CC"/>
                </a:solidFill>
                <a:latin typeface=".VnTime" pitchFamily="34" charset="0"/>
              </a:rPr>
              <a:t>thùc</a:t>
            </a:r>
            <a:r>
              <a:rPr lang="en-US" b="1" dirty="0">
                <a:latin typeface="Arial" charset="0"/>
              </a:rPr>
              <a:t>  </a:t>
            </a:r>
          </a:p>
        </p:txBody>
      </p:sp>
      <p:graphicFrame>
        <p:nvGraphicFramePr>
          <p:cNvPr id="21507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0" y="0"/>
          <a:ext cx="914400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44" name="Clip" r:id="rId3" imgW="1278331" imgH="1273759" progId="MS_ClipArt_Gallery.2">
                  <p:embed/>
                </p:oleObj>
              </mc:Choice>
              <mc:Fallback>
                <p:oleObj name="Clip" r:id="rId3" imgW="1278331" imgH="127375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91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8229600" y="6019800"/>
          <a:ext cx="914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45" name="Clip" r:id="rId5" imgW="1999793" imgH="1831543" progId="MS_ClipArt_Gallery.2">
                  <p:embed/>
                </p:oleObj>
              </mc:Choice>
              <mc:Fallback>
                <p:oleObj name="Clip" r:id="rId5" imgW="1999793" imgH="183154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6019800"/>
                        <a:ext cx="914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430" name="Line 6"/>
          <p:cNvSpPr>
            <a:spLocks noChangeShapeType="1"/>
          </p:cNvSpPr>
          <p:nvPr/>
        </p:nvSpPr>
        <p:spPr bwMode="auto">
          <a:xfrm>
            <a:off x="609600" y="45720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31" name="Line 7"/>
          <p:cNvSpPr>
            <a:spLocks noChangeShapeType="1"/>
          </p:cNvSpPr>
          <p:nvPr/>
        </p:nvSpPr>
        <p:spPr bwMode="auto">
          <a:xfrm>
            <a:off x="1295400" y="45720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32" name="Line 8"/>
          <p:cNvSpPr>
            <a:spLocks noChangeShapeType="1"/>
          </p:cNvSpPr>
          <p:nvPr/>
        </p:nvSpPr>
        <p:spPr bwMode="auto">
          <a:xfrm>
            <a:off x="4114800" y="45720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33" name="Line 9"/>
          <p:cNvSpPr>
            <a:spLocks noChangeShapeType="1"/>
          </p:cNvSpPr>
          <p:nvPr/>
        </p:nvSpPr>
        <p:spPr bwMode="auto">
          <a:xfrm>
            <a:off x="1295400" y="18288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34" name="Line 10"/>
          <p:cNvSpPr>
            <a:spLocks noChangeShapeType="1"/>
          </p:cNvSpPr>
          <p:nvPr/>
        </p:nvSpPr>
        <p:spPr bwMode="auto">
          <a:xfrm flipV="1">
            <a:off x="1295400" y="18288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35" name="Line 11"/>
          <p:cNvSpPr>
            <a:spLocks noChangeShapeType="1"/>
          </p:cNvSpPr>
          <p:nvPr/>
        </p:nvSpPr>
        <p:spPr bwMode="auto">
          <a:xfrm>
            <a:off x="4114800" y="18288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36" name="Line 12"/>
          <p:cNvSpPr>
            <a:spLocks noChangeShapeType="1"/>
          </p:cNvSpPr>
          <p:nvPr/>
        </p:nvSpPr>
        <p:spPr bwMode="auto">
          <a:xfrm flipV="1">
            <a:off x="1295400" y="1828800"/>
            <a:ext cx="281940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37" name="Arc 13"/>
          <p:cNvSpPr>
            <a:spLocks/>
          </p:cNvSpPr>
          <p:nvPr/>
        </p:nvSpPr>
        <p:spPr bwMode="auto">
          <a:xfrm rot="682341">
            <a:off x="3562350" y="1981200"/>
            <a:ext cx="2076450" cy="2792413"/>
          </a:xfrm>
          <a:custGeom>
            <a:avLst/>
            <a:gdLst>
              <a:gd name="T0" fmla="*/ 238599 w 21600"/>
              <a:gd name="T1" fmla="*/ 0 h 26717"/>
              <a:gd name="T2" fmla="*/ 2013964 w 21600"/>
              <a:gd name="T3" fmla="*/ 2792413 h 26717"/>
              <a:gd name="T4" fmla="*/ 0 w 21600"/>
              <a:gd name="T5" fmla="*/ 2242647 h 2671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6717" fill="none" extrusionOk="0">
                <a:moveTo>
                  <a:pt x="2481" y="0"/>
                </a:moveTo>
                <a:cubicBezTo>
                  <a:pt x="13378" y="1260"/>
                  <a:pt x="21600" y="10487"/>
                  <a:pt x="21600" y="21457"/>
                </a:cubicBezTo>
                <a:cubicBezTo>
                  <a:pt x="21600" y="23230"/>
                  <a:pt x="21381" y="24996"/>
                  <a:pt x="20949" y="26716"/>
                </a:cubicBezTo>
              </a:path>
              <a:path w="21600" h="26717" stroke="0" extrusionOk="0">
                <a:moveTo>
                  <a:pt x="2481" y="0"/>
                </a:moveTo>
                <a:cubicBezTo>
                  <a:pt x="13378" y="1260"/>
                  <a:pt x="21600" y="10487"/>
                  <a:pt x="21600" y="21457"/>
                </a:cubicBezTo>
                <a:cubicBezTo>
                  <a:pt x="21600" y="23230"/>
                  <a:pt x="21381" y="24996"/>
                  <a:pt x="20949" y="26716"/>
                </a:cubicBezTo>
                <a:lnTo>
                  <a:pt x="0" y="21457"/>
                </a:lnTo>
                <a:lnTo>
                  <a:pt x="248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438" name="Line 14"/>
          <p:cNvSpPr>
            <a:spLocks noChangeShapeType="1"/>
          </p:cNvSpPr>
          <p:nvPr/>
        </p:nvSpPr>
        <p:spPr bwMode="auto">
          <a:xfrm>
            <a:off x="4114800" y="4572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39" name="Text Box 15"/>
          <p:cNvSpPr txBox="1">
            <a:spLocks noChangeArrowheads="1"/>
          </p:cNvSpPr>
          <p:nvPr/>
        </p:nvSpPr>
        <p:spPr bwMode="auto">
          <a:xfrm>
            <a:off x="1066800" y="46482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  <a:latin typeface=".VnTime" pitchFamily="34" charset="0"/>
              </a:rPr>
              <a:t>0</a:t>
            </a:r>
          </a:p>
        </p:txBody>
      </p:sp>
      <p:sp>
        <p:nvSpPr>
          <p:cNvPr id="359440" name="Text Box 16"/>
          <p:cNvSpPr txBox="1">
            <a:spLocks noChangeArrowheads="1"/>
          </p:cNvSpPr>
          <p:nvPr/>
        </p:nvSpPr>
        <p:spPr bwMode="auto">
          <a:xfrm>
            <a:off x="3962400" y="4602163"/>
            <a:ext cx="45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  <a:latin typeface=".VnTime" pitchFamily="34" charset="0"/>
              </a:rPr>
              <a:t>1</a:t>
            </a:r>
          </a:p>
        </p:txBody>
      </p:sp>
      <p:sp>
        <p:nvSpPr>
          <p:cNvPr id="359441" name="Text Box 17"/>
          <p:cNvSpPr txBox="1">
            <a:spLocks noChangeArrowheads="1"/>
          </p:cNvSpPr>
          <p:nvPr/>
        </p:nvSpPr>
        <p:spPr bwMode="auto">
          <a:xfrm>
            <a:off x="6781800" y="4602163"/>
            <a:ext cx="304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  <a:latin typeface=".VnTime" pitchFamily="34" charset="0"/>
              </a:rPr>
              <a:t>2</a:t>
            </a:r>
          </a:p>
        </p:txBody>
      </p:sp>
      <p:graphicFrame>
        <p:nvGraphicFramePr>
          <p:cNvPr id="359442" name="Object 18"/>
          <p:cNvGraphicFramePr>
            <a:graphicFrameLocks noChangeAspect="1"/>
          </p:cNvGraphicFramePr>
          <p:nvPr/>
        </p:nvGraphicFramePr>
        <p:xfrm>
          <a:off x="5029200" y="4695825"/>
          <a:ext cx="4572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46" name="Equation" r:id="rId7" imgW="228640" imgH="209468" progId="Equation.DSMT4">
                  <p:embed/>
                </p:oleObj>
              </mc:Choice>
              <mc:Fallback>
                <p:oleObj name="Equation" r:id="rId7" imgW="228640" imgH="20946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695825"/>
                        <a:ext cx="4572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43" name="Object 19"/>
          <p:cNvGraphicFramePr>
            <a:graphicFrameLocks noChangeAspect="1"/>
          </p:cNvGraphicFramePr>
          <p:nvPr/>
        </p:nvGraphicFramePr>
        <p:xfrm>
          <a:off x="6324600" y="4724400"/>
          <a:ext cx="45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47" name="Equation" r:id="rId9" imgW="219192" imgH="219186" progId="Equation.DSMT4">
                  <p:embed/>
                </p:oleObj>
              </mc:Choice>
              <mc:Fallback>
                <p:oleObj name="Equation" r:id="rId9" imgW="219192" imgH="21918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724400"/>
                        <a:ext cx="457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44" name="Object 20"/>
          <p:cNvGraphicFramePr>
            <a:graphicFrameLocks noChangeAspect="1"/>
          </p:cNvGraphicFramePr>
          <p:nvPr/>
        </p:nvGraphicFramePr>
        <p:xfrm>
          <a:off x="2438400" y="4648200"/>
          <a:ext cx="32543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48" name="Equation" r:id="rId11" imgW="152334" imgH="393529" progId="Equation.DSMT4">
                  <p:embed/>
                </p:oleObj>
              </mc:Choice>
              <mc:Fallback>
                <p:oleObj name="Equation" r:id="rId11" imgW="152334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648200"/>
                        <a:ext cx="325438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45" name="Object 21"/>
          <p:cNvGraphicFramePr>
            <a:graphicFrameLocks noChangeAspect="1"/>
          </p:cNvGraphicFramePr>
          <p:nvPr/>
        </p:nvGraphicFramePr>
        <p:xfrm>
          <a:off x="6096000" y="4648200"/>
          <a:ext cx="2952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49" name="Equation" r:id="rId13" imgW="152334" imgH="393529" progId="Equation.DSMT4">
                  <p:embed/>
                </p:oleObj>
              </mc:Choice>
              <mc:Fallback>
                <p:oleObj name="Equation" r:id="rId13" imgW="152334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648200"/>
                        <a:ext cx="29527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46" name="Object 22"/>
          <p:cNvGraphicFramePr>
            <a:graphicFrameLocks noChangeAspect="1"/>
          </p:cNvGraphicFramePr>
          <p:nvPr/>
        </p:nvGraphicFramePr>
        <p:xfrm>
          <a:off x="1839913" y="4648200"/>
          <a:ext cx="293687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50" name="Equation" r:id="rId15" imgW="152334" imgH="393529" progId="Equation.DSMT4">
                  <p:embed/>
                </p:oleObj>
              </mc:Choice>
              <mc:Fallback>
                <p:oleObj name="Equation" r:id="rId15" imgW="152334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9913" y="4648200"/>
                        <a:ext cx="293687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47" name="Object 23"/>
          <p:cNvGraphicFramePr>
            <a:graphicFrameLocks noChangeAspect="1"/>
          </p:cNvGraphicFramePr>
          <p:nvPr/>
        </p:nvGraphicFramePr>
        <p:xfrm>
          <a:off x="5410200" y="4648200"/>
          <a:ext cx="2936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51" name="Equation" r:id="rId17" imgW="152334" imgH="393529" progId="Equation.DSMT4">
                  <p:embed/>
                </p:oleObj>
              </mc:Choice>
              <mc:Fallback>
                <p:oleObj name="Equation" r:id="rId17" imgW="152334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648200"/>
                        <a:ext cx="293688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48" name="Object 24"/>
          <p:cNvGraphicFramePr>
            <a:graphicFrameLocks noChangeAspect="1"/>
          </p:cNvGraphicFramePr>
          <p:nvPr/>
        </p:nvGraphicFramePr>
        <p:xfrm>
          <a:off x="3286125" y="4724400"/>
          <a:ext cx="2952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52" name="Equation" r:id="rId19" imgW="152334" imgH="393529" progId="Equation.DSMT4">
                  <p:embed/>
                </p:oleObj>
              </mc:Choice>
              <mc:Fallback>
                <p:oleObj name="Equation" r:id="rId19" imgW="152334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4724400"/>
                        <a:ext cx="29527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49" name="Object 25"/>
          <p:cNvGraphicFramePr>
            <a:graphicFrameLocks noChangeAspect="1"/>
          </p:cNvGraphicFramePr>
          <p:nvPr/>
        </p:nvGraphicFramePr>
        <p:xfrm>
          <a:off x="4648200" y="4648200"/>
          <a:ext cx="2952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53" name="Equation" r:id="rId21" imgW="152334" imgH="393529" progId="Equation.DSMT4">
                  <p:embed/>
                </p:oleObj>
              </mc:Choice>
              <mc:Fallback>
                <p:oleObj name="Equation" r:id="rId21" imgW="152334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648200"/>
                        <a:ext cx="29527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450" name="Line 26"/>
          <p:cNvSpPr>
            <a:spLocks noChangeShapeType="1"/>
          </p:cNvSpPr>
          <p:nvPr/>
        </p:nvSpPr>
        <p:spPr bwMode="auto">
          <a:xfrm>
            <a:off x="2667000" y="4572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51" name="Line 27"/>
          <p:cNvSpPr>
            <a:spLocks noChangeShapeType="1"/>
          </p:cNvSpPr>
          <p:nvPr/>
        </p:nvSpPr>
        <p:spPr bwMode="auto">
          <a:xfrm>
            <a:off x="3429000" y="4572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52" name="Line 28"/>
          <p:cNvSpPr>
            <a:spLocks noChangeShapeType="1"/>
          </p:cNvSpPr>
          <p:nvPr/>
        </p:nvSpPr>
        <p:spPr bwMode="auto">
          <a:xfrm>
            <a:off x="4114800" y="4572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53" name="Line 29"/>
          <p:cNvSpPr>
            <a:spLocks noChangeShapeType="1"/>
          </p:cNvSpPr>
          <p:nvPr/>
        </p:nvSpPr>
        <p:spPr bwMode="auto">
          <a:xfrm>
            <a:off x="1981200" y="4572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54" name="Line 30"/>
          <p:cNvSpPr>
            <a:spLocks noChangeShapeType="1"/>
          </p:cNvSpPr>
          <p:nvPr/>
        </p:nvSpPr>
        <p:spPr bwMode="auto">
          <a:xfrm>
            <a:off x="6248400" y="4572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58" name="Line 34"/>
          <p:cNvSpPr>
            <a:spLocks noChangeShapeType="1"/>
          </p:cNvSpPr>
          <p:nvPr/>
        </p:nvSpPr>
        <p:spPr bwMode="auto">
          <a:xfrm>
            <a:off x="4114800" y="45720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459" name="Line 35"/>
          <p:cNvSpPr>
            <a:spLocks noChangeShapeType="1"/>
          </p:cNvSpPr>
          <p:nvPr/>
        </p:nvSpPr>
        <p:spPr bwMode="auto">
          <a:xfrm>
            <a:off x="4114800" y="4572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59460" name="Group 36"/>
          <p:cNvGrpSpPr>
            <a:grpSpLocks/>
          </p:cNvGrpSpPr>
          <p:nvPr/>
        </p:nvGrpSpPr>
        <p:grpSpPr bwMode="auto">
          <a:xfrm>
            <a:off x="3505200" y="4572000"/>
            <a:ext cx="457200" cy="0"/>
            <a:chOff x="2400" y="3696"/>
            <a:chExt cx="288" cy="0"/>
          </a:xfrm>
        </p:grpSpPr>
        <p:sp>
          <p:nvSpPr>
            <p:cNvPr id="21599" name="Line 37"/>
            <p:cNvSpPr>
              <a:spLocks noChangeShapeType="1"/>
            </p:cNvSpPr>
            <p:nvPr/>
          </p:nvSpPr>
          <p:spPr bwMode="auto">
            <a:xfrm>
              <a:off x="2400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0" name="Line 38"/>
            <p:cNvSpPr>
              <a:spLocks noChangeShapeType="1"/>
            </p:cNvSpPr>
            <p:nvPr/>
          </p:nvSpPr>
          <p:spPr bwMode="auto">
            <a:xfrm>
              <a:off x="2496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9463" name="Group 39"/>
          <p:cNvGrpSpPr>
            <a:grpSpLocks/>
          </p:cNvGrpSpPr>
          <p:nvPr/>
        </p:nvGrpSpPr>
        <p:grpSpPr bwMode="auto">
          <a:xfrm>
            <a:off x="4191000" y="4572000"/>
            <a:ext cx="457200" cy="77788"/>
            <a:chOff x="2400" y="3696"/>
            <a:chExt cx="288" cy="0"/>
          </a:xfrm>
        </p:grpSpPr>
        <p:sp>
          <p:nvSpPr>
            <p:cNvPr id="21597" name="Line 40"/>
            <p:cNvSpPr>
              <a:spLocks noChangeShapeType="1"/>
            </p:cNvSpPr>
            <p:nvPr/>
          </p:nvSpPr>
          <p:spPr bwMode="auto">
            <a:xfrm>
              <a:off x="2400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8" name="Line 41"/>
            <p:cNvSpPr>
              <a:spLocks noChangeShapeType="1"/>
            </p:cNvSpPr>
            <p:nvPr/>
          </p:nvSpPr>
          <p:spPr bwMode="auto">
            <a:xfrm>
              <a:off x="2496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9472" name="Group 48"/>
          <p:cNvGrpSpPr>
            <a:grpSpLocks/>
          </p:cNvGrpSpPr>
          <p:nvPr/>
        </p:nvGrpSpPr>
        <p:grpSpPr bwMode="auto">
          <a:xfrm>
            <a:off x="2819400" y="4572000"/>
            <a:ext cx="457200" cy="77788"/>
            <a:chOff x="2400" y="3696"/>
            <a:chExt cx="288" cy="0"/>
          </a:xfrm>
        </p:grpSpPr>
        <p:sp>
          <p:nvSpPr>
            <p:cNvPr id="21595" name="Line 49"/>
            <p:cNvSpPr>
              <a:spLocks noChangeShapeType="1"/>
            </p:cNvSpPr>
            <p:nvPr/>
          </p:nvSpPr>
          <p:spPr bwMode="auto">
            <a:xfrm>
              <a:off x="2400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6" name="Line 50"/>
            <p:cNvSpPr>
              <a:spLocks noChangeShapeType="1"/>
            </p:cNvSpPr>
            <p:nvPr/>
          </p:nvSpPr>
          <p:spPr bwMode="auto">
            <a:xfrm>
              <a:off x="2496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9475" name="Group 51"/>
          <p:cNvGrpSpPr>
            <a:grpSpLocks/>
          </p:cNvGrpSpPr>
          <p:nvPr/>
        </p:nvGrpSpPr>
        <p:grpSpPr bwMode="auto">
          <a:xfrm>
            <a:off x="4876800" y="4572000"/>
            <a:ext cx="457200" cy="77788"/>
            <a:chOff x="2400" y="3696"/>
            <a:chExt cx="288" cy="0"/>
          </a:xfrm>
        </p:grpSpPr>
        <p:sp>
          <p:nvSpPr>
            <p:cNvPr id="21593" name="Line 52"/>
            <p:cNvSpPr>
              <a:spLocks noChangeShapeType="1"/>
            </p:cNvSpPr>
            <p:nvPr/>
          </p:nvSpPr>
          <p:spPr bwMode="auto">
            <a:xfrm>
              <a:off x="2400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4" name="Line 53"/>
            <p:cNvSpPr>
              <a:spLocks noChangeShapeType="1"/>
            </p:cNvSpPr>
            <p:nvPr/>
          </p:nvSpPr>
          <p:spPr bwMode="auto">
            <a:xfrm>
              <a:off x="2496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9478" name="Group 54"/>
          <p:cNvGrpSpPr>
            <a:grpSpLocks/>
          </p:cNvGrpSpPr>
          <p:nvPr/>
        </p:nvGrpSpPr>
        <p:grpSpPr bwMode="auto">
          <a:xfrm>
            <a:off x="2133600" y="4572000"/>
            <a:ext cx="457200" cy="77788"/>
            <a:chOff x="2400" y="3696"/>
            <a:chExt cx="288" cy="0"/>
          </a:xfrm>
        </p:grpSpPr>
        <p:sp>
          <p:nvSpPr>
            <p:cNvPr id="21591" name="Line 55"/>
            <p:cNvSpPr>
              <a:spLocks noChangeShapeType="1"/>
            </p:cNvSpPr>
            <p:nvPr/>
          </p:nvSpPr>
          <p:spPr bwMode="auto">
            <a:xfrm>
              <a:off x="2400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2" name="Line 56"/>
            <p:cNvSpPr>
              <a:spLocks noChangeShapeType="1"/>
            </p:cNvSpPr>
            <p:nvPr/>
          </p:nvSpPr>
          <p:spPr bwMode="auto">
            <a:xfrm>
              <a:off x="2496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9481" name="Group 57"/>
          <p:cNvGrpSpPr>
            <a:grpSpLocks/>
          </p:cNvGrpSpPr>
          <p:nvPr/>
        </p:nvGrpSpPr>
        <p:grpSpPr bwMode="auto">
          <a:xfrm>
            <a:off x="5715000" y="4572000"/>
            <a:ext cx="457200" cy="77788"/>
            <a:chOff x="2400" y="3696"/>
            <a:chExt cx="288" cy="0"/>
          </a:xfrm>
        </p:grpSpPr>
        <p:sp>
          <p:nvSpPr>
            <p:cNvPr id="21589" name="Line 58"/>
            <p:cNvSpPr>
              <a:spLocks noChangeShapeType="1"/>
            </p:cNvSpPr>
            <p:nvPr/>
          </p:nvSpPr>
          <p:spPr bwMode="auto">
            <a:xfrm>
              <a:off x="2400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0" name="Line 59"/>
            <p:cNvSpPr>
              <a:spLocks noChangeShapeType="1"/>
            </p:cNvSpPr>
            <p:nvPr/>
          </p:nvSpPr>
          <p:spPr bwMode="auto">
            <a:xfrm>
              <a:off x="2496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9484" name="Group 60"/>
          <p:cNvGrpSpPr>
            <a:grpSpLocks/>
          </p:cNvGrpSpPr>
          <p:nvPr/>
        </p:nvGrpSpPr>
        <p:grpSpPr bwMode="auto">
          <a:xfrm>
            <a:off x="6400800" y="4572000"/>
            <a:ext cx="457200" cy="77788"/>
            <a:chOff x="2400" y="3696"/>
            <a:chExt cx="288" cy="0"/>
          </a:xfrm>
        </p:grpSpPr>
        <p:sp>
          <p:nvSpPr>
            <p:cNvPr id="21587" name="Line 61"/>
            <p:cNvSpPr>
              <a:spLocks noChangeShapeType="1"/>
            </p:cNvSpPr>
            <p:nvPr/>
          </p:nvSpPr>
          <p:spPr bwMode="auto">
            <a:xfrm>
              <a:off x="2400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8" name="Line 62"/>
            <p:cNvSpPr>
              <a:spLocks noChangeShapeType="1"/>
            </p:cNvSpPr>
            <p:nvPr/>
          </p:nvSpPr>
          <p:spPr bwMode="auto">
            <a:xfrm>
              <a:off x="2496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9487" name="Group 63"/>
          <p:cNvGrpSpPr>
            <a:grpSpLocks/>
          </p:cNvGrpSpPr>
          <p:nvPr/>
        </p:nvGrpSpPr>
        <p:grpSpPr bwMode="auto">
          <a:xfrm>
            <a:off x="1524000" y="4570413"/>
            <a:ext cx="457200" cy="77787"/>
            <a:chOff x="2400" y="3696"/>
            <a:chExt cx="288" cy="0"/>
          </a:xfrm>
        </p:grpSpPr>
        <p:sp>
          <p:nvSpPr>
            <p:cNvPr id="21585" name="Line 64"/>
            <p:cNvSpPr>
              <a:spLocks noChangeShapeType="1"/>
            </p:cNvSpPr>
            <p:nvPr/>
          </p:nvSpPr>
          <p:spPr bwMode="auto">
            <a:xfrm>
              <a:off x="2400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6" name="Line 65"/>
            <p:cNvSpPr>
              <a:spLocks noChangeShapeType="1"/>
            </p:cNvSpPr>
            <p:nvPr/>
          </p:nvSpPr>
          <p:spPr bwMode="auto">
            <a:xfrm>
              <a:off x="2496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9490" name="Group 66"/>
          <p:cNvGrpSpPr>
            <a:grpSpLocks/>
          </p:cNvGrpSpPr>
          <p:nvPr/>
        </p:nvGrpSpPr>
        <p:grpSpPr bwMode="auto">
          <a:xfrm>
            <a:off x="4267200" y="4570413"/>
            <a:ext cx="457200" cy="77787"/>
            <a:chOff x="2400" y="3696"/>
            <a:chExt cx="288" cy="0"/>
          </a:xfrm>
        </p:grpSpPr>
        <p:sp>
          <p:nvSpPr>
            <p:cNvPr id="21583" name="Line 67"/>
            <p:cNvSpPr>
              <a:spLocks noChangeShapeType="1"/>
            </p:cNvSpPr>
            <p:nvPr/>
          </p:nvSpPr>
          <p:spPr bwMode="auto">
            <a:xfrm>
              <a:off x="2400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4" name="Line 68"/>
            <p:cNvSpPr>
              <a:spLocks noChangeShapeType="1"/>
            </p:cNvSpPr>
            <p:nvPr/>
          </p:nvSpPr>
          <p:spPr bwMode="auto">
            <a:xfrm>
              <a:off x="2496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9493" name="Group 69"/>
          <p:cNvGrpSpPr>
            <a:grpSpLocks/>
          </p:cNvGrpSpPr>
          <p:nvPr/>
        </p:nvGrpSpPr>
        <p:grpSpPr bwMode="auto">
          <a:xfrm>
            <a:off x="3581400" y="4572000"/>
            <a:ext cx="457200" cy="77788"/>
            <a:chOff x="2400" y="3696"/>
            <a:chExt cx="288" cy="0"/>
          </a:xfrm>
        </p:grpSpPr>
        <p:sp>
          <p:nvSpPr>
            <p:cNvPr id="21581" name="Line 70"/>
            <p:cNvSpPr>
              <a:spLocks noChangeShapeType="1"/>
            </p:cNvSpPr>
            <p:nvPr/>
          </p:nvSpPr>
          <p:spPr bwMode="auto">
            <a:xfrm>
              <a:off x="2400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2" name="Line 71"/>
            <p:cNvSpPr>
              <a:spLocks noChangeShapeType="1"/>
            </p:cNvSpPr>
            <p:nvPr/>
          </p:nvSpPr>
          <p:spPr bwMode="auto">
            <a:xfrm>
              <a:off x="2496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9496" name="Group 72"/>
          <p:cNvGrpSpPr>
            <a:grpSpLocks/>
          </p:cNvGrpSpPr>
          <p:nvPr/>
        </p:nvGrpSpPr>
        <p:grpSpPr bwMode="auto">
          <a:xfrm>
            <a:off x="4953000" y="4572000"/>
            <a:ext cx="457200" cy="77788"/>
            <a:chOff x="2400" y="3696"/>
            <a:chExt cx="288" cy="0"/>
          </a:xfrm>
        </p:grpSpPr>
        <p:sp>
          <p:nvSpPr>
            <p:cNvPr id="21579" name="Line 73"/>
            <p:cNvSpPr>
              <a:spLocks noChangeShapeType="1"/>
            </p:cNvSpPr>
            <p:nvPr/>
          </p:nvSpPr>
          <p:spPr bwMode="auto">
            <a:xfrm>
              <a:off x="2400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0" name="Line 74"/>
            <p:cNvSpPr>
              <a:spLocks noChangeShapeType="1"/>
            </p:cNvSpPr>
            <p:nvPr/>
          </p:nvSpPr>
          <p:spPr bwMode="auto">
            <a:xfrm>
              <a:off x="2496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9499" name="Group 75"/>
          <p:cNvGrpSpPr>
            <a:grpSpLocks/>
          </p:cNvGrpSpPr>
          <p:nvPr/>
        </p:nvGrpSpPr>
        <p:grpSpPr bwMode="auto">
          <a:xfrm>
            <a:off x="2895600" y="4572000"/>
            <a:ext cx="457200" cy="77788"/>
            <a:chOff x="2400" y="3696"/>
            <a:chExt cx="288" cy="0"/>
          </a:xfrm>
        </p:grpSpPr>
        <p:sp>
          <p:nvSpPr>
            <p:cNvPr id="21577" name="Line 76"/>
            <p:cNvSpPr>
              <a:spLocks noChangeShapeType="1"/>
            </p:cNvSpPr>
            <p:nvPr/>
          </p:nvSpPr>
          <p:spPr bwMode="auto">
            <a:xfrm>
              <a:off x="2400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8" name="Line 77"/>
            <p:cNvSpPr>
              <a:spLocks noChangeShapeType="1"/>
            </p:cNvSpPr>
            <p:nvPr/>
          </p:nvSpPr>
          <p:spPr bwMode="auto">
            <a:xfrm>
              <a:off x="2496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9502" name="Group 78"/>
          <p:cNvGrpSpPr>
            <a:grpSpLocks/>
          </p:cNvGrpSpPr>
          <p:nvPr/>
        </p:nvGrpSpPr>
        <p:grpSpPr bwMode="auto">
          <a:xfrm>
            <a:off x="5486400" y="4572000"/>
            <a:ext cx="457200" cy="77788"/>
            <a:chOff x="2400" y="3696"/>
            <a:chExt cx="288" cy="0"/>
          </a:xfrm>
        </p:grpSpPr>
        <p:sp>
          <p:nvSpPr>
            <p:cNvPr id="21575" name="Line 79"/>
            <p:cNvSpPr>
              <a:spLocks noChangeShapeType="1"/>
            </p:cNvSpPr>
            <p:nvPr/>
          </p:nvSpPr>
          <p:spPr bwMode="auto">
            <a:xfrm>
              <a:off x="2400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6" name="Line 80"/>
            <p:cNvSpPr>
              <a:spLocks noChangeShapeType="1"/>
            </p:cNvSpPr>
            <p:nvPr/>
          </p:nvSpPr>
          <p:spPr bwMode="auto">
            <a:xfrm>
              <a:off x="2496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9505" name="Group 81"/>
          <p:cNvGrpSpPr>
            <a:grpSpLocks/>
          </p:cNvGrpSpPr>
          <p:nvPr/>
        </p:nvGrpSpPr>
        <p:grpSpPr bwMode="auto">
          <a:xfrm>
            <a:off x="2286000" y="4572000"/>
            <a:ext cx="457200" cy="77788"/>
            <a:chOff x="2400" y="3696"/>
            <a:chExt cx="288" cy="0"/>
          </a:xfrm>
        </p:grpSpPr>
        <p:sp>
          <p:nvSpPr>
            <p:cNvPr id="21573" name="Line 82"/>
            <p:cNvSpPr>
              <a:spLocks noChangeShapeType="1"/>
            </p:cNvSpPr>
            <p:nvPr/>
          </p:nvSpPr>
          <p:spPr bwMode="auto">
            <a:xfrm>
              <a:off x="2400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4" name="Line 83"/>
            <p:cNvSpPr>
              <a:spLocks noChangeShapeType="1"/>
            </p:cNvSpPr>
            <p:nvPr/>
          </p:nvSpPr>
          <p:spPr bwMode="auto">
            <a:xfrm>
              <a:off x="2496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9508" name="Group 84"/>
          <p:cNvGrpSpPr>
            <a:grpSpLocks/>
          </p:cNvGrpSpPr>
          <p:nvPr/>
        </p:nvGrpSpPr>
        <p:grpSpPr bwMode="auto">
          <a:xfrm>
            <a:off x="6096000" y="4572000"/>
            <a:ext cx="457200" cy="77788"/>
            <a:chOff x="2400" y="3696"/>
            <a:chExt cx="288" cy="0"/>
          </a:xfrm>
        </p:grpSpPr>
        <p:sp>
          <p:nvSpPr>
            <p:cNvPr id="21571" name="Line 85"/>
            <p:cNvSpPr>
              <a:spLocks noChangeShapeType="1"/>
            </p:cNvSpPr>
            <p:nvPr/>
          </p:nvSpPr>
          <p:spPr bwMode="auto">
            <a:xfrm>
              <a:off x="2400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2" name="Line 86"/>
            <p:cNvSpPr>
              <a:spLocks noChangeShapeType="1"/>
            </p:cNvSpPr>
            <p:nvPr/>
          </p:nvSpPr>
          <p:spPr bwMode="auto">
            <a:xfrm>
              <a:off x="2496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9511" name="Group 87"/>
          <p:cNvGrpSpPr>
            <a:grpSpLocks/>
          </p:cNvGrpSpPr>
          <p:nvPr/>
        </p:nvGrpSpPr>
        <p:grpSpPr bwMode="auto">
          <a:xfrm>
            <a:off x="2057400" y="4572000"/>
            <a:ext cx="457200" cy="77788"/>
            <a:chOff x="2400" y="3696"/>
            <a:chExt cx="288" cy="0"/>
          </a:xfrm>
        </p:grpSpPr>
        <p:sp>
          <p:nvSpPr>
            <p:cNvPr id="21569" name="Line 88"/>
            <p:cNvSpPr>
              <a:spLocks noChangeShapeType="1"/>
            </p:cNvSpPr>
            <p:nvPr/>
          </p:nvSpPr>
          <p:spPr bwMode="auto">
            <a:xfrm>
              <a:off x="2400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0" name="Line 89"/>
            <p:cNvSpPr>
              <a:spLocks noChangeShapeType="1"/>
            </p:cNvSpPr>
            <p:nvPr/>
          </p:nvSpPr>
          <p:spPr bwMode="auto">
            <a:xfrm>
              <a:off x="2496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9514" name="Group 90"/>
          <p:cNvGrpSpPr>
            <a:grpSpLocks/>
          </p:cNvGrpSpPr>
          <p:nvPr/>
        </p:nvGrpSpPr>
        <p:grpSpPr bwMode="auto">
          <a:xfrm>
            <a:off x="6477000" y="4572000"/>
            <a:ext cx="457200" cy="77788"/>
            <a:chOff x="2400" y="3696"/>
            <a:chExt cx="288" cy="0"/>
          </a:xfrm>
        </p:grpSpPr>
        <p:sp>
          <p:nvSpPr>
            <p:cNvPr id="21567" name="Line 91"/>
            <p:cNvSpPr>
              <a:spLocks noChangeShapeType="1"/>
            </p:cNvSpPr>
            <p:nvPr/>
          </p:nvSpPr>
          <p:spPr bwMode="auto">
            <a:xfrm>
              <a:off x="2400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8" name="Line 92"/>
            <p:cNvSpPr>
              <a:spLocks noChangeShapeType="1"/>
            </p:cNvSpPr>
            <p:nvPr/>
          </p:nvSpPr>
          <p:spPr bwMode="auto">
            <a:xfrm>
              <a:off x="2496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9517" name="Group 93"/>
          <p:cNvGrpSpPr>
            <a:grpSpLocks/>
          </p:cNvGrpSpPr>
          <p:nvPr/>
        </p:nvGrpSpPr>
        <p:grpSpPr bwMode="auto">
          <a:xfrm>
            <a:off x="1447800" y="4572000"/>
            <a:ext cx="457200" cy="77788"/>
            <a:chOff x="2400" y="3696"/>
            <a:chExt cx="288" cy="0"/>
          </a:xfrm>
        </p:grpSpPr>
        <p:sp>
          <p:nvSpPr>
            <p:cNvPr id="21565" name="Line 94"/>
            <p:cNvSpPr>
              <a:spLocks noChangeShapeType="1"/>
            </p:cNvSpPr>
            <p:nvPr/>
          </p:nvSpPr>
          <p:spPr bwMode="auto">
            <a:xfrm>
              <a:off x="2400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6" name="Line 95"/>
            <p:cNvSpPr>
              <a:spLocks noChangeShapeType="1"/>
            </p:cNvSpPr>
            <p:nvPr/>
          </p:nvSpPr>
          <p:spPr bwMode="auto">
            <a:xfrm>
              <a:off x="2496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9520" name="Group 96"/>
          <p:cNvGrpSpPr>
            <a:grpSpLocks/>
          </p:cNvGrpSpPr>
          <p:nvPr/>
        </p:nvGrpSpPr>
        <p:grpSpPr bwMode="auto">
          <a:xfrm>
            <a:off x="6324600" y="4570413"/>
            <a:ext cx="457200" cy="77787"/>
            <a:chOff x="2400" y="3696"/>
            <a:chExt cx="288" cy="0"/>
          </a:xfrm>
        </p:grpSpPr>
        <p:sp>
          <p:nvSpPr>
            <p:cNvPr id="21563" name="Line 97"/>
            <p:cNvSpPr>
              <a:spLocks noChangeShapeType="1"/>
            </p:cNvSpPr>
            <p:nvPr/>
          </p:nvSpPr>
          <p:spPr bwMode="auto">
            <a:xfrm>
              <a:off x="2400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4" name="Line 98"/>
            <p:cNvSpPr>
              <a:spLocks noChangeShapeType="1"/>
            </p:cNvSpPr>
            <p:nvPr/>
          </p:nvSpPr>
          <p:spPr bwMode="auto">
            <a:xfrm>
              <a:off x="2496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9523" name="Group 99"/>
          <p:cNvGrpSpPr>
            <a:grpSpLocks/>
          </p:cNvGrpSpPr>
          <p:nvPr/>
        </p:nvGrpSpPr>
        <p:grpSpPr bwMode="auto">
          <a:xfrm>
            <a:off x="1371600" y="4570413"/>
            <a:ext cx="457200" cy="77787"/>
            <a:chOff x="2400" y="3696"/>
            <a:chExt cx="288" cy="0"/>
          </a:xfrm>
        </p:grpSpPr>
        <p:sp>
          <p:nvSpPr>
            <p:cNvPr id="21561" name="Line 100"/>
            <p:cNvSpPr>
              <a:spLocks noChangeShapeType="1"/>
            </p:cNvSpPr>
            <p:nvPr/>
          </p:nvSpPr>
          <p:spPr bwMode="auto">
            <a:xfrm>
              <a:off x="2400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2" name="Line 101"/>
            <p:cNvSpPr>
              <a:spLocks noChangeShapeType="1"/>
            </p:cNvSpPr>
            <p:nvPr/>
          </p:nvSpPr>
          <p:spPr bwMode="auto">
            <a:xfrm>
              <a:off x="2496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59526" name="Picture 102" descr="tay cam but chi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76600"/>
            <a:ext cx="18192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527" name="Picture 103" descr="Thuoc ke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97400"/>
            <a:ext cx="79248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Line 9"/>
          <p:cNvSpPr>
            <a:spLocks noChangeShapeType="1"/>
          </p:cNvSpPr>
          <p:nvPr/>
        </p:nvSpPr>
        <p:spPr bwMode="auto">
          <a:xfrm>
            <a:off x="6248400" y="105135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Line 9"/>
          <p:cNvSpPr>
            <a:spLocks noChangeShapeType="1"/>
          </p:cNvSpPr>
          <p:nvPr/>
        </p:nvSpPr>
        <p:spPr bwMode="auto">
          <a:xfrm>
            <a:off x="6248400" y="2848335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Line 11"/>
          <p:cNvSpPr>
            <a:spLocks noChangeShapeType="1"/>
          </p:cNvSpPr>
          <p:nvPr/>
        </p:nvSpPr>
        <p:spPr bwMode="auto">
          <a:xfrm>
            <a:off x="9067800" y="105135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Line 11"/>
          <p:cNvSpPr>
            <a:spLocks noChangeShapeType="1"/>
          </p:cNvSpPr>
          <p:nvPr/>
        </p:nvSpPr>
        <p:spPr bwMode="auto">
          <a:xfrm>
            <a:off x="6248400" y="105135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Line 12"/>
          <p:cNvSpPr>
            <a:spLocks noChangeShapeType="1"/>
          </p:cNvSpPr>
          <p:nvPr/>
        </p:nvSpPr>
        <p:spPr bwMode="auto">
          <a:xfrm flipV="1">
            <a:off x="6255327" y="70499"/>
            <a:ext cx="281940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534042"/>
              </p:ext>
            </p:extLst>
          </p:nvPr>
        </p:nvGraphicFramePr>
        <p:xfrm>
          <a:off x="7263151" y="1045657"/>
          <a:ext cx="51435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54" name="Equation" r:id="rId25" imgW="241200" imgH="215640" progId="Equation.DSMT4">
                  <p:embed/>
                </p:oleObj>
              </mc:Choice>
              <mc:Fallback>
                <p:oleObj name="Equation" r:id="rId25" imgW="2412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263151" y="1045657"/>
                        <a:ext cx="514350" cy="458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555668" y="1061495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 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851073" y="70499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 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Line 4"/>
          <p:cNvSpPr>
            <a:spLocks noChangeShapeType="1"/>
          </p:cNvSpPr>
          <p:nvPr/>
        </p:nvSpPr>
        <p:spPr bwMode="auto">
          <a:xfrm>
            <a:off x="3699164" y="971440"/>
            <a:ext cx="457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Line 6"/>
          <p:cNvSpPr>
            <a:spLocks noChangeShapeType="1"/>
          </p:cNvSpPr>
          <p:nvPr/>
        </p:nvSpPr>
        <p:spPr bwMode="auto">
          <a:xfrm>
            <a:off x="3699164" y="97144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" name="Line 7"/>
          <p:cNvSpPr>
            <a:spLocks noChangeShapeType="1"/>
          </p:cNvSpPr>
          <p:nvPr/>
        </p:nvSpPr>
        <p:spPr bwMode="auto">
          <a:xfrm>
            <a:off x="4461164" y="97144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" name="Line 8"/>
          <p:cNvSpPr>
            <a:spLocks noChangeShapeType="1"/>
          </p:cNvSpPr>
          <p:nvPr/>
        </p:nvSpPr>
        <p:spPr bwMode="auto">
          <a:xfrm>
            <a:off x="5223164" y="97144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" name="Line 10"/>
          <p:cNvSpPr>
            <a:spLocks noChangeShapeType="1"/>
          </p:cNvSpPr>
          <p:nvPr/>
        </p:nvSpPr>
        <p:spPr bwMode="auto">
          <a:xfrm>
            <a:off x="2937164" y="97144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" name="Line 11"/>
          <p:cNvSpPr>
            <a:spLocks noChangeShapeType="1"/>
          </p:cNvSpPr>
          <p:nvPr/>
        </p:nvSpPr>
        <p:spPr bwMode="auto">
          <a:xfrm>
            <a:off x="2175164" y="97144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" name="Line 12"/>
          <p:cNvSpPr>
            <a:spLocks noChangeShapeType="1"/>
          </p:cNvSpPr>
          <p:nvPr/>
        </p:nvSpPr>
        <p:spPr bwMode="auto">
          <a:xfrm>
            <a:off x="1413164" y="97144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" name="Text Box 15"/>
          <p:cNvSpPr txBox="1">
            <a:spLocks noChangeArrowheads="1"/>
          </p:cNvSpPr>
          <p:nvPr/>
        </p:nvSpPr>
        <p:spPr bwMode="auto">
          <a:xfrm>
            <a:off x="3546764" y="104764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0</a:t>
            </a:r>
          </a:p>
        </p:txBody>
      </p:sp>
      <p:sp>
        <p:nvSpPr>
          <p:cNvPr id="131" name="Text Box 16"/>
          <p:cNvSpPr txBox="1">
            <a:spLocks noChangeArrowheads="1"/>
          </p:cNvSpPr>
          <p:nvPr/>
        </p:nvSpPr>
        <p:spPr bwMode="auto">
          <a:xfrm>
            <a:off x="1946564" y="104764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-2</a:t>
            </a:r>
          </a:p>
        </p:txBody>
      </p:sp>
      <p:sp>
        <p:nvSpPr>
          <p:cNvPr id="132" name="Text Box 17"/>
          <p:cNvSpPr txBox="1">
            <a:spLocks noChangeArrowheads="1"/>
          </p:cNvSpPr>
          <p:nvPr/>
        </p:nvSpPr>
        <p:spPr bwMode="auto">
          <a:xfrm>
            <a:off x="5832764" y="104764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3</a:t>
            </a:r>
          </a:p>
        </p:txBody>
      </p:sp>
      <p:sp>
        <p:nvSpPr>
          <p:cNvPr id="133" name="Text Box 18"/>
          <p:cNvSpPr txBox="1">
            <a:spLocks noChangeArrowheads="1"/>
          </p:cNvSpPr>
          <p:nvPr/>
        </p:nvSpPr>
        <p:spPr bwMode="auto">
          <a:xfrm>
            <a:off x="5070764" y="104764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2</a:t>
            </a:r>
          </a:p>
        </p:txBody>
      </p:sp>
      <p:sp>
        <p:nvSpPr>
          <p:cNvPr id="134" name="Text Box 19"/>
          <p:cNvSpPr txBox="1">
            <a:spLocks noChangeArrowheads="1"/>
          </p:cNvSpPr>
          <p:nvPr/>
        </p:nvSpPr>
        <p:spPr bwMode="auto">
          <a:xfrm>
            <a:off x="4308764" y="104764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1</a:t>
            </a:r>
          </a:p>
        </p:txBody>
      </p:sp>
      <p:sp>
        <p:nvSpPr>
          <p:cNvPr id="135" name="Text Box 20"/>
          <p:cNvSpPr txBox="1">
            <a:spLocks noChangeArrowheads="1"/>
          </p:cNvSpPr>
          <p:nvPr/>
        </p:nvSpPr>
        <p:spPr bwMode="auto">
          <a:xfrm>
            <a:off x="2632364" y="104764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-1</a:t>
            </a:r>
          </a:p>
        </p:txBody>
      </p:sp>
      <p:sp>
        <p:nvSpPr>
          <p:cNvPr id="136" name="Text Box 21"/>
          <p:cNvSpPr txBox="1">
            <a:spLocks noChangeArrowheads="1"/>
          </p:cNvSpPr>
          <p:nvPr/>
        </p:nvSpPr>
        <p:spPr bwMode="auto">
          <a:xfrm>
            <a:off x="1108364" y="104764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-3</a:t>
            </a:r>
          </a:p>
        </p:txBody>
      </p:sp>
      <p:sp>
        <p:nvSpPr>
          <p:cNvPr id="137" name="Line 22"/>
          <p:cNvSpPr>
            <a:spLocks noChangeShapeType="1"/>
          </p:cNvSpPr>
          <p:nvPr/>
        </p:nvSpPr>
        <p:spPr bwMode="auto">
          <a:xfrm flipH="1">
            <a:off x="651164" y="971440"/>
            <a:ext cx="3048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" name="TextBox 137"/>
          <p:cNvSpPr txBox="1"/>
          <p:nvPr/>
        </p:nvSpPr>
        <p:spPr>
          <a:xfrm>
            <a:off x="2161309" y="1353267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 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394855" y="2552089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 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356329"/>
              </p:ext>
            </p:extLst>
          </p:nvPr>
        </p:nvGraphicFramePr>
        <p:xfrm>
          <a:off x="2228850" y="2757089"/>
          <a:ext cx="51435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55" name="Equation" r:id="rId27" imgW="241200" imgH="215640" progId="Equation.DSMT4">
                  <p:embed/>
                </p:oleObj>
              </mc:Choice>
              <mc:Fallback>
                <p:oleObj name="Equation" r:id="rId27" imgW="241200" imgH="215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8850" y="2757089"/>
                        <a:ext cx="514350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059873" y="1285875"/>
            <a:ext cx="6172200" cy="3529806"/>
            <a:chOff x="630377" y="838200"/>
            <a:chExt cx="6172200" cy="4343400"/>
          </a:xfrm>
        </p:grpSpPr>
        <p:pic>
          <p:nvPicPr>
            <p:cNvPr id="142" name="Picture 2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0377" y="838200"/>
              <a:ext cx="6172200" cy="4343400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FFCC"/>
              </a:solidFill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768927" y="2371281"/>
              <a:ext cx="24245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ở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đâu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  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175374"/>
                </p:ext>
              </p:extLst>
            </p:nvPr>
          </p:nvGraphicFramePr>
          <p:xfrm>
            <a:off x="1462811" y="2436649"/>
            <a:ext cx="511717" cy="4578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156" name="Equation" r:id="rId30" imgW="241200" imgH="215640" progId="Equation.DSMT4">
                    <p:embed/>
                  </p:oleObj>
                </mc:Choice>
                <mc:Fallback>
                  <p:oleObj name="Equation" r:id="rId30" imgW="241200" imgH="215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1462811" y="2436649"/>
                          <a:ext cx="511717" cy="45785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5596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5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85885 -0.00208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595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34" y="-116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9" dur="2000"/>
                                        <p:tgtEl>
                                          <p:spTgt spid="359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3" dur="500"/>
                                        <p:tgtEl>
                                          <p:spTgt spid="359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359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2" dur="500"/>
                                        <p:tgtEl>
                                          <p:spTgt spid="359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5" dur="500"/>
                                        <p:tgtEl>
                                          <p:spTgt spid="359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8" dur="500"/>
                                        <p:tgtEl>
                                          <p:spTgt spid="359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1" dur="500"/>
                                        <p:tgtEl>
                                          <p:spTgt spid="359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5" dur="500"/>
                                        <p:tgtEl>
                                          <p:spTgt spid="359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 nodeType="clickPar">
                      <p:stCondLst>
                        <p:cond delay="indefinite"/>
                      </p:stCondLst>
                      <p:childTnLst>
                        <p:par>
                          <p:cTn id="2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 nodeType="clickPar">
                      <p:stCondLst>
                        <p:cond delay="indefinite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5" dur="500"/>
                                        <p:tgtEl>
                                          <p:spTgt spid="359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359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359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359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359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6" dur="500"/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/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9" dur="500"/>
                                        <p:tgtEl>
                                          <p:spTgt spid="359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/>
                                        <p:tgtEl>
                                          <p:spTgt spid="359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 nodeType="clickPar">
                      <p:stCondLst>
                        <p:cond delay="indefinite"/>
                      </p:stCondLst>
                      <p:childTnLst>
                        <p:par>
                          <p:cTn id="2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 nodeType="clickPar">
                      <p:stCondLst>
                        <p:cond delay="indefinite"/>
                      </p:stCondLst>
                      <p:childTnLst>
                        <p:par>
                          <p:cTn id="2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 nodeType="clickPar">
                      <p:stCondLst>
                        <p:cond delay="indefinite"/>
                      </p:stCondLst>
                      <p:childTnLst>
                        <p:par>
                          <p:cTn id="3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 nodeType="clickPar">
                      <p:stCondLst>
                        <p:cond delay="indefinite"/>
                      </p:stCondLst>
                      <p:childTnLst>
                        <p:par>
                          <p:cTn id="3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30" grpId="0" animBg="1"/>
      <p:bldP spid="359431" grpId="0" animBg="1"/>
      <p:bldP spid="359432" grpId="0" animBg="1"/>
      <p:bldP spid="359433" grpId="0" animBg="1"/>
      <p:bldP spid="359433" grpId="1" animBg="1"/>
      <p:bldP spid="359434" grpId="0" animBg="1"/>
      <p:bldP spid="359434" grpId="1" animBg="1"/>
      <p:bldP spid="359435" grpId="0" animBg="1"/>
      <p:bldP spid="359435" grpId="1" animBg="1"/>
      <p:bldP spid="359436" grpId="0" animBg="1"/>
      <p:bldP spid="359436" grpId="1" animBg="1"/>
      <p:bldP spid="359437" grpId="0" animBg="1"/>
      <p:bldP spid="359437" grpId="1" animBg="1"/>
      <p:bldP spid="359438" grpId="0" animBg="1"/>
      <p:bldP spid="359439" grpId="0"/>
      <p:bldP spid="359440" grpId="0"/>
      <p:bldP spid="359441" grpId="0"/>
      <p:bldP spid="359450" grpId="0" animBg="1"/>
      <p:bldP spid="359451" grpId="0" animBg="1"/>
      <p:bldP spid="359452" grpId="0" animBg="1"/>
      <p:bldP spid="359453" grpId="0" animBg="1"/>
      <p:bldP spid="359454" grpId="0" animBg="1"/>
      <p:bldP spid="359458" grpId="0" animBg="1"/>
      <p:bldP spid="359459" grpId="0" animBg="1"/>
      <p:bldP spid="112" grpId="0" animBg="1"/>
      <p:bldP spid="115" grpId="0" animBg="1"/>
      <p:bldP spid="116" grpId="0" animBg="1"/>
      <p:bldP spid="117" grpId="0" animBg="1"/>
      <p:bldP spid="118" grpId="0" animBg="1"/>
      <p:bldP spid="4" grpId="0"/>
      <p:bldP spid="122" grpId="0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/>
      <p:bldP spid="130" grpId="1"/>
      <p:bldP spid="131" grpId="0"/>
      <p:bldP spid="131" grpId="1"/>
      <p:bldP spid="132" grpId="0"/>
      <p:bldP spid="132" grpId="1"/>
      <p:bldP spid="133" grpId="0"/>
      <p:bldP spid="133" grpId="1"/>
      <p:bldP spid="134" grpId="0"/>
      <p:bldP spid="134" grpId="1"/>
      <p:bldP spid="135" grpId="0"/>
      <p:bldP spid="135" grpId="1"/>
      <p:bldP spid="136" grpId="0"/>
      <p:bldP spid="136" grpId="1"/>
      <p:bldP spid="137" grpId="0" animBg="1"/>
      <p:bldP spid="137" grpId="1" animBg="1"/>
      <p:bldP spid="138" grpId="0"/>
      <p:bldP spid="138" grpId="1"/>
      <p:bldP spid="139" grpId="0"/>
      <p:bldP spid="13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9"/>
          <p:cNvSpPr txBox="1">
            <a:spLocks noChangeArrowheads="1"/>
          </p:cNvSpPr>
          <p:nvPr/>
        </p:nvSpPr>
        <p:spPr bwMode="auto">
          <a:xfrm>
            <a:off x="171450" y="2351602"/>
            <a:ext cx="96012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altLang="vi-VN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thực </a:t>
            </a:r>
            <a:r>
              <a:rPr lang="en-US" alt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biểu </a:t>
            </a:r>
            <a:r>
              <a:rPr lang="en-US" altLang="vi-VN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vi-VN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en-US" alt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altLang="vi-VN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50000"/>
              </a:spcBef>
              <a:buFontTx/>
              <a:buChar char="-"/>
              <a:defRPr/>
            </a:pPr>
            <a:endParaRPr lang="en-US" altLang="vi-VN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90"/>
          <p:cNvSpPr txBox="1">
            <a:spLocks noChangeArrowheads="1"/>
          </p:cNvSpPr>
          <p:nvPr/>
        </p:nvSpPr>
        <p:spPr bwMode="auto">
          <a:xfrm>
            <a:off x="171450" y="3600801"/>
            <a:ext cx="8972550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000" b="1" i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vi-VN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i="1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vi-VN" sz="3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3000" b="1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i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vi-VN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i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vi-VN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i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altLang="vi-VN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i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vi-VN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vi-VN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i="1" dirty="0" err="1"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altLang="vi-VN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i="1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altLang="vi-VN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i="1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altLang="vi-VN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30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altLang="vi-VN" sz="3000" b="1" i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vi-VN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i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vi-VN" sz="3000" b="1" i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altLang="vi-VN" sz="3000" b="1" i="1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altLang="vi-VN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i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vi-VN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i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vi-VN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altLang="vi-VN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vi-VN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0" name="Text Box 2"/>
          <p:cNvSpPr txBox="1">
            <a:spLocks noChangeArrowheads="1"/>
          </p:cNvSpPr>
          <p:nvPr/>
        </p:nvSpPr>
        <p:spPr bwMode="auto">
          <a:xfrm>
            <a:off x="586381" y="144523"/>
            <a:ext cx="39433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i="1" u="sng" dirty="0">
                <a:solidFill>
                  <a:srgbClr val="0033CC"/>
                </a:solidFill>
                <a:latin typeface=".VnTime" pitchFamily="34" charset="0"/>
              </a:rPr>
              <a:t>2. </a:t>
            </a:r>
            <a:r>
              <a:rPr lang="en-US" altLang="vi-VN" sz="3600" b="1" i="1" u="sng" dirty="0" err="1">
                <a:solidFill>
                  <a:srgbClr val="0033CC"/>
                </a:solidFill>
                <a:latin typeface=".VnTime" pitchFamily="34" charset="0"/>
              </a:rPr>
              <a:t>Trôc</a:t>
            </a:r>
            <a:r>
              <a:rPr lang="en-US" altLang="vi-VN" sz="3600" b="1" i="1" u="sng" dirty="0">
                <a:solidFill>
                  <a:srgbClr val="0033CC"/>
                </a:solidFill>
                <a:latin typeface=".VnTime" pitchFamily="34" charset="0"/>
              </a:rPr>
              <a:t> </a:t>
            </a:r>
            <a:r>
              <a:rPr lang="en-US" altLang="vi-VN" sz="3600" b="1" i="1" u="sng" dirty="0" err="1">
                <a:solidFill>
                  <a:srgbClr val="0033CC"/>
                </a:solidFill>
                <a:latin typeface=".VnTime" pitchFamily="34" charset="0"/>
              </a:rPr>
              <a:t>sè</a:t>
            </a:r>
            <a:r>
              <a:rPr lang="en-US" altLang="vi-VN" sz="3600" b="1" i="1" u="sng" dirty="0">
                <a:solidFill>
                  <a:srgbClr val="0033CC"/>
                </a:solidFill>
                <a:latin typeface=".VnTime" pitchFamily="34" charset="0"/>
              </a:rPr>
              <a:t> </a:t>
            </a:r>
            <a:r>
              <a:rPr lang="en-US" altLang="vi-VN" sz="3600" b="1" i="1" u="sng" dirty="0" err="1">
                <a:solidFill>
                  <a:srgbClr val="0033CC"/>
                </a:solidFill>
                <a:latin typeface=".VnTime" pitchFamily="34" charset="0"/>
              </a:rPr>
              <a:t>thùc</a:t>
            </a:r>
            <a:r>
              <a:rPr lang="en-US" altLang="vi-VN" sz="3600" b="1" dirty="0"/>
              <a:t>  </a:t>
            </a:r>
          </a:p>
        </p:txBody>
      </p:sp>
      <p:grpSp>
        <p:nvGrpSpPr>
          <p:cNvPr id="102" name="Group 5"/>
          <p:cNvGrpSpPr>
            <a:grpSpLocks/>
          </p:cNvGrpSpPr>
          <p:nvPr/>
        </p:nvGrpSpPr>
        <p:grpSpPr bwMode="auto">
          <a:xfrm>
            <a:off x="1371600" y="1044727"/>
            <a:ext cx="5886450" cy="915988"/>
            <a:chOff x="384" y="2879"/>
            <a:chExt cx="4944" cy="577"/>
          </a:xfrm>
        </p:grpSpPr>
        <p:sp>
          <p:nvSpPr>
            <p:cNvPr id="103" name="Line 6"/>
            <p:cNvSpPr>
              <a:spLocks noChangeShapeType="1"/>
            </p:cNvSpPr>
            <p:nvPr/>
          </p:nvSpPr>
          <p:spPr bwMode="auto">
            <a:xfrm>
              <a:off x="384" y="2880"/>
              <a:ext cx="49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" name="Group 7"/>
            <p:cNvGrpSpPr>
              <a:grpSpLocks/>
            </p:cNvGrpSpPr>
            <p:nvPr/>
          </p:nvGrpSpPr>
          <p:grpSpPr bwMode="auto">
            <a:xfrm>
              <a:off x="672" y="2879"/>
              <a:ext cx="3792" cy="577"/>
              <a:chOff x="672" y="2879"/>
              <a:chExt cx="3792" cy="577"/>
            </a:xfrm>
          </p:grpSpPr>
          <p:sp>
            <p:nvSpPr>
              <p:cNvPr id="105" name="Line 8"/>
              <p:cNvSpPr>
                <a:spLocks noChangeShapeType="1"/>
              </p:cNvSpPr>
              <p:nvPr/>
            </p:nvSpPr>
            <p:spPr bwMode="auto">
              <a:xfrm>
                <a:off x="816" y="2880"/>
                <a:ext cx="17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9"/>
              <p:cNvSpPr>
                <a:spLocks noChangeShapeType="1"/>
              </p:cNvSpPr>
              <p:nvPr/>
            </p:nvSpPr>
            <p:spPr bwMode="auto">
              <a:xfrm>
                <a:off x="2592" y="2880"/>
                <a:ext cx="17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0"/>
              <p:cNvSpPr>
                <a:spLocks noChangeShapeType="1"/>
              </p:cNvSpPr>
              <p:nvPr/>
            </p:nvSpPr>
            <p:spPr bwMode="auto">
              <a:xfrm>
                <a:off x="2592" y="2880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Text Box 11"/>
              <p:cNvSpPr txBox="1">
                <a:spLocks noChangeArrowheads="1"/>
              </p:cNvSpPr>
              <p:nvPr/>
            </p:nvSpPr>
            <p:spPr bwMode="auto">
              <a:xfrm>
                <a:off x="672" y="2928"/>
                <a:ext cx="28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vi-VN" sz="1800">
                    <a:solidFill>
                      <a:srgbClr val="CC0000"/>
                    </a:solidFill>
                    <a:latin typeface=".VnTime" pitchFamily="34" charset="0"/>
                  </a:rPr>
                  <a:t>0</a:t>
                </a:r>
              </a:p>
            </p:txBody>
          </p:sp>
          <p:sp>
            <p:nvSpPr>
              <p:cNvPr id="109" name="Text Box 12"/>
              <p:cNvSpPr txBox="1">
                <a:spLocks noChangeArrowheads="1"/>
              </p:cNvSpPr>
              <p:nvPr/>
            </p:nvSpPr>
            <p:spPr bwMode="auto">
              <a:xfrm>
                <a:off x="2496" y="2899"/>
                <a:ext cx="28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vi-VN" sz="1800">
                    <a:solidFill>
                      <a:srgbClr val="CC0000"/>
                    </a:solidFill>
                    <a:latin typeface=".VnTime" pitchFamily="34" charset="0"/>
                  </a:rPr>
                  <a:t>1</a:t>
                </a:r>
              </a:p>
            </p:txBody>
          </p:sp>
          <p:sp>
            <p:nvSpPr>
              <p:cNvPr id="110" name="Text Box 13"/>
              <p:cNvSpPr txBox="1">
                <a:spLocks noChangeArrowheads="1"/>
              </p:cNvSpPr>
              <p:nvPr/>
            </p:nvSpPr>
            <p:spPr bwMode="auto">
              <a:xfrm>
                <a:off x="4272" y="2899"/>
                <a:ext cx="19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vi-VN" sz="1800">
                    <a:solidFill>
                      <a:srgbClr val="CC0000"/>
                    </a:solidFill>
                    <a:latin typeface=".VnTime" pitchFamily="34" charset="0"/>
                  </a:rPr>
                  <a:t>2</a:t>
                </a:r>
              </a:p>
            </p:txBody>
          </p:sp>
          <p:graphicFrame>
            <p:nvGraphicFramePr>
              <p:cNvPr id="111" name="Object 14"/>
              <p:cNvGraphicFramePr>
                <a:graphicFrameLocks noChangeAspect="1"/>
              </p:cNvGraphicFramePr>
              <p:nvPr/>
            </p:nvGraphicFramePr>
            <p:xfrm>
              <a:off x="3168" y="2958"/>
              <a:ext cx="288" cy="25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506" name="Equation" r:id="rId3" imgW="218954" imgH="200055" progId="Equation.DSMT4">
                      <p:embed/>
                    </p:oleObj>
                  </mc:Choice>
                  <mc:Fallback>
                    <p:oleObj name="Equation" r:id="rId3" imgW="218954" imgH="200055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68" y="2958"/>
                            <a:ext cx="288" cy="25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2" name="Object 15"/>
              <p:cNvGraphicFramePr>
                <a:graphicFrameLocks noChangeAspect="1"/>
              </p:cNvGraphicFramePr>
              <p:nvPr/>
            </p:nvGraphicFramePr>
            <p:xfrm>
              <a:off x="3984" y="2976"/>
              <a:ext cx="288" cy="2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507" name="Equation" r:id="rId5" imgW="209476" imgH="209596" progId="Equation.DSMT4">
                      <p:embed/>
                    </p:oleObj>
                  </mc:Choice>
                  <mc:Fallback>
                    <p:oleObj name="Equation" r:id="rId5" imgW="209476" imgH="209596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84" y="2976"/>
                            <a:ext cx="288" cy="2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3" name="Object 16"/>
              <p:cNvGraphicFramePr>
                <a:graphicFrameLocks noChangeAspect="1"/>
              </p:cNvGraphicFramePr>
              <p:nvPr/>
            </p:nvGraphicFramePr>
            <p:xfrm>
              <a:off x="1536" y="2928"/>
              <a:ext cx="205" cy="5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508" name="Equation" r:id="rId7" imgW="152334" imgH="393529" progId="Equation.DSMT4">
                      <p:embed/>
                    </p:oleObj>
                  </mc:Choice>
                  <mc:Fallback>
                    <p:oleObj name="Equation" r:id="rId7" imgW="152334" imgH="393529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36" y="2928"/>
                            <a:ext cx="205" cy="52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4" name="Object 17"/>
              <p:cNvGraphicFramePr>
                <a:graphicFrameLocks noChangeAspect="1"/>
              </p:cNvGraphicFramePr>
              <p:nvPr/>
            </p:nvGraphicFramePr>
            <p:xfrm>
              <a:off x="3840" y="2928"/>
              <a:ext cx="186" cy="4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509" name="Equation" r:id="rId9" imgW="152334" imgH="393529" progId="Equation.DSMT4">
                      <p:embed/>
                    </p:oleObj>
                  </mc:Choice>
                  <mc:Fallback>
                    <p:oleObj name="Equation" r:id="rId9" imgW="152334" imgH="393529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40" y="2928"/>
                            <a:ext cx="186" cy="4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5" name="Object 18"/>
              <p:cNvGraphicFramePr>
                <a:graphicFrameLocks noChangeAspect="1"/>
              </p:cNvGraphicFramePr>
              <p:nvPr/>
            </p:nvGraphicFramePr>
            <p:xfrm>
              <a:off x="1159" y="2928"/>
              <a:ext cx="185" cy="47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510" name="Equation" r:id="rId11" imgW="152334" imgH="393529" progId="Equation.DSMT4">
                      <p:embed/>
                    </p:oleObj>
                  </mc:Choice>
                  <mc:Fallback>
                    <p:oleObj name="Equation" r:id="rId11" imgW="152334" imgH="393529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59" y="2928"/>
                            <a:ext cx="185" cy="47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6" name="Object 19"/>
              <p:cNvGraphicFramePr>
                <a:graphicFrameLocks noChangeAspect="1"/>
              </p:cNvGraphicFramePr>
              <p:nvPr/>
            </p:nvGraphicFramePr>
            <p:xfrm>
              <a:off x="3408" y="2928"/>
              <a:ext cx="185" cy="4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511" name="Equation" r:id="rId13" imgW="152334" imgH="393529" progId="Equation.DSMT4">
                      <p:embed/>
                    </p:oleObj>
                  </mc:Choice>
                  <mc:Fallback>
                    <p:oleObj name="Equation" r:id="rId13" imgW="152334" imgH="393529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08" y="2928"/>
                            <a:ext cx="185" cy="4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7" name="Object 20"/>
              <p:cNvGraphicFramePr>
                <a:graphicFrameLocks noChangeAspect="1"/>
              </p:cNvGraphicFramePr>
              <p:nvPr/>
            </p:nvGraphicFramePr>
            <p:xfrm>
              <a:off x="2070" y="2976"/>
              <a:ext cx="186" cy="4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512" name="Equation" r:id="rId15" imgW="152334" imgH="393529" progId="Equation.DSMT4">
                      <p:embed/>
                    </p:oleObj>
                  </mc:Choice>
                  <mc:Fallback>
                    <p:oleObj name="Equation" r:id="rId15" imgW="152334" imgH="393529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70" y="2976"/>
                            <a:ext cx="186" cy="4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8" name="Object 21"/>
              <p:cNvGraphicFramePr>
                <a:graphicFrameLocks noChangeAspect="1"/>
              </p:cNvGraphicFramePr>
              <p:nvPr/>
            </p:nvGraphicFramePr>
            <p:xfrm>
              <a:off x="2928" y="2928"/>
              <a:ext cx="186" cy="4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513" name="Equation" r:id="rId17" imgW="152334" imgH="393529" progId="Equation.DSMT4">
                      <p:embed/>
                    </p:oleObj>
                  </mc:Choice>
                  <mc:Fallback>
                    <p:oleObj name="Equation" r:id="rId17" imgW="152334" imgH="393529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28" y="2928"/>
                            <a:ext cx="186" cy="4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9" name="Line 22"/>
              <p:cNvSpPr>
                <a:spLocks noChangeShapeType="1"/>
              </p:cNvSpPr>
              <p:nvPr/>
            </p:nvSpPr>
            <p:spPr bwMode="auto">
              <a:xfrm>
                <a:off x="1680" y="2880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Line 23"/>
              <p:cNvSpPr>
                <a:spLocks noChangeShapeType="1"/>
              </p:cNvSpPr>
              <p:nvPr/>
            </p:nvSpPr>
            <p:spPr bwMode="auto">
              <a:xfrm>
                <a:off x="2160" y="2880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24"/>
              <p:cNvSpPr>
                <a:spLocks noChangeShapeType="1"/>
              </p:cNvSpPr>
              <p:nvPr/>
            </p:nvSpPr>
            <p:spPr bwMode="auto">
              <a:xfrm>
                <a:off x="2592" y="2880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25"/>
              <p:cNvSpPr>
                <a:spLocks noChangeShapeType="1"/>
              </p:cNvSpPr>
              <p:nvPr/>
            </p:nvSpPr>
            <p:spPr bwMode="auto">
              <a:xfrm>
                <a:off x="1248" y="2880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Line 26"/>
              <p:cNvSpPr>
                <a:spLocks noChangeShapeType="1"/>
              </p:cNvSpPr>
              <p:nvPr/>
            </p:nvSpPr>
            <p:spPr bwMode="auto">
              <a:xfrm>
                <a:off x="3936" y="2880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Line 27"/>
              <p:cNvSpPr>
                <a:spLocks noChangeShapeType="1"/>
              </p:cNvSpPr>
              <p:nvPr/>
            </p:nvSpPr>
            <p:spPr bwMode="auto">
              <a:xfrm>
                <a:off x="2592" y="2880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Line 28"/>
              <p:cNvSpPr>
                <a:spLocks noChangeShapeType="1"/>
              </p:cNvSpPr>
              <p:nvPr/>
            </p:nvSpPr>
            <p:spPr bwMode="auto">
              <a:xfrm>
                <a:off x="2592" y="2880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6" name="Group 29"/>
              <p:cNvGrpSpPr>
                <a:grpSpLocks/>
              </p:cNvGrpSpPr>
              <p:nvPr/>
            </p:nvGrpSpPr>
            <p:grpSpPr bwMode="auto">
              <a:xfrm>
                <a:off x="2208" y="2880"/>
                <a:ext cx="288" cy="0"/>
                <a:chOff x="2400" y="3696"/>
                <a:chExt cx="288" cy="0"/>
              </a:xfrm>
            </p:grpSpPr>
            <p:sp>
              <p:nvSpPr>
                <p:cNvPr id="184" name="Line 30"/>
                <p:cNvSpPr>
                  <a:spLocks noChangeShapeType="1"/>
                </p:cNvSpPr>
                <p:nvPr/>
              </p:nvSpPr>
              <p:spPr bwMode="auto">
                <a:xfrm>
                  <a:off x="2400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Line 31"/>
                <p:cNvSpPr>
                  <a:spLocks noChangeShapeType="1"/>
                </p:cNvSpPr>
                <p:nvPr/>
              </p:nvSpPr>
              <p:spPr bwMode="auto">
                <a:xfrm>
                  <a:off x="2496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7" name="Group 32"/>
              <p:cNvGrpSpPr>
                <a:grpSpLocks/>
              </p:cNvGrpSpPr>
              <p:nvPr/>
            </p:nvGrpSpPr>
            <p:grpSpPr bwMode="auto">
              <a:xfrm>
                <a:off x="2640" y="2880"/>
                <a:ext cx="288" cy="49"/>
                <a:chOff x="2400" y="3696"/>
                <a:chExt cx="288" cy="0"/>
              </a:xfrm>
            </p:grpSpPr>
            <p:sp>
              <p:nvSpPr>
                <p:cNvPr id="182" name="Line 33"/>
                <p:cNvSpPr>
                  <a:spLocks noChangeShapeType="1"/>
                </p:cNvSpPr>
                <p:nvPr/>
              </p:nvSpPr>
              <p:spPr bwMode="auto">
                <a:xfrm>
                  <a:off x="2400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Line 34"/>
                <p:cNvSpPr>
                  <a:spLocks noChangeShapeType="1"/>
                </p:cNvSpPr>
                <p:nvPr/>
              </p:nvSpPr>
              <p:spPr bwMode="auto">
                <a:xfrm>
                  <a:off x="2496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8" name="Group 35"/>
              <p:cNvGrpSpPr>
                <a:grpSpLocks/>
              </p:cNvGrpSpPr>
              <p:nvPr/>
            </p:nvGrpSpPr>
            <p:grpSpPr bwMode="auto">
              <a:xfrm>
                <a:off x="1776" y="2880"/>
                <a:ext cx="288" cy="49"/>
                <a:chOff x="2400" y="3696"/>
                <a:chExt cx="288" cy="0"/>
              </a:xfrm>
            </p:grpSpPr>
            <p:sp>
              <p:nvSpPr>
                <p:cNvPr id="180" name="Line 36"/>
                <p:cNvSpPr>
                  <a:spLocks noChangeShapeType="1"/>
                </p:cNvSpPr>
                <p:nvPr/>
              </p:nvSpPr>
              <p:spPr bwMode="auto">
                <a:xfrm>
                  <a:off x="2400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37"/>
                <p:cNvSpPr>
                  <a:spLocks noChangeShapeType="1"/>
                </p:cNvSpPr>
                <p:nvPr/>
              </p:nvSpPr>
              <p:spPr bwMode="auto">
                <a:xfrm>
                  <a:off x="2496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9" name="Group 38"/>
              <p:cNvGrpSpPr>
                <a:grpSpLocks/>
              </p:cNvGrpSpPr>
              <p:nvPr/>
            </p:nvGrpSpPr>
            <p:grpSpPr bwMode="auto">
              <a:xfrm>
                <a:off x="3072" y="2880"/>
                <a:ext cx="288" cy="49"/>
                <a:chOff x="2400" y="3696"/>
                <a:chExt cx="288" cy="0"/>
              </a:xfrm>
            </p:grpSpPr>
            <p:sp>
              <p:nvSpPr>
                <p:cNvPr id="178" name="Line 39"/>
                <p:cNvSpPr>
                  <a:spLocks noChangeShapeType="1"/>
                </p:cNvSpPr>
                <p:nvPr/>
              </p:nvSpPr>
              <p:spPr bwMode="auto">
                <a:xfrm>
                  <a:off x="2400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Line 40"/>
                <p:cNvSpPr>
                  <a:spLocks noChangeShapeType="1"/>
                </p:cNvSpPr>
                <p:nvPr/>
              </p:nvSpPr>
              <p:spPr bwMode="auto">
                <a:xfrm>
                  <a:off x="2496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0" name="Group 41"/>
              <p:cNvGrpSpPr>
                <a:grpSpLocks/>
              </p:cNvGrpSpPr>
              <p:nvPr/>
            </p:nvGrpSpPr>
            <p:grpSpPr bwMode="auto">
              <a:xfrm>
                <a:off x="1344" y="2880"/>
                <a:ext cx="288" cy="49"/>
                <a:chOff x="2400" y="3696"/>
                <a:chExt cx="288" cy="0"/>
              </a:xfrm>
            </p:grpSpPr>
            <p:sp>
              <p:nvSpPr>
                <p:cNvPr id="176" name="Line 42"/>
                <p:cNvSpPr>
                  <a:spLocks noChangeShapeType="1"/>
                </p:cNvSpPr>
                <p:nvPr/>
              </p:nvSpPr>
              <p:spPr bwMode="auto">
                <a:xfrm>
                  <a:off x="2400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Line 43"/>
                <p:cNvSpPr>
                  <a:spLocks noChangeShapeType="1"/>
                </p:cNvSpPr>
                <p:nvPr/>
              </p:nvSpPr>
              <p:spPr bwMode="auto">
                <a:xfrm>
                  <a:off x="2496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1" name="Group 44"/>
              <p:cNvGrpSpPr>
                <a:grpSpLocks/>
              </p:cNvGrpSpPr>
              <p:nvPr/>
            </p:nvGrpSpPr>
            <p:grpSpPr bwMode="auto">
              <a:xfrm>
                <a:off x="3600" y="2880"/>
                <a:ext cx="288" cy="49"/>
                <a:chOff x="2400" y="3696"/>
                <a:chExt cx="288" cy="0"/>
              </a:xfrm>
            </p:grpSpPr>
            <p:sp>
              <p:nvSpPr>
                <p:cNvPr id="174" name="Line 45"/>
                <p:cNvSpPr>
                  <a:spLocks noChangeShapeType="1"/>
                </p:cNvSpPr>
                <p:nvPr/>
              </p:nvSpPr>
              <p:spPr bwMode="auto">
                <a:xfrm>
                  <a:off x="2400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Line 46"/>
                <p:cNvSpPr>
                  <a:spLocks noChangeShapeType="1"/>
                </p:cNvSpPr>
                <p:nvPr/>
              </p:nvSpPr>
              <p:spPr bwMode="auto">
                <a:xfrm>
                  <a:off x="2496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2" name="Group 47"/>
              <p:cNvGrpSpPr>
                <a:grpSpLocks/>
              </p:cNvGrpSpPr>
              <p:nvPr/>
            </p:nvGrpSpPr>
            <p:grpSpPr bwMode="auto">
              <a:xfrm>
                <a:off x="4032" y="2880"/>
                <a:ext cx="288" cy="49"/>
                <a:chOff x="2400" y="3696"/>
                <a:chExt cx="288" cy="0"/>
              </a:xfrm>
            </p:grpSpPr>
            <p:sp>
              <p:nvSpPr>
                <p:cNvPr id="172" name="Line 48"/>
                <p:cNvSpPr>
                  <a:spLocks noChangeShapeType="1"/>
                </p:cNvSpPr>
                <p:nvPr/>
              </p:nvSpPr>
              <p:spPr bwMode="auto">
                <a:xfrm>
                  <a:off x="2400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Line 49"/>
                <p:cNvSpPr>
                  <a:spLocks noChangeShapeType="1"/>
                </p:cNvSpPr>
                <p:nvPr/>
              </p:nvSpPr>
              <p:spPr bwMode="auto">
                <a:xfrm>
                  <a:off x="2496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" name="Group 50"/>
              <p:cNvGrpSpPr>
                <a:grpSpLocks/>
              </p:cNvGrpSpPr>
              <p:nvPr/>
            </p:nvGrpSpPr>
            <p:grpSpPr bwMode="auto">
              <a:xfrm>
                <a:off x="960" y="2879"/>
                <a:ext cx="288" cy="49"/>
                <a:chOff x="2400" y="3696"/>
                <a:chExt cx="288" cy="0"/>
              </a:xfrm>
            </p:grpSpPr>
            <p:sp>
              <p:nvSpPr>
                <p:cNvPr id="170" name="Line 51"/>
                <p:cNvSpPr>
                  <a:spLocks noChangeShapeType="1"/>
                </p:cNvSpPr>
                <p:nvPr/>
              </p:nvSpPr>
              <p:spPr bwMode="auto">
                <a:xfrm>
                  <a:off x="2400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52"/>
                <p:cNvSpPr>
                  <a:spLocks noChangeShapeType="1"/>
                </p:cNvSpPr>
                <p:nvPr/>
              </p:nvSpPr>
              <p:spPr bwMode="auto">
                <a:xfrm>
                  <a:off x="2496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" name="Group 53"/>
              <p:cNvGrpSpPr>
                <a:grpSpLocks/>
              </p:cNvGrpSpPr>
              <p:nvPr/>
            </p:nvGrpSpPr>
            <p:grpSpPr bwMode="auto">
              <a:xfrm>
                <a:off x="2688" y="2879"/>
                <a:ext cx="288" cy="49"/>
                <a:chOff x="2400" y="3696"/>
                <a:chExt cx="288" cy="0"/>
              </a:xfrm>
            </p:grpSpPr>
            <p:sp>
              <p:nvSpPr>
                <p:cNvPr id="168" name="Line 54"/>
                <p:cNvSpPr>
                  <a:spLocks noChangeShapeType="1"/>
                </p:cNvSpPr>
                <p:nvPr/>
              </p:nvSpPr>
              <p:spPr bwMode="auto">
                <a:xfrm>
                  <a:off x="2400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Line 55"/>
                <p:cNvSpPr>
                  <a:spLocks noChangeShapeType="1"/>
                </p:cNvSpPr>
                <p:nvPr/>
              </p:nvSpPr>
              <p:spPr bwMode="auto">
                <a:xfrm>
                  <a:off x="2496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5" name="Group 56"/>
              <p:cNvGrpSpPr>
                <a:grpSpLocks/>
              </p:cNvGrpSpPr>
              <p:nvPr/>
            </p:nvGrpSpPr>
            <p:grpSpPr bwMode="auto">
              <a:xfrm>
                <a:off x="2256" y="2880"/>
                <a:ext cx="288" cy="49"/>
                <a:chOff x="2400" y="3696"/>
                <a:chExt cx="288" cy="0"/>
              </a:xfrm>
            </p:grpSpPr>
            <p:sp>
              <p:nvSpPr>
                <p:cNvPr id="166" name="Line 57"/>
                <p:cNvSpPr>
                  <a:spLocks noChangeShapeType="1"/>
                </p:cNvSpPr>
                <p:nvPr/>
              </p:nvSpPr>
              <p:spPr bwMode="auto">
                <a:xfrm>
                  <a:off x="2400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Line 58"/>
                <p:cNvSpPr>
                  <a:spLocks noChangeShapeType="1"/>
                </p:cNvSpPr>
                <p:nvPr/>
              </p:nvSpPr>
              <p:spPr bwMode="auto">
                <a:xfrm>
                  <a:off x="2496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6" name="Group 59"/>
              <p:cNvGrpSpPr>
                <a:grpSpLocks/>
              </p:cNvGrpSpPr>
              <p:nvPr/>
            </p:nvGrpSpPr>
            <p:grpSpPr bwMode="auto">
              <a:xfrm>
                <a:off x="3120" y="2880"/>
                <a:ext cx="288" cy="49"/>
                <a:chOff x="2400" y="3696"/>
                <a:chExt cx="288" cy="0"/>
              </a:xfrm>
            </p:grpSpPr>
            <p:sp>
              <p:nvSpPr>
                <p:cNvPr id="164" name="Line 60"/>
                <p:cNvSpPr>
                  <a:spLocks noChangeShapeType="1"/>
                </p:cNvSpPr>
                <p:nvPr/>
              </p:nvSpPr>
              <p:spPr bwMode="auto">
                <a:xfrm>
                  <a:off x="2400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Line 61"/>
                <p:cNvSpPr>
                  <a:spLocks noChangeShapeType="1"/>
                </p:cNvSpPr>
                <p:nvPr/>
              </p:nvSpPr>
              <p:spPr bwMode="auto">
                <a:xfrm>
                  <a:off x="2496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7" name="Group 62"/>
              <p:cNvGrpSpPr>
                <a:grpSpLocks/>
              </p:cNvGrpSpPr>
              <p:nvPr/>
            </p:nvGrpSpPr>
            <p:grpSpPr bwMode="auto">
              <a:xfrm>
                <a:off x="1824" y="2880"/>
                <a:ext cx="288" cy="49"/>
                <a:chOff x="2400" y="3696"/>
                <a:chExt cx="288" cy="0"/>
              </a:xfrm>
            </p:grpSpPr>
            <p:sp>
              <p:nvSpPr>
                <p:cNvPr id="162" name="Line 63"/>
                <p:cNvSpPr>
                  <a:spLocks noChangeShapeType="1"/>
                </p:cNvSpPr>
                <p:nvPr/>
              </p:nvSpPr>
              <p:spPr bwMode="auto">
                <a:xfrm>
                  <a:off x="2400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Line 64"/>
                <p:cNvSpPr>
                  <a:spLocks noChangeShapeType="1"/>
                </p:cNvSpPr>
                <p:nvPr/>
              </p:nvSpPr>
              <p:spPr bwMode="auto">
                <a:xfrm>
                  <a:off x="2496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" name="Group 65"/>
              <p:cNvGrpSpPr>
                <a:grpSpLocks/>
              </p:cNvGrpSpPr>
              <p:nvPr/>
            </p:nvGrpSpPr>
            <p:grpSpPr bwMode="auto">
              <a:xfrm>
                <a:off x="3456" y="2880"/>
                <a:ext cx="288" cy="49"/>
                <a:chOff x="2400" y="3696"/>
                <a:chExt cx="288" cy="0"/>
              </a:xfrm>
            </p:grpSpPr>
            <p:sp>
              <p:nvSpPr>
                <p:cNvPr id="160" name="Line 66"/>
                <p:cNvSpPr>
                  <a:spLocks noChangeShapeType="1"/>
                </p:cNvSpPr>
                <p:nvPr/>
              </p:nvSpPr>
              <p:spPr bwMode="auto">
                <a:xfrm>
                  <a:off x="2400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Line 67"/>
                <p:cNvSpPr>
                  <a:spLocks noChangeShapeType="1"/>
                </p:cNvSpPr>
                <p:nvPr/>
              </p:nvSpPr>
              <p:spPr bwMode="auto">
                <a:xfrm>
                  <a:off x="2496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9" name="Group 68"/>
              <p:cNvGrpSpPr>
                <a:grpSpLocks/>
              </p:cNvGrpSpPr>
              <p:nvPr/>
            </p:nvGrpSpPr>
            <p:grpSpPr bwMode="auto">
              <a:xfrm>
                <a:off x="1440" y="2880"/>
                <a:ext cx="288" cy="49"/>
                <a:chOff x="2400" y="3696"/>
                <a:chExt cx="288" cy="0"/>
              </a:xfrm>
            </p:grpSpPr>
            <p:sp>
              <p:nvSpPr>
                <p:cNvPr id="158" name="Line 69"/>
                <p:cNvSpPr>
                  <a:spLocks noChangeShapeType="1"/>
                </p:cNvSpPr>
                <p:nvPr/>
              </p:nvSpPr>
              <p:spPr bwMode="auto">
                <a:xfrm>
                  <a:off x="2400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Line 70"/>
                <p:cNvSpPr>
                  <a:spLocks noChangeShapeType="1"/>
                </p:cNvSpPr>
                <p:nvPr/>
              </p:nvSpPr>
              <p:spPr bwMode="auto">
                <a:xfrm>
                  <a:off x="2496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0" name="Group 71"/>
              <p:cNvGrpSpPr>
                <a:grpSpLocks/>
              </p:cNvGrpSpPr>
              <p:nvPr/>
            </p:nvGrpSpPr>
            <p:grpSpPr bwMode="auto">
              <a:xfrm>
                <a:off x="3840" y="2880"/>
                <a:ext cx="288" cy="49"/>
                <a:chOff x="2400" y="3696"/>
                <a:chExt cx="288" cy="0"/>
              </a:xfrm>
            </p:grpSpPr>
            <p:sp>
              <p:nvSpPr>
                <p:cNvPr id="156" name="Line 72"/>
                <p:cNvSpPr>
                  <a:spLocks noChangeShapeType="1"/>
                </p:cNvSpPr>
                <p:nvPr/>
              </p:nvSpPr>
              <p:spPr bwMode="auto">
                <a:xfrm>
                  <a:off x="2400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Line 73"/>
                <p:cNvSpPr>
                  <a:spLocks noChangeShapeType="1"/>
                </p:cNvSpPr>
                <p:nvPr/>
              </p:nvSpPr>
              <p:spPr bwMode="auto">
                <a:xfrm>
                  <a:off x="2496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74"/>
              <p:cNvGrpSpPr>
                <a:grpSpLocks/>
              </p:cNvGrpSpPr>
              <p:nvPr/>
            </p:nvGrpSpPr>
            <p:grpSpPr bwMode="auto">
              <a:xfrm>
                <a:off x="1296" y="2880"/>
                <a:ext cx="288" cy="49"/>
                <a:chOff x="2400" y="3696"/>
                <a:chExt cx="288" cy="0"/>
              </a:xfrm>
            </p:grpSpPr>
            <p:sp>
              <p:nvSpPr>
                <p:cNvPr id="154" name="Line 75"/>
                <p:cNvSpPr>
                  <a:spLocks noChangeShapeType="1"/>
                </p:cNvSpPr>
                <p:nvPr/>
              </p:nvSpPr>
              <p:spPr bwMode="auto">
                <a:xfrm>
                  <a:off x="2400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Line 76"/>
                <p:cNvSpPr>
                  <a:spLocks noChangeShapeType="1"/>
                </p:cNvSpPr>
                <p:nvPr/>
              </p:nvSpPr>
              <p:spPr bwMode="auto">
                <a:xfrm>
                  <a:off x="2496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77"/>
              <p:cNvGrpSpPr>
                <a:grpSpLocks/>
              </p:cNvGrpSpPr>
              <p:nvPr/>
            </p:nvGrpSpPr>
            <p:grpSpPr bwMode="auto">
              <a:xfrm>
                <a:off x="4080" y="2880"/>
                <a:ext cx="288" cy="49"/>
                <a:chOff x="2400" y="3696"/>
                <a:chExt cx="288" cy="0"/>
              </a:xfrm>
            </p:grpSpPr>
            <p:sp>
              <p:nvSpPr>
                <p:cNvPr id="152" name="Line 78"/>
                <p:cNvSpPr>
                  <a:spLocks noChangeShapeType="1"/>
                </p:cNvSpPr>
                <p:nvPr/>
              </p:nvSpPr>
              <p:spPr bwMode="auto">
                <a:xfrm>
                  <a:off x="2400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" name="Line 79"/>
                <p:cNvSpPr>
                  <a:spLocks noChangeShapeType="1"/>
                </p:cNvSpPr>
                <p:nvPr/>
              </p:nvSpPr>
              <p:spPr bwMode="auto">
                <a:xfrm>
                  <a:off x="2496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" name="Group 80"/>
              <p:cNvGrpSpPr>
                <a:grpSpLocks/>
              </p:cNvGrpSpPr>
              <p:nvPr/>
            </p:nvGrpSpPr>
            <p:grpSpPr bwMode="auto">
              <a:xfrm>
                <a:off x="912" y="2880"/>
                <a:ext cx="288" cy="49"/>
                <a:chOff x="2400" y="3696"/>
                <a:chExt cx="288" cy="0"/>
              </a:xfrm>
            </p:grpSpPr>
            <p:sp>
              <p:nvSpPr>
                <p:cNvPr id="150" name="Line 81"/>
                <p:cNvSpPr>
                  <a:spLocks noChangeShapeType="1"/>
                </p:cNvSpPr>
                <p:nvPr/>
              </p:nvSpPr>
              <p:spPr bwMode="auto">
                <a:xfrm>
                  <a:off x="2400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Line 82"/>
                <p:cNvSpPr>
                  <a:spLocks noChangeShapeType="1"/>
                </p:cNvSpPr>
                <p:nvPr/>
              </p:nvSpPr>
              <p:spPr bwMode="auto">
                <a:xfrm>
                  <a:off x="2496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4" name="Group 83"/>
              <p:cNvGrpSpPr>
                <a:grpSpLocks/>
              </p:cNvGrpSpPr>
              <p:nvPr/>
            </p:nvGrpSpPr>
            <p:grpSpPr bwMode="auto">
              <a:xfrm>
                <a:off x="3984" y="2879"/>
                <a:ext cx="288" cy="49"/>
                <a:chOff x="2400" y="3696"/>
                <a:chExt cx="288" cy="0"/>
              </a:xfrm>
            </p:grpSpPr>
            <p:sp>
              <p:nvSpPr>
                <p:cNvPr id="148" name="Line 84"/>
                <p:cNvSpPr>
                  <a:spLocks noChangeShapeType="1"/>
                </p:cNvSpPr>
                <p:nvPr/>
              </p:nvSpPr>
              <p:spPr bwMode="auto">
                <a:xfrm>
                  <a:off x="2400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Line 85"/>
                <p:cNvSpPr>
                  <a:spLocks noChangeShapeType="1"/>
                </p:cNvSpPr>
                <p:nvPr/>
              </p:nvSpPr>
              <p:spPr bwMode="auto">
                <a:xfrm>
                  <a:off x="2496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86"/>
              <p:cNvGrpSpPr>
                <a:grpSpLocks/>
              </p:cNvGrpSpPr>
              <p:nvPr/>
            </p:nvGrpSpPr>
            <p:grpSpPr bwMode="auto">
              <a:xfrm>
                <a:off x="864" y="2879"/>
                <a:ext cx="288" cy="49"/>
                <a:chOff x="2400" y="3696"/>
                <a:chExt cx="288" cy="0"/>
              </a:xfrm>
            </p:grpSpPr>
            <p:sp>
              <p:nvSpPr>
                <p:cNvPr id="146" name="Line 87"/>
                <p:cNvSpPr>
                  <a:spLocks noChangeShapeType="1"/>
                </p:cNvSpPr>
                <p:nvPr/>
              </p:nvSpPr>
              <p:spPr bwMode="auto">
                <a:xfrm>
                  <a:off x="2400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Line 88"/>
                <p:cNvSpPr>
                  <a:spLocks noChangeShapeType="1"/>
                </p:cNvSpPr>
                <p:nvPr/>
              </p:nvSpPr>
              <p:spPr bwMode="auto">
                <a:xfrm>
                  <a:off x="2496" y="369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41686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4"/>
          <p:cNvSpPr>
            <a:spLocks noChangeArrowheads="1"/>
          </p:cNvSpPr>
          <p:nvPr/>
        </p:nvSpPr>
        <p:spPr bwMode="auto">
          <a:xfrm>
            <a:off x="190500" y="609600"/>
            <a:ext cx="2057400" cy="1295400"/>
          </a:xfrm>
          <a:prstGeom prst="irregularSeal2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ý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533400" y="2209800"/>
            <a:ext cx="8382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endParaRPr lang="en-US" sz="36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70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81200" y="27707"/>
            <a:ext cx="4495800" cy="6556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133600" y="76200"/>
            <a:ext cx="411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PHIẾU HỌC TẬP </a:t>
            </a:r>
            <a:endParaRPr lang="en-US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04800" y="685800"/>
            <a:ext cx="8686800" cy="5090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800" u="sng" dirty="0" err="1">
                <a:latin typeface=".VnTime" pitchFamily="34" charset="0"/>
              </a:rPr>
              <a:t>Bµi</a:t>
            </a:r>
            <a:r>
              <a:rPr lang="en-US" sz="2800" u="sng" dirty="0">
                <a:latin typeface=".VnTime" pitchFamily="34" charset="0"/>
              </a:rPr>
              <a:t> 1.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>
                <a:latin typeface=".VnTime" pitchFamily="34" charset="0"/>
              </a:rPr>
              <a:t>§</a:t>
            </a:r>
            <a:r>
              <a:rPr lang="en-US" sz="2800" dirty="0" err="1">
                <a:latin typeface=".VnTime" pitchFamily="34" charset="0"/>
              </a:rPr>
              <a:t>iÒn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vµo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chç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trèng</a:t>
            </a:r>
            <a:r>
              <a:rPr lang="en-US" sz="2800" dirty="0">
                <a:latin typeface=".VnTime" pitchFamily="34" charset="0"/>
              </a:rPr>
              <a:t> (…) </a:t>
            </a:r>
            <a:r>
              <a:rPr lang="en-US" sz="2800" dirty="0" err="1">
                <a:latin typeface=".VnTime" pitchFamily="34" charset="0"/>
              </a:rPr>
              <a:t>trong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c¸c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ph¸t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biÓu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sau</a:t>
            </a:r>
            <a:r>
              <a:rPr lang="en-US" sz="2800" dirty="0">
                <a:latin typeface=".VnTime" pitchFamily="34" charset="0"/>
              </a:rPr>
              <a:t>:</a:t>
            </a:r>
          </a:p>
          <a:p>
            <a:pPr>
              <a:spcBef>
                <a:spcPct val="20000"/>
              </a:spcBef>
              <a:buFontTx/>
              <a:buAutoNum type="alphaLcParenR"/>
            </a:pPr>
            <a:r>
              <a:rPr lang="en-US" sz="2800" dirty="0" err="1">
                <a:latin typeface=".VnTime" pitchFamily="34" charset="0"/>
              </a:rPr>
              <a:t>NÕu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.VnTime" pitchFamily="34" charset="0"/>
              </a:rPr>
              <a:t>a</a:t>
            </a:r>
            <a:r>
              <a:rPr lang="en-US" sz="2800" dirty="0">
                <a:latin typeface=".VnTime" pitchFamily="34" charset="0"/>
              </a:rPr>
              <a:t> lµ </a:t>
            </a:r>
            <a:r>
              <a:rPr lang="en-US" sz="2800" dirty="0" err="1">
                <a:latin typeface=".VnTime" pitchFamily="34" charset="0"/>
              </a:rPr>
              <a:t>sè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thùc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th</a:t>
            </a:r>
            <a:r>
              <a:rPr lang="en-US" sz="2800" dirty="0">
                <a:latin typeface=".VnTime" pitchFamily="34" charset="0"/>
              </a:rPr>
              <a:t>× </a:t>
            </a:r>
            <a:r>
              <a:rPr lang="en-US" sz="2800" dirty="0">
                <a:solidFill>
                  <a:srgbClr val="FF0000"/>
                </a:solidFill>
                <a:latin typeface=".VnTime" pitchFamily="34" charset="0"/>
              </a:rPr>
              <a:t>a</a:t>
            </a:r>
            <a:r>
              <a:rPr lang="en-US" sz="2800" dirty="0">
                <a:latin typeface=".VnTime" pitchFamily="34" charset="0"/>
              </a:rPr>
              <a:t> lµ </a:t>
            </a:r>
            <a:r>
              <a:rPr lang="en-US" sz="2800" dirty="0" err="1">
                <a:latin typeface=".VnTime" pitchFamily="34" charset="0"/>
              </a:rPr>
              <a:t>sè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smtClean="0">
                <a:latin typeface=".VnTime" pitchFamily="34" charset="0"/>
              </a:rPr>
              <a:t>….…. 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hoÆc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sè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smtClean="0">
                <a:latin typeface=".VnTime" pitchFamily="34" charset="0"/>
              </a:rPr>
              <a:t>..……....</a:t>
            </a:r>
            <a:endParaRPr lang="en-US" sz="2800" dirty="0">
              <a:latin typeface=".VnTime" pitchFamily="34" charset="0"/>
            </a:endParaRPr>
          </a:p>
          <a:p>
            <a:pPr>
              <a:spcBef>
                <a:spcPct val="20000"/>
              </a:spcBef>
              <a:buFontTx/>
              <a:buAutoNum type="alphaLcParenR"/>
            </a:pP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NÕu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.VnTime" pitchFamily="34" charset="0"/>
              </a:rPr>
              <a:t>b</a:t>
            </a:r>
            <a:r>
              <a:rPr lang="en-US" sz="2800" dirty="0" smtClean="0">
                <a:latin typeface=".VnTime" pitchFamily="34" charset="0"/>
              </a:rPr>
              <a:t> lµ </a:t>
            </a:r>
            <a:r>
              <a:rPr lang="en-US" sz="2800" dirty="0" err="1" smtClean="0">
                <a:latin typeface=".VnTime" pitchFamily="34" charset="0"/>
              </a:rPr>
              <a:t>sè</a:t>
            </a:r>
            <a:r>
              <a:rPr lang="en-US" sz="2800" dirty="0" smtClean="0">
                <a:latin typeface=".VnTime" pitchFamily="34" charset="0"/>
              </a:rPr>
              <a:t> v« </a:t>
            </a:r>
            <a:r>
              <a:rPr lang="en-US" sz="2800" dirty="0" err="1" smtClean="0">
                <a:latin typeface=".VnTime" pitchFamily="34" charset="0"/>
              </a:rPr>
              <a:t>tØ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th</a:t>
            </a:r>
            <a:r>
              <a:rPr lang="en-US" sz="2800" dirty="0" smtClean="0">
                <a:latin typeface=".VnTime" pitchFamily="34" charset="0"/>
              </a:rPr>
              <a:t>× </a:t>
            </a:r>
            <a:r>
              <a:rPr lang="en-US" sz="2800" dirty="0" smtClean="0">
                <a:solidFill>
                  <a:srgbClr val="FF0000"/>
                </a:solidFill>
                <a:latin typeface=".VnTime" pitchFamily="34" charset="0"/>
              </a:rPr>
              <a:t>b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viÕt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…………...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20000"/>
              </a:spcBef>
            </a:pPr>
            <a:r>
              <a:rPr lang="en-US" sz="2800" dirty="0" smtClean="0">
                <a:latin typeface=".VnTime" pitchFamily="34" charset="0"/>
              </a:rPr>
              <a:t>……………………….</a:t>
            </a:r>
            <a:endParaRPr lang="en-US" sz="2800" dirty="0">
              <a:latin typeface=".VnTime" pitchFamily="34" charset="0"/>
            </a:endParaRPr>
          </a:p>
          <a:p>
            <a:pPr>
              <a:spcBef>
                <a:spcPct val="20000"/>
              </a:spcBef>
            </a:pPr>
            <a:endParaRPr lang="en-US" sz="2800" u="sng" dirty="0" smtClean="0">
              <a:latin typeface=".VnTime" pitchFamily="34" charset="0"/>
            </a:endParaRPr>
          </a:p>
          <a:p>
            <a:pPr>
              <a:spcBef>
                <a:spcPct val="20000"/>
              </a:spcBef>
            </a:pPr>
            <a:r>
              <a:rPr lang="en-US" sz="2800" u="sng" dirty="0" err="1" smtClean="0">
                <a:latin typeface=".VnTime" pitchFamily="34" charset="0"/>
              </a:rPr>
              <a:t>Bµi</a:t>
            </a:r>
            <a:r>
              <a:rPr lang="en-US" sz="2800" u="sng" dirty="0" smtClean="0">
                <a:latin typeface=".VnTime" pitchFamily="34" charset="0"/>
              </a:rPr>
              <a:t> 2</a:t>
            </a:r>
            <a:r>
              <a:rPr lang="en-US" sz="2800" dirty="0" smtClean="0">
                <a:latin typeface=".VnTime" pitchFamily="34" charset="0"/>
              </a:rPr>
              <a:t>. </a:t>
            </a:r>
            <a:r>
              <a:rPr lang="en-US" sz="2800" dirty="0" err="1">
                <a:latin typeface=".VnTime" pitchFamily="34" charset="0"/>
              </a:rPr>
              <a:t>Trong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c¸c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c©u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sau</a:t>
            </a:r>
            <a:r>
              <a:rPr lang="en-US" sz="2800" dirty="0">
                <a:latin typeface=".VnTime" pitchFamily="34" charset="0"/>
              </a:rPr>
              <a:t> ®©y, </a:t>
            </a:r>
            <a:r>
              <a:rPr lang="en-US" sz="2800" dirty="0" err="1">
                <a:latin typeface=".VnTime" pitchFamily="34" charset="0"/>
              </a:rPr>
              <a:t>c©u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nµo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.VnTime" pitchFamily="34" charset="0"/>
              </a:rPr>
              <a:t>®</a:t>
            </a:r>
            <a:r>
              <a:rPr lang="en-US" sz="2800" dirty="0" err="1">
                <a:solidFill>
                  <a:srgbClr val="FF0000"/>
                </a:solidFill>
                <a:latin typeface=".VnTime" pitchFamily="34" charset="0"/>
              </a:rPr>
              <a:t>óng</a:t>
            </a:r>
            <a:r>
              <a:rPr lang="en-US" sz="2800" dirty="0">
                <a:latin typeface=".VnTime" pitchFamily="34" charset="0"/>
              </a:rPr>
              <a:t>, </a:t>
            </a:r>
            <a:r>
              <a:rPr lang="en-US" sz="2800" dirty="0" err="1">
                <a:latin typeface=".VnTime" pitchFamily="34" charset="0"/>
              </a:rPr>
              <a:t>c©u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nµo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Time" pitchFamily="34" charset="0"/>
              </a:rPr>
              <a:t>sai</a:t>
            </a:r>
            <a:r>
              <a:rPr lang="en-US" sz="2800" dirty="0">
                <a:latin typeface=".VnTime" pitchFamily="34" charset="0"/>
              </a:rPr>
              <a:t>?</a:t>
            </a:r>
          </a:p>
          <a:p>
            <a:pPr>
              <a:spcBef>
                <a:spcPct val="20000"/>
              </a:spcBef>
              <a:buFontTx/>
              <a:buAutoNum type="alphaLcParenR"/>
            </a:pPr>
            <a:r>
              <a:rPr lang="en-US" sz="2800" dirty="0" err="1">
                <a:latin typeface=".VnTime" pitchFamily="34" charset="0"/>
              </a:rPr>
              <a:t>NÕu</a:t>
            </a:r>
            <a:r>
              <a:rPr lang="en-US" sz="2800" dirty="0">
                <a:latin typeface=".VnTime" pitchFamily="34" charset="0"/>
              </a:rPr>
              <a:t> a lµ </a:t>
            </a:r>
            <a:r>
              <a:rPr lang="en-US" sz="2800" dirty="0" err="1">
                <a:latin typeface=".VnTime" pitchFamily="34" charset="0"/>
              </a:rPr>
              <a:t>sè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nguyªn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th</a:t>
            </a:r>
            <a:r>
              <a:rPr lang="en-US" sz="2800" dirty="0">
                <a:latin typeface=".VnTime" pitchFamily="34" charset="0"/>
              </a:rPr>
              <a:t>× a </a:t>
            </a:r>
            <a:r>
              <a:rPr lang="en-US" sz="2800" dirty="0" err="1">
                <a:latin typeface=".VnTime" pitchFamily="34" charset="0"/>
              </a:rPr>
              <a:t>còng</a:t>
            </a:r>
            <a:r>
              <a:rPr lang="en-US" sz="2800" dirty="0">
                <a:latin typeface=".VnTime" pitchFamily="34" charset="0"/>
              </a:rPr>
              <a:t> lµ </a:t>
            </a:r>
            <a:r>
              <a:rPr lang="en-US" sz="2800" dirty="0" err="1">
                <a:latin typeface=".VnTime" pitchFamily="34" charset="0"/>
              </a:rPr>
              <a:t>sè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thùc</a:t>
            </a:r>
            <a:r>
              <a:rPr lang="en-US" sz="2800" dirty="0">
                <a:latin typeface=".VnTime" pitchFamily="34" charset="0"/>
              </a:rPr>
              <a:t>;</a:t>
            </a:r>
          </a:p>
          <a:p>
            <a:pPr>
              <a:spcBef>
                <a:spcPct val="20000"/>
              </a:spcBef>
              <a:buFontTx/>
              <a:buAutoNum type="alphaLcParenR"/>
            </a:pP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ChØ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cã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sè</a:t>
            </a:r>
            <a:r>
              <a:rPr lang="en-US" sz="2800" dirty="0">
                <a:latin typeface=".VnTime" pitchFamily="34" charset="0"/>
              </a:rPr>
              <a:t> 0 </a:t>
            </a:r>
            <a:r>
              <a:rPr lang="en-US" sz="2800" dirty="0" err="1">
                <a:latin typeface=".VnTime" pitchFamily="34" charset="0"/>
              </a:rPr>
              <a:t>kh«ng</a:t>
            </a:r>
            <a:r>
              <a:rPr lang="en-US" sz="2800" dirty="0">
                <a:latin typeface=".VnTime" pitchFamily="34" charset="0"/>
              </a:rPr>
              <a:t> lµ </a:t>
            </a:r>
            <a:r>
              <a:rPr lang="en-US" sz="2800" dirty="0" err="1">
                <a:latin typeface=".VnTime" pitchFamily="34" charset="0"/>
              </a:rPr>
              <a:t>sè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h÷u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tØ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dương</a:t>
            </a:r>
            <a:r>
              <a:rPr lang="en-US" sz="2800" dirty="0" smtClean="0">
                <a:latin typeface=".VnTime" pitchFamily="34" charset="0"/>
              </a:rPr>
              <a:t> vµ </a:t>
            </a:r>
            <a:r>
              <a:rPr lang="en-US" sz="2800" dirty="0" err="1">
                <a:latin typeface=".VnTime" pitchFamily="34" charset="0"/>
              </a:rPr>
              <a:t>còng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kh«ng</a:t>
            </a:r>
            <a:r>
              <a:rPr lang="en-US" sz="2800" dirty="0">
                <a:latin typeface=".VnTime" pitchFamily="34" charset="0"/>
              </a:rPr>
              <a:t> lµ </a:t>
            </a:r>
            <a:r>
              <a:rPr lang="en-US" sz="2800" dirty="0" err="1">
                <a:latin typeface=".VnTime" pitchFamily="34" charset="0"/>
              </a:rPr>
              <a:t>sè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h÷u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tØ</a:t>
            </a:r>
            <a:r>
              <a:rPr lang="en-US" sz="2800" dirty="0">
                <a:latin typeface=".VnTime" pitchFamily="34" charset="0"/>
              </a:rPr>
              <a:t> ©</a:t>
            </a:r>
            <a:r>
              <a:rPr lang="en-US" sz="2800" dirty="0" smtClean="0">
                <a:latin typeface=".VnTime" pitchFamily="34" charset="0"/>
              </a:rPr>
              <a:t>m</a:t>
            </a:r>
            <a:endParaRPr lang="en-US" sz="2800" dirty="0">
              <a:latin typeface=".VnTime" pitchFamily="34" charset="0"/>
            </a:endParaRPr>
          </a:p>
          <a:p>
            <a:pPr>
              <a:spcBef>
                <a:spcPct val="20000"/>
              </a:spcBef>
              <a:buFontTx/>
              <a:buAutoNum type="alphaLcParenR"/>
            </a:pP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NÕu</a:t>
            </a:r>
            <a:r>
              <a:rPr lang="en-US" sz="2800" dirty="0" smtClean="0">
                <a:latin typeface=".VnTime" pitchFamily="34" charset="0"/>
              </a:rPr>
              <a:t> a lµ </a:t>
            </a:r>
            <a:r>
              <a:rPr lang="en-US" sz="2800" dirty="0" err="1" smtClean="0">
                <a:latin typeface=".VnTime" pitchFamily="34" charset="0"/>
              </a:rPr>
              <a:t>sè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tù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nhiªn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th</a:t>
            </a:r>
            <a:r>
              <a:rPr lang="en-US" sz="2800" dirty="0" smtClean="0">
                <a:latin typeface=".VnTime" pitchFamily="34" charset="0"/>
              </a:rPr>
              <a:t>× a </a:t>
            </a:r>
            <a:r>
              <a:rPr lang="en-US" sz="2800" dirty="0" err="1" smtClean="0">
                <a:latin typeface=".VnTime" pitchFamily="34" charset="0"/>
              </a:rPr>
              <a:t>kh«ng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 err="1" smtClean="0">
                <a:latin typeface=".VnTime" pitchFamily="34" charset="0"/>
              </a:rPr>
              <a:t>ph¶i</a:t>
            </a:r>
            <a:r>
              <a:rPr lang="en-US" sz="2800" dirty="0" smtClean="0">
                <a:latin typeface=".VnTime" pitchFamily="34" charset="0"/>
              </a:rPr>
              <a:t> lµ </a:t>
            </a:r>
            <a:r>
              <a:rPr lang="en-US" sz="2800" dirty="0" err="1" smtClean="0">
                <a:latin typeface=".VnTime" pitchFamily="34" charset="0"/>
              </a:rPr>
              <a:t>sè</a:t>
            </a:r>
            <a:r>
              <a:rPr lang="en-US" sz="2800" dirty="0" smtClean="0">
                <a:latin typeface=".VnTime" pitchFamily="34" charset="0"/>
              </a:rPr>
              <a:t> v« </a:t>
            </a:r>
            <a:r>
              <a:rPr lang="en-US" sz="2800" dirty="0" err="1" smtClean="0">
                <a:latin typeface=".VnTime" pitchFamily="34" charset="0"/>
              </a:rPr>
              <a:t>tØ</a:t>
            </a:r>
            <a:r>
              <a:rPr lang="en-US" sz="2800" dirty="0" smtClean="0">
                <a:latin typeface=".VnTime" pitchFamily="34" charset="0"/>
              </a:rPr>
              <a:t>.</a:t>
            </a:r>
            <a:endParaRPr lang="en-US" sz="2800" dirty="0">
              <a:latin typeface=".VnTime" pitchFamily="34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8056419" y="3764537"/>
            <a:ext cx="450272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US" sz="2400" dirty="0">
              <a:solidFill>
                <a:srgbClr val="CC0000"/>
              </a:solidFill>
              <a:latin typeface=".VnTime" pitchFamily="34" charset="0"/>
              <a:sym typeface="Symbol" pitchFamily="18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8200" y="114625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7272" y="1717958"/>
            <a:ext cx="315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27272" y="1146250"/>
            <a:ext cx="1129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8091056" y="4740850"/>
            <a:ext cx="450272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US" sz="2400" dirty="0">
              <a:solidFill>
                <a:srgbClr val="CC0000"/>
              </a:solidFill>
              <a:latin typeface=".VnTime" pitchFamily="34" charset="0"/>
              <a:sym typeface="Symbol" pitchFamily="18" charset="2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122230" y="5314461"/>
            <a:ext cx="450272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US" sz="2400" dirty="0">
              <a:solidFill>
                <a:srgbClr val="CC0000"/>
              </a:solidFill>
              <a:latin typeface=".VnTime" pitchFamily="34" charset="0"/>
              <a:sym typeface="Symbol" pitchFamily="18" charset="2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8042561" y="3728164"/>
            <a:ext cx="457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2400" dirty="0">
                <a:solidFill>
                  <a:srgbClr val="CC0000"/>
                </a:solidFill>
                <a:latin typeface=".VnTime" pitchFamily="34" charset="0"/>
                <a:sym typeface="Symbol" pitchFamily="18" charset="2"/>
              </a:rPr>
              <a:t>§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8084128" y="4655125"/>
            <a:ext cx="457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2400" dirty="0" smtClean="0">
                <a:solidFill>
                  <a:srgbClr val="CC0000"/>
                </a:solidFill>
                <a:latin typeface=".VnTime" pitchFamily="34" charset="0"/>
                <a:sym typeface="Symbol" pitchFamily="18" charset="2"/>
              </a:rPr>
              <a:t>S</a:t>
            </a:r>
            <a:endParaRPr lang="en-US" sz="2400" dirty="0">
              <a:solidFill>
                <a:srgbClr val="CC0000"/>
              </a:solidFill>
              <a:latin typeface=".VnTime" pitchFamily="34" charset="0"/>
              <a:sym typeface="Symbol" pitchFamily="18" charset="2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8122230" y="5271599"/>
            <a:ext cx="457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2400" dirty="0">
                <a:solidFill>
                  <a:srgbClr val="CC0000"/>
                </a:solidFill>
                <a:latin typeface=".VnTime" pitchFamily="34" charset="0"/>
                <a:sym typeface="Symbol" pitchFamily="18" charset="2"/>
              </a:rPr>
              <a:t>§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400" y="2104254"/>
            <a:ext cx="435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Explosion 1 17"/>
          <p:cNvSpPr/>
          <p:nvPr/>
        </p:nvSpPr>
        <p:spPr>
          <a:xfrm>
            <a:off x="4956463" y="4343400"/>
            <a:ext cx="3730337" cy="17526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0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3" grpId="0"/>
      <p:bldP spid="15" grpId="0"/>
      <p:bldP spid="16" grpId="0"/>
      <p:bldP spid="17" grpId="0"/>
      <p:bldP spid="18" grpId="0" animBg="1"/>
      <p:bldP spid="1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2951018" y="450056"/>
            <a:ext cx="3983182" cy="900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en-US" sz="3600" kern="10" dirty="0">
              <a:ln w="12700">
                <a:solidFill>
                  <a:srgbClr val="FF00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350169"/>
            <a:ext cx="8012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161947"/>
              </p:ext>
            </p:extLst>
          </p:nvPr>
        </p:nvGraphicFramePr>
        <p:xfrm>
          <a:off x="228600" y="76200"/>
          <a:ext cx="10668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" name="Clip" r:id="rId3" imgW="1278331" imgH="1273759" progId="MS_ClipArt_Gallery.2">
                  <p:embed/>
                </p:oleObj>
              </mc:Choice>
              <mc:Fallback>
                <p:oleObj name="Clip" r:id="rId3" imgW="1278331" imgH="1273759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76200"/>
                        <a:ext cx="1066800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41921"/>
              </p:ext>
            </p:extLst>
          </p:nvPr>
        </p:nvGraphicFramePr>
        <p:xfrm>
          <a:off x="7620000" y="5473987"/>
          <a:ext cx="15240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9" name="Clip" r:id="rId5" imgW="1999793" imgH="1831543" progId="MS_ClipArt_Gallery.2">
                  <p:embed/>
                </p:oleObj>
              </mc:Choice>
              <mc:Fallback>
                <p:oleObj name="Clip" r:id="rId5" imgW="1999793" imgH="1831543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5473987"/>
                        <a:ext cx="1524000" cy="139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52400" y="2895600"/>
            <a:ext cx="8915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4,1(6)  ;  0,5 ;  -4  ;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3,21347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   ;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?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794197"/>
              </p:ext>
            </p:extLst>
          </p:nvPr>
        </p:nvGraphicFramePr>
        <p:xfrm>
          <a:off x="312738" y="3552825"/>
          <a:ext cx="2889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" name="Equation" r:id="rId7" imgW="114120" imgH="177480" progId="Equation.DSMT4">
                  <p:embed/>
                </p:oleObj>
              </mc:Choice>
              <mc:Fallback>
                <p:oleObj name="Equation" r:id="rId7" imgW="114120" imgH="1774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8" y="3552825"/>
                        <a:ext cx="28892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600175"/>
              </p:ext>
            </p:extLst>
          </p:nvPr>
        </p:nvGraphicFramePr>
        <p:xfrm>
          <a:off x="7315200" y="3346341"/>
          <a:ext cx="508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" name="Equation" r:id="rId9" imgW="203112" imgH="393529" progId="Equation.DSMT4">
                  <p:embed/>
                </p:oleObj>
              </mc:Choice>
              <mc:Fallback>
                <p:oleObj name="Equation" r:id="rId9" imgW="203112" imgH="393529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346341"/>
                        <a:ext cx="508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307849"/>
              </p:ext>
            </p:extLst>
          </p:nvPr>
        </p:nvGraphicFramePr>
        <p:xfrm>
          <a:off x="4045527" y="3286016"/>
          <a:ext cx="83820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2" name="Equation" r:id="rId11" imgW="368140" imgH="393529" progId="Equation.DSMT4">
                  <p:embed/>
                </p:oleObj>
              </mc:Choice>
              <mc:Fallback>
                <p:oleObj name="Equation" r:id="rId11" imgW="368140" imgH="393529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5527" y="3286016"/>
                        <a:ext cx="838200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701593"/>
              </p:ext>
            </p:extLst>
          </p:nvPr>
        </p:nvGraphicFramePr>
        <p:xfrm>
          <a:off x="8148638" y="3519488"/>
          <a:ext cx="6858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3" name="Equation" r:id="rId13" imgW="266400" imgH="215640" progId="Equation.DSMT4">
                  <p:embed/>
                </p:oleObj>
              </mc:Choice>
              <mc:Fallback>
                <p:oleObj name="Equation" r:id="rId13" imgW="266400" imgH="2156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8638" y="3519488"/>
                        <a:ext cx="6858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735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A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90" name="Picture 26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8" y="622300"/>
            <a:ext cx="2890837" cy="27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9291" name="Picture 27" descr="image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1350963"/>
            <a:ext cx="4811712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9292" name="Picture 28" descr="image0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8" y="2765425"/>
            <a:ext cx="5626100" cy="266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9293" name="Picture 29" descr="image0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8" y="2679483"/>
            <a:ext cx="4805363" cy="372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9294" name="Picture 30" descr="image0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2651125"/>
            <a:ext cx="102711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295" name="Text Box 31"/>
          <p:cNvSpPr txBox="1">
            <a:spLocks noChangeArrowheads="1"/>
          </p:cNvSpPr>
          <p:nvPr/>
        </p:nvSpPr>
        <p:spPr bwMode="auto">
          <a:xfrm>
            <a:off x="304800" y="103188"/>
            <a:ext cx="883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FF00"/>
                </a:solidFill>
              </a:rPr>
              <a:t>EM HÃY CHO BIẾT BÀI HỌC HÔM NAY CẦN NHỚ NHỮNG ĐIỀU GÌ ?</a:t>
            </a:r>
          </a:p>
        </p:txBody>
      </p:sp>
    </p:spTree>
    <p:extLst>
      <p:ext uri="{BB962C8B-B14F-4D97-AF65-F5344CB8AC3E}">
        <p14:creationId xmlns:p14="http://schemas.microsoft.com/office/powerpoint/2010/main" val="30117690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92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9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9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139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9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9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9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9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9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 descr="12951536491686508866_574_57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8001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0" descr="450603ss06xdzo9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1447800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owchart: Process 7"/>
          <p:cNvSpPr/>
          <p:nvPr/>
        </p:nvSpPr>
        <p:spPr>
          <a:xfrm>
            <a:off x="1257300" y="304800"/>
            <a:ext cx="7429500" cy="1069848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HƯỚNG DẪN VỀ NHÀ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7416" name="Picture 10" descr="Picture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838200"/>
            <a:ext cx="68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0" descr="Picture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68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Picture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648200"/>
            <a:ext cx="68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0" descr="Picture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953000"/>
            <a:ext cx="68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0" descr="Picture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0"/>
            <a:ext cx="68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0" descr="Picture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68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0" descr="Picture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251575"/>
            <a:ext cx="68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0" descr="Picture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251575"/>
            <a:ext cx="68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0" descr="Picture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"/>
            <a:ext cx="68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10" descr="Picture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90600"/>
            <a:ext cx="68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938645" y="2286000"/>
            <a:ext cx="6934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algn="just" eaLnBrk="1" hangingPunct="1">
              <a:spcBef>
                <a:spcPct val="50000"/>
              </a:spcBef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ý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 eaLnBrk="1" hangingPunct="1">
              <a:spcBef>
                <a:spcPct val="50000"/>
              </a:spcBef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90, 91, 92 SGK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1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762000"/>
            <a:ext cx="419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90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45 SGK</a:t>
            </a:r>
            <a:endParaRPr lang="en-US" sz="2800" u="sng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961891"/>
              </p:ext>
            </p:extLst>
          </p:nvPr>
        </p:nvGraphicFramePr>
        <p:xfrm>
          <a:off x="1524000" y="1365095"/>
          <a:ext cx="3794098" cy="2049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15" name="Equation" r:id="rId3" imgW="1574640" imgH="850680" progId="Equation.DSMT4">
                  <p:embed/>
                </p:oleObj>
              </mc:Choice>
              <mc:Fallback>
                <p:oleObj name="Equation" r:id="rId3" imgW="1574640" imgH="850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1365095"/>
                        <a:ext cx="3794098" cy="20498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488986"/>
              </p:ext>
            </p:extLst>
          </p:nvPr>
        </p:nvGraphicFramePr>
        <p:xfrm>
          <a:off x="4794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16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942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811872"/>
              </p:ext>
            </p:extLst>
          </p:nvPr>
        </p:nvGraphicFramePr>
        <p:xfrm>
          <a:off x="1371600" y="3886200"/>
          <a:ext cx="4772152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17" name="Equation" r:id="rId7" imgW="1955520" imgH="634680" progId="Equation.DSMT4">
                  <p:embed/>
                </p:oleObj>
              </mc:Choice>
              <mc:Fallback>
                <p:oleObj name="Equation" r:id="rId7" imgW="195552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71600" y="3886200"/>
                        <a:ext cx="4772152" cy="154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920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 flipH="1">
            <a:off x="1095375" y="2882900"/>
            <a:ext cx="1752600" cy="2849563"/>
            <a:chOff x="1707" y="1463"/>
            <a:chExt cx="848" cy="1795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1710" y="1476"/>
              <a:ext cx="812" cy="1782"/>
            </a:xfrm>
            <a:custGeom>
              <a:avLst/>
              <a:gdLst>
                <a:gd name="T0" fmla="*/ 0 w 812"/>
                <a:gd name="T1" fmla="*/ 0 h 1782"/>
                <a:gd name="T2" fmla="*/ 141 w 812"/>
                <a:gd name="T3" fmla="*/ 32 h 1782"/>
                <a:gd name="T4" fmla="*/ 248 w 812"/>
                <a:gd name="T5" fmla="*/ 90 h 1782"/>
                <a:gd name="T6" fmla="*/ 343 w 812"/>
                <a:gd name="T7" fmla="*/ 178 h 1782"/>
                <a:gd name="T8" fmla="*/ 452 w 812"/>
                <a:gd name="T9" fmla="*/ 307 h 1782"/>
                <a:gd name="T10" fmla="*/ 554 w 812"/>
                <a:gd name="T11" fmla="*/ 484 h 1782"/>
                <a:gd name="T12" fmla="*/ 641 w 812"/>
                <a:gd name="T13" fmla="*/ 686 h 1782"/>
                <a:gd name="T14" fmla="*/ 698 w 812"/>
                <a:gd name="T15" fmla="*/ 871 h 1782"/>
                <a:gd name="T16" fmla="*/ 746 w 812"/>
                <a:gd name="T17" fmla="*/ 1081 h 1782"/>
                <a:gd name="T18" fmla="*/ 772 w 812"/>
                <a:gd name="T19" fmla="*/ 1225 h 1782"/>
                <a:gd name="T20" fmla="*/ 793 w 812"/>
                <a:gd name="T21" fmla="*/ 1387 h 1782"/>
                <a:gd name="T22" fmla="*/ 808 w 812"/>
                <a:gd name="T23" fmla="*/ 1605 h 1782"/>
                <a:gd name="T24" fmla="*/ 812 w 812"/>
                <a:gd name="T25" fmla="*/ 1774 h 1782"/>
                <a:gd name="T26" fmla="*/ 812 w 812"/>
                <a:gd name="T27" fmla="*/ 1782 h 17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12"/>
                <a:gd name="T43" fmla="*/ 0 h 1782"/>
                <a:gd name="T44" fmla="*/ 812 w 812"/>
                <a:gd name="T45" fmla="*/ 1782 h 178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12" h="1782">
                  <a:moveTo>
                    <a:pt x="0" y="0"/>
                  </a:moveTo>
                  <a:lnTo>
                    <a:pt x="141" y="32"/>
                  </a:lnTo>
                  <a:lnTo>
                    <a:pt x="248" y="90"/>
                  </a:lnTo>
                  <a:lnTo>
                    <a:pt x="343" y="178"/>
                  </a:lnTo>
                  <a:lnTo>
                    <a:pt x="452" y="307"/>
                  </a:lnTo>
                  <a:lnTo>
                    <a:pt x="554" y="484"/>
                  </a:lnTo>
                  <a:lnTo>
                    <a:pt x="641" y="686"/>
                  </a:lnTo>
                  <a:lnTo>
                    <a:pt x="698" y="871"/>
                  </a:lnTo>
                  <a:lnTo>
                    <a:pt x="746" y="1081"/>
                  </a:lnTo>
                  <a:lnTo>
                    <a:pt x="772" y="1225"/>
                  </a:lnTo>
                  <a:lnTo>
                    <a:pt x="793" y="1387"/>
                  </a:lnTo>
                  <a:lnTo>
                    <a:pt x="808" y="1605"/>
                  </a:lnTo>
                  <a:lnTo>
                    <a:pt x="812" y="1774"/>
                  </a:lnTo>
                  <a:lnTo>
                    <a:pt x="812" y="1782"/>
                  </a:lnTo>
                </a:path>
              </a:pathLst>
            </a:custGeom>
            <a:noFill/>
            <a:ln w="14288">
              <a:solidFill>
                <a:srgbClr val="808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1707" y="1466"/>
              <a:ext cx="833" cy="1781"/>
            </a:xfrm>
            <a:custGeom>
              <a:avLst/>
              <a:gdLst>
                <a:gd name="T0" fmla="*/ 0 w 833"/>
                <a:gd name="T1" fmla="*/ 0 h 1781"/>
                <a:gd name="T2" fmla="*/ 144 w 833"/>
                <a:gd name="T3" fmla="*/ 32 h 1781"/>
                <a:gd name="T4" fmla="*/ 254 w 833"/>
                <a:gd name="T5" fmla="*/ 88 h 1781"/>
                <a:gd name="T6" fmla="*/ 352 w 833"/>
                <a:gd name="T7" fmla="*/ 177 h 1781"/>
                <a:gd name="T8" fmla="*/ 461 w 833"/>
                <a:gd name="T9" fmla="*/ 306 h 1781"/>
                <a:gd name="T10" fmla="*/ 567 w 833"/>
                <a:gd name="T11" fmla="*/ 483 h 1781"/>
                <a:gd name="T12" fmla="*/ 657 w 833"/>
                <a:gd name="T13" fmla="*/ 684 h 1781"/>
                <a:gd name="T14" fmla="*/ 714 w 833"/>
                <a:gd name="T15" fmla="*/ 870 h 1781"/>
                <a:gd name="T16" fmla="*/ 764 w 833"/>
                <a:gd name="T17" fmla="*/ 1080 h 1781"/>
                <a:gd name="T18" fmla="*/ 790 w 833"/>
                <a:gd name="T19" fmla="*/ 1225 h 1781"/>
                <a:gd name="T20" fmla="*/ 812 w 833"/>
                <a:gd name="T21" fmla="*/ 1386 h 1781"/>
                <a:gd name="T22" fmla="*/ 827 w 833"/>
                <a:gd name="T23" fmla="*/ 1604 h 1781"/>
                <a:gd name="T24" fmla="*/ 833 w 833"/>
                <a:gd name="T25" fmla="*/ 1773 h 1781"/>
                <a:gd name="T26" fmla="*/ 833 w 833"/>
                <a:gd name="T27" fmla="*/ 1781 h 17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3"/>
                <a:gd name="T43" fmla="*/ 0 h 1781"/>
                <a:gd name="T44" fmla="*/ 833 w 833"/>
                <a:gd name="T45" fmla="*/ 1781 h 17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3" h="1781">
                  <a:moveTo>
                    <a:pt x="0" y="0"/>
                  </a:moveTo>
                  <a:lnTo>
                    <a:pt x="144" y="32"/>
                  </a:lnTo>
                  <a:lnTo>
                    <a:pt x="254" y="88"/>
                  </a:lnTo>
                  <a:lnTo>
                    <a:pt x="352" y="177"/>
                  </a:lnTo>
                  <a:lnTo>
                    <a:pt x="461" y="306"/>
                  </a:lnTo>
                  <a:lnTo>
                    <a:pt x="567" y="483"/>
                  </a:lnTo>
                  <a:lnTo>
                    <a:pt x="657" y="684"/>
                  </a:lnTo>
                  <a:lnTo>
                    <a:pt x="714" y="870"/>
                  </a:lnTo>
                  <a:lnTo>
                    <a:pt x="764" y="1080"/>
                  </a:lnTo>
                  <a:lnTo>
                    <a:pt x="790" y="1225"/>
                  </a:lnTo>
                  <a:lnTo>
                    <a:pt x="812" y="1386"/>
                  </a:lnTo>
                  <a:lnTo>
                    <a:pt x="827" y="1604"/>
                  </a:lnTo>
                  <a:lnTo>
                    <a:pt x="833" y="1773"/>
                  </a:lnTo>
                  <a:lnTo>
                    <a:pt x="833" y="1781"/>
                  </a:lnTo>
                </a:path>
              </a:pathLst>
            </a:custGeom>
            <a:noFill/>
            <a:ln w="142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1716" y="1463"/>
              <a:ext cx="839" cy="1775"/>
            </a:xfrm>
            <a:custGeom>
              <a:avLst/>
              <a:gdLst>
                <a:gd name="T0" fmla="*/ 0 w 839"/>
                <a:gd name="T1" fmla="*/ 0 h 1775"/>
                <a:gd name="T2" fmla="*/ 146 w 839"/>
                <a:gd name="T3" fmla="*/ 32 h 1775"/>
                <a:gd name="T4" fmla="*/ 257 w 839"/>
                <a:gd name="T5" fmla="*/ 88 h 1775"/>
                <a:gd name="T6" fmla="*/ 355 w 839"/>
                <a:gd name="T7" fmla="*/ 176 h 1775"/>
                <a:gd name="T8" fmla="*/ 466 w 839"/>
                <a:gd name="T9" fmla="*/ 306 h 1775"/>
                <a:gd name="T10" fmla="*/ 571 w 839"/>
                <a:gd name="T11" fmla="*/ 482 h 1775"/>
                <a:gd name="T12" fmla="*/ 662 w 839"/>
                <a:gd name="T13" fmla="*/ 684 h 1775"/>
                <a:gd name="T14" fmla="*/ 720 w 839"/>
                <a:gd name="T15" fmla="*/ 868 h 1775"/>
                <a:gd name="T16" fmla="*/ 770 w 839"/>
                <a:gd name="T17" fmla="*/ 1075 h 1775"/>
                <a:gd name="T18" fmla="*/ 797 w 839"/>
                <a:gd name="T19" fmla="*/ 1221 h 1775"/>
                <a:gd name="T20" fmla="*/ 818 w 839"/>
                <a:gd name="T21" fmla="*/ 1383 h 1775"/>
                <a:gd name="T22" fmla="*/ 834 w 839"/>
                <a:gd name="T23" fmla="*/ 1599 h 1775"/>
                <a:gd name="T24" fmla="*/ 839 w 839"/>
                <a:gd name="T25" fmla="*/ 1769 h 1775"/>
                <a:gd name="T26" fmla="*/ 839 w 839"/>
                <a:gd name="T27" fmla="*/ 1775 h 17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9"/>
                <a:gd name="T43" fmla="*/ 0 h 1775"/>
                <a:gd name="T44" fmla="*/ 839 w 839"/>
                <a:gd name="T45" fmla="*/ 1775 h 17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9" h="1775">
                  <a:moveTo>
                    <a:pt x="0" y="0"/>
                  </a:moveTo>
                  <a:lnTo>
                    <a:pt x="146" y="32"/>
                  </a:lnTo>
                  <a:lnTo>
                    <a:pt x="257" y="88"/>
                  </a:lnTo>
                  <a:lnTo>
                    <a:pt x="355" y="176"/>
                  </a:lnTo>
                  <a:lnTo>
                    <a:pt x="466" y="306"/>
                  </a:lnTo>
                  <a:lnTo>
                    <a:pt x="571" y="482"/>
                  </a:lnTo>
                  <a:lnTo>
                    <a:pt x="662" y="684"/>
                  </a:lnTo>
                  <a:lnTo>
                    <a:pt x="720" y="868"/>
                  </a:lnTo>
                  <a:lnTo>
                    <a:pt x="770" y="1075"/>
                  </a:lnTo>
                  <a:lnTo>
                    <a:pt x="797" y="1221"/>
                  </a:lnTo>
                  <a:lnTo>
                    <a:pt x="818" y="1383"/>
                  </a:lnTo>
                  <a:lnTo>
                    <a:pt x="834" y="1599"/>
                  </a:lnTo>
                  <a:lnTo>
                    <a:pt x="839" y="1769"/>
                  </a:lnTo>
                  <a:lnTo>
                    <a:pt x="839" y="1775"/>
                  </a:lnTo>
                </a:path>
              </a:pathLst>
            </a:custGeom>
            <a:noFill/>
            <a:ln w="14288">
              <a:solidFill>
                <a:srgbClr val="808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1358900" y="1282700"/>
            <a:ext cx="3048000" cy="3200400"/>
            <a:chOff x="1247" y="1008"/>
            <a:chExt cx="915" cy="932"/>
          </a:xfrm>
        </p:grpSpPr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1409" y="1130"/>
              <a:ext cx="674" cy="693"/>
            </a:xfrm>
            <a:custGeom>
              <a:avLst/>
              <a:gdLst>
                <a:gd name="T0" fmla="*/ 246 w 674"/>
                <a:gd name="T1" fmla="*/ 38 h 693"/>
                <a:gd name="T2" fmla="*/ 220 w 674"/>
                <a:gd name="T3" fmla="*/ 42 h 693"/>
                <a:gd name="T4" fmla="*/ 165 w 674"/>
                <a:gd name="T5" fmla="*/ 61 h 693"/>
                <a:gd name="T6" fmla="*/ 136 w 674"/>
                <a:gd name="T7" fmla="*/ 75 h 693"/>
                <a:gd name="T8" fmla="*/ 101 w 674"/>
                <a:gd name="T9" fmla="*/ 83 h 693"/>
                <a:gd name="T10" fmla="*/ 45 w 674"/>
                <a:gd name="T11" fmla="*/ 108 h 693"/>
                <a:gd name="T12" fmla="*/ 30 w 674"/>
                <a:gd name="T13" fmla="*/ 177 h 693"/>
                <a:gd name="T14" fmla="*/ 3 w 674"/>
                <a:gd name="T15" fmla="*/ 215 h 693"/>
                <a:gd name="T16" fmla="*/ 0 w 674"/>
                <a:gd name="T17" fmla="*/ 279 h 693"/>
                <a:gd name="T18" fmla="*/ 195 w 674"/>
                <a:gd name="T19" fmla="*/ 341 h 693"/>
                <a:gd name="T20" fmla="*/ 163 w 674"/>
                <a:gd name="T21" fmla="*/ 366 h 693"/>
                <a:gd name="T22" fmla="*/ 181 w 674"/>
                <a:gd name="T23" fmla="*/ 382 h 693"/>
                <a:gd name="T24" fmla="*/ 199 w 674"/>
                <a:gd name="T25" fmla="*/ 396 h 693"/>
                <a:gd name="T26" fmla="*/ 223 w 674"/>
                <a:gd name="T27" fmla="*/ 416 h 693"/>
                <a:gd name="T28" fmla="*/ 209 w 674"/>
                <a:gd name="T29" fmla="*/ 440 h 693"/>
                <a:gd name="T30" fmla="*/ 222 w 674"/>
                <a:gd name="T31" fmla="*/ 432 h 693"/>
                <a:gd name="T32" fmla="*/ 250 w 674"/>
                <a:gd name="T33" fmla="*/ 442 h 693"/>
                <a:gd name="T34" fmla="*/ 270 w 674"/>
                <a:gd name="T35" fmla="*/ 476 h 693"/>
                <a:gd name="T36" fmla="*/ 307 w 674"/>
                <a:gd name="T37" fmla="*/ 693 h 693"/>
                <a:gd name="T38" fmla="*/ 340 w 674"/>
                <a:gd name="T39" fmla="*/ 652 h 693"/>
                <a:gd name="T40" fmla="*/ 366 w 674"/>
                <a:gd name="T41" fmla="*/ 647 h 693"/>
                <a:gd name="T42" fmla="*/ 425 w 674"/>
                <a:gd name="T43" fmla="*/ 638 h 693"/>
                <a:gd name="T44" fmla="*/ 454 w 674"/>
                <a:gd name="T45" fmla="*/ 618 h 693"/>
                <a:gd name="T46" fmla="*/ 508 w 674"/>
                <a:gd name="T47" fmla="*/ 633 h 693"/>
                <a:gd name="T48" fmla="*/ 564 w 674"/>
                <a:gd name="T49" fmla="*/ 594 h 693"/>
                <a:gd name="T50" fmla="*/ 543 w 674"/>
                <a:gd name="T51" fmla="*/ 505 h 693"/>
                <a:gd name="T52" fmla="*/ 561 w 674"/>
                <a:gd name="T53" fmla="*/ 465 h 693"/>
                <a:gd name="T54" fmla="*/ 582 w 674"/>
                <a:gd name="T55" fmla="*/ 405 h 693"/>
                <a:gd name="T56" fmla="*/ 674 w 674"/>
                <a:gd name="T57" fmla="*/ 325 h 693"/>
                <a:gd name="T58" fmla="*/ 606 w 674"/>
                <a:gd name="T59" fmla="*/ 289 h 693"/>
                <a:gd name="T60" fmla="*/ 566 w 674"/>
                <a:gd name="T61" fmla="*/ 219 h 693"/>
                <a:gd name="T62" fmla="*/ 582 w 674"/>
                <a:gd name="T63" fmla="*/ 100 h 693"/>
                <a:gd name="T64" fmla="*/ 517 w 674"/>
                <a:gd name="T65" fmla="*/ 65 h 693"/>
                <a:gd name="T66" fmla="*/ 447 w 674"/>
                <a:gd name="T67" fmla="*/ 81 h 693"/>
                <a:gd name="T68" fmla="*/ 433 w 674"/>
                <a:gd name="T69" fmla="*/ 27 h 693"/>
                <a:gd name="T70" fmla="*/ 368 w 674"/>
                <a:gd name="T71" fmla="*/ 11 h 693"/>
                <a:gd name="T72" fmla="*/ 316 w 674"/>
                <a:gd name="T73" fmla="*/ 0 h 69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4"/>
                <a:gd name="T112" fmla="*/ 0 h 693"/>
                <a:gd name="T113" fmla="*/ 674 w 674"/>
                <a:gd name="T114" fmla="*/ 693 h 69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4" h="693">
                  <a:moveTo>
                    <a:pt x="279" y="157"/>
                  </a:moveTo>
                  <a:lnTo>
                    <a:pt x="246" y="38"/>
                  </a:lnTo>
                  <a:lnTo>
                    <a:pt x="267" y="215"/>
                  </a:lnTo>
                  <a:lnTo>
                    <a:pt x="220" y="42"/>
                  </a:lnTo>
                  <a:lnTo>
                    <a:pt x="236" y="186"/>
                  </a:lnTo>
                  <a:lnTo>
                    <a:pt x="165" y="61"/>
                  </a:lnTo>
                  <a:lnTo>
                    <a:pt x="222" y="223"/>
                  </a:lnTo>
                  <a:lnTo>
                    <a:pt x="136" y="75"/>
                  </a:lnTo>
                  <a:lnTo>
                    <a:pt x="206" y="243"/>
                  </a:lnTo>
                  <a:lnTo>
                    <a:pt x="101" y="83"/>
                  </a:lnTo>
                  <a:lnTo>
                    <a:pt x="199" y="254"/>
                  </a:lnTo>
                  <a:lnTo>
                    <a:pt x="45" y="108"/>
                  </a:lnTo>
                  <a:lnTo>
                    <a:pt x="190" y="264"/>
                  </a:lnTo>
                  <a:lnTo>
                    <a:pt x="30" y="177"/>
                  </a:lnTo>
                  <a:lnTo>
                    <a:pt x="175" y="281"/>
                  </a:lnTo>
                  <a:lnTo>
                    <a:pt x="3" y="215"/>
                  </a:lnTo>
                  <a:lnTo>
                    <a:pt x="157" y="300"/>
                  </a:lnTo>
                  <a:lnTo>
                    <a:pt x="0" y="279"/>
                  </a:lnTo>
                  <a:lnTo>
                    <a:pt x="183" y="322"/>
                  </a:lnTo>
                  <a:lnTo>
                    <a:pt x="195" y="341"/>
                  </a:lnTo>
                  <a:lnTo>
                    <a:pt x="3" y="382"/>
                  </a:lnTo>
                  <a:lnTo>
                    <a:pt x="163" y="366"/>
                  </a:lnTo>
                  <a:lnTo>
                    <a:pt x="22" y="405"/>
                  </a:lnTo>
                  <a:lnTo>
                    <a:pt x="181" y="382"/>
                  </a:lnTo>
                  <a:lnTo>
                    <a:pt x="30" y="465"/>
                  </a:lnTo>
                  <a:lnTo>
                    <a:pt x="199" y="396"/>
                  </a:lnTo>
                  <a:lnTo>
                    <a:pt x="57" y="496"/>
                  </a:lnTo>
                  <a:lnTo>
                    <a:pt x="223" y="416"/>
                  </a:lnTo>
                  <a:lnTo>
                    <a:pt x="42" y="561"/>
                  </a:lnTo>
                  <a:lnTo>
                    <a:pt x="209" y="440"/>
                  </a:lnTo>
                  <a:lnTo>
                    <a:pt x="83" y="610"/>
                  </a:lnTo>
                  <a:lnTo>
                    <a:pt x="222" y="432"/>
                  </a:lnTo>
                  <a:lnTo>
                    <a:pt x="152" y="586"/>
                  </a:lnTo>
                  <a:lnTo>
                    <a:pt x="250" y="442"/>
                  </a:lnTo>
                  <a:lnTo>
                    <a:pt x="225" y="627"/>
                  </a:lnTo>
                  <a:lnTo>
                    <a:pt x="270" y="476"/>
                  </a:lnTo>
                  <a:lnTo>
                    <a:pt x="293" y="556"/>
                  </a:lnTo>
                  <a:lnTo>
                    <a:pt x="307" y="693"/>
                  </a:lnTo>
                  <a:lnTo>
                    <a:pt x="307" y="494"/>
                  </a:lnTo>
                  <a:lnTo>
                    <a:pt x="340" y="652"/>
                  </a:lnTo>
                  <a:lnTo>
                    <a:pt x="323" y="480"/>
                  </a:lnTo>
                  <a:lnTo>
                    <a:pt x="366" y="647"/>
                  </a:lnTo>
                  <a:lnTo>
                    <a:pt x="346" y="482"/>
                  </a:lnTo>
                  <a:lnTo>
                    <a:pt x="425" y="638"/>
                  </a:lnTo>
                  <a:lnTo>
                    <a:pt x="374" y="482"/>
                  </a:lnTo>
                  <a:lnTo>
                    <a:pt x="454" y="618"/>
                  </a:lnTo>
                  <a:lnTo>
                    <a:pt x="394" y="467"/>
                  </a:lnTo>
                  <a:lnTo>
                    <a:pt x="508" y="633"/>
                  </a:lnTo>
                  <a:lnTo>
                    <a:pt x="419" y="469"/>
                  </a:lnTo>
                  <a:lnTo>
                    <a:pt x="564" y="594"/>
                  </a:lnTo>
                  <a:lnTo>
                    <a:pt x="403" y="434"/>
                  </a:lnTo>
                  <a:lnTo>
                    <a:pt x="543" y="505"/>
                  </a:lnTo>
                  <a:lnTo>
                    <a:pt x="394" y="399"/>
                  </a:lnTo>
                  <a:lnTo>
                    <a:pt x="561" y="465"/>
                  </a:lnTo>
                  <a:lnTo>
                    <a:pt x="412" y="378"/>
                  </a:lnTo>
                  <a:lnTo>
                    <a:pt x="582" y="405"/>
                  </a:lnTo>
                  <a:lnTo>
                    <a:pt x="396" y="359"/>
                  </a:lnTo>
                  <a:lnTo>
                    <a:pt x="674" y="325"/>
                  </a:lnTo>
                  <a:lnTo>
                    <a:pt x="429" y="332"/>
                  </a:lnTo>
                  <a:lnTo>
                    <a:pt x="606" y="289"/>
                  </a:lnTo>
                  <a:lnTo>
                    <a:pt x="374" y="322"/>
                  </a:lnTo>
                  <a:lnTo>
                    <a:pt x="566" y="219"/>
                  </a:lnTo>
                  <a:lnTo>
                    <a:pt x="360" y="306"/>
                  </a:lnTo>
                  <a:lnTo>
                    <a:pt x="582" y="100"/>
                  </a:lnTo>
                  <a:lnTo>
                    <a:pt x="379" y="273"/>
                  </a:lnTo>
                  <a:lnTo>
                    <a:pt x="517" y="65"/>
                  </a:lnTo>
                  <a:lnTo>
                    <a:pt x="384" y="248"/>
                  </a:lnTo>
                  <a:lnTo>
                    <a:pt x="447" y="81"/>
                  </a:lnTo>
                  <a:lnTo>
                    <a:pt x="360" y="243"/>
                  </a:lnTo>
                  <a:lnTo>
                    <a:pt x="433" y="27"/>
                  </a:lnTo>
                  <a:lnTo>
                    <a:pt x="335" y="233"/>
                  </a:lnTo>
                  <a:lnTo>
                    <a:pt x="368" y="11"/>
                  </a:lnTo>
                  <a:lnTo>
                    <a:pt x="316" y="231"/>
                  </a:lnTo>
                  <a:lnTo>
                    <a:pt x="316" y="0"/>
                  </a:lnTo>
                  <a:lnTo>
                    <a:pt x="279" y="157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0"/>
            <p:cNvGrpSpPr>
              <a:grpSpLocks/>
            </p:cNvGrpSpPr>
            <p:nvPr/>
          </p:nvGrpSpPr>
          <p:grpSpPr bwMode="auto">
            <a:xfrm>
              <a:off x="1712" y="1026"/>
              <a:ext cx="426" cy="886"/>
              <a:chOff x="1712" y="1026"/>
              <a:chExt cx="426" cy="886"/>
            </a:xfrm>
          </p:grpSpPr>
          <p:sp>
            <p:nvSpPr>
              <p:cNvPr id="28" name="Freeform 11"/>
              <p:cNvSpPr>
                <a:spLocks/>
              </p:cNvSpPr>
              <p:nvPr/>
            </p:nvSpPr>
            <p:spPr bwMode="auto">
              <a:xfrm>
                <a:off x="1713" y="1310"/>
                <a:ext cx="421" cy="153"/>
              </a:xfrm>
              <a:custGeom>
                <a:avLst/>
                <a:gdLst>
                  <a:gd name="T0" fmla="*/ 0 w 421"/>
                  <a:gd name="T1" fmla="*/ 153 h 153"/>
                  <a:gd name="T2" fmla="*/ 389 w 421"/>
                  <a:gd name="T3" fmla="*/ 0 h 153"/>
                  <a:gd name="T4" fmla="*/ 216 w 421"/>
                  <a:gd name="T5" fmla="*/ 81 h 153"/>
                  <a:gd name="T6" fmla="*/ 421 w 421"/>
                  <a:gd name="T7" fmla="*/ 47 h 153"/>
                  <a:gd name="T8" fmla="*/ 0 w 421"/>
                  <a:gd name="T9" fmla="*/ 153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1"/>
                  <a:gd name="T16" fmla="*/ 0 h 153"/>
                  <a:gd name="T17" fmla="*/ 421 w 42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1" h="153">
                    <a:moveTo>
                      <a:pt x="0" y="153"/>
                    </a:moveTo>
                    <a:lnTo>
                      <a:pt x="389" y="0"/>
                    </a:lnTo>
                    <a:lnTo>
                      <a:pt x="216" y="81"/>
                    </a:lnTo>
                    <a:lnTo>
                      <a:pt x="421" y="47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717" y="1475"/>
                <a:ext cx="421" cy="154"/>
              </a:xfrm>
              <a:custGeom>
                <a:avLst/>
                <a:gdLst>
                  <a:gd name="T0" fmla="*/ 0 w 421"/>
                  <a:gd name="T1" fmla="*/ 0 h 154"/>
                  <a:gd name="T2" fmla="*/ 389 w 421"/>
                  <a:gd name="T3" fmla="*/ 154 h 154"/>
                  <a:gd name="T4" fmla="*/ 216 w 421"/>
                  <a:gd name="T5" fmla="*/ 73 h 154"/>
                  <a:gd name="T6" fmla="*/ 421 w 421"/>
                  <a:gd name="T7" fmla="*/ 107 h 154"/>
                  <a:gd name="T8" fmla="*/ 0 w 421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1"/>
                  <a:gd name="T16" fmla="*/ 0 h 154"/>
                  <a:gd name="T17" fmla="*/ 421 w 421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1" h="154">
                    <a:moveTo>
                      <a:pt x="0" y="0"/>
                    </a:moveTo>
                    <a:lnTo>
                      <a:pt x="389" y="154"/>
                    </a:lnTo>
                    <a:lnTo>
                      <a:pt x="216" y="73"/>
                    </a:lnTo>
                    <a:lnTo>
                      <a:pt x="421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712" y="1482"/>
                <a:ext cx="151" cy="430"/>
              </a:xfrm>
              <a:custGeom>
                <a:avLst/>
                <a:gdLst>
                  <a:gd name="T0" fmla="*/ 0 w 151"/>
                  <a:gd name="T1" fmla="*/ 0 h 430"/>
                  <a:gd name="T2" fmla="*/ 151 w 151"/>
                  <a:gd name="T3" fmla="*/ 398 h 430"/>
                  <a:gd name="T4" fmla="*/ 72 w 151"/>
                  <a:gd name="T5" fmla="*/ 220 h 430"/>
                  <a:gd name="T6" fmla="*/ 105 w 151"/>
                  <a:gd name="T7" fmla="*/ 430 h 430"/>
                  <a:gd name="T8" fmla="*/ 0 w 151"/>
                  <a:gd name="T9" fmla="*/ 0 h 4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1"/>
                  <a:gd name="T16" fmla="*/ 0 h 430"/>
                  <a:gd name="T17" fmla="*/ 151 w 151"/>
                  <a:gd name="T18" fmla="*/ 430 h 4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1" h="430">
                    <a:moveTo>
                      <a:pt x="0" y="0"/>
                    </a:moveTo>
                    <a:lnTo>
                      <a:pt x="151" y="398"/>
                    </a:lnTo>
                    <a:lnTo>
                      <a:pt x="72" y="220"/>
                    </a:lnTo>
                    <a:lnTo>
                      <a:pt x="105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4"/>
              <p:cNvSpPr>
                <a:spLocks/>
              </p:cNvSpPr>
              <p:nvPr/>
            </p:nvSpPr>
            <p:spPr bwMode="auto">
              <a:xfrm>
                <a:off x="1712" y="1026"/>
                <a:ext cx="151" cy="431"/>
              </a:xfrm>
              <a:custGeom>
                <a:avLst/>
                <a:gdLst>
                  <a:gd name="T0" fmla="*/ 0 w 151"/>
                  <a:gd name="T1" fmla="*/ 431 h 431"/>
                  <a:gd name="T2" fmla="*/ 151 w 151"/>
                  <a:gd name="T3" fmla="*/ 33 h 431"/>
                  <a:gd name="T4" fmla="*/ 72 w 151"/>
                  <a:gd name="T5" fmla="*/ 210 h 431"/>
                  <a:gd name="T6" fmla="*/ 105 w 151"/>
                  <a:gd name="T7" fmla="*/ 0 h 431"/>
                  <a:gd name="T8" fmla="*/ 0 w 151"/>
                  <a:gd name="T9" fmla="*/ 431 h 4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1"/>
                  <a:gd name="T16" fmla="*/ 0 h 431"/>
                  <a:gd name="T17" fmla="*/ 151 w 151"/>
                  <a:gd name="T18" fmla="*/ 431 h 4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1" h="431">
                    <a:moveTo>
                      <a:pt x="0" y="431"/>
                    </a:moveTo>
                    <a:lnTo>
                      <a:pt x="151" y="33"/>
                    </a:lnTo>
                    <a:lnTo>
                      <a:pt x="72" y="210"/>
                    </a:lnTo>
                    <a:lnTo>
                      <a:pt x="105" y="0"/>
                    </a:lnTo>
                    <a:lnTo>
                      <a:pt x="0" y="431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15"/>
            <p:cNvGrpSpPr>
              <a:grpSpLocks/>
            </p:cNvGrpSpPr>
            <p:nvPr/>
          </p:nvGrpSpPr>
          <p:grpSpPr bwMode="auto">
            <a:xfrm>
              <a:off x="1247" y="1008"/>
              <a:ext cx="915" cy="932"/>
              <a:chOff x="1247" y="1008"/>
              <a:chExt cx="915" cy="932"/>
            </a:xfrm>
          </p:grpSpPr>
          <p:grpSp>
            <p:nvGrpSpPr>
              <p:cNvPr id="14" name="Group 16"/>
              <p:cNvGrpSpPr>
                <a:grpSpLocks/>
              </p:cNvGrpSpPr>
              <p:nvPr/>
            </p:nvGrpSpPr>
            <p:grpSpPr bwMode="auto">
              <a:xfrm>
                <a:off x="1372" y="1489"/>
                <a:ext cx="665" cy="341"/>
                <a:chOff x="1372" y="1489"/>
                <a:chExt cx="665" cy="341"/>
              </a:xfrm>
            </p:grpSpPr>
            <p:sp>
              <p:nvSpPr>
                <p:cNvPr id="26" name="Freeform 17"/>
                <p:cNvSpPr>
                  <a:spLocks/>
                </p:cNvSpPr>
                <p:nvPr/>
              </p:nvSpPr>
              <p:spPr bwMode="auto">
                <a:xfrm>
                  <a:off x="1372" y="1489"/>
                  <a:ext cx="308" cy="341"/>
                </a:xfrm>
                <a:custGeom>
                  <a:avLst/>
                  <a:gdLst>
                    <a:gd name="T0" fmla="*/ 308 w 308"/>
                    <a:gd name="T1" fmla="*/ 0 h 341"/>
                    <a:gd name="T2" fmla="*/ 109 w 308"/>
                    <a:gd name="T3" fmla="*/ 341 h 341"/>
                    <a:gd name="T4" fmla="*/ 204 w 308"/>
                    <a:gd name="T5" fmla="*/ 148 h 341"/>
                    <a:gd name="T6" fmla="*/ 19 w 308"/>
                    <a:gd name="T7" fmla="*/ 341 h 341"/>
                    <a:gd name="T8" fmla="*/ 174 w 308"/>
                    <a:gd name="T9" fmla="*/ 128 h 341"/>
                    <a:gd name="T10" fmla="*/ 0 w 308"/>
                    <a:gd name="T11" fmla="*/ 228 h 341"/>
                    <a:gd name="T12" fmla="*/ 308 w 308"/>
                    <a:gd name="T13" fmla="*/ 0 h 3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8"/>
                    <a:gd name="T22" fmla="*/ 0 h 341"/>
                    <a:gd name="T23" fmla="*/ 308 w 308"/>
                    <a:gd name="T24" fmla="*/ 341 h 34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8" h="341">
                      <a:moveTo>
                        <a:pt x="308" y="0"/>
                      </a:moveTo>
                      <a:lnTo>
                        <a:pt x="109" y="341"/>
                      </a:lnTo>
                      <a:lnTo>
                        <a:pt x="204" y="148"/>
                      </a:lnTo>
                      <a:lnTo>
                        <a:pt x="19" y="341"/>
                      </a:lnTo>
                      <a:lnTo>
                        <a:pt x="174" y="128"/>
                      </a:lnTo>
                      <a:lnTo>
                        <a:pt x="0" y="228"/>
                      </a:lnTo>
                      <a:lnTo>
                        <a:pt x="308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Freeform 18"/>
                <p:cNvSpPr>
                  <a:spLocks/>
                </p:cNvSpPr>
                <p:nvPr/>
              </p:nvSpPr>
              <p:spPr bwMode="auto">
                <a:xfrm>
                  <a:off x="1728" y="1489"/>
                  <a:ext cx="309" cy="341"/>
                </a:xfrm>
                <a:custGeom>
                  <a:avLst/>
                  <a:gdLst>
                    <a:gd name="T0" fmla="*/ 0 w 309"/>
                    <a:gd name="T1" fmla="*/ 0 h 341"/>
                    <a:gd name="T2" fmla="*/ 200 w 309"/>
                    <a:gd name="T3" fmla="*/ 341 h 341"/>
                    <a:gd name="T4" fmla="*/ 104 w 309"/>
                    <a:gd name="T5" fmla="*/ 148 h 341"/>
                    <a:gd name="T6" fmla="*/ 290 w 309"/>
                    <a:gd name="T7" fmla="*/ 341 h 341"/>
                    <a:gd name="T8" fmla="*/ 135 w 309"/>
                    <a:gd name="T9" fmla="*/ 128 h 341"/>
                    <a:gd name="T10" fmla="*/ 309 w 309"/>
                    <a:gd name="T11" fmla="*/ 228 h 341"/>
                    <a:gd name="T12" fmla="*/ 0 w 309"/>
                    <a:gd name="T13" fmla="*/ 0 h 3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9"/>
                    <a:gd name="T22" fmla="*/ 0 h 341"/>
                    <a:gd name="T23" fmla="*/ 309 w 309"/>
                    <a:gd name="T24" fmla="*/ 341 h 34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9" h="341">
                      <a:moveTo>
                        <a:pt x="0" y="0"/>
                      </a:moveTo>
                      <a:lnTo>
                        <a:pt x="200" y="341"/>
                      </a:lnTo>
                      <a:lnTo>
                        <a:pt x="104" y="148"/>
                      </a:lnTo>
                      <a:lnTo>
                        <a:pt x="290" y="341"/>
                      </a:lnTo>
                      <a:lnTo>
                        <a:pt x="135" y="128"/>
                      </a:lnTo>
                      <a:lnTo>
                        <a:pt x="309" y="2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19"/>
              <p:cNvGrpSpPr>
                <a:grpSpLocks/>
              </p:cNvGrpSpPr>
              <p:nvPr/>
            </p:nvGrpSpPr>
            <p:grpSpPr bwMode="auto">
              <a:xfrm>
                <a:off x="1247" y="1008"/>
                <a:ext cx="915" cy="932"/>
                <a:chOff x="1247" y="1008"/>
                <a:chExt cx="915" cy="932"/>
              </a:xfrm>
            </p:grpSpPr>
            <p:sp>
              <p:nvSpPr>
                <p:cNvPr id="16" name="Freeform 20"/>
                <p:cNvSpPr>
                  <a:spLocks/>
                </p:cNvSpPr>
                <p:nvPr/>
              </p:nvSpPr>
              <p:spPr bwMode="auto">
                <a:xfrm>
                  <a:off x="1265" y="1317"/>
                  <a:ext cx="421" cy="153"/>
                </a:xfrm>
                <a:custGeom>
                  <a:avLst/>
                  <a:gdLst>
                    <a:gd name="T0" fmla="*/ 421 w 421"/>
                    <a:gd name="T1" fmla="*/ 153 h 153"/>
                    <a:gd name="T2" fmla="*/ 32 w 421"/>
                    <a:gd name="T3" fmla="*/ 0 h 153"/>
                    <a:gd name="T4" fmla="*/ 205 w 421"/>
                    <a:gd name="T5" fmla="*/ 79 h 153"/>
                    <a:gd name="T6" fmla="*/ 0 w 421"/>
                    <a:gd name="T7" fmla="*/ 46 h 153"/>
                    <a:gd name="T8" fmla="*/ 421 w 421"/>
                    <a:gd name="T9" fmla="*/ 153 h 1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1"/>
                    <a:gd name="T16" fmla="*/ 0 h 153"/>
                    <a:gd name="T17" fmla="*/ 421 w 421"/>
                    <a:gd name="T18" fmla="*/ 153 h 1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1" h="153">
                      <a:moveTo>
                        <a:pt x="421" y="153"/>
                      </a:moveTo>
                      <a:lnTo>
                        <a:pt x="32" y="0"/>
                      </a:lnTo>
                      <a:lnTo>
                        <a:pt x="205" y="79"/>
                      </a:lnTo>
                      <a:lnTo>
                        <a:pt x="0" y="46"/>
                      </a:lnTo>
                      <a:lnTo>
                        <a:pt x="421" y="153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Freeform 21"/>
                <p:cNvSpPr>
                  <a:spLocks/>
                </p:cNvSpPr>
                <p:nvPr/>
              </p:nvSpPr>
              <p:spPr bwMode="auto">
                <a:xfrm>
                  <a:off x="1261" y="1481"/>
                  <a:ext cx="421" cy="154"/>
                </a:xfrm>
                <a:custGeom>
                  <a:avLst/>
                  <a:gdLst>
                    <a:gd name="T0" fmla="*/ 421 w 421"/>
                    <a:gd name="T1" fmla="*/ 0 h 154"/>
                    <a:gd name="T2" fmla="*/ 32 w 421"/>
                    <a:gd name="T3" fmla="*/ 154 h 154"/>
                    <a:gd name="T4" fmla="*/ 205 w 421"/>
                    <a:gd name="T5" fmla="*/ 74 h 154"/>
                    <a:gd name="T6" fmla="*/ 0 w 421"/>
                    <a:gd name="T7" fmla="*/ 107 h 154"/>
                    <a:gd name="T8" fmla="*/ 421 w 421"/>
                    <a:gd name="T9" fmla="*/ 0 h 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1"/>
                    <a:gd name="T16" fmla="*/ 0 h 154"/>
                    <a:gd name="T17" fmla="*/ 421 w 421"/>
                    <a:gd name="T18" fmla="*/ 154 h 1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1" h="154">
                      <a:moveTo>
                        <a:pt x="421" y="0"/>
                      </a:moveTo>
                      <a:lnTo>
                        <a:pt x="32" y="154"/>
                      </a:lnTo>
                      <a:lnTo>
                        <a:pt x="205" y="74"/>
                      </a:lnTo>
                      <a:lnTo>
                        <a:pt x="0" y="107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Freeform 22"/>
                <p:cNvSpPr>
                  <a:spLocks/>
                </p:cNvSpPr>
                <p:nvPr/>
              </p:nvSpPr>
              <p:spPr bwMode="auto">
                <a:xfrm>
                  <a:off x="1536" y="1488"/>
                  <a:ext cx="152" cy="431"/>
                </a:xfrm>
                <a:custGeom>
                  <a:avLst/>
                  <a:gdLst>
                    <a:gd name="T0" fmla="*/ 152 w 152"/>
                    <a:gd name="T1" fmla="*/ 0 h 431"/>
                    <a:gd name="T2" fmla="*/ 0 w 152"/>
                    <a:gd name="T3" fmla="*/ 398 h 431"/>
                    <a:gd name="T4" fmla="*/ 80 w 152"/>
                    <a:gd name="T5" fmla="*/ 221 h 431"/>
                    <a:gd name="T6" fmla="*/ 47 w 152"/>
                    <a:gd name="T7" fmla="*/ 431 h 431"/>
                    <a:gd name="T8" fmla="*/ 152 w 152"/>
                    <a:gd name="T9" fmla="*/ 0 h 4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2"/>
                    <a:gd name="T16" fmla="*/ 0 h 431"/>
                    <a:gd name="T17" fmla="*/ 152 w 152"/>
                    <a:gd name="T18" fmla="*/ 431 h 4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2" h="431">
                      <a:moveTo>
                        <a:pt x="152" y="0"/>
                      </a:moveTo>
                      <a:lnTo>
                        <a:pt x="0" y="398"/>
                      </a:lnTo>
                      <a:lnTo>
                        <a:pt x="80" y="221"/>
                      </a:lnTo>
                      <a:lnTo>
                        <a:pt x="47" y="431"/>
                      </a:lnTo>
                      <a:lnTo>
                        <a:pt x="152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Freeform 23"/>
                <p:cNvSpPr>
                  <a:spLocks/>
                </p:cNvSpPr>
                <p:nvPr/>
              </p:nvSpPr>
              <p:spPr bwMode="auto">
                <a:xfrm>
                  <a:off x="1536" y="1033"/>
                  <a:ext cx="152" cy="429"/>
                </a:xfrm>
                <a:custGeom>
                  <a:avLst/>
                  <a:gdLst>
                    <a:gd name="T0" fmla="*/ 152 w 152"/>
                    <a:gd name="T1" fmla="*/ 429 h 429"/>
                    <a:gd name="T2" fmla="*/ 0 w 152"/>
                    <a:gd name="T3" fmla="*/ 32 h 429"/>
                    <a:gd name="T4" fmla="*/ 80 w 152"/>
                    <a:gd name="T5" fmla="*/ 209 h 429"/>
                    <a:gd name="T6" fmla="*/ 47 w 152"/>
                    <a:gd name="T7" fmla="*/ 0 h 429"/>
                    <a:gd name="T8" fmla="*/ 152 w 152"/>
                    <a:gd name="T9" fmla="*/ 429 h 4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2"/>
                    <a:gd name="T16" fmla="*/ 0 h 429"/>
                    <a:gd name="T17" fmla="*/ 152 w 152"/>
                    <a:gd name="T18" fmla="*/ 429 h 4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2" h="429">
                      <a:moveTo>
                        <a:pt x="152" y="429"/>
                      </a:moveTo>
                      <a:lnTo>
                        <a:pt x="0" y="32"/>
                      </a:lnTo>
                      <a:lnTo>
                        <a:pt x="80" y="209"/>
                      </a:lnTo>
                      <a:lnTo>
                        <a:pt x="47" y="0"/>
                      </a:lnTo>
                      <a:lnTo>
                        <a:pt x="152" y="429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Freeform 24"/>
                <p:cNvSpPr>
                  <a:spLocks/>
                </p:cNvSpPr>
                <p:nvPr/>
              </p:nvSpPr>
              <p:spPr bwMode="auto">
                <a:xfrm>
                  <a:off x="1372" y="1124"/>
                  <a:ext cx="308" cy="339"/>
                </a:xfrm>
                <a:custGeom>
                  <a:avLst/>
                  <a:gdLst>
                    <a:gd name="T0" fmla="*/ 308 w 308"/>
                    <a:gd name="T1" fmla="*/ 339 h 339"/>
                    <a:gd name="T2" fmla="*/ 109 w 308"/>
                    <a:gd name="T3" fmla="*/ 0 h 339"/>
                    <a:gd name="T4" fmla="*/ 204 w 308"/>
                    <a:gd name="T5" fmla="*/ 192 h 339"/>
                    <a:gd name="T6" fmla="*/ 19 w 308"/>
                    <a:gd name="T7" fmla="*/ 0 h 339"/>
                    <a:gd name="T8" fmla="*/ 174 w 308"/>
                    <a:gd name="T9" fmla="*/ 212 h 339"/>
                    <a:gd name="T10" fmla="*/ 0 w 308"/>
                    <a:gd name="T11" fmla="*/ 113 h 339"/>
                    <a:gd name="T12" fmla="*/ 308 w 308"/>
                    <a:gd name="T13" fmla="*/ 339 h 33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8"/>
                    <a:gd name="T22" fmla="*/ 0 h 339"/>
                    <a:gd name="T23" fmla="*/ 308 w 308"/>
                    <a:gd name="T24" fmla="*/ 339 h 33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8" h="339">
                      <a:moveTo>
                        <a:pt x="308" y="339"/>
                      </a:moveTo>
                      <a:lnTo>
                        <a:pt x="109" y="0"/>
                      </a:lnTo>
                      <a:lnTo>
                        <a:pt x="204" y="192"/>
                      </a:lnTo>
                      <a:lnTo>
                        <a:pt x="19" y="0"/>
                      </a:lnTo>
                      <a:lnTo>
                        <a:pt x="174" y="212"/>
                      </a:lnTo>
                      <a:lnTo>
                        <a:pt x="0" y="113"/>
                      </a:lnTo>
                      <a:lnTo>
                        <a:pt x="308" y="339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Freeform 25"/>
                <p:cNvSpPr>
                  <a:spLocks/>
                </p:cNvSpPr>
                <p:nvPr/>
              </p:nvSpPr>
              <p:spPr bwMode="auto">
                <a:xfrm>
                  <a:off x="1247" y="1420"/>
                  <a:ext cx="433" cy="104"/>
                </a:xfrm>
                <a:custGeom>
                  <a:avLst/>
                  <a:gdLst>
                    <a:gd name="T0" fmla="*/ 433 w 433"/>
                    <a:gd name="T1" fmla="*/ 51 h 104"/>
                    <a:gd name="T2" fmla="*/ 76 w 433"/>
                    <a:gd name="T3" fmla="*/ 0 h 104"/>
                    <a:gd name="T4" fmla="*/ 243 w 433"/>
                    <a:gd name="T5" fmla="*/ 37 h 104"/>
                    <a:gd name="T6" fmla="*/ 0 w 433"/>
                    <a:gd name="T7" fmla="*/ 69 h 104"/>
                    <a:gd name="T8" fmla="*/ 236 w 433"/>
                    <a:gd name="T9" fmla="*/ 67 h 104"/>
                    <a:gd name="T10" fmla="*/ 68 w 433"/>
                    <a:gd name="T11" fmla="*/ 104 h 104"/>
                    <a:gd name="T12" fmla="*/ 433 w 433"/>
                    <a:gd name="T13" fmla="*/ 51 h 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33"/>
                    <a:gd name="T22" fmla="*/ 0 h 104"/>
                    <a:gd name="T23" fmla="*/ 433 w 433"/>
                    <a:gd name="T24" fmla="*/ 104 h 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33" h="104">
                      <a:moveTo>
                        <a:pt x="433" y="51"/>
                      </a:moveTo>
                      <a:lnTo>
                        <a:pt x="76" y="0"/>
                      </a:lnTo>
                      <a:lnTo>
                        <a:pt x="243" y="37"/>
                      </a:lnTo>
                      <a:lnTo>
                        <a:pt x="0" y="69"/>
                      </a:lnTo>
                      <a:lnTo>
                        <a:pt x="236" y="67"/>
                      </a:lnTo>
                      <a:lnTo>
                        <a:pt x="68" y="104"/>
                      </a:lnTo>
                      <a:lnTo>
                        <a:pt x="433" y="51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Freeform 26"/>
                <p:cNvSpPr>
                  <a:spLocks/>
                </p:cNvSpPr>
                <p:nvPr/>
              </p:nvSpPr>
              <p:spPr bwMode="auto">
                <a:xfrm>
                  <a:off x="1728" y="1124"/>
                  <a:ext cx="309" cy="339"/>
                </a:xfrm>
                <a:custGeom>
                  <a:avLst/>
                  <a:gdLst>
                    <a:gd name="T0" fmla="*/ 0 w 309"/>
                    <a:gd name="T1" fmla="*/ 339 h 339"/>
                    <a:gd name="T2" fmla="*/ 200 w 309"/>
                    <a:gd name="T3" fmla="*/ 0 h 339"/>
                    <a:gd name="T4" fmla="*/ 104 w 309"/>
                    <a:gd name="T5" fmla="*/ 192 h 339"/>
                    <a:gd name="T6" fmla="*/ 290 w 309"/>
                    <a:gd name="T7" fmla="*/ 0 h 339"/>
                    <a:gd name="T8" fmla="*/ 135 w 309"/>
                    <a:gd name="T9" fmla="*/ 212 h 339"/>
                    <a:gd name="T10" fmla="*/ 309 w 309"/>
                    <a:gd name="T11" fmla="*/ 113 h 339"/>
                    <a:gd name="T12" fmla="*/ 0 w 309"/>
                    <a:gd name="T13" fmla="*/ 339 h 33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9"/>
                    <a:gd name="T22" fmla="*/ 0 h 339"/>
                    <a:gd name="T23" fmla="*/ 309 w 309"/>
                    <a:gd name="T24" fmla="*/ 339 h 33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9" h="339">
                      <a:moveTo>
                        <a:pt x="0" y="339"/>
                      </a:moveTo>
                      <a:lnTo>
                        <a:pt x="200" y="0"/>
                      </a:lnTo>
                      <a:lnTo>
                        <a:pt x="104" y="192"/>
                      </a:lnTo>
                      <a:lnTo>
                        <a:pt x="290" y="0"/>
                      </a:lnTo>
                      <a:lnTo>
                        <a:pt x="135" y="212"/>
                      </a:lnTo>
                      <a:lnTo>
                        <a:pt x="309" y="113"/>
                      </a:lnTo>
                      <a:lnTo>
                        <a:pt x="0" y="339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Freeform 27"/>
                <p:cNvSpPr>
                  <a:spLocks/>
                </p:cNvSpPr>
                <p:nvPr/>
              </p:nvSpPr>
              <p:spPr bwMode="auto">
                <a:xfrm>
                  <a:off x="1728" y="1420"/>
                  <a:ext cx="434" cy="104"/>
                </a:xfrm>
                <a:custGeom>
                  <a:avLst/>
                  <a:gdLst>
                    <a:gd name="T0" fmla="*/ 0 w 434"/>
                    <a:gd name="T1" fmla="*/ 51 h 104"/>
                    <a:gd name="T2" fmla="*/ 358 w 434"/>
                    <a:gd name="T3" fmla="*/ 0 h 104"/>
                    <a:gd name="T4" fmla="*/ 191 w 434"/>
                    <a:gd name="T5" fmla="*/ 37 h 104"/>
                    <a:gd name="T6" fmla="*/ 434 w 434"/>
                    <a:gd name="T7" fmla="*/ 69 h 104"/>
                    <a:gd name="T8" fmla="*/ 198 w 434"/>
                    <a:gd name="T9" fmla="*/ 67 h 104"/>
                    <a:gd name="T10" fmla="*/ 365 w 434"/>
                    <a:gd name="T11" fmla="*/ 104 h 104"/>
                    <a:gd name="T12" fmla="*/ 0 w 434"/>
                    <a:gd name="T13" fmla="*/ 51 h 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34"/>
                    <a:gd name="T22" fmla="*/ 0 h 104"/>
                    <a:gd name="T23" fmla="*/ 434 w 434"/>
                    <a:gd name="T24" fmla="*/ 104 h 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34" h="104">
                      <a:moveTo>
                        <a:pt x="0" y="51"/>
                      </a:moveTo>
                      <a:lnTo>
                        <a:pt x="358" y="0"/>
                      </a:lnTo>
                      <a:lnTo>
                        <a:pt x="191" y="37"/>
                      </a:lnTo>
                      <a:lnTo>
                        <a:pt x="434" y="69"/>
                      </a:lnTo>
                      <a:lnTo>
                        <a:pt x="198" y="67"/>
                      </a:lnTo>
                      <a:lnTo>
                        <a:pt x="365" y="104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Freeform 28"/>
                <p:cNvSpPr>
                  <a:spLocks/>
                </p:cNvSpPr>
                <p:nvPr/>
              </p:nvSpPr>
              <p:spPr bwMode="auto">
                <a:xfrm>
                  <a:off x="1647" y="1008"/>
                  <a:ext cx="103" cy="442"/>
                </a:xfrm>
                <a:custGeom>
                  <a:avLst/>
                  <a:gdLst>
                    <a:gd name="T0" fmla="*/ 53 w 103"/>
                    <a:gd name="T1" fmla="*/ 442 h 442"/>
                    <a:gd name="T2" fmla="*/ 103 w 103"/>
                    <a:gd name="T3" fmla="*/ 77 h 442"/>
                    <a:gd name="T4" fmla="*/ 67 w 103"/>
                    <a:gd name="T5" fmla="*/ 247 h 442"/>
                    <a:gd name="T6" fmla="*/ 34 w 103"/>
                    <a:gd name="T7" fmla="*/ 0 h 442"/>
                    <a:gd name="T8" fmla="*/ 36 w 103"/>
                    <a:gd name="T9" fmla="*/ 240 h 442"/>
                    <a:gd name="T10" fmla="*/ 0 w 103"/>
                    <a:gd name="T11" fmla="*/ 70 h 442"/>
                    <a:gd name="T12" fmla="*/ 53 w 103"/>
                    <a:gd name="T13" fmla="*/ 442 h 4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3"/>
                    <a:gd name="T22" fmla="*/ 0 h 442"/>
                    <a:gd name="T23" fmla="*/ 103 w 103"/>
                    <a:gd name="T24" fmla="*/ 442 h 4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3" h="442">
                      <a:moveTo>
                        <a:pt x="53" y="442"/>
                      </a:moveTo>
                      <a:lnTo>
                        <a:pt x="103" y="77"/>
                      </a:lnTo>
                      <a:lnTo>
                        <a:pt x="67" y="247"/>
                      </a:lnTo>
                      <a:lnTo>
                        <a:pt x="34" y="0"/>
                      </a:lnTo>
                      <a:lnTo>
                        <a:pt x="36" y="240"/>
                      </a:lnTo>
                      <a:lnTo>
                        <a:pt x="0" y="70"/>
                      </a:lnTo>
                      <a:lnTo>
                        <a:pt x="53" y="442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Freeform 29"/>
                <p:cNvSpPr>
                  <a:spLocks/>
                </p:cNvSpPr>
                <p:nvPr/>
              </p:nvSpPr>
              <p:spPr bwMode="auto">
                <a:xfrm>
                  <a:off x="1649" y="1497"/>
                  <a:ext cx="103" cy="443"/>
                </a:xfrm>
                <a:custGeom>
                  <a:avLst/>
                  <a:gdLst>
                    <a:gd name="T0" fmla="*/ 53 w 103"/>
                    <a:gd name="T1" fmla="*/ 0 h 443"/>
                    <a:gd name="T2" fmla="*/ 103 w 103"/>
                    <a:gd name="T3" fmla="*/ 364 h 443"/>
                    <a:gd name="T4" fmla="*/ 67 w 103"/>
                    <a:gd name="T5" fmla="*/ 196 h 443"/>
                    <a:gd name="T6" fmla="*/ 34 w 103"/>
                    <a:gd name="T7" fmla="*/ 443 h 443"/>
                    <a:gd name="T8" fmla="*/ 36 w 103"/>
                    <a:gd name="T9" fmla="*/ 202 h 443"/>
                    <a:gd name="T10" fmla="*/ 0 w 103"/>
                    <a:gd name="T11" fmla="*/ 373 h 443"/>
                    <a:gd name="T12" fmla="*/ 53 w 103"/>
                    <a:gd name="T13" fmla="*/ 0 h 4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3"/>
                    <a:gd name="T22" fmla="*/ 0 h 443"/>
                    <a:gd name="T23" fmla="*/ 103 w 103"/>
                    <a:gd name="T24" fmla="*/ 443 h 4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3" h="443">
                      <a:moveTo>
                        <a:pt x="53" y="0"/>
                      </a:moveTo>
                      <a:lnTo>
                        <a:pt x="103" y="364"/>
                      </a:lnTo>
                      <a:lnTo>
                        <a:pt x="67" y="196"/>
                      </a:lnTo>
                      <a:lnTo>
                        <a:pt x="34" y="443"/>
                      </a:lnTo>
                      <a:lnTo>
                        <a:pt x="36" y="202"/>
                      </a:lnTo>
                      <a:lnTo>
                        <a:pt x="0" y="373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1442" y="1236"/>
              <a:ext cx="502" cy="525"/>
            </a:xfrm>
            <a:custGeom>
              <a:avLst/>
              <a:gdLst>
                <a:gd name="T0" fmla="*/ 260 w 502"/>
                <a:gd name="T1" fmla="*/ 0 h 525"/>
                <a:gd name="T2" fmla="*/ 270 w 502"/>
                <a:gd name="T3" fmla="*/ 212 h 525"/>
                <a:gd name="T4" fmla="*/ 335 w 502"/>
                <a:gd name="T5" fmla="*/ 28 h 525"/>
                <a:gd name="T6" fmla="*/ 290 w 502"/>
                <a:gd name="T7" fmla="*/ 216 h 525"/>
                <a:gd name="T8" fmla="*/ 436 w 502"/>
                <a:gd name="T9" fmla="*/ 60 h 525"/>
                <a:gd name="T10" fmla="*/ 302 w 502"/>
                <a:gd name="T11" fmla="*/ 216 h 525"/>
                <a:gd name="T12" fmla="*/ 477 w 502"/>
                <a:gd name="T13" fmla="*/ 162 h 525"/>
                <a:gd name="T14" fmla="*/ 309 w 502"/>
                <a:gd name="T15" fmla="*/ 228 h 525"/>
                <a:gd name="T16" fmla="*/ 502 w 502"/>
                <a:gd name="T17" fmla="*/ 239 h 525"/>
                <a:gd name="T18" fmla="*/ 292 w 502"/>
                <a:gd name="T19" fmla="*/ 246 h 525"/>
                <a:gd name="T20" fmla="*/ 480 w 502"/>
                <a:gd name="T21" fmla="*/ 306 h 525"/>
                <a:gd name="T22" fmla="*/ 304 w 502"/>
                <a:gd name="T23" fmla="*/ 258 h 525"/>
                <a:gd name="T24" fmla="*/ 438 w 502"/>
                <a:gd name="T25" fmla="*/ 430 h 525"/>
                <a:gd name="T26" fmla="*/ 290 w 502"/>
                <a:gd name="T27" fmla="*/ 270 h 525"/>
                <a:gd name="T28" fmla="*/ 337 w 502"/>
                <a:gd name="T29" fmla="*/ 450 h 525"/>
                <a:gd name="T30" fmla="*/ 272 w 502"/>
                <a:gd name="T31" fmla="*/ 272 h 525"/>
                <a:gd name="T32" fmla="*/ 260 w 502"/>
                <a:gd name="T33" fmla="*/ 525 h 525"/>
                <a:gd name="T34" fmla="*/ 258 w 502"/>
                <a:gd name="T35" fmla="*/ 262 h 525"/>
                <a:gd name="T36" fmla="*/ 178 w 502"/>
                <a:gd name="T37" fmla="*/ 463 h 525"/>
                <a:gd name="T38" fmla="*/ 248 w 502"/>
                <a:gd name="T39" fmla="*/ 262 h 525"/>
                <a:gd name="T40" fmla="*/ 85 w 502"/>
                <a:gd name="T41" fmla="*/ 434 h 525"/>
                <a:gd name="T42" fmla="*/ 223 w 502"/>
                <a:gd name="T43" fmla="*/ 258 h 525"/>
                <a:gd name="T44" fmla="*/ 36 w 502"/>
                <a:gd name="T45" fmla="*/ 313 h 525"/>
                <a:gd name="T46" fmla="*/ 229 w 502"/>
                <a:gd name="T47" fmla="*/ 241 h 525"/>
                <a:gd name="T48" fmla="*/ 0 w 502"/>
                <a:gd name="T49" fmla="*/ 239 h 525"/>
                <a:gd name="T50" fmla="*/ 231 w 502"/>
                <a:gd name="T51" fmla="*/ 231 h 525"/>
                <a:gd name="T52" fmla="*/ 46 w 502"/>
                <a:gd name="T53" fmla="*/ 169 h 525"/>
                <a:gd name="T54" fmla="*/ 225 w 502"/>
                <a:gd name="T55" fmla="*/ 221 h 525"/>
                <a:gd name="T56" fmla="*/ 105 w 502"/>
                <a:gd name="T57" fmla="*/ 76 h 525"/>
                <a:gd name="T58" fmla="*/ 241 w 502"/>
                <a:gd name="T59" fmla="*/ 221 h 525"/>
                <a:gd name="T60" fmla="*/ 180 w 502"/>
                <a:gd name="T61" fmla="*/ 17 h 525"/>
                <a:gd name="T62" fmla="*/ 252 w 502"/>
                <a:gd name="T63" fmla="*/ 208 h 525"/>
                <a:gd name="T64" fmla="*/ 260 w 502"/>
                <a:gd name="T65" fmla="*/ 0 h 5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02"/>
                <a:gd name="T100" fmla="*/ 0 h 525"/>
                <a:gd name="T101" fmla="*/ 502 w 502"/>
                <a:gd name="T102" fmla="*/ 525 h 5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02" h="525">
                  <a:moveTo>
                    <a:pt x="260" y="0"/>
                  </a:moveTo>
                  <a:lnTo>
                    <a:pt x="270" y="212"/>
                  </a:lnTo>
                  <a:lnTo>
                    <a:pt x="335" y="28"/>
                  </a:lnTo>
                  <a:lnTo>
                    <a:pt x="290" y="216"/>
                  </a:lnTo>
                  <a:lnTo>
                    <a:pt x="436" y="60"/>
                  </a:lnTo>
                  <a:lnTo>
                    <a:pt x="302" y="216"/>
                  </a:lnTo>
                  <a:lnTo>
                    <a:pt x="477" y="162"/>
                  </a:lnTo>
                  <a:lnTo>
                    <a:pt x="309" y="228"/>
                  </a:lnTo>
                  <a:lnTo>
                    <a:pt x="502" y="239"/>
                  </a:lnTo>
                  <a:lnTo>
                    <a:pt x="292" y="246"/>
                  </a:lnTo>
                  <a:lnTo>
                    <a:pt x="480" y="306"/>
                  </a:lnTo>
                  <a:lnTo>
                    <a:pt x="304" y="258"/>
                  </a:lnTo>
                  <a:lnTo>
                    <a:pt x="438" y="430"/>
                  </a:lnTo>
                  <a:lnTo>
                    <a:pt x="290" y="270"/>
                  </a:lnTo>
                  <a:lnTo>
                    <a:pt x="337" y="450"/>
                  </a:lnTo>
                  <a:lnTo>
                    <a:pt x="272" y="272"/>
                  </a:lnTo>
                  <a:lnTo>
                    <a:pt x="260" y="525"/>
                  </a:lnTo>
                  <a:lnTo>
                    <a:pt x="258" y="262"/>
                  </a:lnTo>
                  <a:lnTo>
                    <a:pt x="178" y="463"/>
                  </a:lnTo>
                  <a:lnTo>
                    <a:pt x="248" y="262"/>
                  </a:lnTo>
                  <a:lnTo>
                    <a:pt x="85" y="434"/>
                  </a:lnTo>
                  <a:lnTo>
                    <a:pt x="223" y="258"/>
                  </a:lnTo>
                  <a:lnTo>
                    <a:pt x="36" y="313"/>
                  </a:lnTo>
                  <a:lnTo>
                    <a:pt x="229" y="241"/>
                  </a:lnTo>
                  <a:lnTo>
                    <a:pt x="0" y="239"/>
                  </a:lnTo>
                  <a:lnTo>
                    <a:pt x="231" y="231"/>
                  </a:lnTo>
                  <a:lnTo>
                    <a:pt x="46" y="169"/>
                  </a:lnTo>
                  <a:lnTo>
                    <a:pt x="225" y="221"/>
                  </a:lnTo>
                  <a:lnTo>
                    <a:pt x="105" y="76"/>
                  </a:lnTo>
                  <a:lnTo>
                    <a:pt x="241" y="221"/>
                  </a:lnTo>
                  <a:lnTo>
                    <a:pt x="180" y="17"/>
                  </a:lnTo>
                  <a:lnTo>
                    <a:pt x="252" y="208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1321" y="1129"/>
              <a:ext cx="747" cy="701"/>
            </a:xfrm>
            <a:custGeom>
              <a:avLst/>
              <a:gdLst>
                <a:gd name="T0" fmla="*/ 219 w 747"/>
                <a:gd name="T1" fmla="*/ 22 h 701"/>
                <a:gd name="T2" fmla="*/ 362 w 747"/>
                <a:gd name="T3" fmla="*/ 309 h 701"/>
                <a:gd name="T4" fmla="*/ 311 w 747"/>
                <a:gd name="T5" fmla="*/ 0 h 701"/>
                <a:gd name="T6" fmla="*/ 379 w 747"/>
                <a:gd name="T7" fmla="*/ 299 h 701"/>
                <a:gd name="T8" fmla="*/ 439 w 747"/>
                <a:gd name="T9" fmla="*/ 7 h 701"/>
                <a:gd name="T10" fmla="*/ 405 w 747"/>
                <a:gd name="T11" fmla="*/ 307 h 701"/>
                <a:gd name="T12" fmla="*/ 540 w 747"/>
                <a:gd name="T13" fmla="*/ 22 h 701"/>
                <a:gd name="T14" fmla="*/ 428 w 747"/>
                <a:gd name="T15" fmla="*/ 310 h 701"/>
                <a:gd name="T16" fmla="*/ 698 w 747"/>
                <a:gd name="T17" fmla="*/ 163 h 701"/>
                <a:gd name="T18" fmla="*/ 434 w 747"/>
                <a:gd name="T19" fmla="*/ 326 h 701"/>
                <a:gd name="T20" fmla="*/ 733 w 747"/>
                <a:gd name="T21" fmla="*/ 267 h 701"/>
                <a:gd name="T22" fmla="*/ 432 w 747"/>
                <a:gd name="T23" fmla="*/ 342 h 701"/>
                <a:gd name="T24" fmla="*/ 747 w 747"/>
                <a:gd name="T25" fmla="*/ 408 h 701"/>
                <a:gd name="T26" fmla="*/ 430 w 747"/>
                <a:gd name="T27" fmla="*/ 360 h 701"/>
                <a:gd name="T28" fmla="*/ 694 w 747"/>
                <a:gd name="T29" fmla="*/ 506 h 701"/>
                <a:gd name="T30" fmla="*/ 423 w 747"/>
                <a:gd name="T31" fmla="*/ 377 h 701"/>
                <a:gd name="T32" fmla="*/ 552 w 747"/>
                <a:gd name="T33" fmla="*/ 678 h 701"/>
                <a:gd name="T34" fmla="*/ 399 w 747"/>
                <a:gd name="T35" fmla="*/ 381 h 701"/>
                <a:gd name="T36" fmla="*/ 451 w 747"/>
                <a:gd name="T37" fmla="*/ 696 h 701"/>
                <a:gd name="T38" fmla="*/ 385 w 747"/>
                <a:gd name="T39" fmla="*/ 377 h 701"/>
                <a:gd name="T40" fmla="*/ 318 w 747"/>
                <a:gd name="T41" fmla="*/ 678 h 701"/>
                <a:gd name="T42" fmla="*/ 371 w 747"/>
                <a:gd name="T43" fmla="*/ 367 h 701"/>
                <a:gd name="T44" fmla="*/ 213 w 747"/>
                <a:gd name="T45" fmla="*/ 701 h 701"/>
                <a:gd name="T46" fmla="*/ 357 w 747"/>
                <a:gd name="T47" fmla="*/ 365 h 701"/>
                <a:gd name="T48" fmla="*/ 37 w 747"/>
                <a:gd name="T49" fmla="*/ 547 h 701"/>
                <a:gd name="T50" fmla="*/ 348 w 747"/>
                <a:gd name="T51" fmla="*/ 354 h 701"/>
                <a:gd name="T52" fmla="*/ 6 w 747"/>
                <a:gd name="T53" fmla="*/ 419 h 701"/>
                <a:gd name="T54" fmla="*/ 334 w 747"/>
                <a:gd name="T55" fmla="*/ 342 h 701"/>
                <a:gd name="T56" fmla="*/ 0 w 747"/>
                <a:gd name="T57" fmla="*/ 278 h 701"/>
                <a:gd name="T58" fmla="*/ 340 w 747"/>
                <a:gd name="T59" fmla="*/ 330 h 701"/>
                <a:gd name="T60" fmla="*/ 23 w 747"/>
                <a:gd name="T61" fmla="*/ 163 h 701"/>
                <a:gd name="T62" fmla="*/ 336 w 747"/>
                <a:gd name="T63" fmla="*/ 313 h 701"/>
                <a:gd name="T64" fmla="*/ 219 w 747"/>
                <a:gd name="T65" fmla="*/ 22 h 7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7"/>
                <a:gd name="T100" fmla="*/ 0 h 701"/>
                <a:gd name="T101" fmla="*/ 747 w 747"/>
                <a:gd name="T102" fmla="*/ 701 h 7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7" h="701">
                  <a:moveTo>
                    <a:pt x="219" y="22"/>
                  </a:moveTo>
                  <a:lnTo>
                    <a:pt x="362" y="309"/>
                  </a:lnTo>
                  <a:lnTo>
                    <a:pt x="311" y="0"/>
                  </a:lnTo>
                  <a:lnTo>
                    <a:pt x="379" y="299"/>
                  </a:lnTo>
                  <a:lnTo>
                    <a:pt x="439" y="7"/>
                  </a:lnTo>
                  <a:lnTo>
                    <a:pt x="405" y="307"/>
                  </a:lnTo>
                  <a:lnTo>
                    <a:pt x="540" y="22"/>
                  </a:lnTo>
                  <a:lnTo>
                    <a:pt x="428" y="310"/>
                  </a:lnTo>
                  <a:lnTo>
                    <a:pt x="698" y="163"/>
                  </a:lnTo>
                  <a:lnTo>
                    <a:pt x="434" y="326"/>
                  </a:lnTo>
                  <a:lnTo>
                    <a:pt x="733" y="267"/>
                  </a:lnTo>
                  <a:lnTo>
                    <a:pt x="432" y="342"/>
                  </a:lnTo>
                  <a:lnTo>
                    <a:pt x="747" y="408"/>
                  </a:lnTo>
                  <a:lnTo>
                    <a:pt x="430" y="360"/>
                  </a:lnTo>
                  <a:lnTo>
                    <a:pt x="694" y="506"/>
                  </a:lnTo>
                  <a:lnTo>
                    <a:pt x="423" y="377"/>
                  </a:lnTo>
                  <a:lnTo>
                    <a:pt x="552" y="678"/>
                  </a:lnTo>
                  <a:lnTo>
                    <a:pt x="399" y="381"/>
                  </a:lnTo>
                  <a:lnTo>
                    <a:pt x="451" y="696"/>
                  </a:lnTo>
                  <a:lnTo>
                    <a:pt x="385" y="377"/>
                  </a:lnTo>
                  <a:lnTo>
                    <a:pt x="318" y="678"/>
                  </a:lnTo>
                  <a:lnTo>
                    <a:pt x="371" y="367"/>
                  </a:lnTo>
                  <a:lnTo>
                    <a:pt x="213" y="701"/>
                  </a:lnTo>
                  <a:lnTo>
                    <a:pt x="357" y="365"/>
                  </a:lnTo>
                  <a:lnTo>
                    <a:pt x="37" y="547"/>
                  </a:lnTo>
                  <a:lnTo>
                    <a:pt x="348" y="354"/>
                  </a:lnTo>
                  <a:lnTo>
                    <a:pt x="6" y="419"/>
                  </a:lnTo>
                  <a:lnTo>
                    <a:pt x="334" y="342"/>
                  </a:lnTo>
                  <a:lnTo>
                    <a:pt x="0" y="278"/>
                  </a:lnTo>
                  <a:lnTo>
                    <a:pt x="340" y="330"/>
                  </a:lnTo>
                  <a:lnTo>
                    <a:pt x="23" y="163"/>
                  </a:lnTo>
                  <a:lnTo>
                    <a:pt x="336" y="313"/>
                  </a:lnTo>
                  <a:lnTo>
                    <a:pt x="219" y="22"/>
                  </a:lnTo>
                  <a:close/>
                </a:path>
              </a:pathLst>
            </a:custGeom>
            <a:solidFill>
              <a:srgbClr val="80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1537" y="1321"/>
              <a:ext cx="312" cy="326"/>
            </a:xfrm>
            <a:custGeom>
              <a:avLst/>
              <a:gdLst>
                <a:gd name="T0" fmla="*/ 161 w 312"/>
                <a:gd name="T1" fmla="*/ 0 h 326"/>
                <a:gd name="T2" fmla="*/ 168 w 312"/>
                <a:gd name="T3" fmla="*/ 131 h 326"/>
                <a:gd name="T4" fmla="*/ 208 w 312"/>
                <a:gd name="T5" fmla="*/ 17 h 326"/>
                <a:gd name="T6" fmla="*/ 180 w 312"/>
                <a:gd name="T7" fmla="*/ 134 h 326"/>
                <a:gd name="T8" fmla="*/ 269 w 312"/>
                <a:gd name="T9" fmla="*/ 36 h 326"/>
                <a:gd name="T10" fmla="*/ 188 w 312"/>
                <a:gd name="T11" fmla="*/ 134 h 326"/>
                <a:gd name="T12" fmla="*/ 296 w 312"/>
                <a:gd name="T13" fmla="*/ 100 h 326"/>
                <a:gd name="T14" fmla="*/ 192 w 312"/>
                <a:gd name="T15" fmla="*/ 141 h 326"/>
                <a:gd name="T16" fmla="*/ 312 w 312"/>
                <a:gd name="T17" fmla="*/ 148 h 326"/>
                <a:gd name="T18" fmla="*/ 182 w 312"/>
                <a:gd name="T19" fmla="*/ 152 h 326"/>
                <a:gd name="T20" fmla="*/ 299 w 312"/>
                <a:gd name="T21" fmla="*/ 189 h 326"/>
                <a:gd name="T22" fmla="*/ 189 w 312"/>
                <a:gd name="T23" fmla="*/ 160 h 326"/>
                <a:gd name="T24" fmla="*/ 271 w 312"/>
                <a:gd name="T25" fmla="*/ 267 h 326"/>
                <a:gd name="T26" fmla="*/ 180 w 312"/>
                <a:gd name="T27" fmla="*/ 167 h 326"/>
                <a:gd name="T28" fmla="*/ 209 w 312"/>
                <a:gd name="T29" fmla="*/ 279 h 326"/>
                <a:gd name="T30" fmla="*/ 169 w 312"/>
                <a:gd name="T31" fmla="*/ 168 h 326"/>
                <a:gd name="T32" fmla="*/ 161 w 312"/>
                <a:gd name="T33" fmla="*/ 326 h 326"/>
                <a:gd name="T34" fmla="*/ 159 w 312"/>
                <a:gd name="T35" fmla="*/ 162 h 326"/>
                <a:gd name="T36" fmla="*/ 111 w 312"/>
                <a:gd name="T37" fmla="*/ 288 h 326"/>
                <a:gd name="T38" fmla="*/ 154 w 312"/>
                <a:gd name="T39" fmla="*/ 162 h 326"/>
                <a:gd name="T40" fmla="*/ 53 w 312"/>
                <a:gd name="T41" fmla="*/ 271 h 326"/>
                <a:gd name="T42" fmla="*/ 140 w 312"/>
                <a:gd name="T43" fmla="*/ 160 h 326"/>
                <a:gd name="T44" fmla="*/ 23 w 312"/>
                <a:gd name="T45" fmla="*/ 195 h 326"/>
                <a:gd name="T46" fmla="*/ 143 w 312"/>
                <a:gd name="T47" fmla="*/ 149 h 326"/>
                <a:gd name="T48" fmla="*/ 0 w 312"/>
                <a:gd name="T49" fmla="*/ 148 h 326"/>
                <a:gd name="T50" fmla="*/ 143 w 312"/>
                <a:gd name="T51" fmla="*/ 142 h 326"/>
                <a:gd name="T52" fmla="*/ 30 w 312"/>
                <a:gd name="T53" fmla="*/ 104 h 326"/>
                <a:gd name="T54" fmla="*/ 141 w 312"/>
                <a:gd name="T55" fmla="*/ 137 h 326"/>
                <a:gd name="T56" fmla="*/ 66 w 312"/>
                <a:gd name="T57" fmla="*/ 47 h 326"/>
                <a:gd name="T58" fmla="*/ 151 w 312"/>
                <a:gd name="T59" fmla="*/ 137 h 326"/>
                <a:gd name="T60" fmla="*/ 112 w 312"/>
                <a:gd name="T61" fmla="*/ 9 h 326"/>
                <a:gd name="T62" fmla="*/ 157 w 312"/>
                <a:gd name="T63" fmla="*/ 129 h 326"/>
                <a:gd name="T64" fmla="*/ 161 w 312"/>
                <a:gd name="T65" fmla="*/ 0 h 3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2"/>
                <a:gd name="T100" fmla="*/ 0 h 326"/>
                <a:gd name="T101" fmla="*/ 312 w 312"/>
                <a:gd name="T102" fmla="*/ 326 h 3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2" h="326">
                  <a:moveTo>
                    <a:pt x="161" y="0"/>
                  </a:moveTo>
                  <a:lnTo>
                    <a:pt x="168" y="131"/>
                  </a:lnTo>
                  <a:lnTo>
                    <a:pt x="208" y="17"/>
                  </a:lnTo>
                  <a:lnTo>
                    <a:pt x="180" y="134"/>
                  </a:lnTo>
                  <a:lnTo>
                    <a:pt x="269" y="36"/>
                  </a:lnTo>
                  <a:lnTo>
                    <a:pt x="188" y="134"/>
                  </a:lnTo>
                  <a:lnTo>
                    <a:pt x="296" y="100"/>
                  </a:lnTo>
                  <a:lnTo>
                    <a:pt x="192" y="141"/>
                  </a:lnTo>
                  <a:lnTo>
                    <a:pt x="312" y="148"/>
                  </a:lnTo>
                  <a:lnTo>
                    <a:pt x="182" y="152"/>
                  </a:lnTo>
                  <a:lnTo>
                    <a:pt x="299" y="189"/>
                  </a:lnTo>
                  <a:lnTo>
                    <a:pt x="189" y="160"/>
                  </a:lnTo>
                  <a:lnTo>
                    <a:pt x="271" y="267"/>
                  </a:lnTo>
                  <a:lnTo>
                    <a:pt x="180" y="167"/>
                  </a:lnTo>
                  <a:lnTo>
                    <a:pt x="209" y="279"/>
                  </a:lnTo>
                  <a:lnTo>
                    <a:pt x="169" y="168"/>
                  </a:lnTo>
                  <a:lnTo>
                    <a:pt x="161" y="326"/>
                  </a:lnTo>
                  <a:lnTo>
                    <a:pt x="159" y="162"/>
                  </a:lnTo>
                  <a:lnTo>
                    <a:pt x="111" y="288"/>
                  </a:lnTo>
                  <a:lnTo>
                    <a:pt x="154" y="162"/>
                  </a:lnTo>
                  <a:lnTo>
                    <a:pt x="53" y="271"/>
                  </a:lnTo>
                  <a:lnTo>
                    <a:pt x="140" y="160"/>
                  </a:lnTo>
                  <a:lnTo>
                    <a:pt x="23" y="195"/>
                  </a:lnTo>
                  <a:lnTo>
                    <a:pt x="143" y="149"/>
                  </a:lnTo>
                  <a:lnTo>
                    <a:pt x="0" y="148"/>
                  </a:lnTo>
                  <a:lnTo>
                    <a:pt x="143" y="142"/>
                  </a:lnTo>
                  <a:lnTo>
                    <a:pt x="30" y="104"/>
                  </a:lnTo>
                  <a:lnTo>
                    <a:pt x="141" y="137"/>
                  </a:lnTo>
                  <a:lnTo>
                    <a:pt x="66" y="47"/>
                  </a:lnTo>
                  <a:lnTo>
                    <a:pt x="151" y="137"/>
                  </a:lnTo>
                  <a:lnTo>
                    <a:pt x="112" y="9"/>
                  </a:lnTo>
                  <a:lnTo>
                    <a:pt x="157" y="129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C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33"/>
          <p:cNvGrpSpPr>
            <a:grpSpLocks/>
          </p:cNvGrpSpPr>
          <p:nvPr/>
        </p:nvGrpSpPr>
        <p:grpSpPr bwMode="auto">
          <a:xfrm flipH="1">
            <a:off x="6540500" y="2654300"/>
            <a:ext cx="2209800" cy="3271838"/>
            <a:chOff x="2064" y="1836"/>
            <a:chExt cx="1963" cy="1389"/>
          </a:xfrm>
        </p:grpSpPr>
        <p:sp>
          <p:nvSpPr>
            <p:cNvPr id="33" name="Freeform 34"/>
            <p:cNvSpPr>
              <a:spLocks/>
            </p:cNvSpPr>
            <p:nvPr/>
          </p:nvSpPr>
          <p:spPr bwMode="auto">
            <a:xfrm>
              <a:off x="2131" y="1853"/>
              <a:ext cx="1886" cy="1372"/>
            </a:xfrm>
            <a:custGeom>
              <a:avLst/>
              <a:gdLst>
                <a:gd name="T0" fmla="*/ 1886 w 1886"/>
                <a:gd name="T1" fmla="*/ 0 h 1372"/>
                <a:gd name="T2" fmla="*/ 1558 w 1886"/>
                <a:gd name="T3" fmla="*/ 25 h 1372"/>
                <a:gd name="T4" fmla="*/ 1308 w 1886"/>
                <a:gd name="T5" fmla="*/ 68 h 1372"/>
                <a:gd name="T6" fmla="*/ 1088 w 1886"/>
                <a:gd name="T7" fmla="*/ 137 h 1372"/>
                <a:gd name="T8" fmla="*/ 838 w 1886"/>
                <a:gd name="T9" fmla="*/ 236 h 1372"/>
                <a:gd name="T10" fmla="*/ 601 w 1886"/>
                <a:gd name="T11" fmla="*/ 373 h 1372"/>
                <a:gd name="T12" fmla="*/ 399 w 1886"/>
                <a:gd name="T13" fmla="*/ 528 h 1372"/>
                <a:gd name="T14" fmla="*/ 268 w 1886"/>
                <a:gd name="T15" fmla="*/ 670 h 1372"/>
                <a:gd name="T16" fmla="*/ 155 w 1886"/>
                <a:gd name="T17" fmla="*/ 832 h 1372"/>
                <a:gd name="T18" fmla="*/ 95 w 1886"/>
                <a:gd name="T19" fmla="*/ 944 h 1372"/>
                <a:gd name="T20" fmla="*/ 47 w 1886"/>
                <a:gd name="T21" fmla="*/ 1068 h 1372"/>
                <a:gd name="T22" fmla="*/ 11 w 1886"/>
                <a:gd name="T23" fmla="*/ 1237 h 1372"/>
                <a:gd name="T24" fmla="*/ 0 w 1886"/>
                <a:gd name="T25" fmla="*/ 1367 h 1372"/>
                <a:gd name="T26" fmla="*/ 0 w 1886"/>
                <a:gd name="T27" fmla="*/ 1372 h 13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86"/>
                <a:gd name="T43" fmla="*/ 0 h 1372"/>
                <a:gd name="T44" fmla="*/ 1886 w 1886"/>
                <a:gd name="T45" fmla="*/ 1372 h 13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86" h="1372">
                  <a:moveTo>
                    <a:pt x="1886" y="0"/>
                  </a:moveTo>
                  <a:lnTo>
                    <a:pt x="1558" y="25"/>
                  </a:lnTo>
                  <a:lnTo>
                    <a:pt x="1308" y="68"/>
                  </a:lnTo>
                  <a:lnTo>
                    <a:pt x="1088" y="137"/>
                  </a:lnTo>
                  <a:lnTo>
                    <a:pt x="838" y="236"/>
                  </a:lnTo>
                  <a:lnTo>
                    <a:pt x="601" y="373"/>
                  </a:lnTo>
                  <a:lnTo>
                    <a:pt x="399" y="528"/>
                  </a:lnTo>
                  <a:lnTo>
                    <a:pt x="268" y="670"/>
                  </a:lnTo>
                  <a:lnTo>
                    <a:pt x="155" y="832"/>
                  </a:lnTo>
                  <a:lnTo>
                    <a:pt x="95" y="944"/>
                  </a:lnTo>
                  <a:lnTo>
                    <a:pt x="47" y="1068"/>
                  </a:lnTo>
                  <a:lnTo>
                    <a:pt x="11" y="1237"/>
                  </a:lnTo>
                  <a:lnTo>
                    <a:pt x="0" y="1367"/>
                  </a:lnTo>
                  <a:lnTo>
                    <a:pt x="0" y="1372"/>
                  </a:lnTo>
                </a:path>
              </a:pathLst>
            </a:custGeom>
            <a:noFill/>
            <a:ln w="14288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092" y="1844"/>
              <a:ext cx="1935" cy="1374"/>
            </a:xfrm>
            <a:custGeom>
              <a:avLst/>
              <a:gdLst>
                <a:gd name="T0" fmla="*/ 1935 w 1935"/>
                <a:gd name="T1" fmla="*/ 0 h 1374"/>
                <a:gd name="T2" fmla="*/ 1598 w 1935"/>
                <a:gd name="T3" fmla="*/ 25 h 1374"/>
                <a:gd name="T4" fmla="*/ 1343 w 1935"/>
                <a:gd name="T5" fmla="*/ 69 h 1374"/>
                <a:gd name="T6" fmla="*/ 1116 w 1935"/>
                <a:gd name="T7" fmla="*/ 137 h 1374"/>
                <a:gd name="T8" fmla="*/ 861 w 1935"/>
                <a:gd name="T9" fmla="*/ 236 h 1374"/>
                <a:gd name="T10" fmla="*/ 616 w 1935"/>
                <a:gd name="T11" fmla="*/ 373 h 1374"/>
                <a:gd name="T12" fmla="*/ 408 w 1935"/>
                <a:gd name="T13" fmla="*/ 528 h 1374"/>
                <a:gd name="T14" fmla="*/ 274 w 1935"/>
                <a:gd name="T15" fmla="*/ 672 h 1374"/>
                <a:gd name="T16" fmla="*/ 158 w 1935"/>
                <a:gd name="T17" fmla="*/ 833 h 1374"/>
                <a:gd name="T18" fmla="*/ 97 w 1935"/>
                <a:gd name="T19" fmla="*/ 944 h 1374"/>
                <a:gd name="T20" fmla="*/ 48 w 1935"/>
                <a:gd name="T21" fmla="*/ 1069 h 1374"/>
                <a:gd name="T22" fmla="*/ 12 w 1935"/>
                <a:gd name="T23" fmla="*/ 1237 h 1374"/>
                <a:gd name="T24" fmla="*/ 0 w 1935"/>
                <a:gd name="T25" fmla="*/ 1367 h 1374"/>
                <a:gd name="T26" fmla="*/ 0 w 1935"/>
                <a:gd name="T27" fmla="*/ 1374 h 13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35"/>
                <a:gd name="T43" fmla="*/ 0 h 1374"/>
                <a:gd name="T44" fmla="*/ 1935 w 1935"/>
                <a:gd name="T45" fmla="*/ 1374 h 137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35" h="1374">
                  <a:moveTo>
                    <a:pt x="1935" y="0"/>
                  </a:moveTo>
                  <a:lnTo>
                    <a:pt x="1598" y="25"/>
                  </a:lnTo>
                  <a:lnTo>
                    <a:pt x="1343" y="69"/>
                  </a:lnTo>
                  <a:lnTo>
                    <a:pt x="1116" y="137"/>
                  </a:lnTo>
                  <a:lnTo>
                    <a:pt x="861" y="236"/>
                  </a:lnTo>
                  <a:lnTo>
                    <a:pt x="616" y="373"/>
                  </a:lnTo>
                  <a:lnTo>
                    <a:pt x="408" y="528"/>
                  </a:lnTo>
                  <a:lnTo>
                    <a:pt x="274" y="672"/>
                  </a:lnTo>
                  <a:lnTo>
                    <a:pt x="158" y="833"/>
                  </a:lnTo>
                  <a:lnTo>
                    <a:pt x="97" y="944"/>
                  </a:lnTo>
                  <a:lnTo>
                    <a:pt x="48" y="1069"/>
                  </a:lnTo>
                  <a:lnTo>
                    <a:pt x="12" y="1237"/>
                  </a:lnTo>
                  <a:lnTo>
                    <a:pt x="0" y="1367"/>
                  </a:lnTo>
                  <a:lnTo>
                    <a:pt x="0" y="1374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auto">
            <a:xfrm>
              <a:off x="2064" y="1836"/>
              <a:ext cx="1952" cy="1368"/>
            </a:xfrm>
            <a:custGeom>
              <a:avLst/>
              <a:gdLst>
                <a:gd name="T0" fmla="*/ 1952 w 1952"/>
                <a:gd name="T1" fmla="*/ 0 h 1368"/>
                <a:gd name="T2" fmla="*/ 1613 w 1952"/>
                <a:gd name="T3" fmla="*/ 24 h 1368"/>
                <a:gd name="T4" fmla="*/ 1354 w 1952"/>
                <a:gd name="T5" fmla="*/ 68 h 1368"/>
                <a:gd name="T6" fmla="*/ 1126 w 1952"/>
                <a:gd name="T7" fmla="*/ 136 h 1368"/>
                <a:gd name="T8" fmla="*/ 868 w 1952"/>
                <a:gd name="T9" fmla="*/ 236 h 1368"/>
                <a:gd name="T10" fmla="*/ 622 w 1952"/>
                <a:gd name="T11" fmla="*/ 372 h 1368"/>
                <a:gd name="T12" fmla="*/ 412 w 1952"/>
                <a:gd name="T13" fmla="*/ 528 h 1368"/>
                <a:gd name="T14" fmla="*/ 277 w 1952"/>
                <a:gd name="T15" fmla="*/ 669 h 1368"/>
                <a:gd name="T16" fmla="*/ 160 w 1952"/>
                <a:gd name="T17" fmla="*/ 830 h 1368"/>
                <a:gd name="T18" fmla="*/ 98 w 1952"/>
                <a:gd name="T19" fmla="*/ 942 h 1368"/>
                <a:gd name="T20" fmla="*/ 49 w 1952"/>
                <a:gd name="T21" fmla="*/ 1065 h 1368"/>
                <a:gd name="T22" fmla="*/ 13 w 1952"/>
                <a:gd name="T23" fmla="*/ 1233 h 1368"/>
                <a:gd name="T24" fmla="*/ 0 w 1952"/>
                <a:gd name="T25" fmla="*/ 1363 h 1368"/>
                <a:gd name="T26" fmla="*/ 0 w 1952"/>
                <a:gd name="T27" fmla="*/ 1368 h 13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52"/>
                <a:gd name="T43" fmla="*/ 0 h 1368"/>
                <a:gd name="T44" fmla="*/ 1952 w 1952"/>
                <a:gd name="T45" fmla="*/ 1368 h 13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52" h="1368">
                  <a:moveTo>
                    <a:pt x="1952" y="0"/>
                  </a:moveTo>
                  <a:lnTo>
                    <a:pt x="1613" y="24"/>
                  </a:lnTo>
                  <a:lnTo>
                    <a:pt x="1354" y="68"/>
                  </a:lnTo>
                  <a:lnTo>
                    <a:pt x="1126" y="136"/>
                  </a:lnTo>
                  <a:lnTo>
                    <a:pt x="868" y="236"/>
                  </a:lnTo>
                  <a:lnTo>
                    <a:pt x="622" y="372"/>
                  </a:lnTo>
                  <a:lnTo>
                    <a:pt x="412" y="528"/>
                  </a:lnTo>
                  <a:lnTo>
                    <a:pt x="277" y="669"/>
                  </a:lnTo>
                  <a:lnTo>
                    <a:pt x="160" y="830"/>
                  </a:lnTo>
                  <a:lnTo>
                    <a:pt x="98" y="942"/>
                  </a:lnTo>
                  <a:lnTo>
                    <a:pt x="49" y="1065"/>
                  </a:lnTo>
                  <a:lnTo>
                    <a:pt x="13" y="1233"/>
                  </a:lnTo>
                  <a:lnTo>
                    <a:pt x="0" y="1363"/>
                  </a:lnTo>
                  <a:lnTo>
                    <a:pt x="0" y="1368"/>
                  </a:lnTo>
                </a:path>
              </a:pathLst>
            </a:custGeom>
            <a:noFill/>
            <a:ln w="14288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" name="Group 37"/>
          <p:cNvGrpSpPr>
            <a:grpSpLocks/>
          </p:cNvGrpSpPr>
          <p:nvPr/>
        </p:nvGrpSpPr>
        <p:grpSpPr bwMode="auto">
          <a:xfrm>
            <a:off x="4887913" y="1130300"/>
            <a:ext cx="3252787" cy="3200400"/>
            <a:chOff x="2907" y="1193"/>
            <a:chExt cx="1377" cy="1398"/>
          </a:xfrm>
        </p:grpSpPr>
        <p:sp>
          <p:nvSpPr>
            <p:cNvPr id="37" name="Freeform 38"/>
            <p:cNvSpPr>
              <a:spLocks/>
            </p:cNvSpPr>
            <p:nvPr/>
          </p:nvSpPr>
          <p:spPr bwMode="auto">
            <a:xfrm>
              <a:off x="3027" y="1376"/>
              <a:ext cx="1013" cy="1040"/>
            </a:xfrm>
            <a:custGeom>
              <a:avLst/>
              <a:gdLst>
                <a:gd name="T0" fmla="*/ 642 w 1013"/>
                <a:gd name="T1" fmla="*/ 57 h 1040"/>
                <a:gd name="T2" fmla="*/ 682 w 1013"/>
                <a:gd name="T3" fmla="*/ 62 h 1040"/>
                <a:gd name="T4" fmla="*/ 763 w 1013"/>
                <a:gd name="T5" fmla="*/ 91 h 1040"/>
                <a:gd name="T6" fmla="*/ 808 w 1013"/>
                <a:gd name="T7" fmla="*/ 112 h 1040"/>
                <a:gd name="T8" fmla="*/ 860 w 1013"/>
                <a:gd name="T9" fmla="*/ 125 h 1040"/>
                <a:gd name="T10" fmla="*/ 945 w 1013"/>
                <a:gd name="T11" fmla="*/ 162 h 1040"/>
                <a:gd name="T12" fmla="*/ 967 w 1013"/>
                <a:gd name="T13" fmla="*/ 266 h 1040"/>
                <a:gd name="T14" fmla="*/ 1006 w 1013"/>
                <a:gd name="T15" fmla="*/ 322 h 1040"/>
                <a:gd name="T16" fmla="*/ 1013 w 1013"/>
                <a:gd name="T17" fmla="*/ 418 h 1040"/>
                <a:gd name="T18" fmla="*/ 718 w 1013"/>
                <a:gd name="T19" fmla="*/ 511 h 1040"/>
                <a:gd name="T20" fmla="*/ 765 w 1013"/>
                <a:gd name="T21" fmla="*/ 548 h 1040"/>
                <a:gd name="T22" fmla="*/ 740 w 1013"/>
                <a:gd name="T23" fmla="*/ 573 h 1040"/>
                <a:gd name="T24" fmla="*/ 713 w 1013"/>
                <a:gd name="T25" fmla="*/ 595 h 1040"/>
                <a:gd name="T26" fmla="*/ 676 w 1013"/>
                <a:gd name="T27" fmla="*/ 623 h 1040"/>
                <a:gd name="T28" fmla="*/ 697 w 1013"/>
                <a:gd name="T29" fmla="*/ 660 h 1040"/>
                <a:gd name="T30" fmla="*/ 679 w 1013"/>
                <a:gd name="T31" fmla="*/ 648 h 1040"/>
                <a:gd name="T32" fmla="*/ 636 w 1013"/>
                <a:gd name="T33" fmla="*/ 663 h 1040"/>
                <a:gd name="T34" fmla="*/ 606 w 1013"/>
                <a:gd name="T35" fmla="*/ 713 h 1040"/>
                <a:gd name="T36" fmla="*/ 551 w 1013"/>
                <a:gd name="T37" fmla="*/ 1040 h 1040"/>
                <a:gd name="T38" fmla="*/ 502 w 1013"/>
                <a:gd name="T39" fmla="*/ 979 h 1040"/>
                <a:gd name="T40" fmla="*/ 462 w 1013"/>
                <a:gd name="T41" fmla="*/ 972 h 1040"/>
                <a:gd name="T42" fmla="*/ 373 w 1013"/>
                <a:gd name="T43" fmla="*/ 957 h 1040"/>
                <a:gd name="T44" fmla="*/ 331 w 1013"/>
                <a:gd name="T45" fmla="*/ 929 h 1040"/>
                <a:gd name="T46" fmla="*/ 247 w 1013"/>
                <a:gd name="T47" fmla="*/ 950 h 1040"/>
                <a:gd name="T48" fmla="*/ 165 w 1013"/>
                <a:gd name="T49" fmla="*/ 892 h 1040"/>
                <a:gd name="T50" fmla="*/ 196 w 1013"/>
                <a:gd name="T51" fmla="*/ 757 h 1040"/>
                <a:gd name="T52" fmla="*/ 168 w 1013"/>
                <a:gd name="T53" fmla="*/ 698 h 1040"/>
                <a:gd name="T54" fmla="*/ 137 w 1013"/>
                <a:gd name="T55" fmla="*/ 608 h 1040"/>
                <a:gd name="T56" fmla="*/ 0 w 1013"/>
                <a:gd name="T57" fmla="*/ 486 h 1040"/>
                <a:gd name="T58" fmla="*/ 101 w 1013"/>
                <a:gd name="T59" fmla="*/ 434 h 1040"/>
                <a:gd name="T60" fmla="*/ 162 w 1013"/>
                <a:gd name="T61" fmla="*/ 328 h 1040"/>
                <a:gd name="T62" fmla="*/ 137 w 1013"/>
                <a:gd name="T63" fmla="*/ 149 h 1040"/>
                <a:gd name="T64" fmla="*/ 235 w 1013"/>
                <a:gd name="T65" fmla="*/ 97 h 1040"/>
                <a:gd name="T66" fmla="*/ 341 w 1013"/>
                <a:gd name="T67" fmla="*/ 122 h 1040"/>
                <a:gd name="T68" fmla="*/ 361 w 1013"/>
                <a:gd name="T69" fmla="*/ 41 h 1040"/>
                <a:gd name="T70" fmla="*/ 459 w 1013"/>
                <a:gd name="T71" fmla="*/ 17 h 1040"/>
                <a:gd name="T72" fmla="*/ 539 w 1013"/>
                <a:gd name="T73" fmla="*/ 0 h 104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13"/>
                <a:gd name="T112" fmla="*/ 0 h 1040"/>
                <a:gd name="T113" fmla="*/ 1013 w 1013"/>
                <a:gd name="T114" fmla="*/ 1040 h 104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13" h="1040">
                  <a:moveTo>
                    <a:pt x="593" y="237"/>
                  </a:moveTo>
                  <a:lnTo>
                    <a:pt x="642" y="57"/>
                  </a:lnTo>
                  <a:lnTo>
                    <a:pt x="611" y="322"/>
                  </a:lnTo>
                  <a:lnTo>
                    <a:pt x="682" y="62"/>
                  </a:lnTo>
                  <a:lnTo>
                    <a:pt x="657" y="279"/>
                  </a:lnTo>
                  <a:lnTo>
                    <a:pt x="763" y="91"/>
                  </a:lnTo>
                  <a:lnTo>
                    <a:pt x="679" y="334"/>
                  </a:lnTo>
                  <a:lnTo>
                    <a:pt x="808" y="112"/>
                  </a:lnTo>
                  <a:lnTo>
                    <a:pt x="703" y="366"/>
                  </a:lnTo>
                  <a:lnTo>
                    <a:pt x="860" y="125"/>
                  </a:lnTo>
                  <a:lnTo>
                    <a:pt x="713" y="381"/>
                  </a:lnTo>
                  <a:lnTo>
                    <a:pt x="945" y="162"/>
                  </a:lnTo>
                  <a:lnTo>
                    <a:pt x="725" y="396"/>
                  </a:lnTo>
                  <a:lnTo>
                    <a:pt x="967" y="266"/>
                  </a:lnTo>
                  <a:lnTo>
                    <a:pt x="749" y="421"/>
                  </a:lnTo>
                  <a:lnTo>
                    <a:pt x="1006" y="322"/>
                  </a:lnTo>
                  <a:lnTo>
                    <a:pt x="778" y="449"/>
                  </a:lnTo>
                  <a:lnTo>
                    <a:pt x="1013" y="418"/>
                  </a:lnTo>
                  <a:lnTo>
                    <a:pt x="737" y="483"/>
                  </a:lnTo>
                  <a:lnTo>
                    <a:pt x="718" y="511"/>
                  </a:lnTo>
                  <a:lnTo>
                    <a:pt x="1006" y="573"/>
                  </a:lnTo>
                  <a:lnTo>
                    <a:pt x="765" y="548"/>
                  </a:lnTo>
                  <a:lnTo>
                    <a:pt x="979" y="608"/>
                  </a:lnTo>
                  <a:lnTo>
                    <a:pt x="740" y="573"/>
                  </a:lnTo>
                  <a:lnTo>
                    <a:pt x="967" y="698"/>
                  </a:lnTo>
                  <a:lnTo>
                    <a:pt x="713" y="595"/>
                  </a:lnTo>
                  <a:lnTo>
                    <a:pt x="927" y="745"/>
                  </a:lnTo>
                  <a:lnTo>
                    <a:pt x="676" y="623"/>
                  </a:lnTo>
                  <a:lnTo>
                    <a:pt x="949" y="842"/>
                  </a:lnTo>
                  <a:lnTo>
                    <a:pt x="697" y="660"/>
                  </a:lnTo>
                  <a:lnTo>
                    <a:pt x="888" y="917"/>
                  </a:lnTo>
                  <a:lnTo>
                    <a:pt x="679" y="648"/>
                  </a:lnTo>
                  <a:lnTo>
                    <a:pt x="783" y="879"/>
                  </a:lnTo>
                  <a:lnTo>
                    <a:pt x="636" y="663"/>
                  </a:lnTo>
                  <a:lnTo>
                    <a:pt x="672" y="942"/>
                  </a:lnTo>
                  <a:lnTo>
                    <a:pt x="606" y="713"/>
                  </a:lnTo>
                  <a:lnTo>
                    <a:pt x="572" y="835"/>
                  </a:lnTo>
                  <a:lnTo>
                    <a:pt x="551" y="1040"/>
                  </a:lnTo>
                  <a:lnTo>
                    <a:pt x="551" y="742"/>
                  </a:lnTo>
                  <a:lnTo>
                    <a:pt x="502" y="979"/>
                  </a:lnTo>
                  <a:lnTo>
                    <a:pt x="527" y="720"/>
                  </a:lnTo>
                  <a:lnTo>
                    <a:pt x="462" y="972"/>
                  </a:lnTo>
                  <a:lnTo>
                    <a:pt x="493" y="722"/>
                  </a:lnTo>
                  <a:lnTo>
                    <a:pt x="373" y="957"/>
                  </a:lnTo>
                  <a:lnTo>
                    <a:pt x="450" y="722"/>
                  </a:lnTo>
                  <a:lnTo>
                    <a:pt x="331" y="929"/>
                  </a:lnTo>
                  <a:lnTo>
                    <a:pt x="419" y="700"/>
                  </a:lnTo>
                  <a:lnTo>
                    <a:pt x="247" y="950"/>
                  </a:lnTo>
                  <a:lnTo>
                    <a:pt x="383" y="704"/>
                  </a:lnTo>
                  <a:lnTo>
                    <a:pt x="165" y="892"/>
                  </a:lnTo>
                  <a:lnTo>
                    <a:pt x="407" y="651"/>
                  </a:lnTo>
                  <a:lnTo>
                    <a:pt x="196" y="757"/>
                  </a:lnTo>
                  <a:lnTo>
                    <a:pt x="419" y="598"/>
                  </a:lnTo>
                  <a:lnTo>
                    <a:pt x="168" y="698"/>
                  </a:lnTo>
                  <a:lnTo>
                    <a:pt x="392" y="568"/>
                  </a:lnTo>
                  <a:lnTo>
                    <a:pt x="137" y="608"/>
                  </a:lnTo>
                  <a:lnTo>
                    <a:pt x="417" y="539"/>
                  </a:lnTo>
                  <a:lnTo>
                    <a:pt x="0" y="486"/>
                  </a:lnTo>
                  <a:lnTo>
                    <a:pt x="368" y="499"/>
                  </a:lnTo>
                  <a:lnTo>
                    <a:pt x="101" y="434"/>
                  </a:lnTo>
                  <a:lnTo>
                    <a:pt x="450" y="483"/>
                  </a:lnTo>
                  <a:lnTo>
                    <a:pt x="162" y="328"/>
                  </a:lnTo>
                  <a:lnTo>
                    <a:pt x="471" y="458"/>
                  </a:lnTo>
                  <a:lnTo>
                    <a:pt x="137" y="149"/>
                  </a:lnTo>
                  <a:lnTo>
                    <a:pt x="444" y="409"/>
                  </a:lnTo>
                  <a:lnTo>
                    <a:pt x="235" y="97"/>
                  </a:lnTo>
                  <a:lnTo>
                    <a:pt x="434" y="371"/>
                  </a:lnTo>
                  <a:lnTo>
                    <a:pt x="341" y="122"/>
                  </a:lnTo>
                  <a:lnTo>
                    <a:pt x="471" y="366"/>
                  </a:lnTo>
                  <a:lnTo>
                    <a:pt x="361" y="41"/>
                  </a:lnTo>
                  <a:lnTo>
                    <a:pt x="508" y="349"/>
                  </a:lnTo>
                  <a:lnTo>
                    <a:pt x="459" y="17"/>
                  </a:lnTo>
                  <a:lnTo>
                    <a:pt x="539" y="347"/>
                  </a:lnTo>
                  <a:lnTo>
                    <a:pt x="539" y="0"/>
                  </a:lnTo>
                  <a:lnTo>
                    <a:pt x="593" y="237"/>
                  </a:lnTo>
                  <a:close/>
                </a:path>
              </a:pathLst>
            </a:custGeom>
            <a:solidFill>
              <a:srgbClr val="FFC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" name="Group 39"/>
            <p:cNvGrpSpPr>
              <a:grpSpLocks/>
            </p:cNvGrpSpPr>
            <p:nvPr/>
          </p:nvGrpSpPr>
          <p:grpSpPr bwMode="auto">
            <a:xfrm>
              <a:off x="2907" y="1193"/>
              <a:ext cx="1377" cy="1398"/>
              <a:chOff x="2907" y="1193"/>
              <a:chExt cx="1377" cy="1398"/>
            </a:xfrm>
          </p:grpSpPr>
          <p:grpSp>
            <p:nvGrpSpPr>
              <p:cNvPr id="43" name="Group 40"/>
              <p:cNvGrpSpPr>
                <a:grpSpLocks/>
              </p:cNvGrpSpPr>
              <p:nvPr/>
            </p:nvGrpSpPr>
            <p:grpSpPr bwMode="auto">
              <a:xfrm>
                <a:off x="2943" y="1221"/>
                <a:ext cx="640" cy="1328"/>
                <a:chOff x="2943" y="1221"/>
                <a:chExt cx="640" cy="1328"/>
              </a:xfrm>
            </p:grpSpPr>
            <p:sp>
              <p:nvSpPr>
                <p:cNvPr id="59" name="Freeform 41"/>
                <p:cNvSpPr>
                  <a:spLocks/>
                </p:cNvSpPr>
                <p:nvPr/>
              </p:nvSpPr>
              <p:spPr bwMode="auto">
                <a:xfrm>
                  <a:off x="2949" y="1647"/>
                  <a:ext cx="633" cy="229"/>
                </a:xfrm>
                <a:custGeom>
                  <a:avLst/>
                  <a:gdLst>
                    <a:gd name="T0" fmla="*/ 633 w 633"/>
                    <a:gd name="T1" fmla="*/ 229 h 229"/>
                    <a:gd name="T2" fmla="*/ 46 w 633"/>
                    <a:gd name="T3" fmla="*/ 0 h 229"/>
                    <a:gd name="T4" fmla="*/ 308 w 633"/>
                    <a:gd name="T5" fmla="*/ 120 h 229"/>
                    <a:gd name="T6" fmla="*/ 0 w 633"/>
                    <a:gd name="T7" fmla="*/ 70 h 229"/>
                    <a:gd name="T8" fmla="*/ 633 w 633"/>
                    <a:gd name="T9" fmla="*/ 229 h 2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3"/>
                    <a:gd name="T16" fmla="*/ 0 h 229"/>
                    <a:gd name="T17" fmla="*/ 633 w 633"/>
                    <a:gd name="T18" fmla="*/ 229 h 2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3" h="229">
                      <a:moveTo>
                        <a:pt x="633" y="229"/>
                      </a:moveTo>
                      <a:lnTo>
                        <a:pt x="46" y="0"/>
                      </a:lnTo>
                      <a:lnTo>
                        <a:pt x="308" y="120"/>
                      </a:lnTo>
                      <a:lnTo>
                        <a:pt x="0" y="70"/>
                      </a:lnTo>
                      <a:lnTo>
                        <a:pt x="633" y="229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Freeform 42"/>
                <p:cNvSpPr>
                  <a:spLocks/>
                </p:cNvSpPr>
                <p:nvPr/>
              </p:nvSpPr>
              <p:spPr bwMode="auto">
                <a:xfrm>
                  <a:off x="2943" y="1895"/>
                  <a:ext cx="632" cy="228"/>
                </a:xfrm>
                <a:custGeom>
                  <a:avLst/>
                  <a:gdLst>
                    <a:gd name="T0" fmla="*/ 632 w 632"/>
                    <a:gd name="T1" fmla="*/ 0 h 228"/>
                    <a:gd name="T2" fmla="*/ 47 w 632"/>
                    <a:gd name="T3" fmla="*/ 228 h 228"/>
                    <a:gd name="T4" fmla="*/ 307 w 632"/>
                    <a:gd name="T5" fmla="*/ 110 h 228"/>
                    <a:gd name="T6" fmla="*/ 0 w 632"/>
                    <a:gd name="T7" fmla="*/ 160 h 228"/>
                    <a:gd name="T8" fmla="*/ 632 w 632"/>
                    <a:gd name="T9" fmla="*/ 0 h 2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2"/>
                    <a:gd name="T16" fmla="*/ 0 h 228"/>
                    <a:gd name="T17" fmla="*/ 632 w 632"/>
                    <a:gd name="T18" fmla="*/ 228 h 2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2" h="228">
                      <a:moveTo>
                        <a:pt x="632" y="0"/>
                      </a:moveTo>
                      <a:lnTo>
                        <a:pt x="47" y="228"/>
                      </a:lnTo>
                      <a:lnTo>
                        <a:pt x="307" y="110"/>
                      </a:lnTo>
                      <a:lnTo>
                        <a:pt x="0" y="160"/>
                      </a:lnTo>
                      <a:lnTo>
                        <a:pt x="632" y="0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Freeform 43"/>
                <p:cNvSpPr>
                  <a:spLocks/>
                </p:cNvSpPr>
                <p:nvPr/>
              </p:nvSpPr>
              <p:spPr bwMode="auto">
                <a:xfrm>
                  <a:off x="3358" y="1905"/>
                  <a:ext cx="225" cy="644"/>
                </a:xfrm>
                <a:custGeom>
                  <a:avLst/>
                  <a:gdLst>
                    <a:gd name="T0" fmla="*/ 225 w 225"/>
                    <a:gd name="T1" fmla="*/ 0 h 644"/>
                    <a:gd name="T2" fmla="*/ 0 w 225"/>
                    <a:gd name="T3" fmla="*/ 596 h 644"/>
                    <a:gd name="T4" fmla="*/ 117 w 225"/>
                    <a:gd name="T5" fmla="*/ 331 h 644"/>
                    <a:gd name="T6" fmla="*/ 68 w 225"/>
                    <a:gd name="T7" fmla="*/ 644 h 644"/>
                    <a:gd name="T8" fmla="*/ 225 w 225"/>
                    <a:gd name="T9" fmla="*/ 0 h 6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5"/>
                    <a:gd name="T16" fmla="*/ 0 h 644"/>
                    <a:gd name="T17" fmla="*/ 225 w 225"/>
                    <a:gd name="T18" fmla="*/ 644 h 6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5" h="644">
                      <a:moveTo>
                        <a:pt x="225" y="0"/>
                      </a:moveTo>
                      <a:lnTo>
                        <a:pt x="0" y="596"/>
                      </a:lnTo>
                      <a:lnTo>
                        <a:pt x="117" y="331"/>
                      </a:lnTo>
                      <a:lnTo>
                        <a:pt x="68" y="644"/>
                      </a:lnTo>
                      <a:lnTo>
                        <a:pt x="225" y="0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Freeform 44"/>
                <p:cNvSpPr>
                  <a:spLocks/>
                </p:cNvSpPr>
                <p:nvPr/>
              </p:nvSpPr>
              <p:spPr bwMode="auto">
                <a:xfrm>
                  <a:off x="3358" y="1221"/>
                  <a:ext cx="225" cy="644"/>
                </a:xfrm>
                <a:custGeom>
                  <a:avLst/>
                  <a:gdLst>
                    <a:gd name="T0" fmla="*/ 225 w 225"/>
                    <a:gd name="T1" fmla="*/ 644 h 644"/>
                    <a:gd name="T2" fmla="*/ 0 w 225"/>
                    <a:gd name="T3" fmla="*/ 48 h 644"/>
                    <a:gd name="T4" fmla="*/ 117 w 225"/>
                    <a:gd name="T5" fmla="*/ 313 h 644"/>
                    <a:gd name="T6" fmla="*/ 68 w 225"/>
                    <a:gd name="T7" fmla="*/ 0 h 644"/>
                    <a:gd name="T8" fmla="*/ 225 w 225"/>
                    <a:gd name="T9" fmla="*/ 644 h 6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5"/>
                    <a:gd name="T16" fmla="*/ 0 h 644"/>
                    <a:gd name="T17" fmla="*/ 225 w 225"/>
                    <a:gd name="T18" fmla="*/ 644 h 6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5" h="644">
                      <a:moveTo>
                        <a:pt x="225" y="644"/>
                      </a:moveTo>
                      <a:lnTo>
                        <a:pt x="0" y="48"/>
                      </a:lnTo>
                      <a:lnTo>
                        <a:pt x="117" y="313"/>
                      </a:lnTo>
                      <a:lnTo>
                        <a:pt x="68" y="0"/>
                      </a:lnTo>
                      <a:lnTo>
                        <a:pt x="225" y="644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4" name="Group 45"/>
              <p:cNvGrpSpPr>
                <a:grpSpLocks/>
              </p:cNvGrpSpPr>
              <p:nvPr/>
            </p:nvGrpSpPr>
            <p:grpSpPr bwMode="auto">
              <a:xfrm>
                <a:off x="2907" y="1193"/>
                <a:ext cx="1377" cy="1398"/>
                <a:chOff x="2907" y="1193"/>
                <a:chExt cx="1377" cy="1398"/>
              </a:xfrm>
            </p:grpSpPr>
            <p:grpSp>
              <p:nvGrpSpPr>
                <p:cNvPr id="45" name="Group 46"/>
                <p:cNvGrpSpPr>
                  <a:grpSpLocks/>
                </p:cNvGrpSpPr>
                <p:nvPr/>
              </p:nvGrpSpPr>
              <p:grpSpPr bwMode="auto">
                <a:xfrm>
                  <a:off x="3097" y="1917"/>
                  <a:ext cx="997" cy="508"/>
                  <a:chOff x="3097" y="1917"/>
                  <a:chExt cx="997" cy="508"/>
                </a:xfrm>
              </p:grpSpPr>
              <p:sp>
                <p:nvSpPr>
                  <p:cNvPr id="57" name="Freeform 47"/>
                  <p:cNvSpPr>
                    <a:spLocks/>
                  </p:cNvSpPr>
                  <p:nvPr/>
                </p:nvSpPr>
                <p:spPr bwMode="auto">
                  <a:xfrm>
                    <a:off x="3632" y="1917"/>
                    <a:ext cx="462" cy="508"/>
                  </a:xfrm>
                  <a:custGeom>
                    <a:avLst/>
                    <a:gdLst>
                      <a:gd name="T0" fmla="*/ 0 w 462"/>
                      <a:gd name="T1" fmla="*/ 0 h 508"/>
                      <a:gd name="T2" fmla="*/ 299 w 462"/>
                      <a:gd name="T3" fmla="*/ 508 h 508"/>
                      <a:gd name="T4" fmla="*/ 157 w 462"/>
                      <a:gd name="T5" fmla="*/ 221 h 508"/>
                      <a:gd name="T6" fmla="*/ 435 w 462"/>
                      <a:gd name="T7" fmla="*/ 508 h 508"/>
                      <a:gd name="T8" fmla="*/ 202 w 462"/>
                      <a:gd name="T9" fmla="*/ 190 h 508"/>
                      <a:gd name="T10" fmla="*/ 462 w 462"/>
                      <a:gd name="T11" fmla="*/ 339 h 508"/>
                      <a:gd name="T12" fmla="*/ 0 w 462"/>
                      <a:gd name="T13" fmla="*/ 0 h 5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62"/>
                      <a:gd name="T22" fmla="*/ 0 h 508"/>
                      <a:gd name="T23" fmla="*/ 462 w 462"/>
                      <a:gd name="T24" fmla="*/ 508 h 5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62" h="508">
                        <a:moveTo>
                          <a:pt x="0" y="0"/>
                        </a:moveTo>
                        <a:lnTo>
                          <a:pt x="299" y="508"/>
                        </a:lnTo>
                        <a:lnTo>
                          <a:pt x="157" y="221"/>
                        </a:lnTo>
                        <a:lnTo>
                          <a:pt x="435" y="508"/>
                        </a:lnTo>
                        <a:lnTo>
                          <a:pt x="202" y="190"/>
                        </a:lnTo>
                        <a:lnTo>
                          <a:pt x="462" y="33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48"/>
                  <p:cNvSpPr>
                    <a:spLocks/>
                  </p:cNvSpPr>
                  <p:nvPr/>
                </p:nvSpPr>
                <p:spPr bwMode="auto">
                  <a:xfrm>
                    <a:off x="3097" y="1917"/>
                    <a:ext cx="462" cy="508"/>
                  </a:xfrm>
                  <a:custGeom>
                    <a:avLst/>
                    <a:gdLst>
                      <a:gd name="T0" fmla="*/ 462 w 462"/>
                      <a:gd name="T1" fmla="*/ 0 h 508"/>
                      <a:gd name="T2" fmla="*/ 162 w 462"/>
                      <a:gd name="T3" fmla="*/ 508 h 508"/>
                      <a:gd name="T4" fmla="*/ 305 w 462"/>
                      <a:gd name="T5" fmla="*/ 221 h 508"/>
                      <a:gd name="T6" fmla="*/ 27 w 462"/>
                      <a:gd name="T7" fmla="*/ 508 h 508"/>
                      <a:gd name="T8" fmla="*/ 260 w 462"/>
                      <a:gd name="T9" fmla="*/ 190 h 508"/>
                      <a:gd name="T10" fmla="*/ 0 w 462"/>
                      <a:gd name="T11" fmla="*/ 339 h 508"/>
                      <a:gd name="T12" fmla="*/ 462 w 462"/>
                      <a:gd name="T13" fmla="*/ 0 h 5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62"/>
                      <a:gd name="T22" fmla="*/ 0 h 508"/>
                      <a:gd name="T23" fmla="*/ 462 w 462"/>
                      <a:gd name="T24" fmla="*/ 508 h 5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62" h="508">
                        <a:moveTo>
                          <a:pt x="462" y="0"/>
                        </a:moveTo>
                        <a:lnTo>
                          <a:pt x="162" y="508"/>
                        </a:lnTo>
                        <a:lnTo>
                          <a:pt x="305" y="221"/>
                        </a:lnTo>
                        <a:lnTo>
                          <a:pt x="27" y="508"/>
                        </a:lnTo>
                        <a:lnTo>
                          <a:pt x="260" y="190"/>
                        </a:lnTo>
                        <a:lnTo>
                          <a:pt x="0" y="339"/>
                        </a:lnTo>
                        <a:lnTo>
                          <a:pt x="462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" name="Group 49"/>
                <p:cNvGrpSpPr>
                  <a:grpSpLocks/>
                </p:cNvGrpSpPr>
                <p:nvPr/>
              </p:nvGrpSpPr>
              <p:grpSpPr bwMode="auto">
                <a:xfrm>
                  <a:off x="2907" y="1193"/>
                  <a:ext cx="1377" cy="1398"/>
                  <a:chOff x="2907" y="1193"/>
                  <a:chExt cx="1377" cy="1398"/>
                </a:xfrm>
              </p:grpSpPr>
              <p:sp>
                <p:nvSpPr>
                  <p:cNvPr id="47" name="Freeform 50"/>
                  <p:cNvSpPr>
                    <a:spLocks/>
                  </p:cNvSpPr>
                  <p:nvPr/>
                </p:nvSpPr>
                <p:spPr bwMode="auto">
                  <a:xfrm>
                    <a:off x="3622" y="1657"/>
                    <a:ext cx="633" cy="228"/>
                  </a:xfrm>
                  <a:custGeom>
                    <a:avLst/>
                    <a:gdLst>
                      <a:gd name="T0" fmla="*/ 0 w 633"/>
                      <a:gd name="T1" fmla="*/ 228 h 228"/>
                      <a:gd name="T2" fmla="*/ 587 w 633"/>
                      <a:gd name="T3" fmla="*/ 0 h 228"/>
                      <a:gd name="T4" fmla="*/ 325 w 633"/>
                      <a:gd name="T5" fmla="*/ 118 h 228"/>
                      <a:gd name="T6" fmla="*/ 633 w 633"/>
                      <a:gd name="T7" fmla="*/ 68 h 228"/>
                      <a:gd name="T8" fmla="*/ 0 w 633"/>
                      <a:gd name="T9" fmla="*/ 228 h 2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3"/>
                      <a:gd name="T16" fmla="*/ 0 h 228"/>
                      <a:gd name="T17" fmla="*/ 633 w 633"/>
                      <a:gd name="T18" fmla="*/ 228 h 2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3" h="228">
                        <a:moveTo>
                          <a:pt x="0" y="228"/>
                        </a:moveTo>
                        <a:lnTo>
                          <a:pt x="587" y="0"/>
                        </a:lnTo>
                        <a:lnTo>
                          <a:pt x="325" y="118"/>
                        </a:lnTo>
                        <a:lnTo>
                          <a:pt x="633" y="68"/>
                        </a:lnTo>
                        <a:lnTo>
                          <a:pt x="0" y="228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51"/>
                  <p:cNvSpPr>
                    <a:spLocks/>
                  </p:cNvSpPr>
                  <p:nvPr/>
                </p:nvSpPr>
                <p:spPr bwMode="auto">
                  <a:xfrm>
                    <a:off x="3629" y="1904"/>
                    <a:ext cx="632" cy="229"/>
                  </a:xfrm>
                  <a:custGeom>
                    <a:avLst/>
                    <a:gdLst>
                      <a:gd name="T0" fmla="*/ 0 w 632"/>
                      <a:gd name="T1" fmla="*/ 0 h 229"/>
                      <a:gd name="T2" fmla="*/ 585 w 632"/>
                      <a:gd name="T3" fmla="*/ 229 h 229"/>
                      <a:gd name="T4" fmla="*/ 325 w 632"/>
                      <a:gd name="T5" fmla="*/ 109 h 229"/>
                      <a:gd name="T6" fmla="*/ 632 w 632"/>
                      <a:gd name="T7" fmla="*/ 159 h 229"/>
                      <a:gd name="T8" fmla="*/ 0 w 632"/>
                      <a:gd name="T9" fmla="*/ 0 h 22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2"/>
                      <a:gd name="T16" fmla="*/ 0 h 229"/>
                      <a:gd name="T17" fmla="*/ 632 w 632"/>
                      <a:gd name="T18" fmla="*/ 229 h 22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2" h="229">
                        <a:moveTo>
                          <a:pt x="0" y="0"/>
                        </a:moveTo>
                        <a:lnTo>
                          <a:pt x="585" y="229"/>
                        </a:lnTo>
                        <a:lnTo>
                          <a:pt x="325" y="109"/>
                        </a:lnTo>
                        <a:lnTo>
                          <a:pt x="632" y="15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52"/>
                  <p:cNvSpPr>
                    <a:spLocks/>
                  </p:cNvSpPr>
                  <p:nvPr/>
                </p:nvSpPr>
                <p:spPr bwMode="auto">
                  <a:xfrm>
                    <a:off x="3621" y="1914"/>
                    <a:ext cx="225" cy="645"/>
                  </a:xfrm>
                  <a:custGeom>
                    <a:avLst/>
                    <a:gdLst>
                      <a:gd name="T0" fmla="*/ 0 w 225"/>
                      <a:gd name="T1" fmla="*/ 0 h 645"/>
                      <a:gd name="T2" fmla="*/ 225 w 225"/>
                      <a:gd name="T3" fmla="*/ 597 h 645"/>
                      <a:gd name="T4" fmla="*/ 108 w 225"/>
                      <a:gd name="T5" fmla="*/ 332 h 645"/>
                      <a:gd name="T6" fmla="*/ 157 w 225"/>
                      <a:gd name="T7" fmla="*/ 645 h 645"/>
                      <a:gd name="T8" fmla="*/ 0 w 225"/>
                      <a:gd name="T9" fmla="*/ 0 h 64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5"/>
                      <a:gd name="T16" fmla="*/ 0 h 645"/>
                      <a:gd name="T17" fmla="*/ 225 w 225"/>
                      <a:gd name="T18" fmla="*/ 645 h 64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5" h="645">
                        <a:moveTo>
                          <a:pt x="0" y="0"/>
                        </a:moveTo>
                        <a:lnTo>
                          <a:pt x="225" y="597"/>
                        </a:lnTo>
                        <a:lnTo>
                          <a:pt x="108" y="332"/>
                        </a:lnTo>
                        <a:lnTo>
                          <a:pt x="157" y="64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53"/>
                  <p:cNvSpPr>
                    <a:spLocks/>
                  </p:cNvSpPr>
                  <p:nvPr/>
                </p:nvSpPr>
                <p:spPr bwMode="auto">
                  <a:xfrm>
                    <a:off x="3621" y="1231"/>
                    <a:ext cx="225" cy="644"/>
                  </a:xfrm>
                  <a:custGeom>
                    <a:avLst/>
                    <a:gdLst>
                      <a:gd name="T0" fmla="*/ 0 w 225"/>
                      <a:gd name="T1" fmla="*/ 644 h 644"/>
                      <a:gd name="T2" fmla="*/ 225 w 225"/>
                      <a:gd name="T3" fmla="*/ 48 h 644"/>
                      <a:gd name="T4" fmla="*/ 108 w 225"/>
                      <a:gd name="T5" fmla="*/ 313 h 644"/>
                      <a:gd name="T6" fmla="*/ 157 w 225"/>
                      <a:gd name="T7" fmla="*/ 0 h 644"/>
                      <a:gd name="T8" fmla="*/ 0 w 225"/>
                      <a:gd name="T9" fmla="*/ 644 h 6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5"/>
                      <a:gd name="T16" fmla="*/ 0 h 644"/>
                      <a:gd name="T17" fmla="*/ 225 w 225"/>
                      <a:gd name="T18" fmla="*/ 644 h 6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5" h="644">
                        <a:moveTo>
                          <a:pt x="0" y="644"/>
                        </a:moveTo>
                        <a:lnTo>
                          <a:pt x="225" y="48"/>
                        </a:lnTo>
                        <a:lnTo>
                          <a:pt x="108" y="313"/>
                        </a:lnTo>
                        <a:lnTo>
                          <a:pt x="157" y="0"/>
                        </a:lnTo>
                        <a:lnTo>
                          <a:pt x="0" y="644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54"/>
                  <p:cNvSpPr>
                    <a:spLocks/>
                  </p:cNvSpPr>
                  <p:nvPr/>
                </p:nvSpPr>
                <p:spPr bwMode="auto">
                  <a:xfrm>
                    <a:off x="3632" y="1368"/>
                    <a:ext cx="462" cy="508"/>
                  </a:xfrm>
                  <a:custGeom>
                    <a:avLst/>
                    <a:gdLst>
                      <a:gd name="T0" fmla="*/ 0 w 462"/>
                      <a:gd name="T1" fmla="*/ 508 h 508"/>
                      <a:gd name="T2" fmla="*/ 299 w 462"/>
                      <a:gd name="T3" fmla="*/ 0 h 508"/>
                      <a:gd name="T4" fmla="*/ 157 w 462"/>
                      <a:gd name="T5" fmla="*/ 287 h 508"/>
                      <a:gd name="T6" fmla="*/ 435 w 462"/>
                      <a:gd name="T7" fmla="*/ 0 h 508"/>
                      <a:gd name="T8" fmla="*/ 202 w 462"/>
                      <a:gd name="T9" fmla="*/ 317 h 508"/>
                      <a:gd name="T10" fmla="*/ 462 w 462"/>
                      <a:gd name="T11" fmla="*/ 168 h 508"/>
                      <a:gd name="T12" fmla="*/ 0 w 462"/>
                      <a:gd name="T13" fmla="*/ 508 h 5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62"/>
                      <a:gd name="T22" fmla="*/ 0 h 508"/>
                      <a:gd name="T23" fmla="*/ 462 w 462"/>
                      <a:gd name="T24" fmla="*/ 508 h 5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62" h="508">
                        <a:moveTo>
                          <a:pt x="0" y="508"/>
                        </a:moveTo>
                        <a:lnTo>
                          <a:pt x="299" y="0"/>
                        </a:lnTo>
                        <a:lnTo>
                          <a:pt x="157" y="287"/>
                        </a:lnTo>
                        <a:lnTo>
                          <a:pt x="435" y="0"/>
                        </a:lnTo>
                        <a:lnTo>
                          <a:pt x="202" y="317"/>
                        </a:lnTo>
                        <a:lnTo>
                          <a:pt x="462" y="168"/>
                        </a:lnTo>
                        <a:lnTo>
                          <a:pt x="0" y="508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55"/>
                  <p:cNvSpPr>
                    <a:spLocks/>
                  </p:cNvSpPr>
                  <p:nvPr/>
                </p:nvSpPr>
                <p:spPr bwMode="auto">
                  <a:xfrm>
                    <a:off x="3632" y="1811"/>
                    <a:ext cx="652" cy="156"/>
                  </a:xfrm>
                  <a:custGeom>
                    <a:avLst/>
                    <a:gdLst>
                      <a:gd name="T0" fmla="*/ 0 w 652"/>
                      <a:gd name="T1" fmla="*/ 76 h 156"/>
                      <a:gd name="T2" fmla="*/ 535 w 652"/>
                      <a:gd name="T3" fmla="*/ 0 h 156"/>
                      <a:gd name="T4" fmla="*/ 287 w 652"/>
                      <a:gd name="T5" fmla="*/ 54 h 156"/>
                      <a:gd name="T6" fmla="*/ 652 w 652"/>
                      <a:gd name="T7" fmla="*/ 104 h 156"/>
                      <a:gd name="T8" fmla="*/ 297 w 652"/>
                      <a:gd name="T9" fmla="*/ 101 h 156"/>
                      <a:gd name="T10" fmla="*/ 548 w 652"/>
                      <a:gd name="T11" fmla="*/ 156 h 156"/>
                      <a:gd name="T12" fmla="*/ 0 w 652"/>
                      <a:gd name="T13" fmla="*/ 76 h 15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52"/>
                      <a:gd name="T22" fmla="*/ 0 h 156"/>
                      <a:gd name="T23" fmla="*/ 652 w 652"/>
                      <a:gd name="T24" fmla="*/ 156 h 15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52" h="156">
                        <a:moveTo>
                          <a:pt x="0" y="76"/>
                        </a:moveTo>
                        <a:lnTo>
                          <a:pt x="535" y="0"/>
                        </a:lnTo>
                        <a:lnTo>
                          <a:pt x="287" y="54"/>
                        </a:lnTo>
                        <a:lnTo>
                          <a:pt x="652" y="104"/>
                        </a:lnTo>
                        <a:lnTo>
                          <a:pt x="297" y="101"/>
                        </a:lnTo>
                        <a:lnTo>
                          <a:pt x="548" y="156"/>
                        </a:lnTo>
                        <a:lnTo>
                          <a:pt x="0" y="76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56"/>
                  <p:cNvSpPr>
                    <a:spLocks/>
                  </p:cNvSpPr>
                  <p:nvPr/>
                </p:nvSpPr>
                <p:spPr bwMode="auto">
                  <a:xfrm>
                    <a:off x="3097" y="1368"/>
                    <a:ext cx="462" cy="508"/>
                  </a:xfrm>
                  <a:custGeom>
                    <a:avLst/>
                    <a:gdLst>
                      <a:gd name="T0" fmla="*/ 462 w 462"/>
                      <a:gd name="T1" fmla="*/ 508 h 508"/>
                      <a:gd name="T2" fmla="*/ 162 w 462"/>
                      <a:gd name="T3" fmla="*/ 0 h 508"/>
                      <a:gd name="T4" fmla="*/ 305 w 462"/>
                      <a:gd name="T5" fmla="*/ 287 h 508"/>
                      <a:gd name="T6" fmla="*/ 27 w 462"/>
                      <a:gd name="T7" fmla="*/ 0 h 508"/>
                      <a:gd name="T8" fmla="*/ 260 w 462"/>
                      <a:gd name="T9" fmla="*/ 317 h 508"/>
                      <a:gd name="T10" fmla="*/ 0 w 462"/>
                      <a:gd name="T11" fmla="*/ 168 h 508"/>
                      <a:gd name="T12" fmla="*/ 462 w 462"/>
                      <a:gd name="T13" fmla="*/ 508 h 5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62"/>
                      <a:gd name="T22" fmla="*/ 0 h 508"/>
                      <a:gd name="T23" fmla="*/ 462 w 462"/>
                      <a:gd name="T24" fmla="*/ 508 h 5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62" h="508">
                        <a:moveTo>
                          <a:pt x="462" y="508"/>
                        </a:moveTo>
                        <a:lnTo>
                          <a:pt x="162" y="0"/>
                        </a:lnTo>
                        <a:lnTo>
                          <a:pt x="305" y="287"/>
                        </a:lnTo>
                        <a:lnTo>
                          <a:pt x="27" y="0"/>
                        </a:lnTo>
                        <a:lnTo>
                          <a:pt x="260" y="317"/>
                        </a:lnTo>
                        <a:lnTo>
                          <a:pt x="0" y="168"/>
                        </a:lnTo>
                        <a:lnTo>
                          <a:pt x="462" y="508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57"/>
                  <p:cNvSpPr>
                    <a:spLocks/>
                  </p:cNvSpPr>
                  <p:nvPr/>
                </p:nvSpPr>
                <p:spPr bwMode="auto">
                  <a:xfrm>
                    <a:off x="2907" y="1811"/>
                    <a:ext cx="652" cy="156"/>
                  </a:xfrm>
                  <a:custGeom>
                    <a:avLst/>
                    <a:gdLst>
                      <a:gd name="T0" fmla="*/ 652 w 652"/>
                      <a:gd name="T1" fmla="*/ 76 h 156"/>
                      <a:gd name="T2" fmla="*/ 116 w 652"/>
                      <a:gd name="T3" fmla="*/ 0 h 156"/>
                      <a:gd name="T4" fmla="*/ 365 w 652"/>
                      <a:gd name="T5" fmla="*/ 54 h 156"/>
                      <a:gd name="T6" fmla="*/ 0 w 652"/>
                      <a:gd name="T7" fmla="*/ 104 h 156"/>
                      <a:gd name="T8" fmla="*/ 355 w 652"/>
                      <a:gd name="T9" fmla="*/ 101 h 156"/>
                      <a:gd name="T10" fmla="*/ 104 w 652"/>
                      <a:gd name="T11" fmla="*/ 156 h 156"/>
                      <a:gd name="T12" fmla="*/ 652 w 652"/>
                      <a:gd name="T13" fmla="*/ 76 h 15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52"/>
                      <a:gd name="T22" fmla="*/ 0 h 156"/>
                      <a:gd name="T23" fmla="*/ 652 w 652"/>
                      <a:gd name="T24" fmla="*/ 156 h 15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52" h="156">
                        <a:moveTo>
                          <a:pt x="652" y="76"/>
                        </a:moveTo>
                        <a:lnTo>
                          <a:pt x="116" y="0"/>
                        </a:lnTo>
                        <a:lnTo>
                          <a:pt x="365" y="54"/>
                        </a:lnTo>
                        <a:lnTo>
                          <a:pt x="0" y="104"/>
                        </a:lnTo>
                        <a:lnTo>
                          <a:pt x="355" y="101"/>
                        </a:lnTo>
                        <a:lnTo>
                          <a:pt x="104" y="156"/>
                        </a:lnTo>
                        <a:lnTo>
                          <a:pt x="652" y="76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58"/>
                  <p:cNvSpPr>
                    <a:spLocks/>
                  </p:cNvSpPr>
                  <p:nvPr/>
                </p:nvSpPr>
                <p:spPr bwMode="auto">
                  <a:xfrm>
                    <a:off x="3527" y="1193"/>
                    <a:ext cx="153" cy="664"/>
                  </a:xfrm>
                  <a:custGeom>
                    <a:avLst/>
                    <a:gdLst>
                      <a:gd name="T0" fmla="*/ 76 w 153"/>
                      <a:gd name="T1" fmla="*/ 664 h 664"/>
                      <a:gd name="T2" fmla="*/ 0 w 153"/>
                      <a:gd name="T3" fmla="*/ 117 h 664"/>
                      <a:gd name="T4" fmla="*/ 54 w 153"/>
                      <a:gd name="T5" fmla="*/ 370 h 664"/>
                      <a:gd name="T6" fmla="*/ 103 w 153"/>
                      <a:gd name="T7" fmla="*/ 0 h 664"/>
                      <a:gd name="T8" fmla="*/ 99 w 153"/>
                      <a:gd name="T9" fmla="*/ 361 h 664"/>
                      <a:gd name="T10" fmla="*/ 153 w 153"/>
                      <a:gd name="T11" fmla="*/ 105 h 664"/>
                      <a:gd name="T12" fmla="*/ 76 w 153"/>
                      <a:gd name="T13" fmla="*/ 664 h 66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53"/>
                      <a:gd name="T22" fmla="*/ 0 h 664"/>
                      <a:gd name="T23" fmla="*/ 153 w 153"/>
                      <a:gd name="T24" fmla="*/ 664 h 66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53" h="664">
                        <a:moveTo>
                          <a:pt x="76" y="664"/>
                        </a:moveTo>
                        <a:lnTo>
                          <a:pt x="0" y="117"/>
                        </a:lnTo>
                        <a:lnTo>
                          <a:pt x="54" y="370"/>
                        </a:lnTo>
                        <a:lnTo>
                          <a:pt x="103" y="0"/>
                        </a:lnTo>
                        <a:lnTo>
                          <a:pt x="99" y="361"/>
                        </a:lnTo>
                        <a:lnTo>
                          <a:pt x="153" y="105"/>
                        </a:lnTo>
                        <a:lnTo>
                          <a:pt x="76" y="664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59"/>
                  <p:cNvSpPr>
                    <a:spLocks/>
                  </p:cNvSpPr>
                  <p:nvPr/>
                </p:nvSpPr>
                <p:spPr bwMode="auto">
                  <a:xfrm>
                    <a:off x="3524" y="1927"/>
                    <a:ext cx="153" cy="664"/>
                  </a:xfrm>
                  <a:custGeom>
                    <a:avLst/>
                    <a:gdLst>
                      <a:gd name="T0" fmla="*/ 75 w 153"/>
                      <a:gd name="T1" fmla="*/ 0 h 664"/>
                      <a:gd name="T2" fmla="*/ 0 w 153"/>
                      <a:gd name="T3" fmla="*/ 547 h 664"/>
                      <a:gd name="T4" fmla="*/ 54 w 153"/>
                      <a:gd name="T5" fmla="*/ 294 h 664"/>
                      <a:gd name="T6" fmla="*/ 102 w 153"/>
                      <a:gd name="T7" fmla="*/ 664 h 664"/>
                      <a:gd name="T8" fmla="*/ 99 w 153"/>
                      <a:gd name="T9" fmla="*/ 304 h 664"/>
                      <a:gd name="T10" fmla="*/ 153 w 153"/>
                      <a:gd name="T11" fmla="*/ 559 h 664"/>
                      <a:gd name="T12" fmla="*/ 75 w 153"/>
                      <a:gd name="T13" fmla="*/ 0 h 66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53"/>
                      <a:gd name="T22" fmla="*/ 0 h 664"/>
                      <a:gd name="T23" fmla="*/ 153 w 153"/>
                      <a:gd name="T24" fmla="*/ 664 h 66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53" h="664">
                        <a:moveTo>
                          <a:pt x="75" y="0"/>
                        </a:moveTo>
                        <a:lnTo>
                          <a:pt x="0" y="547"/>
                        </a:lnTo>
                        <a:lnTo>
                          <a:pt x="54" y="294"/>
                        </a:lnTo>
                        <a:lnTo>
                          <a:pt x="102" y="664"/>
                        </a:lnTo>
                        <a:lnTo>
                          <a:pt x="99" y="304"/>
                        </a:lnTo>
                        <a:lnTo>
                          <a:pt x="153" y="559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39" name="Group 60"/>
            <p:cNvGrpSpPr>
              <a:grpSpLocks/>
            </p:cNvGrpSpPr>
            <p:nvPr/>
          </p:nvGrpSpPr>
          <p:grpSpPr bwMode="auto">
            <a:xfrm>
              <a:off x="3049" y="1373"/>
              <a:ext cx="1121" cy="1053"/>
              <a:chOff x="3049" y="1373"/>
              <a:chExt cx="1121" cy="1053"/>
            </a:xfrm>
          </p:grpSpPr>
          <p:sp>
            <p:nvSpPr>
              <p:cNvPr id="40" name="Freeform 61"/>
              <p:cNvSpPr>
                <a:spLocks/>
              </p:cNvSpPr>
              <p:nvPr/>
            </p:nvSpPr>
            <p:spPr bwMode="auto">
              <a:xfrm>
                <a:off x="3235" y="1535"/>
                <a:ext cx="756" cy="788"/>
              </a:xfrm>
              <a:custGeom>
                <a:avLst/>
                <a:gdLst>
                  <a:gd name="T0" fmla="*/ 364 w 756"/>
                  <a:gd name="T1" fmla="*/ 0 h 788"/>
                  <a:gd name="T2" fmla="*/ 349 w 756"/>
                  <a:gd name="T3" fmla="*/ 319 h 788"/>
                  <a:gd name="T4" fmla="*/ 251 w 756"/>
                  <a:gd name="T5" fmla="*/ 44 h 788"/>
                  <a:gd name="T6" fmla="*/ 319 w 756"/>
                  <a:gd name="T7" fmla="*/ 324 h 788"/>
                  <a:gd name="T8" fmla="*/ 100 w 756"/>
                  <a:gd name="T9" fmla="*/ 90 h 788"/>
                  <a:gd name="T10" fmla="*/ 300 w 756"/>
                  <a:gd name="T11" fmla="*/ 324 h 788"/>
                  <a:gd name="T12" fmla="*/ 37 w 756"/>
                  <a:gd name="T13" fmla="*/ 244 h 788"/>
                  <a:gd name="T14" fmla="*/ 290 w 756"/>
                  <a:gd name="T15" fmla="*/ 344 h 788"/>
                  <a:gd name="T16" fmla="*/ 0 w 756"/>
                  <a:gd name="T17" fmla="*/ 359 h 788"/>
                  <a:gd name="T18" fmla="*/ 315 w 756"/>
                  <a:gd name="T19" fmla="*/ 367 h 788"/>
                  <a:gd name="T20" fmla="*/ 34 w 756"/>
                  <a:gd name="T21" fmla="*/ 458 h 788"/>
                  <a:gd name="T22" fmla="*/ 297 w 756"/>
                  <a:gd name="T23" fmla="*/ 387 h 788"/>
                  <a:gd name="T24" fmla="*/ 98 w 756"/>
                  <a:gd name="T25" fmla="*/ 646 h 788"/>
                  <a:gd name="T26" fmla="*/ 319 w 756"/>
                  <a:gd name="T27" fmla="*/ 405 h 788"/>
                  <a:gd name="T28" fmla="*/ 248 w 756"/>
                  <a:gd name="T29" fmla="*/ 676 h 788"/>
                  <a:gd name="T30" fmla="*/ 346 w 756"/>
                  <a:gd name="T31" fmla="*/ 409 h 788"/>
                  <a:gd name="T32" fmla="*/ 364 w 756"/>
                  <a:gd name="T33" fmla="*/ 788 h 788"/>
                  <a:gd name="T34" fmla="*/ 368 w 756"/>
                  <a:gd name="T35" fmla="*/ 392 h 788"/>
                  <a:gd name="T36" fmla="*/ 486 w 756"/>
                  <a:gd name="T37" fmla="*/ 696 h 788"/>
                  <a:gd name="T38" fmla="*/ 383 w 756"/>
                  <a:gd name="T39" fmla="*/ 392 h 788"/>
                  <a:gd name="T40" fmla="*/ 628 w 756"/>
                  <a:gd name="T41" fmla="*/ 652 h 788"/>
                  <a:gd name="T42" fmla="*/ 419 w 756"/>
                  <a:gd name="T43" fmla="*/ 387 h 788"/>
                  <a:gd name="T44" fmla="*/ 700 w 756"/>
                  <a:gd name="T45" fmla="*/ 471 h 788"/>
                  <a:gd name="T46" fmla="*/ 410 w 756"/>
                  <a:gd name="T47" fmla="*/ 362 h 788"/>
                  <a:gd name="T48" fmla="*/ 756 w 756"/>
                  <a:gd name="T49" fmla="*/ 359 h 788"/>
                  <a:gd name="T50" fmla="*/ 407 w 756"/>
                  <a:gd name="T51" fmla="*/ 346 h 788"/>
                  <a:gd name="T52" fmla="*/ 685 w 756"/>
                  <a:gd name="T53" fmla="*/ 253 h 788"/>
                  <a:gd name="T54" fmla="*/ 415 w 756"/>
                  <a:gd name="T55" fmla="*/ 330 h 788"/>
                  <a:gd name="T56" fmla="*/ 597 w 756"/>
                  <a:gd name="T57" fmla="*/ 115 h 788"/>
                  <a:gd name="T58" fmla="*/ 391 w 756"/>
                  <a:gd name="T59" fmla="*/ 330 h 788"/>
                  <a:gd name="T60" fmla="*/ 483 w 756"/>
                  <a:gd name="T61" fmla="*/ 25 h 788"/>
                  <a:gd name="T62" fmla="*/ 376 w 756"/>
                  <a:gd name="T63" fmla="*/ 312 h 788"/>
                  <a:gd name="T64" fmla="*/ 364 w 756"/>
                  <a:gd name="T65" fmla="*/ 0 h 7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6"/>
                  <a:gd name="T100" fmla="*/ 0 h 788"/>
                  <a:gd name="T101" fmla="*/ 756 w 756"/>
                  <a:gd name="T102" fmla="*/ 788 h 78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6" h="788">
                    <a:moveTo>
                      <a:pt x="364" y="0"/>
                    </a:moveTo>
                    <a:lnTo>
                      <a:pt x="349" y="319"/>
                    </a:lnTo>
                    <a:lnTo>
                      <a:pt x="251" y="44"/>
                    </a:lnTo>
                    <a:lnTo>
                      <a:pt x="319" y="324"/>
                    </a:lnTo>
                    <a:lnTo>
                      <a:pt x="100" y="90"/>
                    </a:lnTo>
                    <a:lnTo>
                      <a:pt x="300" y="324"/>
                    </a:lnTo>
                    <a:lnTo>
                      <a:pt x="37" y="244"/>
                    </a:lnTo>
                    <a:lnTo>
                      <a:pt x="290" y="344"/>
                    </a:lnTo>
                    <a:lnTo>
                      <a:pt x="0" y="359"/>
                    </a:lnTo>
                    <a:lnTo>
                      <a:pt x="315" y="367"/>
                    </a:lnTo>
                    <a:lnTo>
                      <a:pt x="34" y="458"/>
                    </a:lnTo>
                    <a:lnTo>
                      <a:pt x="297" y="387"/>
                    </a:lnTo>
                    <a:lnTo>
                      <a:pt x="98" y="646"/>
                    </a:lnTo>
                    <a:lnTo>
                      <a:pt x="319" y="405"/>
                    </a:lnTo>
                    <a:lnTo>
                      <a:pt x="248" y="676"/>
                    </a:lnTo>
                    <a:lnTo>
                      <a:pt x="346" y="409"/>
                    </a:lnTo>
                    <a:lnTo>
                      <a:pt x="364" y="788"/>
                    </a:lnTo>
                    <a:lnTo>
                      <a:pt x="368" y="392"/>
                    </a:lnTo>
                    <a:lnTo>
                      <a:pt x="486" y="696"/>
                    </a:lnTo>
                    <a:lnTo>
                      <a:pt x="383" y="392"/>
                    </a:lnTo>
                    <a:lnTo>
                      <a:pt x="628" y="652"/>
                    </a:lnTo>
                    <a:lnTo>
                      <a:pt x="419" y="387"/>
                    </a:lnTo>
                    <a:lnTo>
                      <a:pt x="700" y="471"/>
                    </a:lnTo>
                    <a:lnTo>
                      <a:pt x="410" y="362"/>
                    </a:lnTo>
                    <a:lnTo>
                      <a:pt x="756" y="359"/>
                    </a:lnTo>
                    <a:lnTo>
                      <a:pt x="407" y="346"/>
                    </a:lnTo>
                    <a:lnTo>
                      <a:pt x="685" y="253"/>
                    </a:lnTo>
                    <a:lnTo>
                      <a:pt x="415" y="330"/>
                    </a:lnTo>
                    <a:lnTo>
                      <a:pt x="597" y="115"/>
                    </a:lnTo>
                    <a:lnTo>
                      <a:pt x="391" y="330"/>
                    </a:lnTo>
                    <a:lnTo>
                      <a:pt x="483" y="25"/>
                    </a:lnTo>
                    <a:lnTo>
                      <a:pt x="376" y="312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62"/>
              <p:cNvSpPr>
                <a:spLocks/>
              </p:cNvSpPr>
              <p:nvPr/>
            </p:nvSpPr>
            <p:spPr bwMode="auto">
              <a:xfrm>
                <a:off x="3049" y="1373"/>
                <a:ext cx="1121" cy="1053"/>
              </a:xfrm>
              <a:custGeom>
                <a:avLst/>
                <a:gdLst>
                  <a:gd name="T0" fmla="*/ 794 w 1121"/>
                  <a:gd name="T1" fmla="*/ 35 h 1053"/>
                  <a:gd name="T2" fmla="*/ 577 w 1121"/>
                  <a:gd name="T3" fmla="*/ 464 h 1053"/>
                  <a:gd name="T4" fmla="*/ 654 w 1121"/>
                  <a:gd name="T5" fmla="*/ 0 h 1053"/>
                  <a:gd name="T6" fmla="*/ 554 w 1121"/>
                  <a:gd name="T7" fmla="*/ 449 h 1053"/>
                  <a:gd name="T8" fmla="*/ 461 w 1121"/>
                  <a:gd name="T9" fmla="*/ 13 h 1053"/>
                  <a:gd name="T10" fmla="*/ 513 w 1121"/>
                  <a:gd name="T11" fmla="*/ 461 h 1053"/>
                  <a:gd name="T12" fmla="*/ 312 w 1121"/>
                  <a:gd name="T13" fmla="*/ 35 h 1053"/>
                  <a:gd name="T14" fmla="*/ 480 w 1121"/>
                  <a:gd name="T15" fmla="*/ 467 h 1053"/>
                  <a:gd name="T16" fmla="*/ 73 w 1121"/>
                  <a:gd name="T17" fmla="*/ 246 h 1053"/>
                  <a:gd name="T18" fmla="*/ 471 w 1121"/>
                  <a:gd name="T19" fmla="*/ 489 h 1053"/>
                  <a:gd name="T20" fmla="*/ 20 w 1121"/>
                  <a:gd name="T21" fmla="*/ 402 h 1053"/>
                  <a:gd name="T22" fmla="*/ 474 w 1121"/>
                  <a:gd name="T23" fmla="*/ 514 h 1053"/>
                  <a:gd name="T24" fmla="*/ 0 w 1121"/>
                  <a:gd name="T25" fmla="*/ 614 h 1053"/>
                  <a:gd name="T26" fmla="*/ 476 w 1121"/>
                  <a:gd name="T27" fmla="*/ 542 h 1053"/>
                  <a:gd name="T28" fmla="*/ 79 w 1121"/>
                  <a:gd name="T29" fmla="*/ 760 h 1053"/>
                  <a:gd name="T30" fmla="*/ 486 w 1121"/>
                  <a:gd name="T31" fmla="*/ 567 h 1053"/>
                  <a:gd name="T32" fmla="*/ 293 w 1121"/>
                  <a:gd name="T33" fmla="*/ 1018 h 1053"/>
                  <a:gd name="T34" fmla="*/ 522 w 1121"/>
                  <a:gd name="T35" fmla="*/ 573 h 1053"/>
                  <a:gd name="T36" fmla="*/ 444 w 1121"/>
                  <a:gd name="T37" fmla="*/ 1047 h 1053"/>
                  <a:gd name="T38" fmla="*/ 544 w 1121"/>
                  <a:gd name="T39" fmla="*/ 567 h 1053"/>
                  <a:gd name="T40" fmla="*/ 645 w 1121"/>
                  <a:gd name="T41" fmla="*/ 1018 h 1053"/>
                  <a:gd name="T42" fmla="*/ 565 w 1121"/>
                  <a:gd name="T43" fmla="*/ 551 h 1053"/>
                  <a:gd name="T44" fmla="*/ 804 w 1121"/>
                  <a:gd name="T45" fmla="*/ 1053 h 1053"/>
                  <a:gd name="T46" fmla="*/ 586 w 1121"/>
                  <a:gd name="T47" fmla="*/ 549 h 1053"/>
                  <a:gd name="T48" fmla="*/ 1067 w 1121"/>
                  <a:gd name="T49" fmla="*/ 823 h 1053"/>
                  <a:gd name="T50" fmla="*/ 599 w 1121"/>
                  <a:gd name="T51" fmla="*/ 533 h 1053"/>
                  <a:gd name="T52" fmla="*/ 1113 w 1121"/>
                  <a:gd name="T53" fmla="*/ 629 h 1053"/>
                  <a:gd name="T54" fmla="*/ 620 w 1121"/>
                  <a:gd name="T55" fmla="*/ 514 h 1053"/>
                  <a:gd name="T56" fmla="*/ 1121 w 1121"/>
                  <a:gd name="T57" fmla="*/ 417 h 1053"/>
                  <a:gd name="T58" fmla="*/ 611 w 1121"/>
                  <a:gd name="T59" fmla="*/ 496 h 1053"/>
                  <a:gd name="T60" fmla="*/ 1088 w 1121"/>
                  <a:gd name="T61" fmla="*/ 246 h 1053"/>
                  <a:gd name="T62" fmla="*/ 617 w 1121"/>
                  <a:gd name="T63" fmla="*/ 471 h 1053"/>
                  <a:gd name="T64" fmla="*/ 794 w 1121"/>
                  <a:gd name="T65" fmla="*/ 35 h 105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21"/>
                  <a:gd name="T100" fmla="*/ 0 h 1053"/>
                  <a:gd name="T101" fmla="*/ 1121 w 1121"/>
                  <a:gd name="T102" fmla="*/ 1053 h 105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21" h="1053">
                    <a:moveTo>
                      <a:pt x="794" y="35"/>
                    </a:moveTo>
                    <a:lnTo>
                      <a:pt x="577" y="464"/>
                    </a:lnTo>
                    <a:lnTo>
                      <a:pt x="654" y="0"/>
                    </a:lnTo>
                    <a:lnTo>
                      <a:pt x="554" y="449"/>
                    </a:lnTo>
                    <a:lnTo>
                      <a:pt x="461" y="13"/>
                    </a:lnTo>
                    <a:lnTo>
                      <a:pt x="513" y="461"/>
                    </a:lnTo>
                    <a:lnTo>
                      <a:pt x="312" y="35"/>
                    </a:lnTo>
                    <a:lnTo>
                      <a:pt x="480" y="467"/>
                    </a:lnTo>
                    <a:lnTo>
                      <a:pt x="73" y="246"/>
                    </a:lnTo>
                    <a:lnTo>
                      <a:pt x="471" y="489"/>
                    </a:lnTo>
                    <a:lnTo>
                      <a:pt x="20" y="402"/>
                    </a:lnTo>
                    <a:lnTo>
                      <a:pt x="474" y="514"/>
                    </a:lnTo>
                    <a:lnTo>
                      <a:pt x="0" y="614"/>
                    </a:lnTo>
                    <a:lnTo>
                      <a:pt x="476" y="542"/>
                    </a:lnTo>
                    <a:lnTo>
                      <a:pt x="79" y="760"/>
                    </a:lnTo>
                    <a:lnTo>
                      <a:pt x="486" y="567"/>
                    </a:lnTo>
                    <a:lnTo>
                      <a:pt x="293" y="1018"/>
                    </a:lnTo>
                    <a:lnTo>
                      <a:pt x="522" y="573"/>
                    </a:lnTo>
                    <a:lnTo>
                      <a:pt x="444" y="1047"/>
                    </a:lnTo>
                    <a:lnTo>
                      <a:pt x="544" y="567"/>
                    </a:lnTo>
                    <a:lnTo>
                      <a:pt x="645" y="1018"/>
                    </a:lnTo>
                    <a:lnTo>
                      <a:pt x="565" y="551"/>
                    </a:lnTo>
                    <a:lnTo>
                      <a:pt x="804" y="1053"/>
                    </a:lnTo>
                    <a:lnTo>
                      <a:pt x="586" y="549"/>
                    </a:lnTo>
                    <a:lnTo>
                      <a:pt x="1067" y="823"/>
                    </a:lnTo>
                    <a:lnTo>
                      <a:pt x="599" y="533"/>
                    </a:lnTo>
                    <a:lnTo>
                      <a:pt x="1113" y="629"/>
                    </a:lnTo>
                    <a:lnTo>
                      <a:pt x="620" y="514"/>
                    </a:lnTo>
                    <a:lnTo>
                      <a:pt x="1121" y="417"/>
                    </a:lnTo>
                    <a:lnTo>
                      <a:pt x="611" y="496"/>
                    </a:lnTo>
                    <a:lnTo>
                      <a:pt x="1088" y="246"/>
                    </a:lnTo>
                    <a:lnTo>
                      <a:pt x="617" y="471"/>
                    </a:lnTo>
                    <a:lnTo>
                      <a:pt x="794" y="35"/>
                    </a:lnTo>
                    <a:close/>
                  </a:path>
                </a:pathLst>
              </a:cu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63"/>
              <p:cNvSpPr>
                <a:spLocks/>
              </p:cNvSpPr>
              <p:nvPr/>
            </p:nvSpPr>
            <p:spPr bwMode="auto">
              <a:xfrm>
                <a:off x="3379" y="1662"/>
                <a:ext cx="466" cy="489"/>
              </a:xfrm>
              <a:custGeom>
                <a:avLst/>
                <a:gdLst>
                  <a:gd name="T0" fmla="*/ 225 w 466"/>
                  <a:gd name="T1" fmla="*/ 0 h 489"/>
                  <a:gd name="T2" fmla="*/ 215 w 466"/>
                  <a:gd name="T3" fmla="*/ 197 h 489"/>
                  <a:gd name="T4" fmla="*/ 155 w 466"/>
                  <a:gd name="T5" fmla="*/ 27 h 489"/>
                  <a:gd name="T6" fmla="*/ 196 w 466"/>
                  <a:gd name="T7" fmla="*/ 201 h 489"/>
                  <a:gd name="T8" fmla="*/ 63 w 466"/>
                  <a:gd name="T9" fmla="*/ 56 h 489"/>
                  <a:gd name="T10" fmla="*/ 185 w 466"/>
                  <a:gd name="T11" fmla="*/ 201 h 489"/>
                  <a:gd name="T12" fmla="*/ 22 w 466"/>
                  <a:gd name="T13" fmla="*/ 151 h 489"/>
                  <a:gd name="T14" fmla="*/ 179 w 466"/>
                  <a:gd name="T15" fmla="*/ 213 h 489"/>
                  <a:gd name="T16" fmla="*/ 0 w 466"/>
                  <a:gd name="T17" fmla="*/ 223 h 489"/>
                  <a:gd name="T18" fmla="*/ 194 w 466"/>
                  <a:gd name="T19" fmla="*/ 228 h 489"/>
                  <a:gd name="T20" fmla="*/ 20 w 466"/>
                  <a:gd name="T21" fmla="*/ 284 h 489"/>
                  <a:gd name="T22" fmla="*/ 183 w 466"/>
                  <a:gd name="T23" fmla="*/ 239 h 489"/>
                  <a:gd name="T24" fmla="*/ 60 w 466"/>
                  <a:gd name="T25" fmla="*/ 401 h 489"/>
                  <a:gd name="T26" fmla="*/ 196 w 466"/>
                  <a:gd name="T27" fmla="*/ 252 h 489"/>
                  <a:gd name="T28" fmla="*/ 153 w 466"/>
                  <a:gd name="T29" fmla="*/ 420 h 489"/>
                  <a:gd name="T30" fmla="*/ 214 w 466"/>
                  <a:gd name="T31" fmla="*/ 253 h 489"/>
                  <a:gd name="T32" fmla="*/ 225 w 466"/>
                  <a:gd name="T33" fmla="*/ 489 h 489"/>
                  <a:gd name="T34" fmla="*/ 227 w 466"/>
                  <a:gd name="T35" fmla="*/ 244 h 489"/>
                  <a:gd name="T36" fmla="*/ 301 w 466"/>
                  <a:gd name="T37" fmla="*/ 433 h 489"/>
                  <a:gd name="T38" fmla="*/ 237 w 466"/>
                  <a:gd name="T39" fmla="*/ 244 h 489"/>
                  <a:gd name="T40" fmla="*/ 388 w 466"/>
                  <a:gd name="T41" fmla="*/ 406 h 489"/>
                  <a:gd name="T42" fmla="*/ 258 w 466"/>
                  <a:gd name="T43" fmla="*/ 239 h 489"/>
                  <a:gd name="T44" fmla="*/ 432 w 466"/>
                  <a:gd name="T45" fmla="*/ 293 h 489"/>
                  <a:gd name="T46" fmla="*/ 253 w 466"/>
                  <a:gd name="T47" fmla="*/ 224 h 489"/>
                  <a:gd name="T48" fmla="*/ 466 w 466"/>
                  <a:gd name="T49" fmla="*/ 223 h 489"/>
                  <a:gd name="T50" fmla="*/ 252 w 466"/>
                  <a:gd name="T51" fmla="*/ 215 h 489"/>
                  <a:gd name="T52" fmla="*/ 424 w 466"/>
                  <a:gd name="T53" fmla="*/ 157 h 489"/>
                  <a:gd name="T54" fmla="*/ 256 w 466"/>
                  <a:gd name="T55" fmla="*/ 206 h 489"/>
                  <a:gd name="T56" fmla="*/ 368 w 466"/>
                  <a:gd name="T57" fmla="*/ 71 h 489"/>
                  <a:gd name="T58" fmla="*/ 241 w 466"/>
                  <a:gd name="T59" fmla="*/ 206 h 489"/>
                  <a:gd name="T60" fmla="*/ 299 w 466"/>
                  <a:gd name="T61" fmla="*/ 15 h 489"/>
                  <a:gd name="T62" fmla="*/ 232 w 466"/>
                  <a:gd name="T63" fmla="*/ 195 h 489"/>
                  <a:gd name="T64" fmla="*/ 225 w 466"/>
                  <a:gd name="T65" fmla="*/ 0 h 48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6"/>
                  <a:gd name="T100" fmla="*/ 0 h 489"/>
                  <a:gd name="T101" fmla="*/ 466 w 466"/>
                  <a:gd name="T102" fmla="*/ 489 h 48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6" h="489">
                    <a:moveTo>
                      <a:pt x="225" y="0"/>
                    </a:moveTo>
                    <a:lnTo>
                      <a:pt x="215" y="197"/>
                    </a:lnTo>
                    <a:lnTo>
                      <a:pt x="155" y="27"/>
                    </a:lnTo>
                    <a:lnTo>
                      <a:pt x="196" y="201"/>
                    </a:lnTo>
                    <a:lnTo>
                      <a:pt x="63" y="56"/>
                    </a:lnTo>
                    <a:lnTo>
                      <a:pt x="185" y="201"/>
                    </a:lnTo>
                    <a:lnTo>
                      <a:pt x="22" y="151"/>
                    </a:lnTo>
                    <a:lnTo>
                      <a:pt x="179" y="213"/>
                    </a:lnTo>
                    <a:lnTo>
                      <a:pt x="0" y="223"/>
                    </a:lnTo>
                    <a:lnTo>
                      <a:pt x="194" y="228"/>
                    </a:lnTo>
                    <a:lnTo>
                      <a:pt x="20" y="284"/>
                    </a:lnTo>
                    <a:lnTo>
                      <a:pt x="183" y="239"/>
                    </a:lnTo>
                    <a:lnTo>
                      <a:pt x="60" y="401"/>
                    </a:lnTo>
                    <a:lnTo>
                      <a:pt x="196" y="252"/>
                    </a:lnTo>
                    <a:lnTo>
                      <a:pt x="153" y="420"/>
                    </a:lnTo>
                    <a:lnTo>
                      <a:pt x="214" y="253"/>
                    </a:lnTo>
                    <a:lnTo>
                      <a:pt x="225" y="489"/>
                    </a:lnTo>
                    <a:lnTo>
                      <a:pt x="227" y="244"/>
                    </a:lnTo>
                    <a:lnTo>
                      <a:pt x="301" y="433"/>
                    </a:lnTo>
                    <a:lnTo>
                      <a:pt x="237" y="244"/>
                    </a:lnTo>
                    <a:lnTo>
                      <a:pt x="388" y="406"/>
                    </a:lnTo>
                    <a:lnTo>
                      <a:pt x="258" y="239"/>
                    </a:lnTo>
                    <a:lnTo>
                      <a:pt x="432" y="293"/>
                    </a:lnTo>
                    <a:lnTo>
                      <a:pt x="253" y="224"/>
                    </a:lnTo>
                    <a:lnTo>
                      <a:pt x="466" y="223"/>
                    </a:lnTo>
                    <a:lnTo>
                      <a:pt x="252" y="215"/>
                    </a:lnTo>
                    <a:lnTo>
                      <a:pt x="424" y="157"/>
                    </a:lnTo>
                    <a:lnTo>
                      <a:pt x="256" y="206"/>
                    </a:lnTo>
                    <a:lnTo>
                      <a:pt x="368" y="71"/>
                    </a:lnTo>
                    <a:lnTo>
                      <a:pt x="241" y="206"/>
                    </a:lnTo>
                    <a:lnTo>
                      <a:pt x="299" y="15"/>
                    </a:lnTo>
                    <a:lnTo>
                      <a:pt x="232" y="195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FFF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63" name="Picture 64" descr="FIREWRK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990600"/>
            <a:ext cx="26670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" name="Group 65"/>
          <p:cNvGrpSpPr>
            <a:grpSpLocks/>
          </p:cNvGrpSpPr>
          <p:nvPr/>
        </p:nvGrpSpPr>
        <p:grpSpPr bwMode="auto">
          <a:xfrm>
            <a:off x="3644900" y="2349500"/>
            <a:ext cx="838200" cy="3810000"/>
            <a:chOff x="2064" y="1836"/>
            <a:chExt cx="1963" cy="1389"/>
          </a:xfrm>
        </p:grpSpPr>
        <p:sp>
          <p:nvSpPr>
            <p:cNvPr id="65" name="Freeform 66"/>
            <p:cNvSpPr>
              <a:spLocks/>
            </p:cNvSpPr>
            <p:nvPr/>
          </p:nvSpPr>
          <p:spPr bwMode="auto">
            <a:xfrm>
              <a:off x="2131" y="1853"/>
              <a:ext cx="1886" cy="1372"/>
            </a:xfrm>
            <a:custGeom>
              <a:avLst/>
              <a:gdLst>
                <a:gd name="T0" fmla="*/ 1886 w 1886"/>
                <a:gd name="T1" fmla="*/ 0 h 1372"/>
                <a:gd name="T2" fmla="*/ 1558 w 1886"/>
                <a:gd name="T3" fmla="*/ 25 h 1372"/>
                <a:gd name="T4" fmla="*/ 1308 w 1886"/>
                <a:gd name="T5" fmla="*/ 68 h 1372"/>
                <a:gd name="T6" fmla="*/ 1088 w 1886"/>
                <a:gd name="T7" fmla="*/ 137 h 1372"/>
                <a:gd name="T8" fmla="*/ 838 w 1886"/>
                <a:gd name="T9" fmla="*/ 236 h 1372"/>
                <a:gd name="T10" fmla="*/ 601 w 1886"/>
                <a:gd name="T11" fmla="*/ 373 h 1372"/>
                <a:gd name="T12" fmla="*/ 399 w 1886"/>
                <a:gd name="T13" fmla="*/ 528 h 1372"/>
                <a:gd name="T14" fmla="*/ 268 w 1886"/>
                <a:gd name="T15" fmla="*/ 670 h 1372"/>
                <a:gd name="T16" fmla="*/ 155 w 1886"/>
                <a:gd name="T17" fmla="*/ 832 h 1372"/>
                <a:gd name="T18" fmla="*/ 95 w 1886"/>
                <a:gd name="T19" fmla="*/ 944 h 1372"/>
                <a:gd name="T20" fmla="*/ 47 w 1886"/>
                <a:gd name="T21" fmla="*/ 1068 h 1372"/>
                <a:gd name="T22" fmla="*/ 11 w 1886"/>
                <a:gd name="T23" fmla="*/ 1237 h 1372"/>
                <a:gd name="T24" fmla="*/ 0 w 1886"/>
                <a:gd name="T25" fmla="*/ 1367 h 1372"/>
                <a:gd name="T26" fmla="*/ 0 w 1886"/>
                <a:gd name="T27" fmla="*/ 1372 h 13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86"/>
                <a:gd name="T43" fmla="*/ 0 h 1372"/>
                <a:gd name="T44" fmla="*/ 1886 w 1886"/>
                <a:gd name="T45" fmla="*/ 1372 h 13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86" h="1372">
                  <a:moveTo>
                    <a:pt x="1886" y="0"/>
                  </a:moveTo>
                  <a:lnTo>
                    <a:pt x="1558" y="25"/>
                  </a:lnTo>
                  <a:lnTo>
                    <a:pt x="1308" y="68"/>
                  </a:lnTo>
                  <a:lnTo>
                    <a:pt x="1088" y="137"/>
                  </a:lnTo>
                  <a:lnTo>
                    <a:pt x="838" y="236"/>
                  </a:lnTo>
                  <a:lnTo>
                    <a:pt x="601" y="373"/>
                  </a:lnTo>
                  <a:lnTo>
                    <a:pt x="399" y="528"/>
                  </a:lnTo>
                  <a:lnTo>
                    <a:pt x="268" y="670"/>
                  </a:lnTo>
                  <a:lnTo>
                    <a:pt x="155" y="832"/>
                  </a:lnTo>
                  <a:lnTo>
                    <a:pt x="95" y="944"/>
                  </a:lnTo>
                  <a:lnTo>
                    <a:pt x="47" y="1068"/>
                  </a:lnTo>
                  <a:lnTo>
                    <a:pt x="11" y="1237"/>
                  </a:lnTo>
                  <a:lnTo>
                    <a:pt x="0" y="1367"/>
                  </a:lnTo>
                  <a:lnTo>
                    <a:pt x="0" y="1372"/>
                  </a:lnTo>
                </a:path>
              </a:pathLst>
            </a:custGeom>
            <a:noFill/>
            <a:ln w="14288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7"/>
            <p:cNvSpPr>
              <a:spLocks/>
            </p:cNvSpPr>
            <p:nvPr/>
          </p:nvSpPr>
          <p:spPr bwMode="auto">
            <a:xfrm>
              <a:off x="2092" y="1844"/>
              <a:ext cx="1935" cy="1374"/>
            </a:xfrm>
            <a:custGeom>
              <a:avLst/>
              <a:gdLst>
                <a:gd name="T0" fmla="*/ 1935 w 1935"/>
                <a:gd name="T1" fmla="*/ 0 h 1374"/>
                <a:gd name="T2" fmla="*/ 1598 w 1935"/>
                <a:gd name="T3" fmla="*/ 25 h 1374"/>
                <a:gd name="T4" fmla="*/ 1343 w 1935"/>
                <a:gd name="T5" fmla="*/ 69 h 1374"/>
                <a:gd name="T6" fmla="*/ 1116 w 1935"/>
                <a:gd name="T7" fmla="*/ 137 h 1374"/>
                <a:gd name="T8" fmla="*/ 861 w 1935"/>
                <a:gd name="T9" fmla="*/ 236 h 1374"/>
                <a:gd name="T10" fmla="*/ 616 w 1935"/>
                <a:gd name="T11" fmla="*/ 373 h 1374"/>
                <a:gd name="T12" fmla="*/ 408 w 1935"/>
                <a:gd name="T13" fmla="*/ 528 h 1374"/>
                <a:gd name="T14" fmla="*/ 274 w 1935"/>
                <a:gd name="T15" fmla="*/ 672 h 1374"/>
                <a:gd name="T16" fmla="*/ 158 w 1935"/>
                <a:gd name="T17" fmla="*/ 833 h 1374"/>
                <a:gd name="T18" fmla="*/ 97 w 1935"/>
                <a:gd name="T19" fmla="*/ 944 h 1374"/>
                <a:gd name="T20" fmla="*/ 48 w 1935"/>
                <a:gd name="T21" fmla="*/ 1069 h 1374"/>
                <a:gd name="T22" fmla="*/ 12 w 1935"/>
                <a:gd name="T23" fmla="*/ 1237 h 1374"/>
                <a:gd name="T24" fmla="*/ 0 w 1935"/>
                <a:gd name="T25" fmla="*/ 1367 h 1374"/>
                <a:gd name="T26" fmla="*/ 0 w 1935"/>
                <a:gd name="T27" fmla="*/ 1374 h 13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35"/>
                <a:gd name="T43" fmla="*/ 0 h 1374"/>
                <a:gd name="T44" fmla="*/ 1935 w 1935"/>
                <a:gd name="T45" fmla="*/ 1374 h 137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35" h="1374">
                  <a:moveTo>
                    <a:pt x="1935" y="0"/>
                  </a:moveTo>
                  <a:lnTo>
                    <a:pt x="1598" y="25"/>
                  </a:lnTo>
                  <a:lnTo>
                    <a:pt x="1343" y="69"/>
                  </a:lnTo>
                  <a:lnTo>
                    <a:pt x="1116" y="137"/>
                  </a:lnTo>
                  <a:lnTo>
                    <a:pt x="861" y="236"/>
                  </a:lnTo>
                  <a:lnTo>
                    <a:pt x="616" y="373"/>
                  </a:lnTo>
                  <a:lnTo>
                    <a:pt x="408" y="528"/>
                  </a:lnTo>
                  <a:lnTo>
                    <a:pt x="274" y="672"/>
                  </a:lnTo>
                  <a:lnTo>
                    <a:pt x="158" y="833"/>
                  </a:lnTo>
                  <a:lnTo>
                    <a:pt x="97" y="944"/>
                  </a:lnTo>
                  <a:lnTo>
                    <a:pt x="48" y="1069"/>
                  </a:lnTo>
                  <a:lnTo>
                    <a:pt x="12" y="1237"/>
                  </a:lnTo>
                  <a:lnTo>
                    <a:pt x="0" y="1367"/>
                  </a:lnTo>
                  <a:lnTo>
                    <a:pt x="0" y="1374"/>
                  </a:lnTo>
                </a:path>
              </a:pathLst>
            </a:custGeom>
            <a:noFill/>
            <a:ln w="14288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8"/>
            <p:cNvSpPr>
              <a:spLocks/>
            </p:cNvSpPr>
            <p:nvPr/>
          </p:nvSpPr>
          <p:spPr bwMode="auto">
            <a:xfrm>
              <a:off x="2064" y="1836"/>
              <a:ext cx="1952" cy="1368"/>
            </a:xfrm>
            <a:custGeom>
              <a:avLst/>
              <a:gdLst>
                <a:gd name="T0" fmla="*/ 1952 w 1952"/>
                <a:gd name="T1" fmla="*/ 0 h 1368"/>
                <a:gd name="T2" fmla="*/ 1613 w 1952"/>
                <a:gd name="T3" fmla="*/ 24 h 1368"/>
                <a:gd name="T4" fmla="*/ 1354 w 1952"/>
                <a:gd name="T5" fmla="*/ 68 h 1368"/>
                <a:gd name="T6" fmla="*/ 1126 w 1952"/>
                <a:gd name="T7" fmla="*/ 136 h 1368"/>
                <a:gd name="T8" fmla="*/ 868 w 1952"/>
                <a:gd name="T9" fmla="*/ 236 h 1368"/>
                <a:gd name="T10" fmla="*/ 622 w 1952"/>
                <a:gd name="T11" fmla="*/ 372 h 1368"/>
                <a:gd name="T12" fmla="*/ 412 w 1952"/>
                <a:gd name="T13" fmla="*/ 528 h 1368"/>
                <a:gd name="T14" fmla="*/ 277 w 1952"/>
                <a:gd name="T15" fmla="*/ 669 h 1368"/>
                <a:gd name="T16" fmla="*/ 160 w 1952"/>
                <a:gd name="T17" fmla="*/ 830 h 1368"/>
                <a:gd name="T18" fmla="*/ 98 w 1952"/>
                <a:gd name="T19" fmla="*/ 942 h 1368"/>
                <a:gd name="T20" fmla="*/ 49 w 1952"/>
                <a:gd name="T21" fmla="*/ 1065 h 1368"/>
                <a:gd name="T22" fmla="*/ 13 w 1952"/>
                <a:gd name="T23" fmla="*/ 1233 h 1368"/>
                <a:gd name="T24" fmla="*/ 0 w 1952"/>
                <a:gd name="T25" fmla="*/ 1363 h 1368"/>
                <a:gd name="T26" fmla="*/ 0 w 1952"/>
                <a:gd name="T27" fmla="*/ 1368 h 13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52"/>
                <a:gd name="T43" fmla="*/ 0 h 1368"/>
                <a:gd name="T44" fmla="*/ 1952 w 1952"/>
                <a:gd name="T45" fmla="*/ 1368 h 13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52" h="1368">
                  <a:moveTo>
                    <a:pt x="1952" y="0"/>
                  </a:moveTo>
                  <a:lnTo>
                    <a:pt x="1613" y="24"/>
                  </a:lnTo>
                  <a:lnTo>
                    <a:pt x="1354" y="68"/>
                  </a:lnTo>
                  <a:lnTo>
                    <a:pt x="1126" y="136"/>
                  </a:lnTo>
                  <a:lnTo>
                    <a:pt x="868" y="236"/>
                  </a:lnTo>
                  <a:lnTo>
                    <a:pt x="622" y="372"/>
                  </a:lnTo>
                  <a:lnTo>
                    <a:pt x="412" y="528"/>
                  </a:lnTo>
                  <a:lnTo>
                    <a:pt x="277" y="669"/>
                  </a:lnTo>
                  <a:lnTo>
                    <a:pt x="160" y="830"/>
                  </a:lnTo>
                  <a:lnTo>
                    <a:pt x="98" y="942"/>
                  </a:lnTo>
                  <a:lnTo>
                    <a:pt x="49" y="1065"/>
                  </a:lnTo>
                  <a:lnTo>
                    <a:pt x="13" y="1233"/>
                  </a:lnTo>
                  <a:lnTo>
                    <a:pt x="0" y="1363"/>
                  </a:lnTo>
                  <a:lnTo>
                    <a:pt x="0" y="1368"/>
                  </a:lnTo>
                </a:path>
              </a:pathLst>
            </a:custGeom>
            <a:noFill/>
            <a:ln w="14288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8" name="Picture 69" descr="FIREWK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1816100"/>
            <a:ext cx="2560637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9" name="Group 70"/>
          <p:cNvGrpSpPr>
            <a:grpSpLocks/>
          </p:cNvGrpSpPr>
          <p:nvPr/>
        </p:nvGrpSpPr>
        <p:grpSpPr bwMode="auto">
          <a:xfrm>
            <a:off x="1968500" y="3035300"/>
            <a:ext cx="838200" cy="2743200"/>
            <a:chOff x="2064" y="1836"/>
            <a:chExt cx="1963" cy="1389"/>
          </a:xfrm>
        </p:grpSpPr>
        <p:sp>
          <p:nvSpPr>
            <p:cNvPr id="70" name="Freeform 71"/>
            <p:cNvSpPr>
              <a:spLocks/>
            </p:cNvSpPr>
            <p:nvPr/>
          </p:nvSpPr>
          <p:spPr bwMode="auto">
            <a:xfrm>
              <a:off x="2131" y="1853"/>
              <a:ext cx="1886" cy="1372"/>
            </a:xfrm>
            <a:custGeom>
              <a:avLst/>
              <a:gdLst>
                <a:gd name="T0" fmla="*/ 1886 w 1886"/>
                <a:gd name="T1" fmla="*/ 0 h 1372"/>
                <a:gd name="T2" fmla="*/ 1558 w 1886"/>
                <a:gd name="T3" fmla="*/ 25 h 1372"/>
                <a:gd name="T4" fmla="*/ 1308 w 1886"/>
                <a:gd name="T5" fmla="*/ 68 h 1372"/>
                <a:gd name="T6" fmla="*/ 1088 w 1886"/>
                <a:gd name="T7" fmla="*/ 137 h 1372"/>
                <a:gd name="T8" fmla="*/ 838 w 1886"/>
                <a:gd name="T9" fmla="*/ 236 h 1372"/>
                <a:gd name="T10" fmla="*/ 601 w 1886"/>
                <a:gd name="T11" fmla="*/ 373 h 1372"/>
                <a:gd name="T12" fmla="*/ 399 w 1886"/>
                <a:gd name="T13" fmla="*/ 528 h 1372"/>
                <a:gd name="T14" fmla="*/ 268 w 1886"/>
                <a:gd name="T15" fmla="*/ 670 h 1372"/>
                <a:gd name="T16" fmla="*/ 155 w 1886"/>
                <a:gd name="T17" fmla="*/ 832 h 1372"/>
                <a:gd name="T18" fmla="*/ 95 w 1886"/>
                <a:gd name="T19" fmla="*/ 944 h 1372"/>
                <a:gd name="T20" fmla="*/ 47 w 1886"/>
                <a:gd name="T21" fmla="*/ 1068 h 1372"/>
                <a:gd name="T22" fmla="*/ 11 w 1886"/>
                <a:gd name="T23" fmla="*/ 1237 h 1372"/>
                <a:gd name="T24" fmla="*/ 0 w 1886"/>
                <a:gd name="T25" fmla="*/ 1367 h 1372"/>
                <a:gd name="T26" fmla="*/ 0 w 1886"/>
                <a:gd name="T27" fmla="*/ 1372 h 13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86"/>
                <a:gd name="T43" fmla="*/ 0 h 1372"/>
                <a:gd name="T44" fmla="*/ 1886 w 1886"/>
                <a:gd name="T45" fmla="*/ 1372 h 13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86" h="1372">
                  <a:moveTo>
                    <a:pt x="1886" y="0"/>
                  </a:moveTo>
                  <a:lnTo>
                    <a:pt x="1558" y="25"/>
                  </a:lnTo>
                  <a:lnTo>
                    <a:pt x="1308" y="68"/>
                  </a:lnTo>
                  <a:lnTo>
                    <a:pt x="1088" y="137"/>
                  </a:lnTo>
                  <a:lnTo>
                    <a:pt x="838" y="236"/>
                  </a:lnTo>
                  <a:lnTo>
                    <a:pt x="601" y="373"/>
                  </a:lnTo>
                  <a:lnTo>
                    <a:pt x="399" y="528"/>
                  </a:lnTo>
                  <a:lnTo>
                    <a:pt x="268" y="670"/>
                  </a:lnTo>
                  <a:lnTo>
                    <a:pt x="155" y="832"/>
                  </a:lnTo>
                  <a:lnTo>
                    <a:pt x="95" y="944"/>
                  </a:lnTo>
                  <a:lnTo>
                    <a:pt x="47" y="1068"/>
                  </a:lnTo>
                  <a:lnTo>
                    <a:pt x="11" y="1237"/>
                  </a:lnTo>
                  <a:lnTo>
                    <a:pt x="0" y="1367"/>
                  </a:lnTo>
                  <a:lnTo>
                    <a:pt x="0" y="1372"/>
                  </a:lnTo>
                </a:path>
              </a:pathLst>
            </a:custGeom>
            <a:noFill/>
            <a:ln w="14288">
              <a:solidFill>
                <a:srgbClr val="66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72"/>
            <p:cNvSpPr>
              <a:spLocks/>
            </p:cNvSpPr>
            <p:nvPr/>
          </p:nvSpPr>
          <p:spPr bwMode="auto">
            <a:xfrm>
              <a:off x="2092" y="1844"/>
              <a:ext cx="1935" cy="1374"/>
            </a:xfrm>
            <a:custGeom>
              <a:avLst/>
              <a:gdLst>
                <a:gd name="T0" fmla="*/ 1935 w 1935"/>
                <a:gd name="T1" fmla="*/ 0 h 1374"/>
                <a:gd name="T2" fmla="*/ 1598 w 1935"/>
                <a:gd name="T3" fmla="*/ 25 h 1374"/>
                <a:gd name="T4" fmla="*/ 1343 w 1935"/>
                <a:gd name="T5" fmla="*/ 69 h 1374"/>
                <a:gd name="T6" fmla="*/ 1116 w 1935"/>
                <a:gd name="T7" fmla="*/ 137 h 1374"/>
                <a:gd name="T8" fmla="*/ 861 w 1935"/>
                <a:gd name="T9" fmla="*/ 236 h 1374"/>
                <a:gd name="T10" fmla="*/ 616 w 1935"/>
                <a:gd name="T11" fmla="*/ 373 h 1374"/>
                <a:gd name="T12" fmla="*/ 408 w 1935"/>
                <a:gd name="T13" fmla="*/ 528 h 1374"/>
                <a:gd name="T14" fmla="*/ 274 w 1935"/>
                <a:gd name="T15" fmla="*/ 672 h 1374"/>
                <a:gd name="T16" fmla="*/ 158 w 1935"/>
                <a:gd name="T17" fmla="*/ 833 h 1374"/>
                <a:gd name="T18" fmla="*/ 97 w 1935"/>
                <a:gd name="T19" fmla="*/ 944 h 1374"/>
                <a:gd name="T20" fmla="*/ 48 w 1935"/>
                <a:gd name="T21" fmla="*/ 1069 h 1374"/>
                <a:gd name="T22" fmla="*/ 12 w 1935"/>
                <a:gd name="T23" fmla="*/ 1237 h 1374"/>
                <a:gd name="T24" fmla="*/ 0 w 1935"/>
                <a:gd name="T25" fmla="*/ 1367 h 1374"/>
                <a:gd name="T26" fmla="*/ 0 w 1935"/>
                <a:gd name="T27" fmla="*/ 1374 h 13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35"/>
                <a:gd name="T43" fmla="*/ 0 h 1374"/>
                <a:gd name="T44" fmla="*/ 1935 w 1935"/>
                <a:gd name="T45" fmla="*/ 1374 h 137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35" h="1374">
                  <a:moveTo>
                    <a:pt x="1935" y="0"/>
                  </a:moveTo>
                  <a:lnTo>
                    <a:pt x="1598" y="25"/>
                  </a:lnTo>
                  <a:lnTo>
                    <a:pt x="1343" y="69"/>
                  </a:lnTo>
                  <a:lnTo>
                    <a:pt x="1116" y="137"/>
                  </a:lnTo>
                  <a:lnTo>
                    <a:pt x="861" y="236"/>
                  </a:lnTo>
                  <a:lnTo>
                    <a:pt x="616" y="373"/>
                  </a:lnTo>
                  <a:lnTo>
                    <a:pt x="408" y="528"/>
                  </a:lnTo>
                  <a:lnTo>
                    <a:pt x="274" y="672"/>
                  </a:lnTo>
                  <a:lnTo>
                    <a:pt x="158" y="833"/>
                  </a:lnTo>
                  <a:lnTo>
                    <a:pt x="97" y="944"/>
                  </a:lnTo>
                  <a:lnTo>
                    <a:pt x="48" y="1069"/>
                  </a:lnTo>
                  <a:lnTo>
                    <a:pt x="12" y="1237"/>
                  </a:lnTo>
                  <a:lnTo>
                    <a:pt x="0" y="1367"/>
                  </a:lnTo>
                  <a:lnTo>
                    <a:pt x="0" y="1374"/>
                  </a:lnTo>
                </a:path>
              </a:pathLst>
            </a:custGeom>
            <a:noFill/>
            <a:ln w="14288">
              <a:solidFill>
                <a:srgbClr val="66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73"/>
            <p:cNvSpPr>
              <a:spLocks/>
            </p:cNvSpPr>
            <p:nvPr/>
          </p:nvSpPr>
          <p:spPr bwMode="auto">
            <a:xfrm>
              <a:off x="2064" y="1836"/>
              <a:ext cx="1952" cy="1368"/>
            </a:xfrm>
            <a:custGeom>
              <a:avLst/>
              <a:gdLst>
                <a:gd name="T0" fmla="*/ 1952 w 1952"/>
                <a:gd name="T1" fmla="*/ 0 h 1368"/>
                <a:gd name="T2" fmla="*/ 1613 w 1952"/>
                <a:gd name="T3" fmla="*/ 24 h 1368"/>
                <a:gd name="T4" fmla="*/ 1354 w 1952"/>
                <a:gd name="T5" fmla="*/ 68 h 1368"/>
                <a:gd name="T6" fmla="*/ 1126 w 1952"/>
                <a:gd name="T7" fmla="*/ 136 h 1368"/>
                <a:gd name="T8" fmla="*/ 868 w 1952"/>
                <a:gd name="T9" fmla="*/ 236 h 1368"/>
                <a:gd name="T10" fmla="*/ 622 w 1952"/>
                <a:gd name="T11" fmla="*/ 372 h 1368"/>
                <a:gd name="T12" fmla="*/ 412 w 1952"/>
                <a:gd name="T13" fmla="*/ 528 h 1368"/>
                <a:gd name="T14" fmla="*/ 277 w 1952"/>
                <a:gd name="T15" fmla="*/ 669 h 1368"/>
                <a:gd name="T16" fmla="*/ 160 w 1952"/>
                <a:gd name="T17" fmla="*/ 830 h 1368"/>
                <a:gd name="T18" fmla="*/ 98 w 1952"/>
                <a:gd name="T19" fmla="*/ 942 h 1368"/>
                <a:gd name="T20" fmla="*/ 49 w 1952"/>
                <a:gd name="T21" fmla="*/ 1065 h 1368"/>
                <a:gd name="T22" fmla="*/ 13 w 1952"/>
                <a:gd name="T23" fmla="*/ 1233 h 1368"/>
                <a:gd name="T24" fmla="*/ 0 w 1952"/>
                <a:gd name="T25" fmla="*/ 1363 h 1368"/>
                <a:gd name="T26" fmla="*/ 0 w 1952"/>
                <a:gd name="T27" fmla="*/ 1368 h 13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52"/>
                <a:gd name="T43" fmla="*/ 0 h 1368"/>
                <a:gd name="T44" fmla="*/ 1952 w 1952"/>
                <a:gd name="T45" fmla="*/ 1368 h 13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52" h="1368">
                  <a:moveTo>
                    <a:pt x="1952" y="0"/>
                  </a:moveTo>
                  <a:lnTo>
                    <a:pt x="1613" y="24"/>
                  </a:lnTo>
                  <a:lnTo>
                    <a:pt x="1354" y="68"/>
                  </a:lnTo>
                  <a:lnTo>
                    <a:pt x="1126" y="136"/>
                  </a:lnTo>
                  <a:lnTo>
                    <a:pt x="868" y="236"/>
                  </a:lnTo>
                  <a:lnTo>
                    <a:pt x="622" y="372"/>
                  </a:lnTo>
                  <a:lnTo>
                    <a:pt x="412" y="528"/>
                  </a:lnTo>
                  <a:lnTo>
                    <a:pt x="277" y="669"/>
                  </a:lnTo>
                  <a:lnTo>
                    <a:pt x="160" y="830"/>
                  </a:lnTo>
                  <a:lnTo>
                    <a:pt x="98" y="942"/>
                  </a:lnTo>
                  <a:lnTo>
                    <a:pt x="49" y="1065"/>
                  </a:lnTo>
                  <a:lnTo>
                    <a:pt x="13" y="1233"/>
                  </a:lnTo>
                  <a:lnTo>
                    <a:pt x="0" y="1363"/>
                  </a:lnTo>
                  <a:lnTo>
                    <a:pt x="0" y="1368"/>
                  </a:lnTo>
                </a:path>
              </a:pathLst>
            </a:custGeom>
            <a:noFill/>
            <a:ln w="14288">
              <a:solidFill>
                <a:srgbClr val="66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3" name="Picture 74" descr="FIREWRK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088" y="673100"/>
            <a:ext cx="18272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5" descr="FIREWRK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0" y="3263900"/>
            <a:ext cx="1766888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5" name="Group 76"/>
          <p:cNvGrpSpPr>
            <a:grpSpLocks/>
          </p:cNvGrpSpPr>
          <p:nvPr/>
        </p:nvGrpSpPr>
        <p:grpSpPr bwMode="auto">
          <a:xfrm>
            <a:off x="87313" y="673100"/>
            <a:ext cx="3252787" cy="3200400"/>
            <a:chOff x="2907" y="1193"/>
            <a:chExt cx="1377" cy="1398"/>
          </a:xfrm>
        </p:grpSpPr>
        <p:sp>
          <p:nvSpPr>
            <p:cNvPr id="76" name="Freeform 77"/>
            <p:cNvSpPr>
              <a:spLocks/>
            </p:cNvSpPr>
            <p:nvPr/>
          </p:nvSpPr>
          <p:spPr bwMode="auto">
            <a:xfrm>
              <a:off x="3027" y="1376"/>
              <a:ext cx="1013" cy="1040"/>
            </a:xfrm>
            <a:custGeom>
              <a:avLst/>
              <a:gdLst>
                <a:gd name="T0" fmla="*/ 642 w 1013"/>
                <a:gd name="T1" fmla="*/ 57 h 1040"/>
                <a:gd name="T2" fmla="*/ 682 w 1013"/>
                <a:gd name="T3" fmla="*/ 62 h 1040"/>
                <a:gd name="T4" fmla="*/ 763 w 1013"/>
                <a:gd name="T5" fmla="*/ 91 h 1040"/>
                <a:gd name="T6" fmla="*/ 808 w 1013"/>
                <a:gd name="T7" fmla="*/ 112 h 1040"/>
                <a:gd name="T8" fmla="*/ 860 w 1013"/>
                <a:gd name="T9" fmla="*/ 125 h 1040"/>
                <a:gd name="T10" fmla="*/ 945 w 1013"/>
                <a:gd name="T11" fmla="*/ 162 h 1040"/>
                <a:gd name="T12" fmla="*/ 967 w 1013"/>
                <a:gd name="T13" fmla="*/ 266 h 1040"/>
                <a:gd name="T14" fmla="*/ 1006 w 1013"/>
                <a:gd name="T15" fmla="*/ 322 h 1040"/>
                <a:gd name="T16" fmla="*/ 1013 w 1013"/>
                <a:gd name="T17" fmla="*/ 418 h 1040"/>
                <a:gd name="T18" fmla="*/ 718 w 1013"/>
                <a:gd name="T19" fmla="*/ 511 h 1040"/>
                <a:gd name="T20" fmla="*/ 765 w 1013"/>
                <a:gd name="T21" fmla="*/ 548 h 1040"/>
                <a:gd name="T22" fmla="*/ 740 w 1013"/>
                <a:gd name="T23" fmla="*/ 573 h 1040"/>
                <a:gd name="T24" fmla="*/ 713 w 1013"/>
                <a:gd name="T25" fmla="*/ 595 h 1040"/>
                <a:gd name="T26" fmla="*/ 676 w 1013"/>
                <a:gd name="T27" fmla="*/ 623 h 1040"/>
                <a:gd name="T28" fmla="*/ 697 w 1013"/>
                <a:gd name="T29" fmla="*/ 660 h 1040"/>
                <a:gd name="T30" fmla="*/ 679 w 1013"/>
                <a:gd name="T31" fmla="*/ 648 h 1040"/>
                <a:gd name="T32" fmla="*/ 636 w 1013"/>
                <a:gd name="T33" fmla="*/ 663 h 1040"/>
                <a:gd name="T34" fmla="*/ 606 w 1013"/>
                <a:gd name="T35" fmla="*/ 713 h 1040"/>
                <a:gd name="T36" fmla="*/ 551 w 1013"/>
                <a:gd name="T37" fmla="*/ 1040 h 1040"/>
                <a:gd name="T38" fmla="*/ 502 w 1013"/>
                <a:gd name="T39" fmla="*/ 979 h 1040"/>
                <a:gd name="T40" fmla="*/ 462 w 1013"/>
                <a:gd name="T41" fmla="*/ 972 h 1040"/>
                <a:gd name="T42" fmla="*/ 373 w 1013"/>
                <a:gd name="T43" fmla="*/ 957 h 1040"/>
                <a:gd name="T44" fmla="*/ 331 w 1013"/>
                <a:gd name="T45" fmla="*/ 929 h 1040"/>
                <a:gd name="T46" fmla="*/ 247 w 1013"/>
                <a:gd name="T47" fmla="*/ 950 h 1040"/>
                <a:gd name="T48" fmla="*/ 165 w 1013"/>
                <a:gd name="T49" fmla="*/ 892 h 1040"/>
                <a:gd name="T50" fmla="*/ 196 w 1013"/>
                <a:gd name="T51" fmla="*/ 757 h 1040"/>
                <a:gd name="T52" fmla="*/ 168 w 1013"/>
                <a:gd name="T53" fmla="*/ 698 h 1040"/>
                <a:gd name="T54" fmla="*/ 137 w 1013"/>
                <a:gd name="T55" fmla="*/ 608 h 1040"/>
                <a:gd name="T56" fmla="*/ 0 w 1013"/>
                <a:gd name="T57" fmla="*/ 486 h 1040"/>
                <a:gd name="T58" fmla="*/ 101 w 1013"/>
                <a:gd name="T59" fmla="*/ 434 h 1040"/>
                <a:gd name="T60" fmla="*/ 162 w 1013"/>
                <a:gd name="T61" fmla="*/ 328 h 1040"/>
                <a:gd name="T62" fmla="*/ 137 w 1013"/>
                <a:gd name="T63" fmla="*/ 149 h 1040"/>
                <a:gd name="T64" fmla="*/ 235 w 1013"/>
                <a:gd name="T65" fmla="*/ 97 h 1040"/>
                <a:gd name="T66" fmla="*/ 341 w 1013"/>
                <a:gd name="T67" fmla="*/ 122 h 1040"/>
                <a:gd name="T68" fmla="*/ 361 w 1013"/>
                <a:gd name="T69" fmla="*/ 41 h 1040"/>
                <a:gd name="T70" fmla="*/ 459 w 1013"/>
                <a:gd name="T71" fmla="*/ 17 h 1040"/>
                <a:gd name="T72" fmla="*/ 539 w 1013"/>
                <a:gd name="T73" fmla="*/ 0 h 104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13"/>
                <a:gd name="T112" fmla="*/ 0 h 1040"/>
                <a:gd name="T113" fmla="*/ 1013 w 1013"/>
                <a:gd name="T114" fmla="*/ 1040 h 104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13" h="1040">
                  <a:moveTo>
                    <a:pt x="593" y="237"/>
                  </a:moveTo>
                  <a:lnTo>
                    <a:pt x="642" y="57"/>
                  </a:lnTo>
                  <a:lnTo>
                    <a:pt x="611" y="322"/>
                  </a:lnTo>
                  <a:lnTo>
                    <a:pt x="682" y="62"/>
                  </a:lnTo>
                  <a:lnTo>
                    <a:pt x="657" y="279"/>
                  </a:lnTo>
                  <a:lnTo>
                    <a:pt x="763" y="91"/>
                  </a:lnTo>
                  <a:lnTo>
                    <a:pt x="679" y="334"/>
                  </a:lnTo>
                  <a:lnTo>
                    <a:pt x="808" y="112"/>
                  </a:lnTo>
                  <a:lnTo>
                    <a:pt x="703" y="366"/>
                  </a:lnTo>
                  <a:lnTo>
                    <a:pt x="860" y="125"/>
                  </a:lnTo>
                  <a:lnTo>
                    <a:pt x="713" y="381"/>
                  </a:lnTo>
                  <a:lnTo>
                    <a:pt x="945" y="162"/>
                  </a:lnTo>
                  <a:lnTo>
                    <a:pt x="725" y="396"/>
                  </a:lnTo>
                  <a:lnTo>
                    <a:pt x="967" y="266"/>
                  </a:lnTo>
                  <a:lnTo>
                    <a:pt x="749" y="421"/>
                  </a:lnTo>
                  <a:lnTo>
                    <a:pt x="1006" y="322"/>
                  </a:lnTo>
                  <a:lnTo>
                    <a:pt x="778" y="449"/>
                  </a:lnTo>
                  <a:lnTo>
                    <a:pt x="1013" y="418"/>
                  </a:lnTo>
                  <a:lnTo>
                    <a:pt x="737" y="483"/>
                  </a:lnTo>
                  <a:lnTo>
                    <a:pt x="718" y="511"/>
                  </a:lnTo>
                  <a:lnTo>
                    <a:pt x="1006" y="573"/>
                  </a:lnTo>
                  <a:lnTo>
                    <a:pt x="765" y="548"/>
                  </a:lnTo>
                  <a:lnTo>
                    <a:pt x="979" y="608"/>
                  </a:lnTo>
                  <a:lnTo>
                    <a:pt x="740" y="573"/>
                  </a:lnTo>
                  <a:lnTo>
                    <a:pt x="967" y="698"/>
                  </a:lnTo>
                  <a:lnTo>
                    <a:pt x="713" y="595"/>
                  </a:lnTo>
                  <a:lnTo>
                    <a:pt x="927" y="745"/>
                  </a:lnTo>
                  <a:lnTo>
                    <a:pt x="676" y="623"/>
                  </a:lnTo>
                  <a:lnTo>
                    <a:pt x="949" y="842"/>
                  </a:lnTo>
                  <a:lnTo>
                    <a:pt x="697" y="660"/>
                  </a:lnTo>
                  <a:lnTo>
                    <a:pt x="888" y="917"/>
                  </a:lnTo>
                  <a:lnTo>
                    <a:pt x="679" y="648"/>
                  </a:lnTo>
                  <a:lnTo>
                    <a:pt x="783" y="879"/>
                  </a:lnTo>
                  <a:lnTo>
                    <a:pt x="636" y="663"/>
                  </a:lnTo>
                  <a:lnTo>
                    <a:pt x="672" y="942"/>
                  </a:lnTo>
                  <a:lnTo>
                    <a:pt x="606" y="713"/>
                  </a:lnTo>
                  <a:lnTo>
                    <a:pt x="572" y="835"/>
                  </a:lnTo>
                  <a:lnTo>
                    <a:pt x="551" y="1040"/>
                  </a:lnTo>
                  <a:lnTo>
                    <a:pt x="551" y="742"/>
                  </a:lnTo>
                  <a:lnTo>
                    <a:pt x="502" y="979"/>
                  </a:lnTo>
                  <a:lnTo>
                    <a:pt x="527" y="720"/>
                  </a:lnTo>
                  <a:lnTo>
                    <a:pt x="462" y="972"/>
                  </a:lnTo>
                  <a:lnTo>
                    <a:pt x="493" y="722"/>
                  </a:lnTo>
                  <a:lnTo>
                    <a:pt x="373" y="957"/>
                  </a:lnTo>
                  <a:lnTo>
                    <a:pt x="450" y="722"/>
                  </a:lnTo>
                  <a:lnTo>
                    <a:pt x="331" y="929"/>
                  </a:lnTo>
                  <a:lnTo>
                    <a:pt x="419" y="700"/>
                  </a:lnTo>
                  <a:lnTo>
                    <a:pt x="247" y="950"/>
                  </a:lnTo>
                  <a:lnTo>
                    <a:pt x="383" y="704"/>
                  </a:lnTo>
                  <a:lnTo>
                    <a:pt x="165" y="892"/>
                  </a:lnTo>
                  <a:lnTo>
                    <a:pt x="407" y="651"/>
                  </a:lnTo>
                  <a:lnTo>
                    <a:pt x="196" y="757"/>
                  </a:lnTo>
                  <a:lnTo>
                    <a:pt x="419" y="598"/>
                  </a:lnTo>
                  <a:lnTo>
                    <a:pt x="168" y="698"/>
                  </a:lnTo>
                  <a:lnTo>
                    <a:pt x="392" y="568"/>
                  </a:lnTo>
                  <a:lnTo>
                    <a:pt x="137" y="608"/>
                  </a:lnTo>
                  <a:lnTo>
                    <a:pt x="417" y="539"/>
                  </a:lnTo>
                  <a:lnTo>
                    <a:pt x="0" y="486"/>
                  </a:lnTo>
                  <a:lnTo>
                    <a:pt x="368" y="499"/>
                  </a:lnTo>
                  <a:lnTo>
                    <a:pt x="101" y="434"/>
                  </a:lnTo>
                  <a:lnTo>
                    <a:pt x="450" y="483"/>
                  </a:lnTo>
                  <a:lnTo>
                    <a:pt x="162" y="328"/>
                  </a:lnTo>
                  <a:lnTo>
                    <a:pt x="471" y="458"/>
                  </a:lnTo>
                  <a:lnTo>
                    <a:pt x="137" y="149"/>
                  </a:lnTo>
                  <a:lnTo>
                    <a:pt x="444" y="409"/>
                  </a:lnTo>
                  <a:lnTo>
                    <a:pt x="235" y="97"/>
                  </a:lnTo>
                  <a:lnTo>
                    <a:pt x="434" y="371"/>
                  </a:lnTo>
                  <a:lnTo>
                    <a:pt x="341" y="122"/>
                  </a:lnTo>
                  <a:lnTo>
                    <a:pt x="471" y="366"/>
                  </a:lnTo>
                  <a:lnTo>
                    <a:pt x="361" y="41"/>
                  </a:lnTo>
                  <a:lnTo>
                    <a:pt x="508" y="349"/>
                  </a:lnTo>
                  <a:lnTo>
                    <a:pt x="459" y="17"/>
                  </a:lnTo>
                  <a:lnTo>
                    <a:pt x="539" y="347"/>
                  </a:lnTo>
                  <a:lnTo>
                    <a:pt x="539" y="0"/>
                  </a:lnTo>
                  <a:lnTo>
                    <a:pt x="593" y="237"/>
                  </a:lnTo>
                  <a:close/>
                </a:path>
              </a:pathLst>
            </a:custGeom>
            <a:solidFill>
              <a:srgbClr val="FFC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7" name="Group 78"/>
            <p:cNvGrpSpPr>
              <a:grpSpLocks/>
            </p:cNvGrpSpPr>
            <p:nvPr/>
          </p:nvGrpSpPr>
          <p:grpSpPr bwMode="auto">
            <a:xfrm>
              <a:off x="2907" y="1193"/>
              <a:ext cx="1377" cy="1398"/>
              <a:chOff x="2907" y="1193"/>
              <a:chExt cx="1377" cy="1398"/>
            </a:xfrm>
          </p:grpSpPr>
          <p:grpSp>
            <p:nvGrpSpPr>
              <p:cNvPr id="82" name="Group 79"/>
              <p:cNvGrpSpPr>
                <a:grpSpLocks/>
              </p:cNvGrpSpPr>
              <p:nvPr/>
            </p:nvGrpSpPr>
            <p:grpSpPr bwMode="auto">
              <a:xfrm>
                <a:off x="2943" y="1221"/>
                <a:ext cx="640" cy="1328"/>
                <a:chOff x="2943" y="1221"/>
                <a:chExt cx="640" cy="1328"/>
              </a:xfrm>
            </p:grpSpPr>
            <p:sp>
              <p:nvSpPr>
                <p:cNvPr id="98" name="Freeform 80"/>
                <p:cNvSpPr>
                  <a:spLocks/>
                </p:cNvSpPr>
                <p:nvPr/>
              </p:nvSpPr>
              <p:spPr bwMode="auto">
                <a:xfrm>
                  <a:off x="2949" y="1647"/>
                  <a:ext cx="633" cy="229"/>
                </a:xfrm>
                <a:custGeom>
                  <a:avLst/>
                  <a:gdLst>
                    <a:gd name="T0" fmla="*/ 633 w 633"/>
                    <a:gd name="T1" fmla="*/ 229 h 229"/>
                    <a:gd name="T2" fmla="*/ 46 w 633"/>
                    <a:gd name="T3" fmla="*/ 0 h 229"/>
                    <a:gd name="T4" fmla="*/ 308 w 633"/>
                    <a:gd name="T5" fmla="*/ 120 h 229"/>
                    <a:gd name="T6" fmla="*/ 0 w 633"/>
                    <a:gd name="T7" fmla="*/ 70 h 229"/>
                    <a:gd name="T8" fmla="*/ 633 w 633"/>
                    <a:gd name="T9" fmla="*/ 229 h 2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3"/>
                    <a:gd name="T16" fmla="*/ 0 h 229"/>
                    <a:gd name="T17" fmla="*/ 633 w 633"/>
                    <a:gd name="T18" fmla="*/ 229 h 2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3" h="229">
                      <a:moveTo>
                        <a:pt x="633" y="229"/>
                      </a:moveTo>
                      <a:lnTo>
                        <a:pt x="46" y="0"/>
                      </a:lnTo>
                      <a:lnTo>
                        <a:pt x="308" y="120"/>
                      </a:lnTo>
                      <a:lnTo>
                        <a:pt x="0" y="70"/>
                      </a:lnTo>
                      <a:lnTo>
                        <a:pt x="633" y="229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Freeform 81"/>
                <p:cNvSpPr>
                  <a:spLocks/>
                </p:cNvSpPr>
                <p:nvPr/>
              </p:nvSpPr>
              <p:spPr bwMode="auto">
                <a:xfrm>
                  <a:off x="2943" y="1895"/>
                  <a:ext cx="632" cy="228"/>
                </a:xfrm>
                <a:custGeom>
                  <a:avLst/>
                  <a:gdLst>
                    <a:gd name="T0" fmla="*/ 632 w 632"/>
                    <a:gd name="T1" fmla="*/ 0 h 228"/>
                    <a:gd name="T2" fmla="*/ 47 w 632"/>
                    <a:gd name="T3" fmla="*/ 228 h 228"/>
                    <a:gd name="T4" fmla="*/ 307 w 632"/>
                    <a:gd name="T5" fmla="*/ 110 h 228"/>
                    <a:gd name="T6" fmla="*/ 0 w 632"/>
                    <a:gd name="T7" fmla="*/ 160 h 228"/>
                    <a:gd name="T8" fmla="*/ 632 w 632"/>
                    <a:gd name="T9" fmla="*/ 0 h 2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2"/>
                    <a:gd name="T16" fmla="*/ 0 h 228"/>
                    <a:gd name="T17" fmla="*/ 632 w 632"/>
                    <a:gd name="T18" fmla="*/ 228 h 2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2" h="228">
                      <a:moveTo>
                        <a:pt x="632" y="0"/>
                      </a:moveTo>
                      <a:lnTo>
                        <a:pt x="47" y="228"/>
                      </a:lnTo>
                      <a:lnTo>
                        <a:pt x="307" y="110"/>
                      </a:lnTo>
                      <a:lnTo>
                        <a:pt x="0" y="160"/>
                      </a:lnTo>
                      <a:lnTo>
                        <a:pt x="632" y="0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Freeform 82"/>
                <p:cNvSpPr>
                  <a:spLocks/>
                </p:cNvSpPr>
                <p:nvPr/>
              </p:nvSpPr>
              <p:spPr bwMode="auto">
                <a:xfrm>
                  <a:off x="3358" y="1905"/>
                  <a:ext cx="225" cy="644"/>
                </a:xfrm>
                <a:custGeom>
                  <a:avLst/>
                  <a:gdLst>
                    <a:gd name="T0" fmla="*/ 225 w 225"/>
                    <a:gd name="T1" fmla="*/ 0 h 644"/>
                    <a:gd name="T2" fmla="*/ 0 w 225"/>
                    <a:gd name="T3" fmla="*/ 596 h 644"/>
                    <a:gd name="T4" fmla="*/ 117 w 225"/>
                    <a:gd name="T5" fmla="*/ 331 h 644"/>
                    <a:gd name="T6" fmla="*/ 68 w 225"/>
                    <a:gd name="T7" fmla="*/ 644 h 644"/>
                    <a:gd name="T8" fmla="*/ 225 w 225"/>
                    <a:gd name="T9" fmla="*/ 0 h 6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5"/>
                    <a:gd name="T16" fmla="*/ 0 h 644"/>
                    <a:gd name="T17" fmla="*/ 225 w 225"/>
                    <a:gd name="T18" fmla="*/ 644 h 6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5" h="644">
                      <a:moveTo>
                        <a:pt x="225" y="0"/>
                      </a:moveTo>
                      <a:lnTo>
                        <a:pt x="0" y="596"/>
                      </a:lnTo>
                      <a:lnTo>
                        <a:pt x="117" y="331"/>
                      </a:lnTo>
                      <a:lnTo>
                        <a:pt x="68" y="644"/>
                      </a:lnTo>
                      <a:lnTo>
                        <a:pt x="225" y="0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Freeform 83"/>
                <p:cNvSpPr>
                  <a:spLocks/>
                </p:cNvSpPr>
                <p:nvPr/>
              </p:nvSpPr>
              <p:spPr bwMode="auto">
                <a:xfrm>
                  <a:off x="3358" y="1221"/>
                  <a:ext cx="225" cy="644"/>
                </a:xfrm>
                <a:custGeom>
                  <a:avLst/>
                  <a:gdLst>
                    <a:gd name="T0" fmla="*/ 225 w 225"/>
                    <a:gd name="T1" fmla="*/ 644 h 644"/>
                    <a:gd name="T2" fmla="*/ 0 w 225"/>
                    <a:gd name="T3" fmla="*/ 48 h 644"/>
                    <a:gd name="T4" fmla="*/ 117 w 225"/>
                    <a:gd name="T5" fmla="*/ 313 h 644"/>
                    <a:gd name="T6" fmla="*/ 68 w 225"/>
                    <a:gd name="T7" fmla="*/ 0 h 644"/>
                    <a:gd name="T8" fmla="*/ 225 w 225"/>
                    <a:gd name="T9" fmla="*/ 644 h 6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5"/>
                    <a:gd name="T16" fmla="*/ 0 h 644"/>
                    <a:gd name="T17" fmla="*/ 225 w 225"/>
                    <a:gd name="T18" fmla="*/ 644 h 6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5" h="644">
                      <a:moveTo>
                        <a:pt x="225" y="644"/>
                      </a:moveTo>
                      <a:lnTo>
                        <a:pt x="0" y="48"/>
                      </a:lnTo>
                      <a:lnTo>
                        <a:pt x="117" y="313"/>
                      </a:lnTo>
                      <a:lnTo>
                        <a:pt x="68" y="0"/>
                      </a:lnTo>
                      <a:lnTo>
                        <a:pt x="225" y="644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3" name="Group 84"/>
              <p:cNvGrpSpPr>
                <a:grpSpLocks/>
              </p:cNvGrpSpPr>
              <p:nvPr/>
            </p:nvGrpSpPr>
            <p:grpSpPr bwMode="auto">
              <a:xfrm>
                <a:off x="2907" y="1193"/>
                <a:ext cx="1377" cy="1398"/>
                <a:chOff x="2907" y="1193"/>
                <a:chExt cx="1377" cy="1398"/>
              </a:xfrm>
            </p:grpSpPr>
            <p:grpSp>
              <p:nvGrpSpPr>
                <p:cNvPr id="84" name="Group 85"/>
                <p:cNvGrpSpPr>
                  <a:grpSpLocks/>
                </p:cNvGrpSpPr>
                <p:nvPr/>
              </p:nvGrpSpPr>
              <p:grpSpPr bwMode="auto">
                <a:xfrm>
                  <a:off x="3097" y="1917"/>
                  <a:ext cx="997" cy="508"/>
                  <a:chOff x="3097" y="1917"/>
                  <a:chExt cx="997" cy="508"/>
                </a:xfrm>
              </p:grpSpPr>
              <p:sp>
                <p:nvSpPr>
                  <p:cNvPr id="96" name="Freeform 86"/>
                  <p:cNvSpPr>
                    <a:spLocks/>
                  </p:cNvSpPr>
                  <p:nvPr/>
                </p:nvSpPr>
                <p:spPr bwMode="auto">
                  <a:xfrm>
                    <a:off x="3632" y="1917"/>
                    <a:ext cx="462" cy="508"/>
                  </a:xfrm>
                  <a:custGeom>
                    <a:avLst/>
                    <a:gdLst>
                      <a:gd name="T0" fmla="*/ 0 w 462"/>
                      <a:gd name="T1" fmla="*/ 0 h 508"/>
                      <a:gd name="T2" fmla="*/ 299 w 462"/>
                      <a:gd name="T3" fmla="*/ 508 h 508"/>
                      <a:gd name="T4" fmla="*/ 157 w 462"/>
                      <a:gd name="T5" fmla="*/ 221 h 508"/>
                      <a:gd name="T6" fmla="*/ 435 w 462"/>
                      <a:gd name="T7" fmla="*/ 508 h 508"/>
                      <a:gd name="T8" fmla="*/ 202 w 462"/>
                      <a:gd name="T9" fmla="*/ 190 h 508"/>
                      <a:gd name="T10" fmla="*/ 462 w 462"/>
                      <a:gd name="T11" fmla="*/ 339 h 508"/>
                      <a:gd name="T12" fmla="*/ 0 w 462"/>
                      <a:gd name="T13" fmla="*/ 0 h 5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62"/>
                      <a:gd name="T22" fmla="*/ 0 h 508"/>
                      <a:gd name="T23" fmla="*/ 462 w 462"/>
                      <a:gd name="T24" fmla="*/ 508 h 5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62" h="508">
                        <a:moveTo>
                          <a:pt x="0" y="0"/>
                        </a:moveTo>
                        <a:lnTo>
                          <a:pt x="299" y="508"/>
                        </a:lnTo>
                        <a:lnTo>
                          <a:pt x="157" y="221"/>
                        </a:lnTo>
                        <a:lnTo>
                          <a:pt x="435" y="508"/>
                        </a:lnTo>
                        <a:lnTo>
                          <a:pt x="202" y="190"/>
                        </a:lnTo>
                        <a:lnTo>
                          <a:pt x="462" y="33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7" name="Freeform 87"/>
                  <p:cNvSpPr>
                    <a:spLocks/>
                  </p:cNvSpPr>
                  <p:nvPr/>
                </p:nvSpPr>
                <p:spPr bwMode="auto">
                  <a:xfrm>
                    <a:off x="3097" y="1917"/>
                    <a:ext cx="462" cy="508"/>
                  </a:xfrm>
                  <a:custGeom>
                    <a:avLst/>
                    <a:gdLst>
                      <a:gd name="T0" fmla="*/ 462 w 462"/>
                      <a:gd name="T1" fmla="*/ 0 h 508"/>
                      <a:gd name="T2" fmla="*/ 162 w 462"/>
                      <a:gd name="T3" fmla="*/ 508 h 508"/>
                      <a:gd name="T4" fmla="*/ 305 w 462"/>
                      <a:gd name="T5" fmla="*/ 221 h 508"/>
                      <a:gd name="T6" fmla="*/ 27 w 462"/>
                      <a:gd name="T7" fmla="*/ 508 h 508"/>
                      <a:gd name="T8" fmla="*/ 260 w 462"/>
                      <a:gd name="T9" fmla="*/ 190 h 508"/>
                      <a:gd name="T10" fmla="*/ 0 w 462"/>
                      <a:gd name="T11" fmla="*/ 339 h 508"/>
                      <a:gd name="T12" fmla="*/ 462 w 462"/>
                      <a:gd name="T13" fmla="*/ 0 h 5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62"/>
                      <a:gd name="T22" fmla="*/ 0 h 508"/>
                      <a:gd name="T23" fmla="*/ 462 w 462"/>
                      <a:gd name="T24" fmla="*/ 508 h 5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62" h="508">
                        <a:moveTo>
                          <a:pt x="462" y="0"/>
                        </a:moveTo>
                        <a:lnTo>
                          <a:pt x="162" y="508"/>
                        </a:lnTo>
                        <a:lnTo>
                          <a:pt x="305" y="221"/>
                        </a:lnTo>
                        <a:lnTo>
                          <a:pt x="27" y="508"/>
                        </a:lnTo>
                        <a:lnTo>
                          <a:pt x="260" y="190"/>
                        </a:lnTo>
                        <a:lnTo>
                          <a:pt x="0" y="339"/>
                        </a:lnTo>
                        <a:lnTo>
                          <a:pt x="462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" name="Group 88"/>
                <p:cNvGrpSpPr>
                  <a:grpSpLocks/>
                </p:cNvGrpSpPr>
                <p:nvPr/>
              </p:nvGrpSpPr>
              <p:grpSpPr bwMode="auto">
                <a:xfrm>
                  <a:off x="2907" y="1193"/>
                  <a:ext cx="1377" cy="1398"/>
                  <a:chOff x="2907" y="1193"/>
                  <a:chExt cx="1377" cy="1398"/>
                </a:xfrm>
              </p:grpSpPr>
              <p:sp>
                <p:nvSpPr>
                  <p:cNvPr id="86" name="Freeform 89"/>
                  <p:cNvSpPr>
                    <a:spLocks/>
                  </p:cNvSpPr>
                  <p:nvPr/>
                </p:nvSpPr>
                <p:spPr bwMode="auto">
                  <a:xfrm>
                    <a:off x="3622" y="1657"/>
                    <a:ext cx="633" cy="228"/>
                  </a:xfrm>
                  <a:custGeom>
                    <a:avLst/>
                    <a:gdLst>
                      <a:gd name="T0" fmla="*/ 0 w 633"/>
                      <a:gd name="T1" fmla="*/ 228 h 228"/>
                      <a:gd name="T2" fmla="*/ 587 w 633"/>
                      <a:gd name="T3" fmla="*/ 0 h 228"/>
                      <a:gd name="T4" fmla="*/ 325 w 633"/>
                      <a:gd name="T5" fmla="*/ 118 h 228"/>
                      <a:gd name="T6" fmla="*/ 633 w 633"/>
                      <a:gd name="T7" fmla="*/ 68 h 228"/>
                      <a:gd name="T8" fmla="*/ 0 w 633"/>
                      <a:gd name="T9" fmla="*/ 228 h 2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3"/>
                      <a:gd name="T16" fmla="*/ 0 h 228"/>
                      <a:gd name="T17" fmla="*/ 633 w 633"/>
                      <a:gd name="T18" fmla="*/ 228 h 2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3" h="228">
                        <a:moveTo>
                          <a:pt x="0" y="228"/>
                        </a:moveTo>
                        <a:lnTo>
                          <a:pt x="587" y="0"/>
                        </a:lnTo>
                        <a:lnTo>
                          <a:pt x="325" y="118"/>
                        </a:lnTo>
                        <a:lnTo>
                          <a:pt x="633" y="68"/>
                        </a:lnTo>
                        <a:lnTo>
                          <a:pt x="0" y="228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" name="Freeform 90"/>
                  <p:cNvSpPr>
                    <a:spLocks/>
                  </p:cNvSpPr>
                  <p:nvPr/>
                </p:nvSpPr>
                <p:spPr bwMode="auto">
                  <a:xfrm>
                    <a:off x="3629" y="1904"/>
                    <a:ext cx="632" cy="229"/>
                  </a:xfrm>
                  <a:custGeom>
                    <a:avLst/>
                    <a:gdLst>
                      <a:gd name="T0" fmla="*/ 0 w 632"/>
                      <a:gd name="T1" fmla="*/ 0 h 229"/>
                      <a:gd name="T2" fmla="*/ 585 w 632"/>
                      <a:gd name="T3" fmla="*/ 229 h 229"/>
                      <a:gd name="T4" fmla="*/ 325 w 632"/>
                      <a:gd name="T5" fmla="*/ 109 h 229"/>
                      <a:gd name="T6" fmla="*/ 632 w 632"/>
                      <a:gd name="T7" fmla="*/ 159 h 229"/>
                      <a:gd name="T8" fmla="*/ 0 w 632"/>
                      <a:gd name="T9" fmla="*/ 0 h 22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2"/>
                      <a:gd name="T16" fmla="*/ 0 h 229"/>
                      <a:gd name="T17" fmla="*/ 632 w 632"/>
                      <a:gd name="T18" fmla="*/ 229 h 22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2" h="229">
                        <a:moveTo>
                          <a:pt x="0" y="0"/>
                        </a:moveTo>
                        <a:lnTo>
                          <a:pt x="585" y="229"/>
                        </a:lnTo>
                        <a:lnTo>
                          <a:pt x="325" y="109"/>
                        </a:lnTo>
                        <a:lnTo>
                          <a:pt x="632" y="15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" name="Freeform 91"/>
                  <p:cNvSpPr>
                    <a:spLocks/>
                  </p:cNvSpPr>
                  <p:nvPr/>
                </p:nvSpPr>
                <p:spPr bwMode="auto">
                  <a:xfrm>
                    <a:off x="3621" y="1914"/>
                    <a:ext cx="225" cy="645"/>
                  </a:xfrm>
                  <a:custGeom>
                    <a:avLst/>
                    <a:gdLst>
                      <a:gd name="T0" fmla="*/ 0 w 225"/>
                      <a:gd name="T1" fmla="*/ 0 h 645"/>
                      <a:gd name="T2" fmla="*/ 225 w 225"/>
                      <a:gd name="T3" fmla="*/ 597 h 645"/>
                      <a:gd name="T4" fmla="*/ 108 w 225"/>
                      <a:gd name="T5" fmla="*/ 332 h 645"/>
                      <a:gd name="T6" fmla="*/ 157 w 225"/>
                      <a:gd name="T7" fmla="*/ 645 h 645"/>
                      <a:gd name="T8" fmla="*/ 0 w 225"/>
                      <a:gd name="T9" fmla="*/ 0 h 64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5"/>
                      <a:gd name="T16" fmla="*/ 0 h 645"/>
                      <a:gd name="T17" fmla="*/ 225 w 225"/>
                      <a:gd name="T18" fmla="*/ 645 h 64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5" h="645">
                        <a:moveTo>
                          <a:pt x="0" y="0"/>
                        </a:moveTo>
                        <a:lnTo>
                          <a:pt x="225" y="597"/>
                        </a:lnTo>
                        <a:lnTo>
                          <a:pt x="108" y="332"/>
                        </a:lnTo>
                        <a:lnTo>
                          <a:pt x="157" y="64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" name="Freeform 92"/>
                  <p:cNvSpPr>
                    <a:spLocks/>
                  </p:cNvSpPr>
                  <p:nvPr/>
                </p:nvSpPr>
                <p:spPr bwMode="auto">
                  <a:xfrm>
                    <a:off x="3621" y="1231"/>
                    <a:ext cx="225" cy="644"/>
                  </a:xfrm>
                  <a:custGeom>
                    <a:avLst/>
                    <a:gdLst>
                      <a:gd name="T0" fmla="*/ 0 w 225"/>
                      <a:gd name="T1" fmla="*/ 644 h 644"/>
                      <a:gd name="T2" fmla="*/ 225 w 225"/>
                      <a:gd name="T3" fmla="*/ 48 h 644"/>
                      <a:gd name="T4" fmla="*/ 108 w 225"/>
                      <a:gd name="T5" fmla="*/ 313 h 644"/>
                      <a:gd name="T6" fmla="*/ 157 w 225"/>
                      <a:gd name="T7" fmla="*/ 0 h 644"/>
                      <a:gd name="T8" fmla="*/ 0 w 225"/>
                      <a:gd name="T9" fmla="*/ 644 h 6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5"/>
                      <a:gd name="T16" fmla="*/ 0 h 644"/>
                      <a:gd name="T17" fmla="*/ 225 w 225"/>
                      <a:gd name="T18" fmla="*/ 644 h 6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5" h="644">
                        <a:moveTo>
                          <a:pt x="0" y="644"/>
                        </a:moveTo>
                        <a:lnTo>
                          <a:pt x="225" y="48"/>
                        </a:lnTo>
                        <a:lnTo>
                          <a:pt x="108" y="313"/>
                        </a:lnTo>
                        <a:lnTo>
                          <a:pt x="157" y="0"/>
                        </a:lnTo>
                        <a:lnTo>
                          <a:pt x="0" y="644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" name="Freeform 93"/>
                  <p:cNvSpPr>
                    <a:spLocks/>
                  </p:cNvSpPr>
                  <p:nvPr/>
                </p:nvSpPr>
                <p:spPr bwMode="auto">
                  <a:xfrm>
                    <a:off x="3632" y="1368"/>
                    <a:ext cx="462" cy="508"/>
                  </a:xfrm>
                  <a:custGeom>
                    <a:avLst/>
                    <a:gdLst>
                      <a:gd name="T0" fmla="*/ 0 w 462"/>
                      <a:gd name="T1" fmla="*/ 508 h 508"/>
                      <a:gd name="T2" fmla="*/ 299 w 462"/>
                      <a:gd name="T3" fmla="*/ 0 h 508"/>
                      <a:gd name="T4" fmla="*/ 157 w 462"/>
                      <a:gd name="T5" fmla="*/ 287 h 508"/>
                      <a:gd name="T6" fmla="*/ 435 w 462"/>
                      <a:gd name="T7" fmla="*/ 0 h 508"/>
                      <a:gd name="T8" fmla="*/ 202 w 462"/>
                      <a:gd name="T9" fmla="*/ 317 h 508"/>
                      <a:gd name="T10" fmla="*/ 462 w 462"/>
                      <a:gd name="T11" fmla="*/ 168 h 508"/>
                      <a:gd name="T12" fmla="*/ 0 w 462"/>
                      <a:gd name="T13" fmla="*/ 508 h 5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62"/>
                      <a:gd name="T22" fmla="*/ 0 h 508"/>
                      <a:gd name="T23" fmla="*/ 462 w 462"/>
                      <a:gd name="T24" fmla="*/ 508 h 5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62" h="508">
                        <a:moveTo>
                          <a:pt x="0" y="508"/>
                        </a:moveTo>
                        <a:lnTo>
                          <a:pt x="299" y="0"/>
                        </a:lnTo>
                        <a:lnTo>
                          <a:pt x="157" y="287"/>
                        </a:lnTo>
                        <a:lnTo>
                          <a:pt x="435" y="0"/>
                        </a:lnTo>
                        <a:lnTo>
                          <a:pt x="202" y="317"/>
                        </a:lnTo>
                        <a:lnTo>
                          <a:pt x="462" y="168"/>
                        </a:lnTo>
                        <a:lnTo>
                          <a:pt x="0" y="508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1" name="Freeform 94"/>
                  <p:cNvSpPr>
                    <a:spLocks/>
                  </p:cNvSpPr>
                  <p:nvPr/>
                </p:nvSpPr>
                <p:spPr bwMode="auto">
                  <a:xfrm>
                    <a:off x="3632" y="1811"/>
                    <a:ext cx="652" cy="156"/>
                  </a:xfrm>
                  <a:custGeom>
                    <a:avLst/>
                    <a:gdLst>
                      <a:gd name="T0" fmla="*/ 0 w 652"/>
                      <a:gd name="T1" fmla="*/ 76 h 156"/>
                      <a:gd name="T2" fmla="*/ 535 w 652"/>
                      <a:gd name="T3" fmla="*/ 0 h 156"/>
                      <a:gd name="T4" fmla="*/ 287 w 652"/>
                      <a:gd name="T5" fmla="*/ 54 h 156"/>
                      <a:gd name="T6" fmla="*/ 652 w 652"/>
                      <a:gd name="T7" fmla="*/ 104 h 156"/>
                      <a:gd name="T8" fmla="*/ 297 w 652"/>
                      <a:gd name="T9" fmla="*/ 101 h 156"/>
                      <a:gd name="T10" fmla="*/ 548 w 652"/>
                      <a:gd name="T11" fmla="*/ 156 h 156"/>
                      <a:gd name="T12" fmla="*/ 0 w 652"/>
                      <a:gd name="T13" fmla="*/ 76 h 15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52"/>
                      <a:gd name="T22" fmla="*/ 0 h 156"/>
                      <a:gd name="T23" fmla="*/ 652 w 652"/>
                      <a:gd name="T24" fmla="*/ 156 h 15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52" h="156">
                        <a:moveTo>
                          <a:pt x="0" y="76"/>
                        </a:moveTo>
                        <a:lnTo>
                          <a:pt x="535" y="0"/>
                        </a:lnTo>
                        <a:lnTo>
                          <a:pt x="287" y="54"/>
                        </a:lnTo>
                        <a:lnTo>
                          <a:pt x="652" y="104"/>
                        </a:lnTo>
                        <a:lnTo>
                          <a:pt x="297" y="101"/>
                        </a:lnTo>
                        <a:lnTo>
                          <a:pt x="548" y="156"/>
                        </a:lnTo>
                        <a:lnTo>
                          <a:pt x="0" y="76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" name="Freeform 95"/>
                  <p:cNvSpPr>
                    <a:spLocks/>
                  </p:cNvSpPr>
                  <p:nvPr/>
                </p:nvSpPr>
                <p:spPr bwMode="auto">
                  <a:xfrm>
                    <a:off x="3097" y="1368"/>
                    <a:ext cx="462" cy="508"/>
                  </a:xfrm>
                  <a:custGeom>
                    <a:avLst/>
                    <a:gdLst>
                      <a:gd name="T0" fmla="*/ 462 w 462"/>
                      <a:gd name="T1" fmla="*/ 508 h 508"/>
                      <a:gd name="T2" fmla="*/ 162 w 462"/>
                      <a:gd name="T3" fmla="*/ 0 h 508"/>
                      <a:gd name="T4" fmla="*/ 305 w 462"/>
                      <a:gd name="T5" fmla="*/ 287 h 508"/>
                      <a:gd name="T6" fmla="*/ 27 w 462"/>
                      <a:gd name="T7" fmla="*/ 0 h 508"/>
                      <a:gd name="T8" fmla="*/ 260 w 462"/>
                      <a:gd name="T9" fmla="*/ 317 h 508"/>
                      <a:gd name="T10" fmla="*/ 0 w 462"/>
                      <a:gd name="T11" fmla="*/ 168 h 508"/>
                      <a:gd name="T12" fmla="*/ 462 w 462"/>
                      <a:gd name="T13" fmla="*/ 508 h 5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62"/>
                      <a:gd name="T22" fmla="*/ 0 h 508"/>
                      <a:gd name="T23" fmla="*/ 462 w 462"/>
                      <a:gd name="T24" fmla="*/ 508 h 5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62" h="508">
                        <a:moveTo>
                          <a:pt x="462" y="508"/>
                        </a:moveTo>
                        <a:lnTo>
                          <a:pt x="162" y="0"/>
                        </a:lnTo>
                        <a:lnTo>
                          <a:pt x="305" y="287"/>
                        </a:lnTo>
                        <a:lnTo>
                          <a:pt x="27" y="0"/>
                        </a:lnTo>
                        <a:lnTo>
                          <a:pt x="260" y="317"/>
                        </a:lnTo>
                        <a:lnTo>
                          <a:pt x="0" y="168"/>
                        </a:lnTo>
                        <a:lnTo>
                          <a:pt x="462" y="508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" name="Freeform 96"/>
                  <p:cNvSpPr>
                    <a:spLocks/>
                  </p:cNvSpPr>
                  <p:nvPr/>
                </p:nvSpPr>
                <p:spPr bwMode="auto">
                  <a:xfrm>
                    <a:off x="2907" y="1811"/>
                    <a:ext cx="652" cy="156"/>
                  </a:xfrm>
                  <a:custGeom>
                    <a:avLst/>
                    <a:gdLst>
                      <a:gd name="T0" fmla="*/ 652 w 652"/>
                      <a:gd name="T1" fmla="*/ 76 h 156"/>
                      <a:gd name="T2" fmla="*/ 116 w 652"/>
                      <a:gd name="T3" fmla="*/ 0 h 156"/>
                      <a:gd name="T4" fmla="*/ 365 w 652"/>
                      <a:gd name="T5" fmla="*/ 54 h 156"/>
                      <a:gd name="T6" fmla="*/ 0 w 652"/>
                      <a:gd name="T7" fmla="*/ 104 h 156"/>
                      <a:gd name="T8" fmla="*/ 355 w 652"/>
                      <a:gd name="T9" fmla="*/ 101 h 156"/>
                      <a:gd name="T10" fmla="*/ 104 w 652"/>
                      <a:gd name="T11" fmla="*/ 156 h 156"/>
                      <a:gd name="T12" fmla="*/ 652 w 652"/>
                      <a:gd name="T13" fmla="*/ 76 h 15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52"/>
                      <a:gd name="T22" fmla="*/ 0 h 156"/>
                      <a:gd name="T23" fmla="*/ 652 w 652"/>
                      <a:gd name="T24" fmla="*/ 156 h 15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52" h="156">
                        <a:moveTo>
                          <a:pt x="652" y="76"/>
                        </a:moveTo>
                        <a:lnTo>
                          <a:pt x="116" y="0"/>
                        </a:lnTo>
                        <a:lnTo>
                          <a:pt x="365" y="54"/>
                        </a:lnTo>
                        <a:lnTo>
                          <a:pt x="0" y="104"/>
                        </a:lnTo>
                        <a:lnTo>
                          <a:pt x="355" y="101"/>
                        </a:lnTo>
                        <a:lnTo>
                          <a:pt x="104" y="156"/>
                        </a:lnTo>
                        <a:lnTo>
                          <a:pt x="652" y="76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" name="Freeform 97"/>
                  <p:cNvSpPr>
                    <a:spLocks/>
                  </p:cNvSpPr>
                  <p:nvPr/>
                </p:nvSpPr>
                <p:spPr bwMode="auto">
                  <a:xfrm>
                    <a:off x="3527" y="1193"/>
                    <a:ext cx="153" cy="664"/>
                  </a:xfrm>
                  <a:custGeom>
                    <a:avLst/>
                    <a:gdLst>
                      <a:gd name="T0" fmla="*/ 76 w 153"/>
                      <a:gd name="T1" fmla="*/ 664 h 664"/>
                      <a:gd name="T2" fmla="*/ 0 w 153"/>
                      <a:gd name="T3" fmla="*/ 117 h 664"/>
                      <a:gd name="T4" fmla="*/ 54 w 153"/>
                      <a:gd name="T5" fmla="*/ 370 h 664"/>
                      <a:gd name="T6" fmla="*/ 103 w 153"/>
                      <a:gd name="T7" fmla="*/ 0 h 664"/>
                      <a:gd name="T8" fmla="*/ 99 w 153"/>
                      <a:gd name="T9" fmla="*/ 361 h 664"/>
                      <a:gd name="T10" fmla="*/ 153 w 153"/>
                      <a:gd name="T11" fmla="*/ 105 h 664"/>
                      <a:gd name="T12" fmla="*/ 76 w 153"/>
                      <a:gd name="T13" fmla="*/ 664 h 66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53"/>
                      <a:gd name="T22" fmla="*/ 0 h 664"/>
                      <a:gd name="T23" fmla="*/ 153 w 153"/>
                      <a:gd name="T24" fmla="*/ 664 h 66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53" h="664">
                        <a:moveTo>
                          <a:pt x="76" y="664"/>
                        </a:moveTo>
                        <a:lnTo>
                          <a:pt x="0" y="117"/>
                        </a:lnTo>
                        <a:lnTo>
                          <a:pt x="54" y="370"/>
                        </a:lnTo>
                        <a:lnTo>
                          <a:pt x="103" y="0"/>
                        </a:lnTo>
                        <a:lnTo>
                          <a:pt x="99" y="361"/>
                        </a:lnTo>
                        <a:lnTo>
                          <a:pt x="153" y="105"/>
                        </a:lnTo>
                        <a:lnTo>
                          <a:pt x="76" y="664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" name="Freeform 98"/>
                  <p:cNvSpPr>
                    <a:spLocks/>
                  </p:cNvSpPr>
                  <p:nvPr/>
                </p:nvSpPr>
                <p:spPr bwMode="auto">
                  <a:xfrm>
                    <a:off x="3524" y="1927"/>
                    <a:ext cx="153" cy="664"/>
                  </a:xfrm>
                  <a:custGeom>
                    <a:avLst/>
                    <a:gdLst>
                      <a:gd name="T0" fmla="*/ 75 w 153"/>
                      <a:gd name="T1" fmla="*/ 0 h 664"/>
                      <a:gd name="T2" fmla="*/ 0 w 153"/>
                      <a:gd name="T3" fmla="*/ 547 h 664"/>
                      <a:gd name="T4" fmla="*/ 54 w 153"/>
                      <a:gd name="T5" fmla="*/ 294 h 664"/>
                      <a:gd name="T6" fmla="*/ 102 w 153"/>
                      <a:gd name="T7" fmla="*/ 664 h 664"/>
                      <a:gd name="T8" fmla="*/ 99 w 153"/>
                      <a:gd name="T9" fmla="*/ 304 h 664"/>
                      <a:gd name="T10" fmla="*/ 153 w 153"/>
                      <a:gd name="T11" fmla="*/ 559 h 664"/>
                      <a:gd name="T12" fmla="*/ 75 w 153"/>
                      <a:gd name="T13" fmla="*/ 0 h 66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53"/>
                      <a:gd name="T22" fmla="*/ 0 h 664"/>
                      <a:gd name="T23" fmla="*/ 153 w 153"/>
                      <a:gd name="T24" fmla="*/ 664 h 66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53" h="664">
                        <a:moveTo>
                          <a:pt x="75" y="0"/>
                        </a:moveTo>
                        <a:lnTo>
                          <a:pt x="0" y="547"/>
                        </a:lnTo>
                        <a:lnTo>
                          <a:pt x="54" y="294"/>
                        </a:lnTo>
                        <a:lnTo>
                          <a:pt x="102" y="664"/>
                        </a:lnTo>
                        <a:lnTo>
                          <a:pt x="99" y="304"/>
                        </a:lnTo>
                        <a:lnTo>
                          <a:pt x="153" y="559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78" name="Group 99"/>
            <p:cNvGrpSpPr>
              <a:grpSpLocks/>
            </p:cNvGrpSpPr>
            <p:nvPr/>
          </p:nvGrpSpPr>
          <p:grpSpPr bwMode="auto">
            <a:xfrm>
              <a:off x="3049" y="1373"/>
              <a:ext cx="1121" cy="1053"/>
              <a:chOff x="3049" y="1373"/>
              <a:chExt cx="1121" cy="1053"/>
            </a:xfrm>
          </p:grpSpPr>
          <p:sp>
            <p:nvSpPr>
              <p:cNvPr id="79" name="Freeform 100"/>
              <p:cNvSpPr>
                <a:spLocks/>
              </p:cNvSpPr>
              <p:nvPr/>
            </p:nvSpPr>
            <p:spPr bwMode="auto">
              <a:xfrm>
                <a:off x="3235" y="1535"/>
                <a:ext cx="756" cy="788"/>
              </a:xfrm>
              <a:custGeom>
                <a:avLst/>
                <a:gdLst>
                  <a:gd name="T0" fmla="*/ 364 w 756"/>
                  <a:gd name="T1" fmla="*/ 0 h 788"/>
                  <a:gd name="T2" fmla="*/ 349 w 756"/>
                  <a:gd name="T3" fmla="*/ 319 h 788"/>
                  <a:gd name="T4" fmla="*/ 251 w 756"/>
                  <a:gd name="T5" fmla="*/ 44 h 788"/>
                  <a:gd name="T6" fmla="*/ 319 w 756"/>
                  <a:gd name="T7" fmla="*/ 324 h 788"/>
                  <a:gd name="T8" fmla="*/ 100 w 756"/>
                  <a:gd name="T9" fmla="*/ 90 h 788"/>
                  <a:gd name="T10" fmla="*/ 300 w 756"/>
                  <a:gd name="T11" fmla="*/ 324 h 788"/>
                  <a:gd name="T12" fmla="*/ 37 w 756"/>
                  <a:gd name="T13" fmla="*/ 244 h 788"/>
                  <a:gd name="T14" fmla="*/ 290 w 756"/>
                  <a:gd name="T15" fmla="*/ 344 h 788"/>
                  <a:gd name="T16" fmla="*/ 0 w 756"/>
                  <a:gd name="T17" fmla="*/ 359 h 788"/>
                  <a:gd name="T18" fmla="*/ 315 w 756"/>
                  <a:gd name="T19" fmla="*/ 367 h 788"/>
                  <a:gd name="T20" fmla="*/ 34 w 756"/>
                  <a:gd name="T21" fmla="*/ 458 h 788"/>
                  <a:gd name="T22" fmla="*/ 297 w 756"/>
                  <a:gd name="T23" fmla="*/ 387 h 788"/>
                  <a:gd name="T24" fmla="*/ 98 w 756"/>
                  <a:gd name="T25" fmla="*/ 646 h 788"/>
                  <a:gd name="T26" fmla="*/ 319 w 756"/>
                  <a:gd name="T27" fmla="*/ 405 h 788"/>
                  <a:gd name="T28" fmla="*/ 248 w 756"/>
                  <a:gd name="T29" fmla="*/ 676 h 788"/>
                  <a:gd name="T30" fmla="*/ 346 w 756"/>
                  <a:gd name="T31" fmla="*/ 409 h 788"/>
                  <a:gd name="T32" fmla="*/ 364 w 756"/>
                  <a:gd name="T33" fmla="*/ 788 h 788"/>
                  <a:gd name="T34" fmla="*/ 368 w 756"/>
                  <a:gd name="T35" fmla="*/ 392 h 788"/>
                  <a:gd name="T36" fmla="*/ 486 w 756"/>
                  <a:gd name="T37" fmla="*/ 696 h 788"/>
                  <a:gd name="T38" fmla="*/ 383 w 756"/>
                  <a:gd name="T39" fmla="*/ 392 h 788"/>
                  <a:gd name="T40" fmla="*/ 628 w 756"/>
                  <a:gd name="T41" fmla="*/ 652 h 788"/>
                  <a:gd name="T42" fmla="*/ 419 w 756"/>
                  <a:gd name="T43" fmla="*/ 387 h 788"/>
                  <a:gd name="T44" fmla="*/ 700 w 756"/>
                  <a:gd name="T45" fmla="*/ 471 h 788"/>
                  <a:gd name="T46" fmla="*/ 410 w 756"/>
                  <a:gd name="T47" fmla="*/ 362 h 788"/>
                  <a:gd name="T48" fmla="*/ 756 w 756"/>
                  <a:gd name="T49" fmla="*/ 359 h 788"/>
                  <a:gd name="T50" fmla="*/ 407 w 756"/>
                  <a:gd name="T51" fmla="*/ 346 h 788"/>
                  <a:gd name="T52" fmla="*/ 685 w 756"/>
                  <a:gd name="T53" fmla="*/ 253 h 788"/>
                  <a:gd name="T54" fmla="*/ 415 w 756"/>
                  <a:gd name="T55" fmla="*/ 330 h 788"/>
                  <a:gd name="T56" fmla="*/ 597 w 756"/>
                  <a:gd name="T57" fmla="*/ 115 h 788"/>
                  <a:gd name="T58" fmla="*/ 391 w 756"/>
                  <a:gd name="T59" fmla="*/ 330 h 788"/>
                  <a:gd name="T60" fmla="*/ 483 w 756"/>
                  <a:gd name="T61" fmla="*/ 25 h 788"/>
                  <a:gd name="T62" fmla="*/ 376 w 756"/>
                  <a:gd name="T63" fmla="*/ 312 h 788"/>
                  <a:gd name="T64" fmla="*/ 364 w 756"/>
                  <a:gd name="T65" fmla="*/ 0 h 7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6"/>
                  <a:gd name="T100" fmla="*/ 0 h 788"/>
                  <a:gd name="T101" fmla="*/ 756 w 756"/>
                  <a:gd name="T102" fmla="*/ 788 h 78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6" h="788">
                    <a:moveTo>
                      <a:pt x="364" y="0"/>
                    </a:moveTo>
                    <a:lnTo>
                      <a:pt x="349" y="319"/>
                    </a:lnTo>
                    <a:lnTo>
                      <a:pt x="251" y="44"/>
                    </a:lnTo>
                    <a:lnTo>
                      <a:pt x="319" y="324"/>
                    </a:lnTo>
                    <a:lnTo>
                      <a:pt x="100" y="90"/>
                    </a:lnTo>
                    <a:lnTo>
                      <a:pt x="300" y="324"/>
                    </a:lnTo>
                    <a:lnTo>
                      <a:pt x="37" y="244"/>
                    </a:lnTo>
                    <a:lnTo>
                      <a:pt x="290" y="344"/>
                    </a:lnTo>
                    <a:lnTo>
                      <a:pt x="0" y="359"/>
                    </a:lnTo>
                    <a:lnTo>
                      <a:pt x="315" y="367"/>
                    </a:lnTo>
                    <a:lnTo>
                      <a:pt x="34" y="458"/>
                    </a:lnTo>
                    <a:lnTo>
                      <a:pt x="297" y="387"/>
                    </a:lnTo>
                    <a:lnTo>
                      <a:pt x="98" y="646"/>
                    </a:lnTo>
                    <a:lnTo>
                      <a:pt x="319" y="405"/>
                    </a:lnTo>
                    <a:lnTo>
                      <a:pt x="248" y="676"/>
                    </a:lnTo>
                    <a:lnTo>
                      <a:pt x="346" y="409"/>
                    </a:lnTo>
                    <a:lnTo>
                      <a:pt x="364" y="788"/>
                    </a:lnTo>
                    <a:lnTo>
                      <a:pt x="368" y="392"/>
                    </a:lnTo>
                    <a:lnTo>
                      <a:pt x="486" y="696"/>
                    </a:lnTo>
                    <a:lnTo>
                      <a:pt x="383" y="392"/>
                    </a:lnTo>
                    <a:lnTo>
                      <a:pt x="628" y="652"/>
                    </a:lnTo>
                    <a:lnTo>
                      <a:pt x="419" y="387"/>
                    </a:lnTo>
                    <a:lnTo>
                      <a:pt x="700" y="471"/>
                    </a:lnTo>
                    <a:lnTo>
                      <a:pt x="410" y="362"/>
                    </a:lnTo>
                    <a:lnTo>
                      <a:pt x="756" y="359"/>
                    </a:lnTo>
                    <a:lnTo>
                      <a:pt x="407" y="346"/>
                    </a:lnTo>
                    <a:lnTo>
                      <a:pt x="685" y="253"/>
                    </a:lnTo>
                    <a:lnTo>
                      <a:pt x="415" y="330"/>
                    </a:lnTo>
                    <a:lnTo>
                      <a:pt x="597" y="115"/>
                    </a:lnTo>
                    <a:lnTo>
                      <a:pt x="391" y="330"/>
                    </a:lnTo>
                    <a:lnTo>
                      <a:pt x="483" y="25"/>
                    </a:lnTo>
                    <a:lnTo>
                      <a:pt x="376" y="312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101"/>
              <p:cNvSpPr>
                <a:spLocks/>
              </p:cNvSpPr>
              <p:nvPr/>
            </p:nvSpPr>
            <p:spPr bwMode="auto">
              <a:xfrm>
                <a:off x="3049" y="1373"/>
                <a:ext cx="1121" cy="1053"/>
              </a:xfrm>
              <a:custGeom>
                <a:avLst/>
                <a:gdLst>
                  <a:gd name="T0" fmla="*/ 794 w 1121"/>
                  <a:gd name="T1" fmla="*/ 35 h 1053"/>
                  <a:gd name="T2" fmla="*/ 577 w 1121"/>
                  <a:gd name="T3" fmla="*/ 464 h 1053"/>
                  <a:gd name="T4" fmla="*/ 654 w 1121"/>
                  <a:gd name="T5" fmla="*/ 0 h 1053"/>
                  <a:gd name="T6" fmla="*/ 554 w 1121"/>
                  <a:gd name="T7" fmla="*/ 449 h 1053"/>
                  <a:gd name="T8" fmla="*/ 461 w 1121"/>
                  <a:gd name="T9" fmla="*/ 13 h 1053"/>
                  <a:gd name="T10" fmla="*/ 513 w 1121"/>
                  <a:gd name="T11" fmla="*/ 461 h 1053"/>
                  <a:gd name="T12" fmla="*/ 312 w 1121"/>
                  <a:gd name="T13" fmla="*/ 35 h 1053"/>
                  <a:gd name="T14" fmla="*/ 480 w 1121"/>
                  <a:gd name="T15" fmla="*/ 467 h 1053"/>
                  <a:gd name="T16" fmla="*/ 73 w 1121"/>
                  <a:gd name="T17" fmla="*/ 246 h 1053"/>
                  <a:gd name="T18" fmla="*/ 471 w 1121"/>
                  <a:gd name="T19" fmla="*/ 489 h 1053"/>
                  <a:gd name="T20" fmla="*/ 20 w 1121"/>
                  <a:gd name="T21" fmla="*/ 402 h 1053"/>
                  <a:gd name="T22" fmla="*/ 474 w 1121"/>
                  <a:gd name="T23" fmla="*/ 514 h 1053"/>
                  <a:gd name="T24" fmla="*/ 0 w 1121"/>
                  <a:gd name="T25" fmla="*/ 614 h 1053"/>
                  <a:gd name="T26" fmla="*/ 476 w 1121"/>
                  <a:gd name="T27" fmla="*/ 542 h 1053"/>
                  <a:gd name="T28" fmla="*/ 79 w 1121"/>
                  <a:gd name="T29" fmla="*/ 760 h 1053"/>
                  <a:gd name="T30" fmla="*/ 486 w 1121"/>
                  <a:gd name="T31" fmla="*/ 567 h 1053"/>
                  <a:gd name="T32" fmla="*/ 293 w 1121"/>
                  <a:gd name="T33" fmla="*/ 1018 h 1053"/>
                  <a:gd name="T34" fmla="*/ 522 w 1121"/>
                  <a:gd name="T35" fmla="*/ 573 h 1053"/>
                  <a:gd name="T36" fmla="*/ 444 w 1121"/>
                  <a:gd name="T37" fmla="*/ 1047 h 1053"/>
                  <a:gd name="T38" fmla="*/ 544 w 1121"/>
                  <a:gd name="T39" fmla="*/ 567 h 1053"/>
                  <a:gd name="T40" fmla="*/ 645 w 1121"/>
                  <a:gd name="T41" fmla="*/ 1018 h 1053"/>
                  <a:gd name="T42" fmla="*/ 565 w 1121"/>
                  <a:gd name="T43" fmla="*/ 551 h 1053"/>
                  <a:gd name="T44" fmla="*/ 804 w 1121"/>
                  <a:gd name="T45" fmla="*/ 1053 h 1053"/>
                  <a:gd name="T46" fmla="*/ 586 w 1121"/>
                  <a:gd name="T47" fmla="*/ 549 h 1053"/>
                  <a:gd name="T48" fmla="*/ 1067 w 1121"/>
                  <a:gd name="T49" fmla="*/ 823 h 1053"/>
                  <a:gd name="T50" fmla="*/ 599 w 1121"/>
                  <a:gd name="T51" fmla="*/ 533 h 1053"/>
                  <a:gd name="T52" fmla="*/ 1113 w 1121"/>
                  <a:gd name="T53" fmla="*/ 629 h 1053"/>
                  <a:gd name="T54" fmla="*/ 620 w 1121"/>
                  <a:gd name="T55" fmla="*/ 514 h 1053"/>
                  <a:gd name="T56" fmla="*/ 1121 w 1121"/>
                  <a:gd name="T57" fmla="*/ 417 h 1053"/>
                  <a:gd name="T58" fmla="*/ 611 w 1121"/>
                  <a:gd name="T59" fmla="*/ 496 h 1053"/>
                  <a:gd name="T60" fmla="*/ 1088 w 1121"/>
                  <a:gd name="T61" fmla="*/ 246 h 1053"/>
                  <a:gd name="T62" fmla="*/ 617 w 1121"/>
                  <a:gd name="T63" fmla="*/ 471 h 1053"/>
                  <a:gd name="T64" fmla="*/ 794 w 1121"/>
                  <a:gd name="T65" fmla="*/ 35 h 105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21"/>
                  <a:gd name="T100" fmla="*/ 0 h 1053"/>
                  <a:gd name="T101" fmla="*/ 1121 w 1121"/>
                  <a:gd name="T102" fmla="*/ 1053 h 105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21" h="1053">
                    <a:moveTo>
                      <a:pt x="794" y="35"/>
                    </a:moveTo>
                    <a:lnTo>
                      <a:pt x="577" y="464"/>
                    </a:lnTo>
                    <a:lnTo>
                      <a:pt x="654" y="0"/>
                    </a:lnTo>
                    <a:lnTo>
                      <a:pt x="554" y="449"/>
                    </a:lnTo>
                    <a:lnTo>
                      <a:pt x="461" y="13"/>
                    </a:lnTo>
                    <a:lnTo>
                      <a:pt x="513" y="461"/>
                    </a:lnTo>
                    <a:lnTo>
                      <a:pt x="312" y="35"/>
                    </a:lnTo>
                    <a:lnTo>
                      <a:pt x="480" y="467"/>
                    </a:lnTo>
                    <a:lnTo>
                      <a:pt x="73" y="246"/>
                    </a:lnTo>
                    <a:lnTo>
                      <a:pt x="471" y="489"/>
                    </a:lnTo>
                    <a:lnTo>
                      <a:pt x="20" y="402"/>
                    </a:lnTo>
                    <a:lnTo>
                      <a:pt x="474" y="514"/>
                    </a:lnTo>
                    <a:lnTo>
                      <a:pt x="0" y="614"/>
                    </a:lnTo>
                    <a:lnTo>
                      <a:pt x="476" y="542"/>
                    </a:lnTo>
                    <a:lnTo>
                      <a:pt x="79" y="760"/>
                    </a:lnTo>
                    <a:lnTo>
                      <a:pt x="486" y="567"/>
                    </a:lnTo>
                    <a:lnTo>
                      <a:pt x="293" y="1018"/>
                    </a:lnTo>
                    <a:lnTo>
                      <a:pt x="522" y="573"/>
                    </a:lnTo>
                    <a:lnTo>
                      <a:pt x="444" y="1047"/>
                    </a:lnTo>
                    <a:lnTo>
                      <a:pt x="544" y="567"/>
                    </a:lnTo>
                    <a:lnTo>
                      <a:pt x="645" y="1018"/>
                    </a:lnTo>
                    <a:lnTo>
                      <a:pt x="565" y="551"/>
                    </a:lnTo>
                    <a:lnTo>
                      <a:pt x="804" y="1053"/>
                    </a:lnTo>
                    <a:lnTo>
                      <a:pt x="586" y="549"/>
                    </a:lnTo>
                    <a:lnTo>
                      <a:pt x="1067" y="823"/>
                    </a:lnTo>
                    <a:lnTo>
                      <a:pt x="599" y="533"/>
                    </a:lnTo>
                    <a:lnTo>
                      <a:pt x="1113" y="629"/>
                    </a:lnTo>
                    <a:lnTo>
                      <a:pt x="620" y="514"/>
                    </a:lnTo>
                    <a:lnTo>
                      <a:pt x="1121" y="417"/>
                    </a:lnTo>
                    <a:lnTo>
                      <a:pt x="611" y="496"/>
                    </a:lnTo>
                    <a:lnTo>
                      <a:pt x="1088" y="246"/>
                    </a:lnTo>
                    <a:lnTo>
                      <a:pt x="617" y="471"/>
                    </a:lnTo>
                    <a:lnTo>
                      <a:pt x="794" y="35"/>
                    </a:lnTo>
                    <a:close/>
                  </a:path>
                </a:pathLst>
              </a:cu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102"/>
              <p:cNvSpPr>
                <a:spLocks/>
              </p:cNvSpPr>
              <p:nvPr/>
            </p:nvSpPr>
            <p:spPr bwMode="auto">
              <a:xfrm>
                <a:off x="3379" y="1662"/>
                <a:ext cx="466" cy="489"/>
              </a:xfrm>
              <a:custGeom>
                <a:avLst/>
                <a:gdLst>
                  <a:gd name="T0" fmla="*/ 225 w 466"/>
                  <a:gd name="T1" fmla="*/ 0 h 489"/>
                  <a:gd name="T2" fmla="*/ 215 w 466"/>
                  <a:gd name="T3" fmla="*/ 197 h 489"/>
                  <a:gd name="T4" fmla="*/ 155 w 466"/>
                  <a:gd name="T5" fmla="*/ 27 h 489"/>
                  <a:gd name="T6" fmla="*/ 196 w 466"/>
                  <a:gd name="T7" fmla="*/ 201 h 489"/>
                  <a:gd name="T8" fmla="*/ 63 w 466"/>
                  <a:gd name="T9" fmla="*/ 56 h 489"/>
                  <a:gd name="T10" fmla="*/ 185 w 466"/>
                  <a:gd name="T11" fmla="*/ 201 h 489"/>
                  <a:gd name="T12" fmla="*/ 22 w 466"/>
                  <a:gd name="T13" fmla="*/ 151 h 489"/>
                  <a:gd name="T14" fmla="*/ 179 w 466"/>
                  <a:gd name="T15" fmla="*/ 213 h 489"/>
                  <a:gd name="T16" fmla="*/ 0 w 466"/>
                  <a:gd name="T17" fmla="*/ 223 h 489"/>
                  <a:gd name="T18" fmla="*/ 194 w 466"/>
                  <a:gd name="T19" fmla="*/ 228 h 489"/>
                  <a:gd name="T20" fmla="*/ 20 w 466"/>
                  <a:gd name="T21" fmla="*/ 284 h 489"/>
                  <a:gd name="T22" fmla="*/ 183 w 466"/>
                  <a:gd name="T23" fmla="*/ 239 h 489"/>
                  <a:gd name="T24" fmla="*/ 60 w 466"/>
                  <a:gd name="T25" fmla="*/ 401 h 489"/>
                  <a:gd name="T26" fmla="*/ 196 w 466"/>
                  <a:gd name="T27" fmla="*/ 252 h 489"/>
                  <a:gd name="T28" fmla="*/ 153 w 466"/>
                  <a:gd name="T29" fmla="*/ 420 h 489"/>
                  <a:gd name="T30" fmla="*/ 214 w 466"/>
                  <a:gd name="T31" fmla="*/ 253 h 489"/>
                  <a:gd name="T32" fmla="*/ 225 w 466"/>
                  <a:gd name="T33" fmla="*/ 489 h 489"/>
                  <a:gd name="T34" fmla="*/ 227 w 466"/>
                  <a:gd name="T35" fmla="*/ 244 h 489"/>
                  <a:gd name="T36" fmla="*/ 301 w 466"/>
                  <a:gd name="T37" fmla="*/ 433 h 489"/>
                  <a:gd name="T38" fmla="*/ 237 w 466"/>
                  <a:gd name="T39" fmla="*/ 244 h 489"/>
                  <a:gd name="T40" fmla="*/ 388 w 466"/>
                  <a:gd name="T41" fmla="*/ 406 h 489"/>
                  <a:gd name="T42" fmla="*/ 258 w 466"/>
                  <a:gd name="T43" fmla="*/ 239 h 489"/>
                  <a:gd name="T44" fmla="*/ 432 w 466"/>
                  <a:gd name="T45" fmla="*/ 293 h 489"/>
                  <a:gd name="T46" fmla="*/ 253 w 466"/>
                  <a:gd name="T47" fmla="*/ 224 h 489"/>
                  <a:gd name="T48" fmla="*/ 466 w 466"/>
                  <a:gd name="T49" fmla="*/ 223 h 489"/>
                  <a:gd name="T50" fmla="*/ 252 w 466"/>
                  <a:gd name="T51" fmla="*/ 215 h 489"/>
                  <a:gd name="T52" fmla="*/ 424 w 466"/>
                  <a:gd name="T53" fmla="*/ 157 h 489"/>
                  <a:gd name="T54" fmla="*/ 256 w 466"/>
                  <a:gd name="T55" fmla="*/ 206 h 489"/>
                  <a:gd name="T56" fmla="*/ 368 w 466"/>
                  <a:gd name="T57" fmla="*/ 71 h 489"/>
                  <a:gd name="T58" fmla="*/ 241 w 466"/>
                  <a:gd name="T59" fmla="*/ 206 h 489"/>
                  <a:gd name="T60" fmla="*/ 299 w 466"/>
                  <a:gd name="T61" fmla="*/ 15 h 489"/>
                  <a:gd name="T62" fmla="*/ 232 w 466"/>
                  <a:gd name="T63" fmla="*/ 195 h 489"/>
                  <a:gd name="T64" fmla="*/ 225 w 466"/>
                  <a:gd name="T65" fmla="*/ 0 h 48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6"/>
                  <a:gd name="T100" fmla="*/ 0 h 489"/>
                  <a:gd name="T101" fmla="*/ 466 w 466"/>
                  <a:gd name="T102" fmla="*/ 489 h 48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6" h="489">
                    <a:moveTo>
                      <a:pt x="225" y="0"/>
                    </a:moveTo>
                    <a:lnTo>
                      <a:pt x="215" y="197"/>
                    </a:lnTo>
                    <a:lnTo>
                      <a:pt x="155" y="27"/>
                    </a:lnTo>
                    <a:lnTo>
                      <a:pt x="196" y="201"/>
                    </a:lnTo>
                    <a:lnTo>
                      <a:pt x="63" y="56"/>
                    </a:lnTo>
                    <a:lnTo>
                      <a:pt x="185" y="201"/>
                    </a:lnTo>
                    <a:lnTo>
                      <a:pt x="22" y="151"/>
                    </a:lnTo>
                    <a:lnTo>
                      <a:pt x="179" y="213"/>
                    </a:lnTo>
                    <a:lnTo>
                      <a:pt x="0" y="223"/>
                    </a:lnTo>
                    <a:lnTo>
                      <a:pt x="194" y="228"/>
                    </a:lnTo>
                    <a:lnTo>
                      <a:pt x="20" y="284"/>
                    </a:lnTo>
                    <a:lnTo>
                      <a:pt x="183" y="239"/>
                    </a:lnTo>
                    <a:lnTo>
                      <a:pt x="60" y="401"/>
                    </a:lnTo>
                    <a:lnTo>
                      <a:pt x="196" y="252"/>
                    </a:lnTo>
                    <a:lnTo>
                      <a:pt x="153" y="420"/>
                    </a:lnTo>
                    <a:lnTo>
                      <a:pt x="214" y="253"/>
                    </a:lnTo>
                    <a:lnTo>
                      <a:pt x="225" y="489"/>
                    </a:lnTo>
                    <a:lnTo>
                      <a:pt x="227" y="244"/>
                    </a:lnTo>
                    <a:lnTo>
                      <a:pt x="301" y="433"/>
                    </a:lnTo>
                    <a:lnTo>
                      <a:pt x="237" y="244"/>
                    </a:lnTo>
                    <a:lnTo>
                      <a:pt x="388" y="406"/>
                    </a:lnTo>
                    <a:lnTo>
                      <a:pt x="258" y="239"/>
                    </a:lnTo>
                    <a:lnTo>
                      <a:pt x="432" y="293"/>
                    </a:lnTo>
                    <a:lnTo>
                      <a:pt x="253" y="224"/>
                    </a:lnTo>
                    <a:lnTo>
                      <a:pt x="466" y="223"/>
                    </a:lnTo>
                    <a:lnTo>
                      <a:pt x="252" y="215"/>
                    </a:lnTo>
                    <a:lnTo>
                      <a:pt x="424" y="157"/>
                    </a:lnTo>
                    <a:lnTo>
                      <a:pt x="256" y="206"/>
                    </a:lnTo>
                    <a:lnTo>
                      <a:pt x="368" y="71"/>
                    </a:lnTo>
                    <a:lnTo>
                      <a:pt x="241" y="206"/>
                    </a:lnTo>
                    <a:lnTo>
                      <a:pt x="299" y="15"/>
                    </a:lnTo>
                    <a:lnTo>
                      <a:pt x="232" y="195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FFF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2" name="Group 103"/>
          <p:cNvGrpSpPr>
            <a:grpSpLocks/>
          </p:cNvGrpSpPr>
          <p:nvPr/>
        </p:nvGrpSpPr>
        <p:grpSpPr bwMode="auto">
          <a:xfrm>
            <a:off x="6540500" y="1739900"/>
            <a:ext cx="2514600" cy="2667000"/>
            <a:chOff x="1247" y="1008"/>
            <a:chExt cx="915" cy="932"/>
          </a:xfrm>
        </p:grpSpPr>
        <p:sp>
          <p:nvSpPr>
            <p:cNvPr id="103" name="Freeform 104"/>
            <p:cNvSpPr>
              <a:spLocks/>
            </p:cNvSpPr>
            <p:nvPr/>
          </p:nvSpPr>
          <p:spPr bwMode="auto">
            <a:xfrm>
              <a:off x="1409" y="1130"/>
              <a:ext cx="674" cy="693"/>
            </a:xfrm>
            <a:custGeom>
              <a:avLst/>
              <a:gdLst>
                <a:gd name="T0" fmla="*/ 246 w 674"/>
                <a:gd name="T1" fmla="*/ 38 h 693"/>
                <a:gd name="T2" fmla="*/ 220 w 674"/>
                <a:gd name="T3" fmla="*/ 42 h 693"/>
                <a:gd name="T4" fmla="*/ 165 w 674"/>
                <a:gd name="T5" fmla="*/ 61 h 693"/>
                <a:gd name="T6" fmla="*/ 136 w 674"/>
                <a:gd name="T7" fmla="*/ 75 h 693"/>
                <a:gd name="T8" fmla="*/ 101 w 674"/>
                <a:gd name="T9" fmla="*/ 83 h 693"/>
                <a:gd name="T10" fmla="*/ 45 w 674"/>
                <a:gd name="T11" fmla="*/ 108 h 693"/>
                <a:gd name="T12" fmla="*/ 30 w 674"/>
                <a:gd name="T13" fmla="*/ 177 h 693"/>
                <a:gd name="T14" fmla="*/ 3 w 674"/>
                <a:gd name="T15" fmla="*/ 215 h 693"/>
                <a:gd name="T16" fmla="*/ 0 w 674"/>
                <a:gd name="T17" fmla="*/ 279 h 693"/>
                <a:gd name="T18" fmla="*/ 195 w 674"/>
                <a:gd name="T19" fmla="*/ 341 h 693"/>
                <a:gd name="T20" fmla="*/ 163 w 674"/>
                <a:gd name="T21" fmla="*/ 366 h 693"/>
                <a:gd name="T22" fmla="*/ 181 w 674"/>
                <a:gd name="T23" fmla="*/ 382 h 693"/>
                <a:gd name="T24" fmla="*/ 199 w 674"/>
                <a:gd name="T25" fmla="*/ 396 h 693"/>
                <a:gd name="T26" fmla="*/ 223 w 674"/>
                <a:gd name="T27" fmla="*/ 416 h 693"/>
                <a:gd name="T28" fmla="*/ 209 w 674"/>
                <a:gd name="T29" fmla="*/ 440 h 693"/>
                <a:gd name="T30" fmla="*/ 222 w 674"/>
                <a:gd name="T31" fmla="*/ 432 h 693"/>
                <a:gd name="T32" fmla="*/ 250 w 674"/>
                <a:gd name="T33" fmla="*/ 442 h 693"/>
                <a:gd name="T34" fmla="*/ 270 w 674"/>
                <a:gd name="T35" fmla="*/ 476 h 693"/>
                <a:gd name="T36" fmla="*/ 307 w 674"/>
                <a:gd name="T37" fmla="*/ 693 h 693"/>
                <a:gd name="T38" fmla="*/ 340 w 674"/>
                <a:gd name="T39" fmla="*/ 652 h 693"/>
                <a:gd name="T40" fmla="*/ 366 w 674"/>
                <a:gd name="T41" fmla="*/ 647 h 693"/>
                <a:gd name="T42" fmla="*/ 425 w 674"/>
                <a:gd name="T43" fmla="*/ 638 h 693"/>
                <a:gd name="T44" fmla="*/ 454 w 674"/>
                <a:gd name="T45" fmla="*/ 618 h 693"/>
                <a:gd name="T46" fmla="*/ 508 w 674"/>
                <a:gd name="T47" fmla="*/ 633 h 693"/>
                <a:gd name="T48" fmla="*/ 564 w 674"/>
                <a:gd name="T49" fmla="*/ 594 h 693"/>
                <a:gd name="T50" fmla="*/ 543 w 674"/>
                <a:gd name="T51" fmla="*/ 505 h 693"/>
                <a:gd name="T52" fmla="*/ 561 w 674"/>
                <a:gd name="T53" fmla="*/ 465 h 693"/>
                <a:gd name="T54" fmla="*/ 582 w 674"/>
                <a:gd name="T55" fmla="*/ 405 h 693"/>
                <a:gd name="T56" fmla="*/ 674 w 674"/>
                <a:gd name="T57" fmla="*/ 325 h 693"/>
                <a:gd name="T58" fmla="*/ 606 w 674"/>
                <a:gd name="T59" fmla="*/ 289 h 693"/>
                <a:gd name="T60" fmla="*/ 566 w 674"/>
                <a:gd name="T61" fmla="*/ 219 h 693"/>
                <a:gd name="T62" fmla="*/ 582 w 674"/>
                <a:gd name="T63" fmla="*/ 100 h 693"/>
                <a:gd name="T64" fmla="*/ 517 w 674"/>
                <a:gd name="T65" fmla="*/ 65 h 693"/>
                <a:gd name="T66" fmla="*/ 447 w 674"/>
                <a:gd name="T67" fmla="*/ 81 h 693"/>
                <a:gd name="T68" fmla="*/ 433 w 674"/>
                <a:gd name="T69" fmla="*/ 27 h 693"/>
                <a:gd name="T70" fmla="*/ 368 w 674"/>
                <a:gd name="T71" fmla="*/ 11 h 693"/>
                <a:gd name="T72" fmla="*/ 316 w 674"/>
                <a:gd name="T73" fmla="*/ 0 h 69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4"/>
                <a:gd name="T112" fmla="*/ 0 h 693"/>
                <a:gd name="T113" fmla="*/ 674 w 674"/>
                <a:gd name="T114" fmla="*/ 693 h 69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4" h="693">
                  <a:moveTo>
                    <a:pt x="279" y="157"/>
                  </a:moveTo>
                  <a:lnTo>
                    <a:pt x="246" y="38"/>
                  </a:lnTo>
                  <a:lnTo>
                    <a:pt x="267" y="215"/>
                  </a:lnTo>
                  <a:lnTo>
                    <a:pt x="220" y="42"/>
                  </a:lnTo>
                  <a:lnTo>
                    <a:pt x="236" y="186"/>
                  </a:lnTo>
                  <a:lnTo>
                    <a:pt x="165" y="61"/>
                  </a:lnTo>
                  <a:lnTo>
                    <a:pt x="222" y="223"/>
                  </a:lnTo>
                  <a:lnTo>
                    <a:pt x="136" y="75"/>
                  </a:lnTo>
                  <a:lnTo>
                    <a:pt x="206" y="243"/>
                  </a:lnTo>
                  <a:lnTo>
                    <a:pt x="101" y="83"/>
                  </a:lnTo>
                  <a:lnTo>
                    <a:pt x="199" y="254"/>
                  </a:lnTo>
                  <a:lnTo>
                    <a:pt x="45" y="108"/>
                  </a:lnTo>
                  <a:lnTo>
                    <a:pt x="190" y="264"/>
                  </a:lnTo>
                  <a:lnTo>
                    <a:pt x="30" y="177"/>
                  </a:lnTo>
                  <a:lnTo>
                    <a:pt x="175" y="281"/>
                  </a:lnTo>
                  <a:lnTo>
                    <a:pt x="3" y="215"/>
                  </a:lnTo>
                  <a:lnTo>
                    <a:pt x="157" y="300"/>
                  </a:lnTo>
                  <a:lnTo>
                    <a:pt x="0" y="279"/>
                  </a:lnTo>
                  <a:lnTo>
                    <a:pt x="183" y="322"/>
                  </a:lnTo>
                  <a:lnTo>
                    <a:pt x="195" y="341"/>
                  </a:lnTo>
                  <a:lnTo>
                    <a:pt x="3" y="382"/>
                  </a:lnTo>
                  <a:lnTo>
                    <a:pt x="163" y="366"/>
                  </a:lnTo>
                  <a:lnTo>
                    <a:pt x="22" y="405"/>
                  </a:lnTo>
                  <a:lnTo>
                    <a:pt x="181" y="382"/>
                  </a:lnTo>
                  <a:lnTo>
                    <a:pt x="30" y="465"/>
                  </a:lnTo>
                  <a:lnTo>
                    <a:pt x="199" y="396"/>
                  </a:lnTo>
                  <a:lnTo>
                    <a:pt x="57" y="496"/>
                  </a:lnTo>
                  <a:lnTo>
                    <a:pt x="223" y="416"/>
                  </a:lnTo>
                  <a:lnTo>
                    <a:pt x="42" y="561"/>
                  </a:lnTo>
                  <a:lnTo>
                    <a:pt x="209" y="440"/>
                  </a:lnTo>
                  <a:lnTo>
                    <a:pt x="83" y="610"/>
                  </a:lnTo>
                  <a:lnTo>
                    <a:pt x="222" y="432"/>
                  </a:lnTo>
                  <a:lnTo>
                    <a:pt x="152" y="586"/>
                  </a:lnTo>
                  <a:lnTo>
                    <a:pt x="250" y="442"/>
                  </a:lnTo>
                  <a:lnTo>
                    <a:pt x="225" y="627"/>
                  </a:lnTo>
                  <a:lnTo>
                    <a:pt x="270" y="476"/>
                  </a:lnTo>
                  <a:lnTo>
                    <a:pt x="293" y="556"/>
                  </a:lnTo>
                  <a:lnTo>
                    <a:pt x="307" y="693"/>
                  </a:lnTo>
                  <a:lnTo>
                    <a:pt x="307" y="494"/>
                  </a:lnTo>
                  <a:lnTo>
                    <a:pt x="340" y="652"/>
                  </a:lnTo>
                  <a:lnTo>
                    <a:pt x="323" y="480"/>
                  </a:lnTo>
                  <a:lnTo>
                    <a:pt x="366" y="647"/>
                  </a:lnTo>
                  <a:lnTo>
                    <a:pt x="346" y="482"/>
                  </a:lnTo>
                  <a:lnTo>
                    <a:pt x="425" y="638"/>
                  </a:lnTo>
                  <a:lnTo>
                    <a:pt x="374" y="482"/>
                  </a:lnTo>
                  <a:lnTo>
                    <a:pt x="454" y="618"/>
                  </a:lnTo>
                  <a:lnTo>
                    <a:pt x="394" y="467"/>
                  </a:lnTo>
                  <a:lnTo>
                    <a:pt x="508" y="633"/>
                  </a:lnTo>
                  <a:lnTo>
                    <a:pt x="419" y="469"/>
                  </a:lnTo>
                  <a:lnTo>
                    <a:pt x="564" y="594"/>
                  </a:lnTo>
                  <a:lnTo>
                    <a:pt x="403" y="434"/>
                  </a:lnTo>
                  <a:lnTo>
                    <a:pt x="543" y="505"/>
                  </a:lnTo>
                  <a:lnTo>
                    <a:pt x="394" y="399"/>
                  </a:lnTo>
                  <a:lnTo>
                    <a:pt x="561" y="465"/>
                  </a:lnTo>
                  <a:lnTo>
                    <a:pt x="412" y="378"/>
                  </a:lnTo>
                  <a:lnTo>
                    <a:pt x="582" y="405"/>
                  </a:lnTo>
                  <a:lnTo>
                    <a:pt x="396" y="359"/>
                  </a:lnTo>
                  <a:lnTo>
                    <a:pt x="674" y="325"/>
                  </a:lnTo>
                  <a:lnTo>
                    <a:pt x="429" y="332"/>
                  </a:lnTo>
                  <a:lnTo>
                    <a:pt x="606" y="289"/>
                  </a:lnTo>
                  <a:lnTo>
                    <a:pt x="374" y="322"/>
                  </a:lnTo>
                  <a:lnTo>
                    <a:pt x="566" y="219"/>
                  </a:lnTo>
                  <a:lnTo>
                    <a:pt x="360" y="306"/>
                  </a:lnTo>
                  <a:lnTo>
                    <a:pt x="582" y="100"/>
                  </a:lnTo>
                  <a:lnTo>
                    <a:pt x="379" y="273"/>
                  </a:lnTo>
                  <a:lnTo>
                    <a:pt x="517" y="65"/>
                  </a:lnTo>
                  <a:lnTo>
                    <a:pt x="384" y="248"/>
                  </a:lnTo>
                  <a:lnTo>
                    <a:pt x="447" y="81"/>
                  </a:lnTo>
                  <a:lnTo>
                    <a:pt x="360" y="243"/>
                  </a:lnTo>
                  <a:lnTo>
                    <a:pt x="433" y="27"/>
                  </a:lnTo>
                  <a:lnTo>
                    <a:pt x="335" y="233"/>
                  </a:lnTo>
                  <a:lnTo>
                    <a:pt x="368" y="11"/>
                  </a:lnTo>
                  <a:lnTo>
                    <a:pt x="316" y="231"/>
                  </a:lnTo>
                  <a:lnTo>
                    <a:pt x="316" y="0"/>
                  </a:lnTo>
                  <a:lnTo>
                    <a:pt x="279" y="157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" name="Group 105"/>
            <p:cNvGrpSpPr>
              <a:grpSpLocks/>
            </p:cNvGrpSpPr>
            <p:nvPr/>
          </p:nvGrpSpPr>
          <p:grpSpPr bwMode="auto">
            <a:xfrm>
              <a:off x="1712" y="1026"/>
              <a:ext cx="426" cy="886"/>
              <a:chOff x="1712" y="1026"/>
              <a:chExt cx="426" cy="886"/>
            </a:xfrm>
          </p:grpSpPr>
          <p:sp>
            <p:nvSpPr>
              <p:cNvPr id="123" name="Freeform 106"/>
              <p:cNvSpPr>
                <a:spLocks/>
              </p:cNvSpPr>
              <p:nvPr/>
            </p:nvSpPr>
            <p:spPr bwMode="auto">
              <a:xfrm>
                <a:off x="1713" y="1310"/>
                <a:ext cx="421" cy="153"/>
              </a:xfrm>
              <a:custGeom>
                <a:avLst/>
                <a:gdLst>
                  <a:gd name="T0" fmla="*/ 0 w 421"/>
                  <a:gd name="T1" fmla="*/ 153 h 153"/>
                  <a:gd name="T2" fmla="*/ 389 w 421"/>
                  <a:gd name="T3" fmla="*/ 0 h 153"/>
                  <a:gd name="T4" fmla="*/ 216 w 421"/>
                  <a:gd name="T5" fmla="*/ 81 h 153"/>
                  <a:gd name="T6" fmla="*/ 421 w 421"/>
                  <a:gd name="T7" fmla="*/ 47 h 153"/>
                  <a:gd name="T8" fmla="*/ 0 w 421"/>
                  <a:gd name="T9" fmla="*/ 153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1"/>
                  <a:gd name="T16" fmla="*/ 0 h 153"/>
                  <a:gd name="T17" fmla="*/ 421 w 42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1" h="153">
                    <a:moveTo>
                      <a:pt x="0" y="153"/>
                    </a:moveTo>
                    <a:lnTo>
                      <a:pt x="389" y="0"/>
                    </a:lnTo>
                    <a:lnTo>
                      <a:pt x="216" y="81"/>
                    </a:lnTo>
                    <a:lnTo>
                      <a:pt x="421" y="47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107"/>
              <p:cNvSpPr>
                <a:spLocks/>
              </p:cNvSpPr>
              <p:nvPr/>
            </p:nvSpPr>
            <p:spPr bwMode="auto">
              <a:xfrm>
                <a:off x="1717" y="1475"/>
                <a:ext cx="421" cy="154"/>
              </a:xfrm>
              <a:custGeom>
                <a:avLst/>
                <a:gdLst>
                  <a:gd name="T0" fmla="*/ 0 w 421"/>
                  <a:gd name="T1" fmla="*/ 0 h 154"/>
                  <a:gd name="T2" fmla="*/ 389 w 421"/>
                  <a:gd name="T3" fmla="*/ 154 h 154"/>
                  <a:gd name="T4" fmla="*/ 216 w 421"/>
                  <a:gd name="T5" fmla="*/ 73 h 154"/>
                  <a:gd name="T6" fmla="*/ 421 w 421"/>
                  <a:gd name="T7" fmla="*/ 107 h 154"/>
                  <a:gd name="T8" fmla="*/ 0 w 421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1"/>
                  <a:gd name="T16" fmla="*/ 0 h 154"/>
                  <a:gd name="T17" fmla="*/ 421 w 421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1" h="154">
                    <a:moveTo>
                      <a:pt x="0" y="0"/>
                    </a:moveTo>
                    <a:lnTo>
                      <a:pt x="389" y="154"/>
                    </a:lnTo>
                    <a:lnTo>
                      <a:pt x="216" y="73"/>
                    </a:lnTo>
                    <a:lnTo>
                      <a:pt x="421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108"/>
              <p:cNvSpPr>
                <a:spLocks/>
              </p:cNvSpPr>
              <p:nvPr/>
            </p:nvSpPr>
            <p:spPr bwMode="auto">
              <a:xfrm>
                <a:off x="1712" y="1482"/>
                <a:ext cx="151" cy="430"/>
              </a:xfrm>
              <a:custGeom>
                <a:avLst/>
                <a:gdLst>
                  <a:gd name="T0" fmla="*/ 0 w 151"/>
                  <a:gd name="T1" fmla="*/ 0 h 430"/>
                  <a:gd name="T2" fmla="*/ 151 w 151"/>
                  <a:gd name="T3" fmla="*/ 398 h 430"/>
                  <a:gd name="T4" fmla="*/ 72 w 151"/>
                  <a:gd name="T5" fmla="*/ 220 h 430"/>
                  <a:gd name="T6" fmla="*/ 105 w 151"/>
                  <a:gd name="T7" fmla="*/ 430 h 430"/>
                  <a:gd name="T8" fmla="*/ 0 w 151"/>
                  <a:gd name="T9" fmla="*/ 0 h 4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1"/>
                  <a:gd name="T16" fmla="*/ 0 h 430"/>
                  <a:gd name="T17" fmla="*/ 151 w 151"/>
                  <a:gd name="T18" fmla="*/ 430 h 4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1" h="430">
                    <a:moveTo>
                      <a:pt x="0" y="0"/>
                    </a:moveTo>
                    <a:lnTo>
                      <a:pt x="151" y="398"/>
                    </a:lnTo>
                    <a:lnTo>
                      <a:pt x="72" y="220"/>
                    </a:lnTo>
                    <a:lnTo>
                      <a:pt x="105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109"/>
              <p:cNvSpPr>
                <a:spLocks/>
              </p:cNvSpPr>
              <p:nvPr/>
            </p:nvSpPr>
            <p:spPr bwMode="auto">
              <a:xfrm>
                <a:off x="1712" y="1026"/>
                <a:ext cx="151" cy="431"/>
              </a:xfrm>
              <a:custGeom>
                <a:avLst/>
                <a:gdLst>
                  <a:gd name="T0" fmla="*/ 0 w 151"/>
                  <a:gd name="T1" fmla="*/ 431 h 431"/>
                  <a:gd name="T2" fmla="*/ 151 w 151"/>
                  <a:gd name="T3" fmla="*/ 33 h 431"/>
                  <a:gd name="T4" fmla="*/ 72 w 151"/>
                  <a:gd name="T5" fmla="*/ 210 h 431"/>
                  <a:gd name="T6" fmla="*/ 105 w 151"/>
                  <a:gd name="T7" fmla="*/ 0 h 431"/>
                  <a:gd name="T8" fmla="*/ 0 w 151"/>
                  <a:gd name="T9" fmla="*/ 431 h 4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1"/>
                  <a:gd name="T16" fmla="*/ 0 h 431"/>
                  <a:gd name="T17" fmla="*/ 151 w 151"/>
                  <a:gd name="T18" fmla="*/ 431 h 4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1" h="431">
                    <a:moveTo>
                      <a:pt x="0" y="431"/>
                    </a:moveTo>
                    <a:lnTo>
                      <a:pt x="151" y="33"/>
                    </a:lnTo>
                    <a:lnTo>
                      <a:pt x="72" y="210"/>
                    </a:lnTo>
                    <a:lnTo>
                      <a:pt x="105" y="0"/>
                    </a:lnTo>
                    <a:lnTo>
                      <a:pt x="0" y="431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" name="Group 110"/>
            <p:cNvGrpSpPr>
              <a:grpSpLocks/>
            </p:cNvGrpSpPr>
            <p:nvPr/>
          </p:nvGrpSpPr>
          <p:grpSpPr bwMode="auto">
            <a:xfrm>
              <a:off x="1247" y="1008"/>
              <a:ext cx="915" cy="932"/>
              <a:chOff x="1247" y="1008"/>
              <a:chExt cx="915" cy="932"/>
            </a:xfrm>
          </p:grpSpPr>
          <p:grpSp>
            <p:nvGrpSpPr>
              <p:cNvPr id="109" name="Group 111"/>
              <p:cNvGrpSpPr>
                <a:grpSpLocks/>
              </p:cNvGrpSpPr>
              <p:nvPr/>
            </p:nvGrpSpPr>
            <p:grpSpPr bwMode="auto">
              <a:xfrm>
                <a:off x="1372" y="1489"/>
                <a:ext cx="665" cy="341"/>
                <a:chOff x="1372" y="1489"/>
                <a:chExt cx="665" cy="341"/>
              </a:xfrm>
            </p:grpSpPr>
            <p:sp>
              <p:nvSpPr>
                <p:cNvPr id="121" name="Freeform 112"/>
                <p:cNvSpPr>
                  <a:spLocks/>
                </p:cNvSpPr>
                <p:nvPr/>
              </p:nvSpPr>
              <p:spPr bwMode="auto">
                <a:xfrm>
                  <a:off x="1372" y="1489"/>
                  <a:ext cx="308" cy="341"/>
                </a:xfrm>
                <a:custGeom>
                  <a:avLst/>
                  <a:gdLst>
                    <a:gd name="T0" fmla="*/ 308 w 308"/>
                    <a:gd name="T1" fmla="*/ 0 h 341"/>
                    <a:gd name="T2" fmla="*/ 109 w 308"/>
                    <a:gd name="T3" fmla="*/ 341 h 341"/>
                    <a:gd name="T4" fmla="*/ 204 w 308"/>
                    <a:gd name="T5" fmla="*/ 148 h 341"/>
                    <a:gd name="T6" fmla="*/ 19 w 308"/>
                    <a:gd name="T7" fmla="*/ 341 h 341"/>
                    <a:gd name="T8" fmla="*/ 174 w 308"/>
                    <a:gd name="T9" fmla="*/ 128 h 341"/>
                    <a:gd name="T10" fmla="*/ 0 w 308"/>
                    <a:gd name="T11" fmla="*/ 228 h 341"/>
                    <a:gd name="T12" fmla="*/ 308 w 308"/>
                    <a:gd name="T13" fmla="*/ 0 h 3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8"/>
                    <a:gd name="T22" fmla="*/ 0 h 341"/>
                    <a:gd name="T23" fmla="*/ 308 w 308"/>
                    <a:gd name="T24" fmla="*/ 341 h 34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8" h="341">
                      <a:moveTo>
                        <a:pt x="308" y="0"/>
                      </a:moveTo>
                      <a:lnTo>
                        <a:pt x="109" y="341"/>
                      </a:lnTo>
                      <a:lnTo>
                        <a:pt x="204" y="148"/>
                      </a:lnTo>
                      <a:lnTo>
                        <a:pt x="19" y="341"/>
                      </a:lnTo>
                      <a:lnTo>
                        <a:pt x="174" y="128"/>
                      </a:lnTo>
                      <a:lnTo>
                        <a:pt x="0" y="228"/>
                      </a:lnTo>
                      <a:lnTo>
                        <a:pt x="308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Freeform 113"/>
                <p:cNvSpPr>
                  <a:spLocks/>
                </p:cNvSpPr>
                <p:nvPr/>
              </p:nvSpPr>
              <p:spPr bwMode="auto">
                <a:xfrm>
                  <a:off x="1728" y="1489"/>
                  <a:ext cx="309" cy="341"/>
                </a:xfrm>
                <a:custGeom>
                  <a:avLst/>
                  <a:gdLst>
                    <a:gd name="T0" fmla="*/ 0 w 309"/>
                    <a:gd name="T1" fmla="*/ 0 h 341"/>
                    <a:gd name="T2" fmla="*/ 200 w 309"/>
                    <a:gd name="T3" fmla="*/ 341 h 341"/>
                    <a:gd name="T4" fmla="*/ 104 w 309"/>
                    <a:gd name="T5" fmla="*/ 148 h 341"/>
                    <a:gd name="T6" fmla="*/ 290 w 309"/>
                    <a:gd name="T7" fmla="*/ 341 h 341"/>
                    <a:gd name="T8" fmla="*/ 135 w 309"/>
                    <a:gd name="T9" fmla="*/ 128 h 341"/>
                    <a:gd name="T10" fmla="*/ 309 w 309"/>
                    <a:gd name="T11" fmla="*/ 228 h 341"/>
                    <a:gd name="T12" fmla="*/ 0 w 309"/>
                    <a:gd name="T13" fmla="*/ 0 h 3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9"/>
                    <a:gd name="T22" fmla="*/ 0 h 341"/>
                    <a:gd name="T23" fmla="*/ 309 w 309"/>
                    <a:gd name="T24" fmla="*/ 341 h 34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9" h="341">
                      <a:moveTo>
                        <a:pt x="0" y="0"/>
                      </a:moveTo>
                      <a:lnTo>
                        <a:pt x="200" y="341"/>
                      </a:lnTo>
                      <a:lnTo>
                        <a:pt x="104" y="148"/>
                      </a:lnTo>
                      <a:lnTo>
                        <a:pt x="290" y="341"/>
                      </a:lnTo>
                      <a:lnTo>
                        <a:pt x="135" y="128"/>
                      </a:lnTo>
                      <a:lnTo>
                        <a:pt x="309" y="2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0" name="Group 114"/>
              <p:cNvGrpSpPr>
                <a:grpSpLocks/>
              </p:cNvGrpSpPr>
              <p:nvPr/>
            </p:nvGrpSpPr>
            <p:grpSpPr bwMode="auto">
              <a:xfrm>
                <a:off x="1247" y="1008"/>
                <a:ext cx="915" cy="932"/>
                <a:chOff x="1247" y="1008"/>
                <a:chExt cx="915" cy="932"/>
              </a:xfrm>
            </p:grpSpPr>
            <p:sp>
              <p:nvSpPr>
                <p:cNvPr id="111" name="Freeform 115"/>
                <p:cNvSpPr>
                  <a:spLocks/>
                </p:cNvSpPr>
                <p:nvPr/>
              </p:nvSpPr>
              <p:spPr bwMode="auto">
                <a:xfrm>
                  <a:off x="1265" y="1317"/>
                  <a:ext cx="421" cy="153"/>
                </a:xfrm>
                <a:custGeom>
                  <a:avLst/>
                  <a:gdLst>
                    <a:gd name="T0" fmla="*/ 421 w 421"/>
                    <a:gd name="T1" fmla="*/ 153 h 153"/>
                    <a:gd name="T2" fmla="*/ 32 w 421"/>
                    <a:gd name="T3" fmla="*/ 0 h 153"/>
                    <a:gd name="T4" fmla="*/ 205 w 421"/>
                    <a:gd name="T5" fmla="*/ 79 h 153"/>
                    <a:gd name="T6" fmla="*/ 0 w 421"/>
                    <a:gd name="T7" fmla="*/ 46 h 153"/>
                    <a:gd name="T8" fmla="*/ 421 w 421"/>
                    <a:gd name="T9" fmla="*/ 153 h 1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1"/>
                    <a:gd name="T16" fmla="*/ 0 h 153"/>
                    <a:gd name="T17" fmla="*/ 421 w 421"/>
                    <a:gd name="T18" fmla="*/ 153 h 1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1" h="153">
                      <a:moveTo>
                        <a:pt x="421" y="153"/>
                      </a:moveTo>
                      <a:lnTo>
                        <a:pt x="32" y="0"/>
                      </a:lnTo>
                      <a:lnTo>
                        <a:pt x="205" y="79"/>
                      </a:lnTo>
                      <a:lnTo>
                        <a:pt x="0" y="46"/>
                      </a:lnTo>
                      <a:lnTo>
                        <a:pt x="421" y="153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Freeform 116"/>
                <p:cNvSpPr>
                  <a:spLocks/>
                </p:cNvSpPr>
                <p:nvPr/>
              </p:nvSpPr>
              <p:spPr bwMode="auto">
                <a:xfrm>
                  <a:off x="1261" y="1481"/>
                  <a:ext cx="421" cy="154"/>
                </a:xfrm>
                <a:custGeom>
                  <a:avLst/>
                  <a:gdLst>
                    <a:gd name="T0" fmla="*/ 421 w 421"/>
                    <a:gd name="T1" fmla="*/ 0 h 154"/>
                    <a:gd name="T2" fmla="*/ 32 w 421"/>
                    <a:gd name="T3" fmla="*/ 154 h 154"/>
                    <a:gd name="T4" fmla="*/ 205 w 421"/>
                    <a:gd name="T5" fmla="*/ 74 h 154"/>
                    <a:gd name="T6" fmla="*/ 0 w 421"/>
                    <a:gd name="T7" fmla="*/ 107 h 154"/>
                    <a:gd name="T8" fmla="*/ 421 w 421"/>
                    <a:gd name="T9" fmla="*/ 0 h 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1"/>
                    <a:gd name="T16" fmla="*/ 0 h 154"/>
                    <a:gd name="T17" fmla="*/ 421 w 421"/>
                    <a:gd name="T18" fmla="*/ 154 h 1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1" h="154">
                      <a:moveTo>
                        <a:pt x="421" y="0"/>
                      </a:moveTo>
                      <a:lnTo>
                        <a:pt x="32" y="154"/>
                      </a:lnTo>
                      <a:lnTo>
                        <a:pt x="205" y="74"/>
                      </a:lnTo>
                      <a:lnTo>
                        <a:pt x="0" y="107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Freeform 117"/>
                <p:cNvSpPr>
                  <a:spLocks/>
                </p:cNvSpPr>
                <p:nvPr/>
              </p:nvSpPr>
              <p:spPr bwMode="auto">
                <a:xfrm>
                  <a:off x="1536" y="1488"/>
                  <a:ext cx="152" cy="431"/>
                </a:xfrm>
                <a:custGeom>
                  <a:avLst/>
                  <a:gdLst>
                    <a:gd name="T0" fmla="*/ 152 w 152"/>
                    <a:gd name="T1" fmla="*/ 0 h 431"/>
                    <a:gd name="T2" fmla="*/ 0 w 152"/>
                    <a:gd name="T3" fmla="*/ 398 h 431"/>
                    <a:gd name="T4" fmla="*/ 80 w 152"/>
                    <a:gd name="T5" fmla="*/ 221 h 431"/>
                    <a:gd name="T6" fmla="*/ 47 w 152"/>
                    <a:gd name="T7" fmla="*/ 431 h 431"/>
                    <a:gd name="T8" fmla="*/ 152 w 152"/>
                    <a:gd name="T9" fmla="*/ 0 h 4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2"/>
                    <a:gd name="T16" fmla="*/ 0 h 431"/>
                    <a:gd name="T17" fmla="*/ 152 w 152"/>
                    <a:gd name="T18" fmla="*/ 431 h 4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2" h="431">
                      <a:moveTo>
                        <a:pt x="152" y="0"/>
                      </a:moveTo>
                      <a:lnTo>
                        <a:pt x="0" y="398"/>
                      </a:lnTo>
                      <a:lnTo>
                        <a:pt x="80" y="221"/>
                      </a:lnTo>
                      <a:lnTo>
                        <a:pt x="47" y="431"/>
                      </a:lnTo>
                      <a:lnTo>
                        <a:pt x="152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Freeform 118"/>
                <p:cNvSpPr>
                  <a:spLocks/>
                </p:cNvSpPr>
                <p:nvPr/>
              </p:nvSpPr>
              <p:spPr bwMode="auto">
                <a:xfrm>
                  <a:off x="1536" y="1033"/>
                  <a:ext cx="152" cy="429"/>
                </a:xfrm>
                <a:custGeom>
                  <a:avLst/>
                  <a:gdLst>
                    <a:gd name="T0" fmla="*/ 152 w 152"/>
                    <a:gd name="T1" fmla="*/ 429 h 429"/>
                    <a:gd name="T2" fmla="*/ 0 w 152"/>
                    <a:gd name="T3" fmla="*/ 32 h 429"/>
                    <a:gd name="T4" fmla="*/ 80 w 152"/>
                    <a:gd name="T5" fmla="*/ 209 h 429"/>
                    <a:gd name="T6" fmla="*/ 47 w 152"/>
                    <a:gd name="T7" fmla="*/ 0 h 429"/>
                    <a:gd name="T8" fmla="*/ 152 w 152"/>
                    <a:gd name="T9" fmla="*/ 429 h 4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2"/>
                    <a:gd name="T16" fmla="*/ 0 h 429"/>
                    <a:gd name="T17" fmla="*/ 152 w 152"/>
                    <a:gd name="T18" fmla="*/ 429 h 4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2" h="429">
                      <a:moveTo>
                        <a:pt x="152" y="429"/>
                      </a:moveTo>
                      <a:lnTo>
                        <a:pt x="0" y="32"/>
                      </a:lnTo>
                      <a:lnTo>
                        <a:pt x="80" y="209"/>
                      </a:lnTo>
                      <a:lnTo>
                        <a:pt x="47" y="0"/>
                      </a:lnTo>
                      <a:lnTo>
                        <a:pt x="152" y="429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Freeform 119"/>
                <p:cNvSpPr>
                  <a:spLocks/>
                </p:cNvSpPr>
                <p:nvPr/>
              </p:nvSpPr>
              <p:spPr bwMode="auto">
                <a:xfrm>
                  <a:off x="1372" y="1124"/>
                  <a:ext cx="308" cy="339"/>
                </a:xfrm>
                <a:custGeom>
                  <a:avLst/>
                  <a:gdLst>
                    <a:gd name="T0" fmla="*/ 308 w 308"/>
                    <a:gd name="T1" fmla="*/ 339 h 339"/>
                    <a:gd name="T2" fmla="*/ 109 w 308"/>
                    <a:gd name="T3" fmla="*/ 0 h 339"/>
                    <a:gd name="T4" fmla="*/ 204 w 308"/>
                    <a:gd name="T5" fmla="*/ 192 h 339"/>
                    <a:gd name="T6" fmla="*/ 19 w 308"/>
                    <a:gd name="T7" fmla="*/ 0 h 339"/>
                    <a:gd name="T8" fmla="*/ 174 w 308"/>
                    <a:gd name="T9" fmla="*/ 212 h 339"/>
                    <a:gd name="T10" fmla="*/ 0 w 308"/>
                    <a:gd name="T11" fmla="*/ 113 h 339"/>
                    <a:gd name="T12" fmla="*/ 308 w 308"/>
                    <a:gd name="T13" fmla="*/ 339 h 33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8"/>
                    <a:gd name="T22" fmla="*/ 0 h 339"/>
                    <a:gd name="T23" fmla="*/ 308 w 308"/>
                    <a:gd name="T24" fmla="*/ 339 h 33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8" h="339">
                      <a:moveTo>
                        <a:pt x="308" y="339"/>
                      </a:moveTo>
                      <a:lnTo>
                        <a:pt x="109" y="0"/>
                      </a:lnTo>
                      <a:lnTo>
                        <a:pt x="204" y="192"/>
                      </a:lnTo>
                      <a:lnTo>
                        <a:pt x="19" y="0"/>
                      </a:lnTo>
                      <a:lnTo>
                        <a:pt x="174" y="212"/>
                      </a:lnTo>
                      <a:lnTo>
                        <a:pt x="0" y="113"/>
                      </a:lnTo>
                      <a:lnTo>
                        <a:pt x="308" y="339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Freeform 120"/>
                <p:cNvSpPr>
                  <a:spLocks/>
                </p:cNvSpPr>
                <p:nvPr/>
              </p:nvSpPr>
              <p:spPr bwMode="auto">
                <a:xfrm>
                  <a:off x="1247" y="1420"/>
                  <a:ext cx="433" cy="104"/>
                </a:xfrm>
                <a:custGeom>
                  <a:avLst/>
                  <a:gdLst>
                    <a:gd name="T0" fmla="*/ 433 w 433"/>
                    <a:gd name="T1" fmla="*/ 51 h 104"/>
                    <a:gd name="T2" fmla="*/ 76 w 433"/>
                    <a:gd name="T3" fmla="*/ 0 h 104"/>
                    <a:gd name="T4" fmla="*/ 243 w 433"/>
                    <a:gd name="T5" fmla="*/ 37 h 104"/>
                    <a:gd name="T6" fmla="*/ 0 w 433"/>
                    <a:gd name="T7" fmla="*/ 69 h 104"/>
                    <a:gd name="T8" fmla="*/ 236 w 433"/>
                    <a:gd name="T9" fmla="*/ 67 h 104"/>
                    <a:gd name="T10" fmla="*/ 68 w 433"/>
                    <a:gd name="T11" fmla="*/ 104 h 104"/>
                    <a:gd name="T12" fmla="*/ 433 w 433"/>
                    <a:gd name="T13" fmla="*/ 51 h 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33"/>
                    <a:gd name="T22" fmla="*/ 0 h 104"/>
                    <a:gd name="T23" fmla="*/ 433 w 433"/>
                    <a:gd name="T24" fmla="*/ 104 h 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33" h="104">
                      <a:moveTo>
                        <a:pt x="433" y="51"/>
                      </a:moveTo>
                      <a:lnTo>
                        <a:pt x="76" y="0"/>
                      </a:lnTo>
                      <a:lnTo>
                        <a:pt x="243" y="37"/>
                      </a:lnTo>
                      <a:lnTo>
                        <a:pt x="0" y="69"/>
                      </a:lnTo>
                      <a:lnTo>
                        <a:pt x="236" y="67"/>
                      </a:lnTo>
                      <a:lnTo>
                        <a:pt x="68" y="104"/>
                      </a:lnTo>
                      <a:lnTo>
                        <a:pt x="433" y="51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Freeform 121"/>
                <p:cNvSpPr>
                  <a:spLocks/>
                </p:cNvSpPr>
                <p:nvPr/>
              </p:nvSpPr>
              <p:spPr bwMode="auto">
                <a:xfrm>
                  <a:off x="1728" y="1124"/>
                  <a:ext cx="309" cy="339"/>
                </a:xfrm>
                <a:custGeom>
                  <a:avLst/>
                  <a:gdLst>
                    <a:gd name="T0" fmla="*/ 0 w 309"/>
                    <a:gd name="T1" fmla="*/ 339 h 339"/>
                    <a:gd name="T2" fmla="*/ 200 w 309"/>
                    <a:gd name="T3" fmla="*/ 0 h 339"/>
                    <a:gd name="T4" fmla="*/ 104 w 309"/>
                    <a:gd name="T5" fmla="*/ 192 h 339"/>
                    <a:gd name="T6" fmla="*/ 290 w 309"/>
                    <a:gd name="T7" fmla="*/ 0 h 339"/>
                    <a:gd name="T8" fmla="*/ 135 w 309"/>
                    <a:gd name="T9" fmla="*/ 212 h 339"/>
                    <a:gd name="T10" fmla="*/ 309 w 309"/>
                    <a:gd name="T11" fmla="*/ 113 h 339"/>
                    <a:gd name="T12" fmla="*/ 0 w 309"/>
                    <a:gd name="T13" fmla="*/ 339 h 33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9"/>
                    <a:gd name="T22" fmla="*/ 0 h 339"/>
                    <a:gd name="T23" fmla="*/ 309 w 309"/>
                    <a:gd name="T24" fmla="*/ 339 h 33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9" h="339">
                      <a:moveTo>
                        <a:pt x="0" y="339"/>
                      </a:moveTo>
                      <a:lnTo>
                        <a:pt x="200" y="0"/>
                      </a:lnTo>
                      <a:lnTo>
                        <a:pt x="104" y="192"/>
                      </a:lnTo>
                      <a:lnTo>
                        <a:pt x="290" y="0"/>
                      </a:lnTo>
                      <a:lnTo>
                        <a:pt x="135" y="212"/>
                      </a:lnTo>
                      <a:lnTo>
                        <a:pt x="309" y="113"/>
                      </a:lnTo>
                      <a:lnTo>
                        <a:pt x="0" y="339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Freeform 122"/>
                <p:cNvSpPr>
                  <a:spLocks/>
                </p:cNvSpPr>
                <p:nvPr/>
              </p:nvSpPr>
              <p:spPr bwMode="auto">
                <a:xfrm>
                  <a:off x="1728" y="1420"/>
                  <a:ext cx="434" cy="104"/>
                </a:xfrm>
                <a:custGeom>
                  <a:avLst/>
                  <a:gdLst>
                    <a:gd name="T0" fmla="*/ 0 w 434"/>
                    <a:gd name="T1" fmla="*/ 51 h 104"/>
                    <a:gd name="T2" fmla="*/ 358 w 434"/>
                    <a:gd name="T3" fmla="*/ 0 h 104"/>
                    <a:gd name="T4" fmla="*/ 191 w 434"/>
                    <a:gd name="T5" fmla="*/ 37 h 104"/>
                    <a:gd name="T6" fmla="*/ 434 w 434"/>
                    <a:gd name="T7" fmla="*/ 69 h 104"/>
                    <a:gd name="T8" fmla="*/ 198 w 434"/>
                    <a:gd name="T9" fmla="*/ 67 h 104"/>
                    <a:gd name="T10" fmla="*/ 365 w 434"/>
                    <a:gd name="T11" fmla="*/ 104 h 104"/>
                    <a:gd name="T12" fmla="*/ 0 w 434"/>
                    <a:gd name="T13" fmla="*/ 51 h 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34"/>
                    <a:gd name="T22" fmla="*/ 0 h 104"/>
                    <a:gd name="T23" fmla="*/ 434 w 434"/>
                    <a:gd name="T24" fmla="*/ 104 h 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34" h="104">
                      <a:moveTo>
                        <a:pt x="0" y="51"/>
                      </a:moveTo>
                      <a:lnTo>
                        <a:pt x="358" y="0"/>
                      </a:lnTo>
                      <a:lnTo>
                        <a:pt x="191" y="37"/>
                      </a:lnTo>
                      <a:lnTo>
                        <a:pt x="434" y="69"/>
                      </a:lnTo>
                      <a:lnTo>
                        <a:pt x="198" y="67"/>
                      </a:lnTo>
                      <a:lnTo>
                        <a:pt x="365" y="104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Freeform 123"/>
                <p:cNvSpPr>
                  <a:spLocks/>
                </p:cNvSpPr>
                <p:nvPr/>
              </p:nvSpPr>
              <p:spPr bwMode="auto">
                <a:xfrm>
                  <a:off x="1647" y="1008"/>
                  <a:ext cx="103" cy="442"/>
                </a:xfrm>
                <a:custGeom>
                  <a:avLst/>
                  <a:gdLst>
                    <a:gd name="T0" fmla="*/ 53 w 103"/>
                    <a:gd name="T1" fmla="*/ 442 h 442"/>
                    <a:gd name="T2" fmla="*/ 103 w 103"/>
                    <a:gd name="T3" fmla="*/ 77 h 442"/>
                    <a:gd name="T4" fmla="*/ 67 w 103"/>
                    <a:gd name="T5" fmla="*/ 247 h 442"/>
                    <a:gd name="T6" fmla="*/ 34 w 103"/>
                    <a:gd name="T7" fmla="*/ 0 h 442"/>
                    <a:gd name="T8" fmla="*/ 36 w 103"/>
                    <a:gd name="T9" fmla="*/ 240 h 442"/>
                    <a:gd name="T10" fmla="*/ 0 w 103"/>
                    <a:gd name="T11" fmla="*/ 70 h 442"/>
                    <a:gd name="T12" fmla="*/ 53 w 103"/>
                    <a:gd name="T13" fmla="*/ 442 h 4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3"/>
                    <a:gd name="T22" fmla="*/ 0 h 442"/>
                    <a:gd name="T23" fmla="*/ 103 w 103"/>
                    <a:gd name="T24" fmla="*/ 442 h 4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3" h="442">
                      <a:moveTo>
                        <a:pt x="53" y="442"/>
                      </a:moveTo>
                      <a:lnTo>
                        <a:pt x="103" y="77"/>
                      </a:lnTo>
                      <a:lnTo>
                        <a:pt x="67" y="247"/>
                      </a:lnTo>
                      <a:lnTo>
                        <a:pt x="34" y="0"/>
                      </a:lnTo>
                      <a:lnTo>
                        <a:pt x="36" y="240"/>
                      </a:lnTo>
                      <a:lnTo>
                        <a:pt x="0" y="70"/>
                      </a:lnTo>
                      <a:lnTo>
                        <a:pt x="53" y="442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Freeform 124"/>
                <p:cNvSpPr>
                  <a:spLocks/>
                </p:cNvSpPr>
                <p:nvPr/>
              </p:nvSpPr>
              <p:spPr bwMode="auto">
                <a:xfrm>
                  <a:off x="1649" y="1497"/>
                  <a:ext cx="103" cy="443"/>
                </a:xfrm>
                <a:custGeom>
                  <a:avLst/>
                  <a:gdLst>
                    <a:gd name="T0" fmla="*/ 53 w 103"/>
                    <a:gd name="T1" fmla="*/ 0 h 443"/>
                    <a:gd name="T2" fmla="*/ 103 w 103"/>
                    <a:gd name="T3" fmla="*/ 364 h 443"/>
                    <a:gd name="T4" fmla="*/ 67 w 103"/>
                    <a:gd name="T5" fmla="*/ 196 h 443"/>
                    <a:gd name="T6" fmla="*/ 34 w 103"/>
                    <a:gd name="T7" fmla="*/ 443 h 443"/>
                    <a:gd name="T8" fmla="*/ 36 w 103"/>
                    <a:gd name="T9" fmla="*/ 202 h 443"/>
                    <a:gd name="T10" fmla="*/ 0 w 103"/>
                    <a:gd name="T11" fmla="*/ 373 h 443"/>
                    <a:gd name="T12" fmla="*/ 53 w 103"/>
                    <a:gd name="T13" fmla="*/ 0 h 4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3"/>
                    <a:gd name="T22" fmla="*/ 0 h 443"/>
                    <a:gd name="T23" fmla="*/ 103 w 103"/>
                    <a:gd name="T24" fmla="*/ 443 h 4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3" h="443">
                      <a:moveTo>
                        <a:pt x="53" y="0"/>
                      </a:moveTo>
                      <a:lnTo>
                        <a:pt x="103" y="364"/>
                      </a:lnTo>
                      <a:lnTo>
                        <a:pt x="67" y="196"/>
                      </a:lnTo>
                      <a:lnTo>
                        <a:pt x="34" y="443"/>
                      </a:lnTo>
                      <a:lnTo>
                        <a:pt x="36" y="202"/>
                      </a:lnTo>
                      <a:lnTo>
                        <a:pt x="0" y="373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6" name="Freeform 125"/>
            <p:cNvSpPr>
              <a:spLocks/>
            </p:cNvSpPr>
            <p:nvPr/>
          </p:nvSpPr>
          <p:spPr bwMode="auto">
            <a:xfrm>
              <a:off x="1442" y="1236"/>
              <a:ext cx="502" cy="525"/>
            </a:xfrm>
            <a:custGeom>
              <a:avLst/>
              <a:gdLst>
                <a:gd name="T0" fmla="*/ 260 w 502"/>
                <a:gd name="T1" fmla="*/ 0 h 525"/>
                <a:gd name="T2" fmla="*/ 270 w 502"/>
                <a:gd name="T3" fmla="*/ 212 h 525"/>
                <a:gd name="T4" fmla="*/ 335 w 502"/>
                <a:gd name="T5" fmla="*/ 28 h 525"/>
                <a:gd name="T6" fmla="*/ 290 w 502"/>
                <a:gd name="T7" fmla="*/ 216 h 525"/>
                <a:gd name="T8" fmla="*/ 436 w 502"/>
                <a:gd name="T9" fmla="*/ 60 h 525"/>
                <a:gd name="T10" fmla="*/ 302 w 502"/>
                <a:gd name="T11" fmla="*/ 216 h 525"/>
                <a:gd name="T12" fmla="*/ 477 w 502"/>
                <a:gd name="T13" fmla="*/ 162 h 525"/>
                <a:gd name="T14" fmla="*/ 309 w 502"/>
                <a:gd name="T15" fmla="*/ 228 h 525"/>
                <a:gd name="T16" fmla="*/ 502 w 502"/>
                <a:gd name="T17" fmla="*/ 239 h 525"/>
                <a:gd name="T18" fmla="*/ 292 w 502"/>
                <a:gd name="T19" fmla="*/ 246 h 525"/>
                <a:gd name="T20" fmla="*/ 480 w 502"/>
                <a:gd name="T21" fmla="*/ 306 h 525"/>
                <a:gd name="T22" fmla="*/ 304 w 502"/>
                <a:gd name="T23" fmla="*/ 258 h 525"/>
                <a:gd name="T24" fmla="*/ 438 w 502"/>
                <a:gd name="T25" fmla="*/ 430 h 525"/>
                <a:gd name="T26" fmla="*/ 290 w 502"/>
                <a:gd name="T27" fmla="*/ 270 h 525"/>
                <a:gd name="T28" fmla="*/ 337 w 502"/>
                <a:gd name="T29" fmla="*/ 450 h 525"/>
                <a:gd name="T30" fmla="*/ 272 w 502"/>
                <a:gd name="T31" fmla="*/ 272 h 525"/>
                <a:gd name="T32" fmla="*/ 260 w 502"/>
                <a:gd name="T33" fmla="*/ 525 h 525"/>
                <a:gd name="T34" fmla="*/ 258 w 502"/>
                <a:gd name="T35" fmla="*/ 262 h 525"/>
                <a:gd name="T36" fmla="*/ 178 w 502"/>
                <a:gd name="T37" fmla="*/ 463 h 525"/>
                <a:gd name="T38" fmla="*/ 248 w 502"/>
                <a:gd name="T39" fmla="*/ 262 h 525"/>
                <a:gd name="T40" fmla="*/ 85 w 502"/>
                <a:gd name="T41" fmla="*/ 434 h 525"/>
                <a:gd name="T42" fmla="*/ 223 w 502"/>
                <a:gd name="T43" fmla="*/ 258 h 525"/>
                <a:gd name="T44" fmla="*/ 36 w 502"/>
                <a:gd name="T45" fmla="*/ 313 h 525"/>
                <a:gd name="T46" fmla="*/ 229 w 502"/>
                <a:gd name="T47" fmla="*/ 241 h 525"/>
                <a:gd name="T48" fmla="*/ 0 w 502"/>
                <a:gd name="T49" fmla="*/ 239 h 525"/>
                <a:gd name="T50" fmla="*/ 231 w 502"/>
                <a:gd name="T51" fmla="*/ 231 h 525"/>
                <a:gd name="T52" fmla="*/ 46 w 502"/>
                <a:gd name="T53" fmla="*/ 169 h 525"/>
                <a:gd name="T54" fmla="*/ 225 w 502"/>
                <a:gd name="T55" fmla="*/ 221 h 525"/>
                <a:gd name="T56" fmla="*/ 105 w 502"/>
                <a:gd name="T57" fmla="*/ 76 h 525"/>
                <a:gd name="T58" fmla="*/ 241 w 502"/>
                <a:gd name="T59" fmla="*/ 221 h 525"/>
                <a:gd name="T60" fmla="*/ 180 w 502"/>
                <a:gd name="T61" fmla="*/ 17 h 525"/>
                <a:gd name="T62" fmla="*/ 252 w 502"/>
                <a:gd name="T63" fmla="*/ 208 h 525"/>
                <a:gd name="T64" fmla="*/ 260 w 502"/>
                <a:gd name="T65" fmla="*/ 0 h 5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02"/>
                <a:gd name="T100" fmla="*/ 0 h 525"/>
                <a:gd name="T101" fmla="*/ 502 w 502"/>
                <a:gd name="T102" fmla="*/ 525 h 5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02" h="525">
                  <a:moveTo>
                    <a:pt x="260" y="0"/>
                  </a:moveTo>
                  <a:lnTo>
                    <a:pt x="270" y="212"/>
                  </a:lnTo>
                  <a:lnTo>
                    <a:pt x="335" y="28"/>
                  </a:lnTo>
                  <a:lnTo>
                    <a:pt x="290" y="216"/>
                  </a:lnTo>
                  <a:lnTo>
                    <a:pt x="436" y="60"/>
                  </a:lnTo>
                  <a:lnTo>
                    <a:pt x="302" y="216"/>
                  </a:lnTo>
                  <a:lnTo>
                    <a:pt x="477" y="162"/>
                  </a:lnTo>
                  <a:lnTo>
                    <a:pt x="309" y="228"/>
                  </a:lnTo>
                  <a:lnTo>
                    <a:pt x="502" y="239"/>
                  </a:lnTo>
                  <a:lnTo>
                    <a:pt x="292" y="246"/>
                  </a:lnTo>
                  <a:lnTo>
                    <a:pt x="480" y="306"/>
                  </a:lnTo>
                  <a:lnTo>
                    <a:pt x="304" y="258"/>
                  </a:lnTo>
                  <a:lnTo>
                    <a:pt x="438" y="430"/>
                  </a:lnTo>
                  <a:lnTo>
                    <a:pt x="290" y="270"/>
                  </a:lnTo>
                  <a:lnTo>
                    <a:pt x="337" y="450"/>
                  </a:lnTo>
                  <a:lnTo>
                    <a:pt x="272" y="272"/>
                  </a:lnTo>
                  <a:lnTo>
                    <a:pt x="260" y="525"/>
                  </a:lnTo>
                  <a:lnTo>
                    <a:pt x="258" y="262"/>
                  </a:lnTo>
                  <a:lnTo>
                    <a:pt x="178" y="463"/>
                  </a:lnTo>
                  <a:lnTo>
                    <a:pt x="248" y="262"/>
                  </a:lnTo>
                  <a:lnTo>
                    <a:pt x="85" y="434"/>
                  </a:lnTo>
                  <a:lnTo>
                    <a:pt x="223" y="258"/>
                  </a:lnTo>
                  <a:lnTo>
                    <a:pt x="36" y="313"/>
                  </a:lnTo>
                  <a:lnTo>
                    <a:pt x="229" y="241"/>
                  </a:lnTo>
                  <a:lnTo>
                    <a:pt x="0" y="239"/>
                  </a:lnTo>
                  <a:lnTo>
                    <a:pt x="231" y="231"/>
                  </a:lnTo>
                  <a:lnTo>
                    <a:pt x="46" y="169"/>
                  </a:lnTo>
                  <a:lnTo>
                    <a:pt x="225" y="221"/>
                  </a:lnTo>
                  <a:lnTo>
                    <a:pt x="105" y="76"/>
                  </a:lnTo>
                  <a:lnTo>
                    <a:pt x="241" y="221"/>
                  </a:lnTo>
                  <a:lnTo>
                    <a:pt x="180" y="17"/>
                  </a:lnTo>
                  <a:lnTo>
                    <a:pt x="252" y="208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26"/>
            <p:cNvSpPr>
              <a:spLocks/>
            </p:cNvSpPr>
            <p:nvPr/>
          </p:nvSpPr>
          <p:spPr bwMode="auto">
            <a:xfrm>
              <a:off x="1321" y="1129"/>
              <a:ext cx="747" cy="701"/>
            </a:xfrm>
            <a:custGeom>
              <a:avLst/>
              <a:gdLst>
                <a:gd name="T0" fmla="*/ 219 w 747"/>
                <a:gd name="T1" fmla="*/ 22 h 701"/>
                <a:gd name="T2" fmla="*/ 362 w 747"/>
                <a:gd name="T3" fmla="*/ 309 h 701"/>
                <a:gd name="T4" fmla="*/ 311 w 747"/>
                <a:gd name="T5" fmla="*/ 0 h 701"/>
                <a:gd name="T6" fmla="*/ 379 w 747"/>
                <a:gd name="T7" fmla="*/ 299 h 701"/>
                <a:gd name="T8" fmla="*/ 439 w 747"/>
                <a:gd name="T9" fmla="*/ 7 h 701"/>
                <a:gd name="T10" fmla="*/ 405 w 747"/>
                <a:gd name="T11" fmla="*/ 307 h 701"/>
                <a:gd name="T12" fmla="*/ 540 w 747"/>
                <a:gd name="T13" fmla="*/ 22 h 701"/>
                <a:gd name="T14" fmla="*/ 428 w 747"/>
                <a:gd name="T15" fmla="*/ 310 h 701"/>
                <a:gd name="T16" fmla="*/ 698 w 747"/>
                <a:gd name="T17" fmla="*/ 163 h 701"/>
                <a:gd name="T18" fmla="*/ 434 w 747"/>
                <a:gd name="T19" fmla="*/ 326 h 701"/>
                <a:gd name="T20" fmla="*/ 733 w 747"/>
                <a:gd name="T21" fmla="*/ 267 h 701"/>
                <a:gd name="T22" fmla="*/ 432 w 747"/>
                <a:gd name="T23" fmla="*/ 342 h 701"/>
                <a:gd name="T24" fmla="*/ 747 w 747"/>
                <a:gd name="T25" fmla="*/ 408 h 701"/>
                <a:gd name="T26" fmla="*/ 430 w 747"/>
                <a:gd name="T27" fmla="*/ 360 h 701"/>
                <a:gd name="T28" fmla="*/ 694 w 747"/>
                <a:gd name="T29" fmla="*/ 506 h 701"/>
                <a:gd name="T30" fmla="*/ 423 w 747"/>
                <a:gd name="T31" fmla="*/ 377 h 701"/>
                <a:gd name="T32" fmla="*/ 552 w 747"/>
                <a:gd name="T33" fmla="*/ 678 h 701"/>
                <a:gd name="T34" fmla="*/ 399 w 747"/>
                <a:gd name="T35" fmla="*/ 381 h 701"/>
                <a:gd name="T36" fmla="*/ 451 w 747"/>
                <a:gd name="T37" fmla="*/ 696 h 701"/>
                <a:gd name="T38" fmla="*/ 385 w 747"/>
                <a:gd name="T39" fmla="*/ 377 h 701"/>
                <a:gd name="T40" fmla="*/ 318 w 747"/>
                <a:gd name="T41" fmla="*/ 678 h 701"/>
                <a:gd name="T42" fmla="*/ 371 w 747"/>
                <a:gd name="T43" fmla="*/ 367 h 701"/>
                <a:gd name="T44" fmla="*/ 213 w 747"/>
                <a:gd name="T45" fmla="*/ 701 h 701"/>
                <a:gd name="T46" fmla="*/ 357 w 747"/>
                <a:gd name="T47" fmla="*/ 365 h 701"/>
                <a:gd name="T48" fmla="*/ 37 w 747"/>
                <a:gd name="T49" fmla="*/ 547 h 701"/>
                <a:gd name="T50" fmla="*/ 348 w 747"/>
                <a:gd name="T51" fmla="*/ 354 h 701"/>
                <a:gd name="T52" fmla="*/ 6 w 747"/>
                <a:gd name="T53" fmla="*/ 419 h 701"/>
                <a:gd name="T54" fmla="*/ 334 w 747"/>
                <a:gd name="T55" fmla="*/ 342 h 701"/>
                <a:gd name="T56" fmla="*/ 0 w 747"/>
                <a:gd name="T57" fmla="*/ 278 h 701"/>
                <a:gd name="T58" fmla="*/ 340 w 747"/>
                <a:gd name="T59" fmla="*/ 330 h 701"/>
                <a:gd name="T60" fmla="*/ 23 w 747"/>
                <a:gd name="T61" fmla="*/ 163 h 701"/>
                <a:gd name="T62" fmla="*/ 336 w 747"/>
                <a:gd name="T63" fmla="*/ 313 h 701"/>
                <a:gd name="T64" fmla="*/ 219 w 747"/>
                <a:gd name="T65" fmla="*/ 22 h 7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7"/>
                <a:gd name="T100" fmla="*/ 0 h 701"/>
                <a:gd name="T101" fmla="*/ 747 w 747"/>
                <a:gd name="T102" fmla="*/ 701 h 7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7" h="701">
                  <a:moveTo>
                    <a:pt x="219" y="22"/>
                  </a:moveTo>
                  <a:lnTo>
                    <a:pt x="362" y="309"/>
                  </a:lnTo>
                  <a:lnTo>
                    <a:pt x="311" y="0"/>
                  </a:lnTo>
                  <a:lnTo>
                    <a:pt x="379" y="299"/>
                  </a:lnTo>
                  <a:lnTo>
                    <a:pt x="439" y="7"/>
                  </a:lnTo>
                  <a:lnTo>
                    <a:pt x="405" y="307"/>
                  </a:lnTo>
                  <a:lnTo>
                    <a:pt x="540" y="22"/>
                  </a:lnTo>
                  <a:lnTo>
                    <a:pt x="428" y="310"/>
                  </a:lnTo>
                  <a:lnTo>
                    <a:pt x="698" y="163"/>
                  </a:lnTo>
                  <a:lnTo>
                    <a:pt x="434" y="326"/>
                  </a:lnTo>
                  <a:lnTo>
                    <a:pt x="733" y="267"/>
                  </a:lnTo>
                  <a:lnTo>
                    <a:pt x="432" y="342"/>
                  </a:lnTo>
                  <a:lnTo>
                    <a:pt x="747" y="408"/>
                  </a:lnTo>
                  <a:lnTo>
                    <a:pt x="430" y="360"/>
                  </a:lnTo>
                  <a:lnTo>
                    <a:pt x="694" y="506"/>
                  </a:lnTo>
                  <a:lnTo>
                    <a:pt x="423" y="377"/>
                  </a:lnTo>
                  <a:lnTo>
                    <a:pt x="552" y="678"/>
                  </a:lnTo>
                  <a:lnTo>
                    <a:pt x="399" y="381"/>
                  </a:lnTo>
                  <a:lnTo>
                    <a:pt x="451" y="696"/>
                  </a:lnTo>
                  <a:lnTo>
                    <a:pt x="385" y="377"/>
                  </a:lnTo>
                  <a:lnTo>
                    <a:pt x="318" y="678"/>
                  </a:lnTo>
                  <a:lnTo>
                    <a:pt x="371" y="367"/>
                  </a:lnTo>
                  <a:lnTo>
                    <a:pt x="213" y="701"/>
                  </a:lnTo>
                  <a:lnTo>
                    <a:pt x="357" y="365"/>
                  </a:lnTo>
                  <a:lnTo>
                    <a:pt x="37" y="547"/>
                  </a:lnTo>
                  <a:lnTo>
                    <a:pt x="348" y="354"/>
                  </a:lnTo>
                  <a:lnTo>
                    <a:pt x="6" y="419"/>
                  </a:lnTo>
                  <a:lnTo>
                    <a:pt x="334" y="342"/>
                  </a:lnTo>
                  <a:lnTo>
                    <a:pt x="0" y="278"/>
                  </a:lnTo>
                  <a:lnTo>
                    <a:pt x="340" y="330"/>
                  </a:lnTo>
                  <a:lnTo>
                    <a:pt x="23" y="163"/>
                  </a:lnTo>
                  <a:lnTo>
                    <a:pt x="336" y="313"/>
                  </a:lnTo>
                  <a:lnTo>
                    <a:pt x="219" y="22"/>
                  </a:lnTo>
                  <a:close/>
                </a:path>
              </a:pathLst>
            </a:custGeom>
            <a:solidFill>
              <a:srgbClr val="80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27"/>
            <p:cNvSpPr>
              <a:spLocks/>
            </p:cNvSpPr>
            <p:nvPr/>
          </p:nvSpPr>
          <p:spPr bwMode="auto">
            <a:xfrm>
              <a:off x="1537" y="1321"/>
              <a:ext cx="312" cy="326"/>
            </a:xfrm>
            <a:custGeom>
              <a:avLst/>
              <a:gdLst>
                <a:gd name="T0" fmla="*/ 161 w 312"/>
                <a:gd name="T1" fmla="*/ 0 h 326"/>
                <a:gd name="T2" fmla="*/ 168 w 312"/>
                <a:gd name="T3" fmla="*/ 131 h 326"/>
                <a:gd name="T4" fmla="*/ 208 w 312"/>
                <a:gd name="T5" fmla="*/ 17 h 326"/>
                <a:gd name="T6" fmla="*/ 180 w 312"/>
                <a:gd name="T7" fmla="*/ 134 h 326"/>
                <a:gd name="T8" fmla="*/ 269 w 312"/>
                <a:gd name="T9" fmla="*/ 36 h 326"/>
                <a:gd name="T10" fmla="*/ 188 w 312"/>
                <a:gd name="T11" fmla="*/ 134 h 326"/>
                <a:gd name="T12" fmla="*/ 296 w 312"/>
                <a:gd name="T13" fmla="*/ 100 h 326"/>
                <a:gd name="T14" fmla="*/ 192 w 312"/>
                <a:gd name="T15" fmla="*/ 141 h 326"/>
                <a:gd name="T16" fmla="*/ 312 w 312"/>
                <a:gd name="T17" fmla="*/ 148 h 326"/>
                <a:gd name="T18" fmla="*/ 182 w 312"/>
                <a:gd name="T19" fmla="*/ 152 h 326"/>
                <a:gd name="T20" fmla="*/ 299 w 312"/>
                <a:gd name="T21" fmla="*/ 189 h 326"/>
                <a:gd name="T22" fmla="*/ 189 w 312"/>
                <a:gd name="T23" fmla="*/ 160 h 326"/>
                <a:gd name="T24" fmla="*/ 271 w 312"/>
                <a:gd name="T25" fmla="*/ 267 h 326"/>
                <a:gd name="T26" fmla="*/ 180 w 312"/>
                <a:gd name="T27" fmla="*/ 167 h 326"/>
                <a:gd name="T28" fmla="*/ 209 w 312"/>
                <a:gd name="T29" fmla="*/ 279 h 326"/>
                <a:gd name="T30" fmla="*/ 169 w 312"/>
                <a:gd name="T31" fmla="*/ 168 h 326"/>
                <a:gd name="T32" fmla="*/ 161 w 312"/>
                <a:gd name="T33" fmla="*/ 326 h 326"/>
                <a:gd name="T34" fmla="*/ 159 w 312"/>
                <a:gd name="T35" fmla="*/ 162 h 326"/>
                <a:gd name="T36" fmla="*/ 111 w 312"/>
                <a:gd name="T37" fmla="*/ 288 h 326"/>
                <a:gd name="T38" fmla="*/ 154 w 312"/>
                <a:gd name="T39" fmla="*/ 162 h 326"/>
                <a:gd name="T40" fmla="*/ 53 w 312"/>
                <a:gd name="T41" fmla="*/ 271 h 326"/>
                <a:gd name="T42" fmla="*/ 140 w 312"/>
                <a:gd name="T43" fmla="*/ 160 h 326"/>
                <a:gd name="T44" fmla="*/ 23 w 312"/>
                <a:gd name="T45" fmla="*/ 195 h 326"/>
                <a:gd name="T46" fmla="*/ 143 w 312"/>
                <a:gd name="T47" fmla="*/ 149 h 326"/>
                <a:gd name="T48" fmla="*/ 0 w 312"/>
                <a:gd name="T49" fmla="*/ 148 h 326"/>
                <a:gd name="T50" fmla="*/ 143 w 312"/>
                <a:gd name="T51" fmla="*/ 142 h 326"/>
                <a:gd name="T52" fmla="*/ 30 w 312"/>
                <a:gd name="T53" fmla="*/ 104 h 326"/>
                <a:gd name="T54" fmla="*/ 141 w 312"/>
                <a:gd name="T55" fmla="*/ 137 h 326"/>
                <a:gd name="T56" fmla="*/ 66 w 312"/>
                <a:gd name="T57" fmla="*/ 47 h 326"/>
                <a:gd name="T58" fmla="*/ 151 w 312"/>
                <a:gd name="T59" fmla="*/ 137 h 326"/>
                <a:gd name="T60" fmla="*/ 112 w 312"/>
                <a:gd name="T61" fmla="*/ 9 h 326"/>
                <a:gd name="T62" fmla="*/ 157 w 312"/>
                <a:gd name="T63" fmla="*/ 129 h 326"/>
                <a:gd name="T64" fmla="*/ 161 w 312"/>
                <a:gd name="T65" fmla="*/ 0 h 3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2"/>
                <a:gd name="T100" fmla="*/ 0 h 326"/>
                <a:gd name="T101" fmla="*/ 312 w 312"/>
                <a:gd name="T102" fmla="*/ 326 h 3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2" h="326">
                  <a:moveTo>
                    <a:pt x="161" y="0"/>
                  </a:moveTo>
                  <a:lnTo>
                    <a:pt x="168" y="131"/>
                  </a:lnTo>
                  <a:lnTo>
                    <a:pt x="208" y="17"/>
                  </a:lnTo>
                  <a:lnTo>
                    <a:pt x="180" y="134"/>
                  </a:lnTo>
                  <a:lnTo>
                    <a:pt x="269" y="36"/>
                  </a:lnTo>
                  <a:lnTo>
                    <a:pt x="188" y="134"/>
                  </a:lnTo>
                  <a:lnTo>
                    <a:pt x="296" y="100"/>
                  </a:lnTo>
                  <a:lnTo>
                    <a:pt x="192" y="141"/>
                  </a:lnTo>
                  <a:lnTo>
                    <a:pt x="312" y="148"/>
                  </a:lnTo>
                  <a:lnTo>
                    <a:pt x="182" y="152"/>
                  </a:lnTo>
                  <a:lnTo>
                    <a:pt x="299" y="189"/>
                  </a:lnTo>
                  <a:lnTo>
                    <a:pt x="189" y="160"/>
                  </a:lnTo>
                  <a:lnTo>
                    <a:pt x="271" y="267"/>
                  </a:lnTo>
                  <a:lnTo>
                    <a:pt x="180" y="167"/>
                  </a:lnTo>
                  <a:lnTo>
                    <a:pt x="209" y="279"/>
                  </a:lnTo>
                  <a:lnTo>
                    <a:pt x="169" y="168"/>
                  </a:lnTo>
                  <a:lnTo>
                    <a:pt x="161" y="326"/>
                  </a:lnTo>
                  <a:lnTo>
                    <a:pt x="159" y="162"/>
                  </a:lnTo>
                  <a:lnTo>
                    <a:pt x="111" y="288"/>
                  </a:lnTo>
                  <a:lnTo>
                    <a:pt x="154" y="162"/>
                  </a:lnTo>
                  <a:lnTo>
                    <a:pt x="53" y="271"/>
                  </a:lnTo>
                  <a:lnTo>
                    <a:pt x="140" y="160"/>
                  </a:lnTo>
                  <a:lnTo>
                    <a:pt x="23" y="195"/>
                  </a:lnTo>
                  <a:lnTo>
                    <a:pt x="143" y="149"/>
                  </a:lnTo>
                  <a:lnTo>
                    <a:pt x="0" y="148"/>
                  </a:lnTo>
                  <a:lnTo>
                    <a:pt x="143" y="142"/>
                  </a:lnTo>
                  <a:lnTo>
                    <a:pt x="30" y="104"/>
                  </a:lnTo>
                  <a:lnTo>
                    <a:pt x="141" y="137"/>
                  </a:lnTo>
                  <a:lnTo>
                    <a:pt x="66" y="47"/>
                  </a:lnTo>
                  <a:lnTo>
                    <a:pt x="151" y="137"/>
                  </a:lnTo>
                  <a:lnTo>
                    <a:pt x="112" y="9"/>
                  </a:lnTo>
                  <a:lnTo>
                    <a:pt x="157" y="129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C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7" name="WordArt 128"/>
          <p:cNvSpPr>
            <a:spLocks noChangeArrowheads="1" noChangeShapeType="1" noTextEdit="1"/>
          </p:cNvSpPr>
          <p:nvPr/>
        </p:nvSpPr>
        <p:spPr bwMode="auto">
          <a:xfrm>
            <a:off x="1619250" y="188913"/>
            <a:ext cx="5876925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66FF6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BÀI HỌC ĐẾN ĐÂY LÀ KẾT THÚC!</a:t>
            </a:r>
          </a:p>
        </p:txBody>
      </p:sp>
      <p:sp>
        <p:nvSpPr>
          <p:cNvPr id="128" name="Text Box 129"/>
          <p:cNvSpPr txBox="1">
            <a:spLocks noChangeArrowheads="1"/>
          </p:cNvSpPr>
          <p:nvPr/>
        </p:nvSpPr>
        <p:spPr bwMode="auto">
          <a:xfrm>
            <a:off x="0" y="3557588"/>
            <a:ext cx="9144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29" name="Mot thoi de nh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3" y="115888"/>
            <a:ext cx="6334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34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543" fill="hold"/>
                                        <p:tgtEl>
                                          <p:spTgt spid="1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14543"/>
                            </p:stCondLst>
                            <p:childTnLst>
                              <p:par>
                                <p:cTn id="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6543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8543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32948E-6 L 0 0.2820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543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21043"/>
                            </p:stCondLst>
                            <p:childTnLst>
                              <p:par>
                                <p:cTn id="7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9"/>
                </p:tgtEl>
              </p:cMediaNode>
            </p:audio>
          </p:childTnLst>
        </p:cTn>
      </p:par>
    </p:tnLst>
    <p:bldLst>
      <p:bldP spid="127" grpId="0" animBg="1"/>
      <p:bldP spid="128" grpId="0"/>
      <p:bldP spid="128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78682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524000"/>
            <a:ext cx="815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trúng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miệng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ý: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6096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46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97"/>
          <p:cNvGrpSpPr>
            <a:grpSpLocks/>
          </p:cNvGrpSpPr>
          <p:nvPr/>
        </p:nvGrpSpPr>
        <p:grpSpPr bwMode="auto">
          <a:xfrm>
            <a:off x="2971800" y="1447800"/>
            <a:ext cx="6096000" cy="838200"/>
            <a:chOff x="1872" y="912"/>
            <a:chExt cx="3840" cy="528"/>
          </a:xfrm>
        </p:grpSpPr>
        <p:sp>
          <p:nvSpPr>
            <p:cNvPr id="29852" name="Rectangle 4"/>
            <p:cNvSpPr>
              <a:spLocks noChangeArrowheads="1"/>
            </p:cNvSpPr>
            <p:nvPr/>
          </p:nvSpPr>
          <p:spPr bwMode="auto">
            <a:xfrm>
              <a:off x="1872" y="912"/>
              <a:ext cx="480" cy="528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53" name="Rectangle 5"/>
            <p:cNvSpPr>
              <a:spLocks noChangeArrowheads="1"/>
            </p:cNvSpPr>
            <p:nvPr/>
          </p:nvSpPr>
          <p:spPr bwMode="auto">
            <a:xfrm>
              <a:off x="3312" y="912"/>
              <a:ext cx="480" cy="528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54" name="Rectangle 11"/>
            <p:cNvSpPr>
              <a:spLocks noChangeArrowheads="1"/>
            </p:cNvSpPr>
            <p:nvPr/>
          </p:nvSpPr>
          <p:spPr bwMode="auto">
            <a:xfrm>
              <a:off x="2832" y="912"/>
              <a:ext cx="480" cy="528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55" name="Rectangle 12"/>
            <p:cNvSpPr>
              <a:spLocks noChangeArrowheads="1"/>
            </p:cNvSpPr>
            <p:nvPr/>
          </p:nvSpPr>
          <p:spPr bwMode="auto">
            <a:xfrm>
              <a:off x="2352" y="912"/>
              <a:ext cx="480" cy="528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56" name="Rectangle 13"/>
            <p:cNvSpPr>
              <a:spLocks noChangeArrowheads="1"/>
            </p:cNvSpPr>
            <p:nvPr/>
          </p:nvSpPr>
          <p:spPr bwMode="auto">
            <a:xfrm>
              <a:off x="3792" y="912"/>
              <a:ext cx="480" cy="528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57" name="Rectangle 14"/>
            <p:cNvSpPr>
              <a:spLocks noChangeArrowheads="1"/>
            </p:cNvSpPr>
            <p:nvPr/>
          </p:nvSpPr>
          <p:spPr bwMode="auto">
            <a:xfrm>
              <a:off x="5232" y="912"/>
              <a:ext cx="480" cy="528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58" name="Rectangle 15"/>
            <p:cNvSpPr>
              <a:spLocks noChangeArrowheads="1"/>
            </p:cNvSpPr>
            <p:nvPr/>
          </p:nvSpPr>
          <p:spPr bwMode="auto">
            <a:xfrm>
              <a:off x="4752" y="912"/>
              <a:ext cx="480" cy="528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59" name="Rectangle 16"/>
            <p:cNvSpPr>
              <a:spLocks noChangeArrowheads="1"/>
            </p:cNvSpPr>
            <p:nvPr/>
          </p:nvSpPr>
          <p:spPr bwMode="auto">
            <a:xfrm>
              <a:off x="4272" y="912"/>
              <a:ext cx="480" cy="528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699" name="Group 143"/>
          <p:cNvGrpSpPr>
            <a:grpSpLocks/>
          </p:cNvGrpSpPr>
          <p:nvPr/>
        </p:nvGrpSpPr>
        <p:grpSpPr bwMode="auto">
          <a:xfrm>
            <a:off x="685800" y="3962400"/>
            <a:ext cx="4572000" cy="838200"/>
            <a:chOff x="432" y="2496"/>
            <a:chExt cx="2880" cy="528"/>
          </a:xfrm>
        </p:grpSpPr>
        <p:sp>
          <p:nvSpPr>
            <p:cNvPr id="29846" name="Rectangle 9"/>
            <p:cNvSpPr>
              <a:spLocks noChangeArrowheads="1"/>
            </p:cNvSpPr>
            <p:nvPr/>
          </p:nvSpPr>
          <p:spPr bwMode="auto">
            <a:xfrm>
              <a:off x="1872" y="2496"/>
              <a:ext cx="480" cy="528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47" name="Rectangle 17"/>
            <p:cNvSpPr>
              <a:spLocks noChangeArrowheads="1"/>
            </p:cNvSpPr>
            <p:nvPr/>
          </p:nvSpPr>
          <p:spPr bwMode="auto">
            <a:xfrm>
              <a:off x="432" y="2496"/>
              <a:ext cx="480" cy="52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48" name="Rectangle 18"/>
            <p:cNvSpPr>
              <a:spLocks noChangeArrowheads="1"/>
            </p:cNvSpPr>
            <p:nvPr/>
          </p:nvSpPr>
          <p:spPr bwMode="auto">
            <a:xfrm>
              <a:off x="1392" y="2496"/>
              <a:ext cx="480" cy="52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49" name="Rectangle 19"/>
            <p:cNvSpPr>
              <a:spLocks noChangeArrowheads="1"/>
            </p:cNvSpPr>
            <p:nvPr/>
          </p:nvSpPr>
          <p:spPr bwMode="auto">
            <a:xfrm>
              <a:off x="912" y="2496"/>
              <a:ext cx="480" cy="52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50" name="Rectangle 23"/>
            <p:cNvSpPr>
              <a:spLocks noChangeArrowheads="1"/>
            </p:cNvSpPr>
            <p:nvPr/>
          </p:nvSpPr>
          <p:spPr bwMode="auto">
            <a:xfrm>
              <a:off x="2352" y="2496"/>
              <a:ext cx="480" cy="52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51" name="Rectangle 24"/>
            <p:cNvSpPr>
              <a:spLocks noChangeArrowheads="1"/>
            </p:cNvSpPr>
            <p:nvPr/>
          </p:nvSpPr>
          <p:spPr bwMode="auto">
            <a:xfrm>
              <a:off x="2832" y="2496"/>
              <a:ext cx="480" cy="52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00" name="Group 129"/>
          <p:cNvGrpSpPr>
            <a:grpSpLocks/>
          </p:cNvGrpSpPr>
          <p:nvPr/>
        </p:nvGrpSpPr>
        <p:grpSpPr bwMode="auto">
          <a:xfrm>
            <a:off x="2971800" y="3124200"/>
            <a:ext cx="6096000" cy="838200"/>
            <a:chOff x="1872" y="1968"/>
            <a:chExt cx="3840" cy="528"/>
          </a:xfrm>
        </p:grpSpPr>
        <p:sp>
          <p:nvSpPr>
            <p:cNvPr id="29838" name="Rectangle 7"/>
            <p:cNvSpPr>
              <a:spLocks noChangeArrowheads="1"/>
            </p:cNvSpPr>
            <p:nvPr/>
          </p:nvSpPr>
          <p:spPr bwMode="auto">
            <a:xfrm>
              <a:off x="1872" y="1968"/>
              <a:ext cx="480" cy="528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9" name="Rectangle 25"/>
            <p:cNvSpPr>
              <a:spLocks noChangeArrowheads="1"/>
            </p:cNvSpPr>
            <p:nvPr/>
          </p:nvSpPr>
          <p:spPr bwMode="auto">
            <a:xfrm>
              <a:off x="3312" y="1968"/>
              <a:ext cx="480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40" name="Rectangle 26"/>
            <p:cNvSpPr>
              <a:spLocks noChangeArrowheads="1"/>
            </p:cNvSpPr>
            <p:nvPr/>
          </p:nvSpPr>
          <p:spPr bwMode="auto">
            <a:xfrm>
              <a:off x="2832" y="1968"/>
              <a:ext cx="480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41" name="Rectangle 27"/>
            <p:cNvSpPr>
              <a:spLocks noChangeArrowheads="1"/>
            </p:cNvSpPr>
            <p:nvPr/>
          </p:nvSpPr>
          <p:spPr bwMode="auto">
            <a:xfrm>
              <a:off x="2352" y="1968"/>
              <a:ext cx="480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42" name="Rectangle 28"/>
            <p:cNvSpPr>
              <a:spLocks noChangeArrowheads="1"/>
            </p:cNvSpPr>
            <p:nvPr/>
          </p:nvSpPr>
          <p:spPr bwMode="auto">
            <a:xfrm>
              <a:off x="3792" y="1968"/>
              <a:ext cx="480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43" name="Rectangle 29"/>
            <p:cNvSpPr>
              <a:spLocks noChangeArrowheads="1"/>
            </p:cNvSpPr>
            <p:nvPr/>
          </p:nvSpPr>
          <p:spPr bwMode="auto">
            <a:xfrm>
              <a:off x="5232" y="1968"/>
              <a:ext cx="480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44" name="Rectangle 30"/>
            <p:cNvSpPr>
              <a:spLocks noChangeArrowheads="1"/>
            </p:cNvSpPr>
            <p:nvPr/>
          </p:nvSpPr>
          <p:spPr bwMode="auto">
            <a:xfrm>
              <a:off x="4752" y="1968"/>
              <a:ext cx="480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45" name="Rectangle 31"/>
            <p:cNvSpPr>
              <a:spLocks noChangeArrowheads="1"/>
            </p:cNvSpPr>
            <p:nvPr/>
          </p:nvSpPr>
          <p:spPr bwMode="auto">
            <a:xfrm>
              <a:off x="4272" y="1968"/>
              <a:ext cx="480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01" name="Group 158"/>
          <p:cNvGrpSpPr>
            <a:grpSpLocks/>
          </p:cNvGrpSpPr>
          <p:nvPr/>
        </p:nvGrpSpPr>
        <p:grpSpPr bwMode="auto">
          <a:xfrm>
            <a:off x="2209800" y="4800600"/>
            <a:ext cx="5334000" cy="838200"/>
            <a:chOff x="1392" y="3024"/>
            <a:chExt cx="3360" cy="528"/>
          </a:xfrm>
        </p:grpSpPr>
        <p:sp>
          <p:nvSpPr>
            <p:cNvPr id="29831" name="Rectangle 10"/>
            <p:cNvSpPr>
              <a:spLocks noChangeArrowheads="1"/>
            </p:cNvSpPr>
            <p:nvPr/>
          </p:nvSpPr>
          <p:spPr bwMode="auto">
            <a:xfrm>
              <a:off x="1872" y="3024"/>
              <a:ext cx="480" cy="528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2" name="Rectangle 32"/>
            <p:cNvSpPr>
              <a:spLocks noChangeArrowheads="1"/>
            </p:cNvSpPr>
            <p:nvPr/>
          </p:nvSpPr>
          <p:spPr bwMode="auto">
            <a:xfrm>
              <a:off x="2832" y="3024"/>
              <a:ext cx="480" cy="528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3" name="Rectangle 33"/>
            <p:cNvSpPr>
              <a:spLocks noChangeArrowheads="1"/>
            </p:cNvSpPr>
            <p:nvPr/>
          </p:nvSpPr>
          <p:spPr bwMode="auto">
            <a:xfrm>
              <a:off x="2352" y="3024"/>
              <a:ext cx="480" cy="528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4" name="Rectangle 34"/>
            <p:cNvSpPr>
              <a:spLocks noChangeArrowheads="1"/>
            </p:cNvSpPr>
            <p:nvPr/>
          </p:nvSpPr>
          <p:spPr bwMode="auto">
            <a:xfrm>
              <a:off x="3312" y="3024"/>
              <a:ext cx="480" cy="528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5" name="Rectangle 35"/>
            <p:cNvSpPr>
              <a:spLocks noChangeArrowheads="1"/>
            </p:cNvSpPr>
            <p:nvPr/>
          </p:nvSpPr>
          <p:spPr bwMode="auto">
            <a:xfrm>
              <a:off x="4272" y="3024"/>
              <a:ext cx="480" cy="528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6" name="Rectangle 36"/>
            <p:cNvSpPr>
              <a:spLocks noChangeArrowheads="1"/>
            </p:cNvSpPr>
            <p:nvPr/>
          </p:nvSpPr>
          <p:spPr bwMode="auto">
            <a:xfrm>
              <a:off x="3792" y="3024"/>
              <a:ext cx="480" cy="528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7" name="Rectangle 37"/>
            <p:cNvSpPr>
              <a:spLocks noChangeArrowheads="1"/>
            </p:cNvSpPr>
            <p:nvPr/>
          </p:nvSpPr>
          <p:spPr bwMode="auto">
            <a:xfrm>
              <a:off x="1392" y="3024"/>
              <a:ext cx="480" cy="528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02" name="Text Box 46"/>
          <p:cNvSpPr txBox="1">
            <a:spLocks noChangeArrowheads="1"/>
          </p:cNvSpPr>
          <p:nvPr/>
        </p:nvSpPr>
        <p:spPr bwMode="auto">
          <a:xfrm>
            <a:off x="1972788" y="0"/>
            <a:ext cx="58674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b="1" dirty="0" err="1">
                <a:solidFill>
                  <a:srgbClr val="CC0000"/>
                </a:solidFill>
                <a:latin typeface=".VnTimeH" pitchFamily="34" charset="0"/>
              </a:rPr>
              <a:t>Trß</a:t>
            </a:r>
            <a:r>
              <a:rPr lang="en-US" sz="4400" b="1" dirty="0">
                <a:solidFill>
                  <a:srgbClr val="CC0000"/>
                </a:solidFill>
                <a:latin typeface=".VnTimeH" pitchFamily="34" charset="0"/>
              </a:rPr>
              <a:t> </a:t>
            </a:r>
            <a:r>
              <a:rPr lang="en-US" sz="4400" b="1" dirty="0" err="1">
                <a:solidFill>
                  <a:srgbClr val="CC0000"/>
                </a:solidFill>
                <a:latin typeface=".VnTimeH" pitchFamily="34" charset="0"/>
              </a:rPr>
              <a:t>ch¬i</a:t>
            </a:r>
            <a:r>
              <a:rPr lang="en-US" sz="4400" b="1" dirty="0">
                <a:solidFill>
                  <a:srgbClr val="CC0000"/>
                </a:solidFill>
                <a:latin typeface=".VnTimeH" pitchFamily="34" charset="0"/>
              </a:rPr>
              <a:t> « </a:t>
            </a:r>
            <a:r>
              <a:rPr lang="en-US" sz="4400" b="1" dirty="0" err="1">
                <a:solidFill>
                  <a:srgbClr val="CC0000"/>
                </a:solidFill>
                <a:latin typeface=".VnTimeH" pitchFamily="34" charset="0"/>
              </a:rPr>
              <a:t>ch</a:t>
            </a:r>
            <a:r>
              <a:rPr lang="en-US" sz="4400" b="1" dirty="0">
                <a:solidFill>
                  <a:srgbClr val="CC0000"/>
                </a:solidFill>
                <a:latin typeface=".VnTimeH" pitchFamily="34" charset="0"/>
                <a:hlinkClick r:id="rId2" action="ppaction://hlinksldjump"/>
              </a:rPr>
              <a:t>÷</a:t>
            </a:r>
            <a:endParaRPr lang="en-US" sz="4400" b="1" dirty="0">
              <a:solidFill>
                <a:srgbClr val="CC0000"/>
              </a:solidFill>
              <a:latin typeface=".VnTimeH" pitchFamily="34" charset="0"/>
            </a:endParaRPr>
          </a:p>
        </p:txBody>
      </p:sp>
      <p:grpSp>
        <p:nvGrpSpPr>
          <p:cNvPr id="29703" name="Group 67"/>
          <p:cNvGrpSpPr>
            <a:grpSpLocks/>
          </p:cNvGrpSpPr>
          <p:nvPr/>
        </p:nvGrpSpPr>
        <p:grpSpPr bwMode="auto">
          <a:xfrm>
            <a:off x="2971800" y="5638800"/>
            <a:ext cx="2286000" cy="838200"/>
            <a:chOff x="1872" y="3552"/>
            <a:chExt cx="1440" cy="528"/>
          </a:xfrm>
        </p:grpSpPr>
        <p:sp>
          <p:nvSpPr>
            <p:cNvPr id="29824" name="Rectangle 8"/>
            <p:cNvSpPr>
              <a:spLocks noChangeArrowheads="1"/>
            </p:cNvSpPr>
            <p:nvPr/>
          </p:nvSpPr>
          <p:spPr bwMode="auto">
            <a:xfrm>
              <a:off x="1872" y="3552"/>
              <a:ext cx="480" cy="528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5" name="Rectangle 38"/>
            <p:cNvSpPr>
              <a:spLocks noChangeArrowheads="1"/>
            </p:cNvSpPr>
            <p:nvPr/>
          </p:nvSpPr>
          <p:spPr bwMode="auto">
            <a:xfrm>
              <a:off x="2832" y="3552"/>
              <a:ext cx="480" cy="528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6" name="Rectangle 39"/>
            <p:cNvSpPr>
              <a:spLocks noChangeArrowheads="1"/>
            </p:cNvSpPr>
            <p:nvPr/>
          </p:nvSpPr>
          <p:spPr bwMode="auto">
            <a:xfrm>
              <a:off x="2352" y="3552"/>
              <a:ext cx="480" cy="528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827" name="Group 56"/>
            <p:cNvGrpSpPr>
              <a:grpSpLocks/>
            </p:cNvGrpSpPr>
            <p:nvPr/>
          </p:nvGrpSpPr>
          <p:grpSpPr bwMode="auto">
            <a:xfrm>
              <a:off x="1920" y="3600"/>
              <a:ext cx="1248" cy="404"/>
              <a:chOff x="1968" y="3600"/>
              <a:chExt cx="1248" cy="404"/>
            </a:xfrm>
          </p:grpSpPr>
          <p:sp>
            <p:nvSpPr>
              <p:cNvPr id="29828" name="Text Box 48"/>
              <p:cNvSpPr txBox="1">
                <a:spLocks noChangeArrowheads="1"/>
              </p:cNvSpPr>
              <p:nvPr/>
            </p:nvSpPr>
            <p:spPr bwMode="auto">
              <a:xfrm>
                <a:off x="1968" y="3600"/>
                <a:ext cx="288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600">
                    <a:latin typeface=".VnTimeH" pitchFamily="34" charset="0"/>
                  </a:rPr>
                  <a:t>C</a:t>
                </a:r>
              </a:p>
            </p:txBody>
          </p:sp>
          <p:sp>
            <p:nvSpPr>
              <p:cNvPr id="29829" name="Text Box 51"/>
              <p:cNvSpPr txBox="1">
                <a:spLocks noChangeArrowheads="1"/>
              </p:cNvSpPr>
              <p:nvPr/>
            </p:nvSpPr>
            <p:spPr bwMode="auto">
              <a:xfrm>
                <a:off x="2448" y="3600"/>
                <a:ext cx="288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600">
                    <a:latin typeface=".VnTimeH" pitchFamily="34" charset="0"/>
                  </a:rPr>
                  <a:t>O</a:t>
                </a:r>
              </a:p>
            </p:txBody>
          </p:sp>
          <p:sp>
            <p:nvSpPr>
              <p:cNvPr id="29830" name="Text Box 52"/>
              <p:cNvSpPr txBox="1">
                <a:spLocks noChangeArrowheads="1"/>
              </p:cNvSpPr>
              <p:nvPr/>
            </p:nvSpPr>
            <p:spPr bwMode="auto">
              <a:xfrm>
                <a:off x="2928" y="3600"/>
                <a:ext cx="288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600">
                    <a:latin typeface=".VnTimeH" pitchFamily="34" charset="0"/>
                  </a:rPr>
                  <a:t>N</a:t>
                </a:r>
              </a:p>
            </p:txBody>
          </p:sp>
        </p:grpSp>
      </p:grpSp>
      <p:grpSp>
        <p:nvGrpSpPr>
          <p:cNvPr id="396455" name="Group 167"/>
          <p:cNvGrpSpPr>
            <a:grpSpLocks/>
          </p:cNvGrpSpPr>
          <p:nvPr/>
        </p:nvGrpSpPr>
        <p:grpSpPr bwMode="auto">
          <a:xfrm>
            <a:off x="2971800" y="5638800"/>
            <a:ext cx="2286000" cy="838200"/>
            <a:chOff x="48" y="3744"/>
            <a:chExt cx="1440" cy="528"/>
          </a:xfrm>
        </p:grpSpPr>
        <p:sp>
          <p:nvSpPr>
            <p:cNvPr id="29821" name="Rectangle 57"/>
            <p:cNvSpPr>
              <a:spLocks noChangeArrowheads="1"/>
            </p:cNvSpPr>
            <p:nvPr/>
          </p:nvSpPr>
          <p:spPr bwMode="auto">
            <a:xfrm>
              <a:off x="48" y="3744"/>
              <a:ext cx="480" cy="528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2" name="Rectangle 58"/>
            <p:cNvSpPr>
              <a:spLocks noChangeArrowheads="1"/>
            </p:cNvSpPr>
            <p:nvPr/>
          </p:nvSpPr>
          <p:spPr bwMode="auto">
            <a:xfrm>
              <a:off x="1008" y="3744"/>
              <a:ext cx="480" cy="528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3" name="Rectangle 59"/>
            <p:cNvSpPr>
              <a:spLocks noChangeArrowheads="1"/>
            </p:cNvSpPr>
            <p:nvPr/>
          </p:nvSpPr>
          <p:spPr bwMode="auto">
            <a:xfrm>
              <a:off x="528" y="3744"/>
              <a:ext cx="480" cy="528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05" name="Text Box 78"/>
          <p:cNvSpPr txBox="1">
            <a:spLocks noChangeArrowheads="1"/>
          </p:cNvSpPr>
          <p:nvPr/>
        </p:nvSpPr>
        <p:spPr bwMode="auto">
          <a:xfrm>
            <a:off x="2667000" y="25146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latin typeface=".VnTimeH" pitchFamily="34" charset="0"/>
              </a:rPr>
              <a:t>è</a:t>
            </a:r>
          </a:p>
        </p:txBody>
      </p:sp>
      <p:sp>
        <p:nvSpPr>
          <p:cNvPr id="396372" name="Text Box 84"/>
          <p:cNvSpPr txBox="1">
            <a:spLocks noChangeArrowheads="1"/>
          </p:cNvSpPr>
          <p:nvPr/>
        </p:nvSpPr>
        <p:spPr bwMode="auto">
          <a:xfrm rot="10864717" flipV="1">
            <a:off x="85317" y="843840"/>
            <a:ext cx="2137361" cy="33855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6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16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16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16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endParaRPr lang="en-US" sz="16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707" name="Group 96"/>
          <p:cNvGrpSpPr>
            <a:grpSpLocks/>
          </p:cNvGrpSpPr>
          <p:nvPr/>
        </p:nvGrpSpPr>
        <p:grpSpPr bwMode="auto">
          <a:xfrm>
            <a:off x="3124200" y="1536700"/>
            <a:ext cx="5715000" cy="673100"/>
            <a:chOff x="1968" y="940"/>
            <a:chExt cx="3600" cy="424"/>
          </a:xfrm>
        </p:grpSpPr>
        <p:sp>
          <p:nvSpPr>
            <p:cNvPr id="29813" name="Text Box 73"/>
            <p:cNvSpPr txBox="1">
              <a:spLocks noChangeArrowheads="1"/>
            </p:cNvSpPr>
            <p:nvPr/>
          </p:nvSpPr>
          <p:spPr bwMode="auto">
            <a:xfrm>
              <a:off x="1968" y="940"/>
              <a:ext cx="2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latin typeface=".VnTimeH" pitchFamily="34" charset="0"/>
                </a:rPr>
                <a:t>S</a:t>
              </a:r>
            </a:p>
          </p:txBody>
        </p:sp>
        <p:sp>
          <p:nvSpPr>
            <p:cNvPr id="29814" name="Text Box 87"/>
            <p:cNvSpPr txBox="1">
              <a:spLocks noChangeArrowheads="1"/>
            </p:cNvSpPr>
            <p:nvPr/>
          </p:nvSpPr>
          <p:spPr bwMode="auto">
            <a:xfrm>
              <a:off x="2448" y="940"/>
              <a:ext cx="2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latin typeface=".VnTimeH" pitchFamily="34" charset="0"/>
                </a:rPr>
                <a:t>è</a:t>
              </a:r>
            </a:p>
          </p:txBody>
        </p:sp>
        <p:sp>
          <p:nvSpPr>
            <p:cNvPr id="29815" name="Text Box 88"/>
            <p:cNvSpPr txBox="1">
              <a:spLocks noChangeArrowheads="1"/>
            </p:cNvSpPr>
            <p:nvPr/>
          </p:nvSpPr>
          <p:spPr bwMode="auto">
            <a:xfrm>
              <a:off x="3408" y="940"/>
              <a:ext cx="2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latin typeface=".VnTimeH" pitchFamily="34" charset="0"/>
                </a:rPr>
                <a:t>G</a:t>
              </a:r>
            </a:p>
          </p:txBody>
        </p:sp>
        <p:sp>
          <p:nvSpPr>
            <p:cNvPr id="29816" name="Text Box 89"/>
            <p:cNvSpPr txBox="1">
              <a:spLocks noChangeArrowheads="1"/>
            </p:cNvSpPr>
            <p:nvPr/>
          </p:nvSpPr>
          <p:spPr bwMode="auto">
            <a:xfrm>
              <a:off x="2928" y="940"/>
              <a:ext cx="2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latin typeface=".VnTimeH" pitchFamily="34" charset="0"/>
                </a:rPr>
                <a:t>N</a:t>
              </a:r>
            </a:p>
          </p:txBody>
        </p:sp>
        <p:sp>
          <p:nvSpPr>
            <p:cNvPr id="29817" name="Text Box 90"/>
            <p:cNvSpPr txBox="1">
              <a:spLocks noChangeArrowheads="1"/>
            </p:cNvSpPr>
            <p:nvPr/>
          </p:nvSpPr>
          <p:spPr bwMode="auto">
            <a:xfrm>
              <a:off x="3840" y="960"/>
              <a:ext cx="2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latin typeface=".VnTimeH" pitchFamily="34" charset="0"/>
                </a:rPr>
                <a:t>U</a:t>
              </a:r>
            </a:p>
          </p:txBody>
        </p:sp>
        <p:sp>
          <p:nvSpPr>
            <p:cNvPr id="29818" name="Text Box 91"/>
            <p:cNvSpPr txBox="1">
              <a:spLocks noChangeArrowheads="1"/>
            </p:cNvSpPr>
            <p:nvPr/>
          </p:nvSpPr>
          <p:spPr bwMode="auto">
            <a:xfrm>
              <a:off x="4368" y="960"/>
              <a:ext cx="2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latin typeface=".VnTimeH" pitchFamily="34" charset="0"/>
                </a:rPr>
                <a:t>Y</a:t>
              </a:r>
            </a:p>
          </p:txBody>
        </p:sp>
        <p:sp>
          <p:nvSpPr>
            <p:cNvPr id="29819" name="Text Box 92"/>
            <p:cNvSpPr txBox="1">
              <a:spLocks noChangeArrowheads="1"/>
            </p:cNvSpPr>
            <p:nvPr/>
          </p:nvSpPr>
          <p:spPr bwMode="auto">
            <a:xfrm>
              <a:off x="4848" y="960"/>
              <a:ext cx="2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latin typeface=".VnTimeH" pitchFamily="34" charset="0"/>
                </a:rPr>
                <a:t>£</a:t>
              </a:r>
            </a:p>
          </p:txBody>
        </p:sp>
        <p:sp>
          <p:nvSpPr>
            <p:cNvPr id="29820" name="Text Box 93"/>
            <p:cNvSpPr txBox="1">
              <a:spLocks noChangeArrowheads="1"/>
            </p:cNvSpPr>
            <p:nvPr/>
          </p:nvSpPr>
          <p:spPr bwMode="auto">
            <a:xfrm>
              <a:off x="5280" y="960"/>
              <a:ext cx="2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latin typeface=".VnTimeH" pitchFamily="34" charset="0"/>
                </a:rPr>
                <a:t>N</a:t>
              </a:r>
            </a:p>
          </p:txBody>
        </p:sp>
      </p:grpSp>
      <p:grpSp>
        <p:nvGrpSpPr>
          <p:cNvPr id="29708" name="Group 116"/>
          <p:cNvGrpSpPr>
            <a:grpSpLocks/>
          </p:cNvGrpSpPr>
          <p:nvPr/>
        </p:nvGrpSpPr>
        <p:grpSpPr bwMode="auto">
          <a:xfrm>
            <a:off x="2209800" y="2286000"/>
            <a:ext cx="4572000" cy="838200"/>
            <a:chOff x="1392" y="1440"/>
            <a:chExt cx="2880" cy="528"/>
          </a:xfrm>
        </p:grpSpPr>
        <p:sp>
          <p:nvSpPr>
            <p:cNvPr id="29807" name="Rectangle 6"/>
            <p:cNvSpPr>
              <a:spLocks noChangeArrowheads="1"/>
            </p:cNvSpPr>
            <p:nvPr/>
          </p:nvSpPr>
          <p:spPr bwMode="auto">
            <a:xfrm>
              <a:off x="1872" y="1440"/>
              <a:ext cx="480" cy="528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8" name="Rectangle 20"/>
            <p:cNvSpPr>
              <a:spLocks noChangeArrowheads="1"/>
            </p:cNvSpPr>
            <p:nvPr/>
          </p:nvSpPr>
          <p:spPr bwMode="auto">
            <a:xfrm>
              <a:off x="2352" y="1440"/>
              <a:ext cx="480" cy="52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9" name="Rectangle 21"/>
            <p:cNvSpPr>
              <a:spLocks noChangeArrowheads="1"/>
            </p:cNvSpPr>
            <p:nvPr/>
          </p:nvSpPr>
          <p:spPr bwMode="auto">
            <a:xfrm>
              <a:off x="2832" y="1440"/>
              <a:ext cx="480" cy="52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0" name="Rectangle 22"/>
            <p:cNvSpPr>
              <a:spLocks noChangeArrowheads="1"/>
            </p:cNvSpPr>
            <p:nvPr/>
          </p:nvSpPr>
          <p:spPr bwMode="auto">
            <a:xfrm>
              <a:off x="1392" y="1440"/>
              <a:ext cx="480" cy="52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1" name="Rectangle 94"/>
            <p:cNvSpPr>
              <a:spLocks noChangeArrowheads="1"/>
            </p:cNvSpPr>
            <p:nvPr/>
          </p:nvSpPr>
          <p:spPr bwMode="auto">
            <a:xfrm>
              <a:off x="3312" y="1440"/>
              <a:ext cx="480" cy="52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2" name="Rectangle 95"/>
            <p:cNvSpPr>
              <a:spLocks noChangeArrowheads="1"/>
            </p:cNvSpPr>
            <p:nvPr/>
          </p:nvSpPr>
          <p:spPr bwMode="auto">
            <a:xfrm>
              <a:off x="3792" y="1440"/>
              <a:ext cx="480" cy="52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6386" name="Group 98"/>
          <p:cNvGrpSpPr>
            <a:grpSpLocks/>
          </p:cNvGrpSpPr>
          <p:nvPr/>
        </p:nvGrpSpPr>
        <p:grpSpPr bwMode="auto">
          <a:xfrm>
            <a:off x="3034145" y="1470025"/>
            <a:ext cx="6096000" cy="838200"/>
            <a:chOff x="1872" y="912"/>
            <a:chExt cx="3840" cy="528"/>
          </a:xfrm>
        </p:grpSpPr>
        <p:sp>
          <p:nvSpPr>
            <p:cNvPr id="29799" name="Rectangle 99"/>
            <p:cNvSpPr>
              <a:spLocks noChangeArrowheads="1"/>
            </p:cNvSpPr>
            <p:nvPr/>
          </p:nvSpPr>
          <p:spPr bwMode="auto">
            <a:xfrm>
              <a:off x="1872" y="912"/>
              <a:ext cx="480" cy="528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0" name="Rectangle 100"/>
            <p:cNvSpPr>
              <a:spLocks noChangeArrowheads="1"/>
            </p:cNvSpPr>
            <p:nvPr/>
          </p:nvSpPr>
          <p:spPr bwMode="auto">
            <a:xfrm>
              <a:off x="3312" y="912"/>
              <a:ext cx="480" cy="528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1" name="Rectangle 101"/>
            <p:cNvSpPr>
              <a:spLocks noChangeArrowheads="1"/>
            </p:cNvSpPr>
            <p:nvPr/>
          </p:nvSpPr>
          <p:spPr bwMode="auto">
            <a:xfrm>
              <a:off x="2832" y="912"/>
              <a:ext cx="480" cy="528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2" name="Rectangle 102"/>
            <p:cNvSpPr>
              <a:spLocks noChangeArrowheads="1"/>
            </p:cNvSpPr>
            <p:nvPr/>
          </p:nvSpPr>
          <p:spPr bwMode="auto">
            <a:xfrm>
              <a:off x="2352" y="912"/>
              <a:ext cx="480" cy="528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3" name="Rectangle 103"/>
            <p:cNvSpPr>
              <a:spLocks noChangeArrowheads="1"/>
            </p:cNvSpPr>
            <p:nvPr/>
          </p:nvSpPr>
          <p:spPr bwMode="auto">
            <a:xfrm>
              <a:off x="3792" y="912"/>
              <a:ext cx="480" cy="528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4" name="Rectangle 104"/>
            <p:cNvSpPr>
              <a:spLocks noChangeArrowheads="1"/>
            </p:cNvSpPr>
            <p:nvPr/>
          </p:nvSpPr>
          <p:spPr bwMode="auto">
            <a:xfrm>
              <a:off x="5232" y="912"/>
              <a:ext cx="480" cy="528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5" name="Rectangle 105"/>
            <p:cNvSpPr>
              <a:spLocks noChangeArrowheads="1"/>
            </p:cNvSpPr>
            <p:nvPr/>
          </p:nvSpPr>
          <p:spPr bwMode="auto">
            <a:xfrm>
              <a:off x="4752" y="912"/>
              <a:ext cx="480" cy="528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6" name="Rectangle 106"/>
            <p:cNvSpPr>
              <a:spLocks noChangeArrowheads="1"/>
            </p:cNvSpPr>
            <p:nvPr/>
          </p:nvSpPr>
          <p:spPr bwMode="auto">
            <a:xfrm>
              <a:off x="4272" y="912"/>
              <a:ext cx="480" cy="528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10" name="Group 115"/>
          <p:cNvGrpSpPr>
            <a:grpSpLocks/>
          </p:cNvGrpSpPr>
          <p:nvPr/>
        </p:nvGrpSpPr>
        <p:grpSpPr bwMode="auto">
          <a:xfrm>
            <a:off x="2362200" y="2374900"/>
            <a:ext cx="4267200" cy="673100"/>
            <a:chOff x="1488" y="1468"/>
            <a:chExt cx="2688" cy="424"/>
          </a:xfrm>
        </p:grpSpPr>
        <p:sp>
          <p:nvSpPr>
            <p:cNvPr id="29793" name="Text Box 72"/>
            <p:cNvSpPr txBox="1">
              <a:spLocks noChangeArrowheads="1"/>
            </p:cNvSpPr>
            <p:nvPr/>
          </p:nvSpPr>
          <p:spPr bwMode="auto">
            <a:xfrm>
              <a:off x="1920" y="1488"/>
              <a:ext cx="2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latin typeface=".VnTimeH" pitchFamily="34" charset="0"/>
                </a:rPr>
                <a:t>è</a:t>
              </a:r>
            </a:p>
          </p:txBody>
        </p:sp>
        <p:sp>
          <p:nvSpPr>
            <p:cNvPr id="29794" name="Text Box 110"/>
            <p:cNvSpPr txBox="1">
              <a:spLocks noChangeArrowheads="1"/>
            </p:cNvSpPr>
            <p:nvPr/>
          </p:nvSpPr>
          <p:spPr bwMode="auto">
            <a:xfrm>
              <a:off x="1488" y="1468"/>
              <a:ext cx="2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latin typeface=".VnTimeH" pitchFamily="34" charset="0"/>
                </a:rPr>
                <a:t>S</a:t>
              </a:r>
            </a:p>
          </p:txBody>
        </p:sp>
        <p:sp>
          <p:nvSpPr>
            <p:cNvPr id="29795" name="Text Box 111"/>
            <p:cNvSpPr txBox="1">
              <a:spLocks noChangeArrowheads="1"/>
            </p:cNvSpPr>
            <p:nvPr/>
          </p:nvSpPr>
          <p:spPr bwMode="auto">
            <a:xfrm>
              <a:off x="2448" y="1468"/>
              <a:ext cx="2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latin typeface=".VnTimeH" pitchFamily="34" charset="0"/>
                </a:rPr>
                <a:t>V</a:t>
              </a:r>
            </a:p>
          </p:txBody>
        </p:sp>
        <p:sp>
          <p:nvSpPr>
            <p:cNvPr id="29796" name="Text Box 112"/>
            <p:cNvSpPr txBox="1">
              <a:spLocks noChangeArrowheads="1"/>
            </p:cNvSpPr>
            <p:nvPr/>
          </p:nvSpPr>
          <p:spPr bwMode="auto">
            <a:xfrm>
              <a:off x="2928" y="1468"/>
              <a:ext cx="2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latin typeface=".VnTimeH" pitchFamily="34" charset="0"/>
                </a:rPr>
                <a:t>«</a:t>
              </a:r>
            </a:p>
          </p:txBody>
        </p:sp>
        <p:sp>
          <p:nvSpPr>
            <p:cNvPr id="29797" name="Text Box 113"/>
            <p:cNvSpPr txBox="1">
              <a:spLocks noChangeArrowheads="1"/>
            </p:cNvSpPr>
            <p:nvPr/>
          </p:nvSpPr>
          <p:spPr bwMode="auto">
            <a:xfrm>
              <a:off x="3408" y="1468"/>
              <a:ext cx="2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latin typeface=".VnTimeH" pitchFamily="34" charset="0"/>
                </a:rPr>
                <a:t>T</a:t>
              </a:r>
            </a:p>
          </p:txBody>
        </p:sp>
        <p:sp>
          <p:nvSpPr>
            <p:cNvPr id="29798" name="Text Box 114"/>
            <p:cNvSpPr txBox="1">
              <a:spLocks noChangeArrowheads="1"/>
            </p:cNvSpPr>
            <p:nvPr/>
          </p:nvSpPr>
          <p:spPr bwMode="auto">
            <a:xfrm>
              <a:off x="3888" y="1468"/>
              <a:ext cx="2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latin typeface=".VnTimeH" pitchFamily="34" charset="0"/>
                </a:rPr>
                <a:t>Ø</a:t>
              </a:r>
            </a:p>
          </p:txBody>
        </p:sp>
      </p:grpSp>
      <p:grpSp>
        <p:nvGrpSpPr>
          <p:cNvPr id="396405" name="Group 117"/>
          <p:cNvGrpSpPr>
            <a:grpSpLocks/>
          </p:cNvGrpSpPr>
          <p:nvPr/>
        </p:nvGrpSpPr>
        <p:grpSpPr bwMode="auto">
          <a:xfrm>
            <a:off x="2209800" y="2286000"/>
            <a:ext cx="4572000" cy="838200"/>
            <a:chOff x="1392" y="1440"/>
            <a:chExt cx="2880" cy="528"/>
          </a:xfrm>
        </p:grpSpPr>
        <p:sp>
          <p:nvSpPr>
            <p:cNvPr id="29787" name="Rectangle 118"/>
            <p:cNvSpPr>
              <a:spLocks noChangeArrowheads="1"/>
            </p:cNvSpPr>
            <p:nvPr/>
          </p:nvSpPr>
          <p:spPr bwMode="auto">
            <a:xfrm>
              <a:off x="1872" y="1440"/>
              <a:ext cx="480" cy="528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8" name="Rectangle 119"/>
            <p:cNvSpPr>
              <a:spLocks noChangeArrowheads="1"/>
            </p:cNvSpPr>
            <p:nvPr/>
          </p:nvSpPr>
          <p:spPr bwMode="auto">
            <a:xfrm>
              <a:off x="2352" y="1440"/>
              <a:ext cx="480" cy="52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9" name="Rectangle 120"/>
            <p:cNvSpPr>
              <a:spLocks noChangeArrowheads="1"/>
            </p:cNvSpPr>
            <p:nvPr/>
          </p:nvSpPr>
          <p:spPr bwMode="auto">
            <a:xfrm>
              <a:off x="2832" y="1440"/>
              <a:ext cx="480" cy="52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90" name="Rectangle 121"/>
            <p:cNvSpPr>
              <a:spLocks noChangeArrowheads="1"/>
            </p:cNvSpPr>
            <p:nvPr/>
          </p:nvSpPr>
          <p:spPr bwMode="auto">
            <a:xfrm>
              <a:off x="1392" y="1440"/>
              <a:ext cx="480" cy="52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91" name="Rectangle 122"/>
            <p:cNvSpPr>
              <a:spLocks noChangeArrowheads="1"/>
            </p:cNvSpPr>
            <p:nvPr/>
          </p:nvSpPr>
          <p:spPr bwMode="auto">
            <a:xfrm>
              <a:off x="3312" y="1440"/>
              <a:ext cx="480" cy="52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92" name="Rectangle 123"/>
            <p:cNvSpPr>
              <a:spLocks noChangeArrowheads="1"/>
            </p:cNvSpPr>
            <p:nvPr/>
          </p:nvSpPr>
          <p:spPr bwMode="auto">
            <a:xfrm>
              <a:off x="3792" y="1440"/>
              <a:ext cx="480" cy="52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12" name="Group 128"/>
          <p:cNvGrpSpPr>
            <a:grpSpLocks/>
          </p:cNvGrpSpPr>
          <p:nvPr/>
        </p:nvGrpSpPr>
        <p:grpSpPr bwMode="auto">
          <a:xfrm>
            <a:off x="3124200" y="3168650"/>
            <a:ext cx="5715000" cy="641350"/>
            <a:chOff x="1968" y="2016"/>
            <a:chExt cx="3600" cy="404"/>
          </a:xfrm>
        </p:grpSpPr>
        <p:sp>
          <p:nvSpPr>
            <p:cNvPr id="29779" name="Text Box 71"/>
            <p:cNvSpPr txBox="1">
              <a:spLocks noChangeArrowheads="1"/>
            </p:cNvSpPr>
            <p:nvPr/>
          </p:nvSpPr>
          <p:spPr bwMode="auto">
            <a:xfrm>
              <a:off x="1968" y="2016"/>
              <a:ext cx="2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latin typeface=".VnTimeH" pitchFamily="34" charset="0"/>
                </a:rPr>
                <a:t>T</a:t>
              </a:r>
            </a:p>
          </p:txBody>
        </p:sp>
        <p:sp>
          <p:nvSpPr>
            <p:cNvPr id="29780" name="Text Box 107"/>
            <p:cNvSpPr txBox="1">
              <a:spLocks noChangeArrowheads="1"/>
            </p:cNvSpPr>
            <p:nvPr/>
          </p:nvSpPr>
          <p:spPr bwMode="auto">
            <a:xfrm>
              <a:off x="3408" y="2016"/>
              <a:ext cx="2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latin typeface=".VnTimeH" pitchFamily="34" charset="0"/>
                </a:rPr>
                <a:t>p</a:t>
              </a:r>
            </a:p>
          </p:txBody>
        </p:sp>
        <p:sp>
          <p:nvSpPr>
            <p:cNvPr id="29781" name="Text Box 108"/>
            <p:cNvSpPr txBox="1">
              <a:spLocks noChangeArrowheads="1"/>
            </p:cNvSpPr>
            <p:nvPr/>
          </p:nvSpPr>
          <p:spPr bwMode="auto">
            <a:xfrm>
              <a:off x="2928" y="2016"/>
              <a:ext cx="2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latin typeface=".VnTimeH" pitchFamily="34" charset="0"/>
                </a:rPr>
                <a:t>Ë</a:t>
              </a:r>
            </a:p>
          </p:txBody>
        </p:sp>
        <p:sp>
          <p:nvSpPr>
            <p:cNvPr id="29782" name="Text Box 109"/>
            <p:cNvSpPr txBox="1">
              <a:spLocks noChangeArrowheads="1"/>
            </p:cNvSpPr>
            <p:nvPr/>
          </p:nvSpPr>
          <p:spPr bwMode="auto">
            <a:xfrm>
              <a:off x="2448" y="2016"/>
              <a:ext cx="2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latin typeface=".VnTimeH" pitchFamily="34" charset="0"/>
                </a:rPr>
                <a:t>H</a:t>
              </a:r>
            </a:p>
          </p:txBody>
        </p:sp>
        <p:sp>
          <p:nvSpPr>
            <p:cNvPr id="29783" name="Text Box 124"/>
            <p:cNvSpPr txBox="1">
              <a:spLocks noChangeArrowheads="1"/>
            </p:cNvSpPr>
            <p:nvPr/>
          </p:nvSpPr>
          <p:spPr bwMode="auto">
            <a:xfrm>
              <a:off x="3840" y="2016"/>
              <a:ext cx="2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latin typeface=".VnTimeH" pitchFamily="34" charset="0"/>
                </a:rPr>
                <a:t>p</a:t>
              </a:r>
            </a:p>
          </p:txBody>
        </p:sp>
        <p:sp>
          <p:nvSpPr>
            <p:cNvPr id="29784" name="Text Box 125"/>
            <p:cNvSpPr txBox="1">
              <a:spLocks noChangeArrowheads="1"/>
            </p:cNvSpPr>
            <p:nvPr/>
          </p:nvSpPr>
          <p:spPr bwMode="auto">
            <a:xfrm>
              <a:off x="4320" y="2016"/>
              <a:ext cx="2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latin typeface=".VnTimeH" pitchFamily="34" charset="0"/>
                </a:rPr>
                <a:t>H</a:t>
              </a:r>
            </a:p>
          </p:txBody>
        </p:sp>
        <p:sp>
          <p:nvSpPr>
            <p:cNvPr id="29785" name="Text Box 126"/>
            <p:cNvSpPr txBox="1">
              <a:spLocks noChangeArrowheads="1"/>
            </p:cNvSpPr>
            <p:nvPr/>
          </p:nvSpPr>
          <p:spPr bwMode="auto">
            <a:xfrm>
              <a:off x="4800" y="2016"/>
              <a:ext cx="2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latin typeface=".VnTimeH" pitchFamily="34" charset="0"/>
                </a:rPr>
                <a:t>©</a:t>
              </a:r>
            </a:p>
          </p:txBody>
        </p:sp>
        <p:sp>
          <p:nvSpPr>
            <p:cNvPr id="29786" name="Text Box 127"/>
            <p:cNvSpPr txBox="1">
              <a:spLocks noChangeArrowheads="1"/>
            </p:cNvSpPr>
            <p:nvPr/>
          </p:nvSpPr>
          <p:spPr bwMode="auto">
            <a:xfrm>
              <a:off x="5280" y="2016"/>
              <a:ext cx="2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latin typeface=".VnTimeH" pitchFamily="34" charset="0"/>
                </a:rPr>
                <a:t>n</a:t>
              </a:r>
            </a:p>
          </p:txBody>
        </p:sp>
      </p:grpSp>
      <p:grpSp>
        <p:nvGrpSpPr>
          <p:cNvPr id="29713" name="Group 142"/>
          <p:cNvGrpSpPr>
            <a:grpSpLocks/>
          </p:cNvGrpSpPr>
          <p:nvPr/>
        </p:nvGrpSpPr>
        <p:grpSpPr bwMode="auto">
          <a:xfrm>
            <a:off x="762000" y="4038600"/>
            <a:ext cx="4343400" cy="641350"/>
            <a:chOff x="480" y="2496"/>
            <a:chExt cx="2736" cy="404"/>
          </a:xfrm>
        </p:grpSpPr>
        <p:sp>
          <p:nvSpPr>
            <p:cNvPr id="29773" name="Text Box 53"/>
            <p:cNvSpPr txBox="1">
              <a:spLocks noChangeArrowheads="1"/>
            </p:cNvSpPr>
            <p:nvPr/>
          </p:nvSpPr>
          <p:spPr bwMode="auto">
            <a:xfrm>
              <a:off x="1920" y="2496"/>
              <a:ext cx="2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latin typeface=".VnTimeH" pitchFamily="34" charset="0"/>
                </a:rPr>
                <a:t>H</a:t>
              </a:r>
            </a:p>
          </p:txBody>
        </p:sp>
        <p:sp>
          <p:nvSpPr>
            <p:cNvPr id="29774" name="Text Box 54"/>
            <p:cNvSpPr txBox="1">
              <a:spLocks noChangeArrowheads="1"/>
            </p:cNvSpPr>
            <p:nvPr/>
          </p:nvSpPr>
          <p:spPr bwMode="auto">
            <a:xfrm>
              <a:off x="2448" y="2496"/>
              <a:ext cx="2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latin typeface=".VnTimeH" pitchFamily="34" charset="0"/>
                </a:rPr>
                <a:t>¹</a:t>
              </a:r>
            </a:p>
          </p:txBody>
        </p:sp>
        <p:sp>
          <p:nvSpPr>
            <p:cNvPr id="29775" name="Text Box 55"/>
            <p:cNvSpPr txBox="1">
              <a:spLocks noChangeArrowheads="1"/>
            </p:cNvSpPr>
            <p:nvPr/>
          </p:nvSpPr>
          <p:spPr bwMode="auto">
            <a:xfrm>
              <a:off x="2928" y="2496"/>
              <a:ext cx="2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latin typeface=".VnTimeH" pitchFamily="34" charset="0"/>
                </a:rPr>
                <a:t>N</a:t>
              </a:r>
            </a:p>
          </p:txBody>
        </p:sp>
        <p:sp>
          <p:nvSpPr>
            <p:cNvPr id="29776" name="Text Box 139"/>
            <p:cNvSpPr txBox="1">
              <a:spLocks noChangeArrowheads="1"/>
            </p:cNvSpPr>
            <p:nvPr/>
          </p:nvSpPr>
          <p:spPr bwMode="auto">
            <a:xfrm>
              <a:off x="1440" y="2496"/>
              <a:ext cx="2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latin typeface=".VnTimeH" pitchFamily="34" charset="0"/>
                </a:rPr>
                <a:t>u</a:t>
              </a:r>
            </a:p>
          </p:txBody>
        </p:sp>
        <p:sp>
          <p:nvSpPr>
            <p:cNvPr id="29777" name="Text Box 140"/>
            <p:cNvSpPr txBox="1">
              <a:spLocks noChangeArrowheads="1"/>
            </p:cNvSpPr>
            <p:nvPr/>
          </p:nvSpPr>
          <p:spPr bwMode="auto">
            <a:xfrm>
              <a:off x="960" y="2496"/>
              <a:ext cx="2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latin typeface=".VnTimeH" pitchFamily="34" charset="0"/>
                </a:rPr>
                <a:t>÷</a:t>
              </a:r>
            </a:p>
          </p:txBody>
        </p:sp>
        <p:sp>
          <p:nvSpPr>
            <p:cNvPr id="29778" name="Text Box 141"/>
            <p:cNvSpPr txBox="1">
              <a:spLocks noChangeArrowheads="1"/>
            </p:cNvSpPr>
            <p:nvPr/>
          </p:nvSpPr>
          <p:spPr bwMode="auto">
            <a:xfrm>
              <a:off x="480" y="2496"/>
              <a:ext cx="2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latin typeface=".VnTimeH" pitchFamily="34" charset="0"/>
                </a:rPr>
                <a:t>H</a:t>
              </a:r>
            </a:p>
          </p:txBody>
        </p:sp>
      </p:grpSp>
      <p:grpSp>
        <p:nvGrpSpPr>
          <p:cNvPr id="396432" name="Group 144"/>
          <p:cNvGrpSpPr>
            <a:grpSpLocks/>
          </p:cNvGrpSpPr>
          <p:nvPr/>
        </p:nvGrpSpPr>
        <p:grpSpPr bwMode="auto">
          <a:xfrm>
            <a:off x="685800" y="3962400"/>
            <a:ext cx="4572000" cy="838200"/>
            <a:chOff x="432" y="2496"/>
            <a:chExt cx="2880" cy="528"/>
          </a:xfrm>
        </p:grpSpPr>
        <p:sp>
          <p:nvSpPr>
            <p:cNvPr id="29767" name="Rectangle 145"/>
            <p:cNvSpPr>
              <a:spLocks noChangeArrowheads="1"/>
            </p:cNvSpPr>
            <p:nvPr/>
          </p:nvSpPr>
          <p:spPr bwMode="auto">
            <a:xfrm>
              <a:off x="1872" y="2496"/>
              <a:ext cx="480" cy="528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8" name="Rectangle 146"/>
            <p:cNvSpPr>
              <a:spLocks noChangeArrowheads="1"/>
            </p:cNvSpPr>
            <p:nvPr/>
          </p:nvSpPr>
          <p:spPr bwMode="auto">
            <a:xfrm>
              <a:off x="432" y="2496"/>
              <a:ext cx="480" cy="52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9" name="Rectangle 147"/>
            <p:cNvSpPr>
              <a:spLocks noChangeArrowheads="1"/>
            </p:cNvSpPr>
            <p:nvPr/>
          </p:nvSpPr>
          <p:spPr bwMode="auto">
            <a:xfrm>
              <a:off x="1392" y="2496"/>
              <a:ext cx="480" cy="52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0" name="Rectangle 148"/>
            <p:cNvSpPr>
              <a:spLocks noChangeArrowheads="1"/>
            </p:cNvSpPr>
            <p:nvPr/>
          </p:nvSpPr>
          <p:spPr bwMode="auto">
            <a:xfrm>
              <a:off x="912" y="2496"/>
              <a:ext cx="480" cy="52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1" name="Rectangle 149"/>
            <p:cNvSpPr>
              <a:spLocks noChangeArrowheads="1"/>
            </p:cNvSpPr>
            <p:nvPr/>
          </p:nvSpPr>
          <p:spPr bwMode="auto">
            <a:xfrm>
              <a:off x="2352" y="2496"/>
              <a:ext cx="480" cy="52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2" name="Rectangle 150"/>
            <p:cNvSpPr>
              <a:spLocks noChangeArrowheads="1"/>
            </p:cNvSpPr>
            <p:nvPr/>
          </p:nvSpPr>
          <p:spPr bwMode="auto">
            <a:xfrm>
              <a:off x="2832" y="2496"/>
              <a:ext cx="480" cy="52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15" name="Group 157"/>
          <p:cNvGrpSpPr>
            <a:grpSpLocks/>
          </p:cNvGrpSpPr>
          <p:nvPr/>
        </p:nvGrpSpPr>
        <p:grpSpPr bwMode="auto">
          <a:xfrm>
            <a:off x="2286000" y="4876800"/>
            <a:ext cx="5105400" cy="641350"/>
            <a:chOff x="1440" y="3024"/>
            <a:chExt cx="3216" cy="404"/>
          </a:xfrm>
        </p:grpSpPr>
        <p:sp>
          <p:nvSpPr>
            <p:cNvPr id="29760" name="Text Box 70"/>
            <p:cNvSpPr txBox="1">
              <a:spLocks noChangeArrowheads="1"/>
            </p:cNvSpPr>
            <p:nvPr/>
          </p:nvSpPr>
          <p:spPr bwMode="auto">
            <a:xfrm>
              <a:off x="1920" y="3024"/>
              <a:ext cx="2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latin typeface=".VnTimeH" pitchFamily="34" charset="0"/>
                </a:rPr>
                <a:t>ù</a:t>
              </a:r>
            </a:p>
          </p:txBody>
        </p:sp>
        <p:sp>
          <p:nvSpPr>
            <p:cNvPr id="29761" name="Text Box 151"/>
            <p:cNvSpPr txBox="1">
              <a:spLocks noChangeArrowheads="1"/>
            </p:cNvSpPr>
            <p:nvPr/>
          </p:nvSpPr>
          <p:spPr bwMode="auto">
            <a:xfrm>
              <a:off x="1440" y="3024"/>
              <a:ext cx="2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latin typeface=".VnTimeH" pitchFamily="34" charset="0"/>
                </a:rPr>
                <a:t>T</a:t>
              </a:r>
            </a:p>
          </p:txBody>
        </p:sp>
        <p:sp>
          <p:nvSpPr>
            <p:cNvPr id="29762" name="Text Box 152"/>
            <p:cNvSpPr txBox="1">
              <a:spLocks noChangeArrowheads="1"/>
            </p:cNvSpPr>
            <p:nvPr/>
          </p:nvSpPr>
          <p:spPr bwMode="auto">
            <a:xfrm>
              <a:off x="2400" y="3024"/>
              <a:ext cx="2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latin typeface=".VnTimeH" pitchFamily="34" charset="0"/>
                </a:rPr>
                <a:t>N</a:t>
              </a:r>
            </a:p>
          </p:txBody>
        </p:sp>
        <p:sp>
          <p:nvSpPr>
            <p:cNvPr id="29763" name="Text Box 153"/>
            <p:cNvSpPr txBox="1">
              <a:spLocks noChangeArrowheads="1"/>
            </p:cNvSpPr>
            <p:nvPr/>
          </p:nvSpPr>
          <p:spPr bwMode="auto">
            <a:xfrm>
              <a:off x="2928" y="3024"/>
              <a:ext cx="2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latin typeface=".VnTimeH" pitchFamily="34" charset="0"/>
                </a:rPr>
                <a:t>H</a:t>
              </a:r>
            </a:p>
          </p:txBody>
        </p:sp>
        <p:sp>
          <p:nvSpPr>
            <p:cNvPr id="29764" name="Text Box 154"/>
            <p:cNvSpPr txBox="1">
              <a:spLocks noChangeArrowheads="1"/>
            </p:cNvSpPr>
            <p:nvPr/>
          </p:nvSpPr>
          <p:spPr bwMode="auto">
            <a:xfrm>
              <a:off x="3408" y="3024"/>
              <a:ext cx="2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latin typeface=".VnTimeH" pitchFamily="34" charset="0"/>
                </a:rPr>
                <a:t>I</a:t>
              </a:r>
            </a:p>
          </p:txBody>
        </p:sp>
        <p:sp>
          <p:nvSpPr>
            <p:cNvPr id="29765" name="Text Box 155"/>
            <p:cNvSpPr txBox="1">
              <a:spLocks noChangeArrowheads="1"/>
            </p:cNvSpPr>
            <p:nvPr/>
          </p:nvSpPr>
          <p:spPr bwMode="auto">
            <a:xfrm>
              <a:off x="3840" y="3024"/>
              <a:ext cx="2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latin typeface=".VnTimeH" pitchFamily="34" charset="0"/>
                </a:rPr>
                <a:t>ª</a:t>
              </a:r>
            </a:p>
          </p:txBody>
        </p:sp>
        <p:sp>
          <p:nvSpPr>
            <p:cNvPr id="29766" name="Text Box 156"/>
            <p:cNvSpPr txBox="1">
              <a:spLocks noChangeArrowheads="1"/>
            </p:cNvSpPr>
            <p:nvPr/>
          </p:nvSpPr>
          <p:spPr bwMode="auto">
            <a:xfrm>
              <a:off x="4368" y="3024"/>
              <a:ext cx="2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latin typeface=".VnTimeH" pitchFamily="34" charset="0"/>
                </a:rPr>
                <a:t>n</a:t>
              </a:r>
            </a:p>
          </p:txBody>
        </p:sp>
      </p:grpSp>
      <p:grpSp>
        <p:nvGrpSpPr>
          <p:cNvPr id="396447" name="Group 159"/>
          <p:cNvGrpSpPr>
            <a:grpSpLocks/>
          </p:cNvGrpSpPr>
          <p:nvPr/>
        </p:nvGrpSpPr>
        <p:grpSpPr bwMode="auto">
          <a:xfrm>
            <a:off x="2209800" y="4800600"/>
            <a:ext cx="5334000" cy="838200"/>
            <a:chOff x="1392" y="3024"/>
            <a:chExt cx="3360" cy="528"/>
          </a:xfrm>
        </p:grpSpPr>
        <p:sp>
          <p:nvSpPr>
            <p:cNvPr id="29753" name="Rectangle 160"/>
            <p:cNvSpPr>
              <a:spLocks noChangeArrowheads="1"/>
            </p:cNvSpPr>
            <p:nvPr/>
          </p:nvSpPr>
          <p:spPr bwMode="auto">
            <a:xfrm>
              <a:off x="1872" y="3024"/>
              <a:ext cx="480" cy="528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4" name="Rectangle 161"/>
            <p:cNvSpPr>
              <a:spLocks noChangeArrowheads="1"/>
            </p:cNvSpPr>
            <p:nvPr/>
          </p:nvSpPr>
          <p:spPr bwMode="auto">
            <a:xfrm>
              <a:off x="2832" y="3024"/>
              <a:ext cx="480" cy="528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5" name="Rectangle 162"/>
            <p:cNvSpPr>
              <a:spLocks noChangeArrowheads="1"/>
            </p:cNvSpPr>
            <p:nvPr/>
          </p:nvSpPr>
          <p:spPr bwMode="auto">
            <a:xfrm>
              <a:off x="2352" y="3024"/>
              <a:ext cx="480" cy="528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6" name="Rectangle 163"/>
            <p:cNvSpPr>
              <a:spLocks noChangeArrowheads="1"/>
            </p:cNvSpPr>
            <p:nvPr/>
          </p:nvSpPr>
          <p:spPr bwMode="auto">
            <a:xfrm>
              <a:off x="3312" y="3024"/>
              <a:ext cx="480" cy="528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7" name="Rectangle 164"/>
            <p:cNvSpPr>
              <a:spLocks noChangeArrowheads="1"/>
            </p:cNvSpPr>
            <p:nvPr/>
          </p:nvSpPr>
          <p:spPr bwMode="auto">
            <a:xfrm>
              <a:off x="4272" y="3024"/>
              <a:ext cx="480" cy="528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8" name="Rectangle 165"/>
            <p:cNvSpPr>
              <a:spLocks noChangeArrowheads="1"/>
            </p:cNvSpPr>
            <p:nvPr/>
          </p:nvSpPr>
          <p:spPr bwMode="auto">
            <a:xfrm>
              <a:off x="3792" y="3024"/>
              <a:ext cx="480" cy="528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9" name="Rectangle 166"/>
            <p:cNvSpPr>
              <a:spLocks noChangeArrowheads="1"/>
            </p:cNvSpPr>
            <p:nvPr/>
          </p:nvSpPr>
          <p:spPr bwMode="auto">
            <a:xfrm>
              <a:off x="1392" y="3024"/>
              <a:ext cx="480" cy="528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96467" name="Picture 179" descr="6">
            <a:hlinkClick r:id="" action="ppaction://noaction" highlightClick="1">
              <a:snd r:embed="rId3" name="click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91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6468" name="Picture 180" descr="5">
            <a:hlinkClick r:id="" action="ppaction://noaction" highlightClick="1">
              <a:snd r:embed="rId3" name="click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953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6469" name="Picture 181" descr="1">
            <a:hlinkClick r:id="rId6" action="ppaction://hlinksldjump" highlightClick="1">
              <a:snd r:embed="rId3" name="click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1524000"/>
            <a:ext cx="5937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6470" name="Picture 182" descr="3">
            <a:hlinkClick r:id="rId6" action="ppaction://hlinksldjump" highlightClick="1">
              <a:snd r:embed="rId3" name="click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091" y="3168650"/>
            <a:ext cx="6096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6471" name="Picture 183" descr="4">
            <a:hlinkClick r:id="" action="ppaction://noaction" highlightClick="1">
              <a:snd r:embed="rId3" name="click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1" y="4114800"/>
            <a:ext cx="5937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6475" name="Text Box 187"/>
          <p:cNvSpPr txBox="1">
            <a:spLocks noChangeArrowheads="1"/>
          </p:cNvSpPr>
          <p:nvPr/>
        </p:nvSpPr>
        <p:spPr bwMode="auto">
          <a:xfrm>
            <a:off x="2000045" y="4056062"/>
            <a:ext cx="6629400" cy="650875"/>
          </a:xfrm>
          <a:prstGeom prst="rect">
            <a:avLst/>
          </a:prstGeom>
          <a:solidFill>
            <a:srgbClr val="CC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>
                <a:solidFill>
                  <a:schemeClr val="bg1"/>
                </a:solidFill>
                <a:latin typeface=".VnTime" pitchFamily="34" charset="0"/>
              </a:rPr>
              <a:t>4) </a:t>
            </a:r>
            <a:r>
              <a:rPr lang="en-US" sz="3600" dirty="0" err="1">
                <a:solidFill>
                  <a:schemeClr val="bg1"/>
                </a:solidFill>
                <a:latin typeface=".VnTime" pitchFamily="34" charset="0"/>
              </a:rPr>
              <a:t>Sè</a:t>
            </a:r>
            <a:r>
              <a:rPr lang="en-US" sz="3600" dirty="0">
                <a:solidFill>
                  <a:schemeClr val="bg1"/>
                </a:solidFill>
                <a:latin typeface=".VnTime" pitchFamily="34" charset="0"/>
              </a:rPr>
              <a:t> 0,5 </a:t>
            </a:r>
            <a:r>
              <a:rPr lang="en-US" sz="3600" dirty="0" err="1">
                <a:solidFill>
                  <a:schemeClr val="bg1"/>
                </a:solidFill>
                <a:latin typeface=".VnTime" pitchFamily="34" charset="0"/>
              </a:rPr>
              <a:t>gäi</a:t>
            </a:r>
            <a:r>
              <a:rPr lang="en-US" sz="3600" dirty="0">
                <a:solidFill>
                  <a:schemeClr val="bg1"/>
                </a:solidFill>
                <a:latin typeface=".VnTime" pitchFamily="34" charset="0"/>
              </a:rPr>
              <a:t> lµ </a:t>
            </a:r>
            <a:r>
              <a:rPr lang="en-US" sz="3600" dirty="0" err="1">
                <a:solidFill>
                  <a:schemeClr val="bg1"/>
                </a:solidFill>
                <a:latin typeface=".VnTime" pitchFamily="34" charset="0"/>
              </a:rPr>
              <a:t>sè</a:t>
            </a:r>
            <a:r>
              <a:rPr lang="en-US" sz="3600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.VnTime" pitchFamily="34" charset="0"/>
              </a:rPr>
              <a:t>thËp</a:t>
            </a:r>
            <a:r>
              <a:rPr lang="en-US" sz="3600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.VnTime" pitchFamily="34" charset="0"/>
              </a:rPr>
              <a:t>ph©n</a:t>
            </a:r>
            <a:r>
              <a:rPr lang="en-US" sz="3600" dirty="0">
                <a:solidFill>
                  <a:schemeClr val="bg1"/>
                </a:solidFill>
                <a:latin typeface=".VnTime" pitchFamily="34" charset="0"/>
              </a:rPr>
              <a:t>…?</a:t>
            </a:r>
          </a:p>
        </p:txBody>
      </p:sp>
      <p:sp>
        <p:nvSpPr>
          <p:cNvPr id="396476" name="Text Box 188"/>
          <p:cNvSpPr txBox="1">
            <a:spLocks noChangeArrowheads="1"/>
          </p:cNvSpPr>
          <p:nvPr/>
        </p:nvSpPr>
        <p:spPr bwMode="auto">
          <a:xfrm>
            <a:off x="2949384" y="4707391"/>
            <a:ext cx="5638800" cy="11906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>
                <a:solidFill>
                  <a:schemeClr val="bg1"/>
                </a:solidFill>
                <a:latin typeface=".VnTime" pitchFamily="34" charset="0"/>
              </a:rPr>
              <a:t>5) N lµ </a:t>
            </a:r>
            <a:r>
              <a:rPr lang="en-US" sz="3600" dirty="0" err="1">
                <a:solidFill>
                  <a:schemeClr val="bg1"/>
                </a:solidFill>
                <a:latin typeface=".VnTime" pitchFamily="34" charset="0"/>
              </a:rPr>
              <a:t>kÝ</a:t>
            </a:r>
            <a:r>
              <a:rPr lang="en-US" sz="3600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.VnTime" pitchFamily="34" charset="0"/>
              </a:rPr>
              <a:t>hiÖu</a:t>
            </a:r>
            <a:r>
              <a:rPr lang="en-US" sz="3600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.VnTime" pitchFamily="34" charset="0"/>
              </a:rPr>
              <a:t>cña</a:t>
            </a:r>
            <a:r>
              <a:rPr lang="en-US" sz="3600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.VnTime" pitchFamily="34" charset="0"/>
              </a:rPr>
              <a:t>tËp</a:t>
            </a:r>
            <a:r>
              <a:rPr lang="en-US" sz="3600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.VnTime" pitchFamily="34" charset="0"/>
              </a:rPr>
              <a:t>hîp</a:t>
            </a:r>
            <a:r>
              <a:rPr lang="en-US" sz="3600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.VnTime" pitchFamily="34" charset="0"/>
              </a:rPr>
              <a:t>nµo</a:t>
            </a:r>
            <a:r>
              <a:rPr lang="en-US" sz="3600" dirty="0">
                <a:solidFill>
                  <a:schemeClr val="bg1"/>
                </a:solidFill>
                <a:latin typeface=".VnTime" pitchFamily="34" charset="0"/>
              </a:rPr>
              <a:t>?</a:t>
            </a:r>
          </a:p>
        </p:txBody>
      </p:sp>
      <p:sp>
        <p:nvSpPr>
          <p:cNvPr id="396477" name="Text Box 189"/>
          <p:cNvSpPr txBox="1">
            <a:spLocks noChangeArrowheads="1"/>
          </p:cNvSpPr>
          <p:nvPr/>
        </p:nvSpPr>
        <p:spPr bwMode="auto">
          <a:xfrm>
            <a:off x="2064690" y="5456019"/>
            <a:ext cx="6629400" cy="1200150"/>
          </a:xfrm>
          <a:prstGeom prst="rect">
            <a:avLst/>
          </a:prstGeom>
          <a:solidFill>
            <a:srgbClr val="CC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>
                <a:solidFill>
                  <a:schemeClr val="bg1"/>
                </a:solidFill>
                <a:latin typeface=".VnTime" pitchFamily="34" charset="0"/>
              </a:rPr>
              <a:t>6) </a:t>
            </a:r>
            <a:r>
              <a:rPr lang="en-US" sz="3600" dirty="0" err="1">
                <a:solidFill>
                  <a:schemeClr val="bg1"/>
                </a:solidFill>
                <a:latin typeface=".VnTime" pitchFamily="34" charset="0"/>
              </a:rPr>
              <a:t>TËp</a:t>
            </a:r>
            <a:r>
              <a:rPr lang="en-US" sz="3600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.VnTime" pitchFamily="34" charset="0"/>
              </a:rPr>
              <a:t>hîp</a:t>
            </a:r>
            <a:r>
              <a:rPr lang="en-US" sz="3600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.VnTime" pitchFamily="34" charset="0"/>
              </a:rPr>
              <a:t>sè</a:t>
            </a:r>
            <a:r>
              <a:rPr lang="en-US" sz="3600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.VnTime" pitchFamily="34" charset="0"/>
              </a:rPr>
              <a:t>tù</a:t>
            </a:r>
            <a:r>
              <a:rPr lang="en-US" sz="3600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.VnTime" pitchFamily="34" charset="0"/>
              </a:rPr>
              <a:t>nhiªn</a:t>
            </a:r>
            <a:r>
              <a:rPr lang="en-US" sz="3600" dirty="0">
                <a:solidFill>
                  <a:schemeClr val="bg1"/>
                </a:solidFill>
                <a:latin typeface=".VnTime" pitchFamily="34" charset="0"/>
              </a:rPr>
              <a:t> lµ </a:t>
            </a:r>
            <a:r>
              <a:rPr lang="en-US" sz="3600" dirty="0" err="1">
                <a:solidFill>
                  <a:schemeClr val="bg1"/>
                </a:solidFill>
                <a:latin typeface=".VnTime" pitchFamily="34" charset="0"/>
              </a:rPr>
              <a:t>tËp</a:t>
            </a:r>
            <a:r>
              <a:rPr lang="en-US" sz="3600" dirty="0">
                <a:solidFill>
                  <a:schemeClr val="bg1"/>
                </a:solidFill>
                <a:latin typeface=".VnTime" pitchFamily="34" charset="0"/>
              </a:rPr>
              <a:t>… </a:t>
            </a:r>
            <a:r>
              <a:rPr lang="en-US" sz="3600" dirty="0" err="1">
                <a:solidFill>
                  <a:schemeClr val="bg1"/>
                </a:solidFill>
                <a:latin typeface=".VnTime" pitchFamily="34" charset="0"/>
              </a:rPr>
              <a:t>cña</a:t>
            </a:r>
            <a:r>
              <a:rPr lang="en-US" sz="3600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.VnTime" pitchFamily="34" charset="0"/>
              </a:rPr>
              <a:t>tËp</a:t>
            </a:r>
            <a:r>
              <a:rPr lang="en-US" sz="3600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.VnTime" pitchFamily="34" charset="0"/>
              </a:rPr>
              <a:t>hîp</a:t>
            </a:r>
            <a:r>
              <a:rPr lang="en-US" sz="3600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.VnTime" pitchFamily="34" charset="0"/>
              </a:rPr>
              <a:t>sè</a:t>
            </a:r>
            <a:r>
              <a:rPr lang="en-US" sz="3600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.VnTime" pitchFamily="34" charset="0"/>
              </a:rPr>
              <a:t>nguyªn</a:t>
            </a:r>
            <a:r>
              <a:rPr lang="en-US" sz="3600" dirty="0">
                <a:solidFill>
                  <a:schemeClr val="bg1"/>
                </a:solidFill>
                <a:latin typeface=".VnTime" pitchFamily="34" charset="0"/>
              </a:rPr>
              <a:t>?</a:t>
            </a:r>
          </a:p>
        </p:txBody>
      </p:sp>
      <p:grpSp>
        <p:nvGrpSpPr>
          <p:cNvPr id="396418" name="Group 130"/>
          <p:cNvGrpSpPr>
            <a:grpSpLocks/>
          </p:cNvGrpSpPr>
          <p:nvPr/>
        </p:nvGrpSpPr>
        <p:grpSpPr bwMode="auto">
          <a:xfrm>
            <a:off x="3001488" y="3116943"/>
            <a:ext cx="6096000" cy="838200"/>
            <a:chOff x="1872" y="1968"/>
            <a:chExt cx="3840" cy="528"/>
          </a:xfrm>
        </p:grpSpPr>
        <p:sp>
          <p:nvSpPr>
            <p:cNvPr id="29745" name="Rectangle 131"/>
            <p:cNvSpPr>
              <a:spLocks noChangeArrowheads="1"/>
            </p:cNvSpPr>
            <p:nvPr/>
          </p:nvSpPr>
          <p:spPr bwMode="auto">
            <a:xfrm>
              <a:off x="1872" y="1968"/>
              <a:ext cx="480" cy="528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6" name="Rectangle 132"/>
            <p:cNvSpPr>
              <a:spLocks noChangeArrowheads="1"/>
            </p:cNvSpPr>
            <p:nvPr/>
          </p:nvSpPr>
          <p:spPr bwMode="auto">
            <a:xfrm>
              <a:off x="3312" y="1968"/>
              <a:ext cx="480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7" name="Rectangle 133"/>
            <p:cNvSpPr>
              <a:spLocks noChangeArrowheads="1"/>
            </p:cNvSpPr>
            <p:nvPr/>
          </p:nvSpPr>
          <p:spPr bwMode="auto">
            <a:xfrm>
              <a:off x="2832" y="1968"/>
              <a:ext cx="480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8" name="Rectangle 134"/>
            <p:cNvSpPr>
              <a:spLocks noChangeArrowheads="1"/>
            </p:cNvSpPr>
            <p:nvPr/>
          </p:nvSpPr>
          <p:spPr bwMode="auto">
            <a:xfrm>
              <a:off x="2352" y="1968"/>
              <a:ext cx="480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9" name="Rectangle 135"/>
            <p:cNvSpPr>
              <a:spLocks noChangeArrowheads="1"/>
            </p:cNvSpPr>
            <p:nvPr/>
          </p:nvSpPr>
          <p:spPr bwMode="auto">
            <a:xfrm>
              <a:off x="3792" y="1968"/>
              <a:ext cx="480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0" name="Rectangle 136"/>
            <p:cNvSpPr>
              <a:spLocks noChangeArrowheads="1"/>
            </p:cNvSpPr>
            <p:nvPr/>
          </p:nvSpPr>
          <p:spPr bwMode="auto">
            <a:xfrm>
              <a:off x="5232" y="1968"/>
              <a:ext cx="480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1" name="Rectangle 137"/>
            <p:cNvSpPr>
              <a:spLocks noChangeArrowheads="1"/>
            </p:cNvSpPr>
            <p:nvPr/>
          </p:nvSpPr>
          <p:spPr bwMode="auto">
            <a:xfrm>
              <a:off x="4752" y="1968"/>
              <a:ext cx="480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2" name="Rectangle 138"/>
            <p:cNvSpPr>
              <a:spLocks noChangeArrowheads="1"/>
            </p:cNvSpPr>
            <p:nvPr/>
          </p:nvSpPr>
          <p:spPr bwMode="auto">
            <a:xfrm>
              <a:off x="4272" y="1968"/>
              <a:ext cx="480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6473" name="Text Box 185"/>
          <p:cNvSpPr txBox="1">
            <a:spLocks noChangeArrowheads="1"/>
          </p:cNvSpPr>
          <p:nvPr/>
        </p:nvSpPr>
        <p:spPr bwMode="auto">
          <a:xfrm>
            <a:off x="2954333" y="2133600"/>
            <a:ext cx="5638800" cy="11906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CC0000"/>
                </a:solidFill>
                <a:latin typeface=".VnTime" pitchFamily="34" charset="0"/>
              </a:rPr>
              <a:t>2) I lµ </a:t>
            </a:r>
            <a:r>
              <a:rPr lang="en-US" sz="3600" dirty="0" err="1">
                <a:solidFill>
                  <a:srgbClr val="CC0000"/>
                </a:solidFill>
                <a:latin typeface=".VnTime" pitchFamily="34" charset="0"/>
              </a:rPr>
              <a:t>kÝ</a:t>
            </a:r>
            <a:r>
              <a:rPr lang="en-US" sz="3600" dirty="0">
                <a:solidFill>
                  <a:srgbClr val="CC0000"/>
                </a:solidFill>
                <a:latin typeface=".VnTime" pitchFamily="34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latin typeface=".VnTime" pitchFamily="34" charset="0"/>
              </a:rPr>
              <a:t>hiÖu</a:t>
            </a:r>
            <a:r>
              <a:rPr lang="en-US" sz="3600" dirty="0">
                <a:solidFill>
                  <a:srgbClr val="CC0000"/>
                </a:solidFill>
                <a:latin typeface=".VnTime" pitchFamily="34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latin typeface=".VnTime" pitchFamily="34" charset="0"/>
              </a:rPr>
              <a:t>cña</a:t>
            </a:r>
            <a:r>
              <a:rPr lang="en-US" sz="3600" dirty="0">
                <a:solidFill>
                  <a:srgbClr val="CC0000"/>
                </a:solidFill>
                <a:latin typeface=".VnTime" pitchFamily="34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latin typeface=".VnTime" pitchFamily="34" charset="0"/>
              </a:rPr>
              <a:t>tËp</a:t>
            </a:r>
            <a:r>
              <a:rPr lang="en-US" sz="3600" dirty="0">
                <a:solidFill>
                  <a:srgbClr val="CC0000"/>
                </a:solidFill>
                <a:latin typeface=".VnTime" pitchFamily="34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latin typeface=".VnTime" pitchFamily="34" charset="0"/>
              </a:rPr>
              <a:t>hîp</a:t>
            </a:r>
            <a:r>
              <a:rPr lang="en-US" sz="3600" dirty="0">
                <a:solidFill>
                  <a:srgbClr val="CC0000"/>
                </a:solidFill>
                <a:latin typeface=".VnTime" pitchFamily="34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latin typeface=".VnTime" pitchFamily="34" charset="0"/>
              </a:rPr>
              <a:t>nµo</a:t>
            </a:r>
            <a:r>
              <a:rPr lang="en-US" sz="3600" dirty="0">
                <a:solidFill>
                  <a:srgbClr val="CC0000"/>
                </a:solidFill>
                <a:latin typeface=".VnTime" pitchFamily="34" charset="0"/>
              </a:rPr>
              <a:t>?</a:t>
            </a:r>
          </a:p>
        </p:txBody>
      </p:sp>
      <p:pic>
        <p:nvPicPr>
          <p:cNvPr id="396472" name="Picture 184" descr="2">
            <a:hlinkClick r:id="" action="ppaction://noaction" highlightClick="1">
              <a:snd r:embed="rId3" name="click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2200"/>
            <a:ext cx="6096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6466" name="Text Box 178"/>
          <p:cNvSpPr txBox="1">
            <a:spLocks noChangeArrowheads="1"/>
          </p:cNvSpPr>
          <p:nvPr/>
        </p:nvSpPr>
        <p:spPr bwMode="auto">
          <a:xfrm>
            <a:off x="2953674" y="1293812"/>
            <a:ext cx="5638800" cy="11906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>
                <a:solidFill>
                  <a:schemeClr val="bg1"/>
                </a:solidFill>
                <a:latin typeface=".VnTime" pitchFamily="34" charset="0"/>
              </a:rPr>
              <a:t>1) Z lµ </a:t>
            </a:r>
            <a:r>
              <a:rPr lang="en-US" sz="3600" dirty="0" err="1">
                <a:solidFill>
                  <a:schemeClr val="bg1"/>
                </a:solidFill>
                <a:latin typeface=".VnTime" pitchFamily="34" charset="0"/>
              </a:rPr>
              <a:t>kÝ</a:t>
            </a:r>
            <a:r>
              <a:rPr lang="en-US" sz="3600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.VnTime" pitchFamily="34" charset="0"/>
              </a:rPr>
              <a:t>hiÖu</a:t>
            </a:r>
            <a:r>
              <a:rPr lang="en-US" sz="3600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.VnTime" pitchFamily="34" charset="0"/>
              </a:rPr>
              <a:t>cña</a:t>
            </a:r>
            <a:r>
              <a:rPr lang="en-US" sz="3600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.VnTime" pitchFamily="34" charset="0"/>
              </a:rPr>
              <a:t>tËp</a:t>
            </a:r>
            <a:r>
              <a:rPr lang="en-US" sz="3600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.VnTime" pitchFamily="34" charset="0"/>
              </a:rPr>
              <a:t>hîp</a:t>
            </a:r>
            <a:r>
              <a:rPr lang="en-US" sz="3600" dirty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.VnTime" pitchFamily="34" charset="0"/>
              </a:rPr>
              <a:t>nµo</a:t>
            </a:r>
            <a:r>
              <a:rPr lang="en-US" sz="3600" dirty="0">
                <a:solidFill>
                  <a:schemeClr val="bg1"/>
                </a:solidFill>
                <a:latin typeface=".VnTime" pitchFamily="34" charset="0"/>
              </a:rPr>
              <a:t>?</a:t>
            </a:r>
          </a:p>
        </p:txBody>
      </p:sp>
      <p:grpSp>
        <p:nvGrpSpPr>
          <p:cNvPr id="396465" name="Group 177"/>
          <p:cNvGrpSpPr>
            <a:grpSpLocks/>
          </p:cNvGrpSpPr>
          <p:nvPr/>
        </p:nvGrpSpPr>
        <p:grpSpPr bwMode="auto">
          <a:xfrm>
            <a:off x="2971800" y="1447800"/>
            <a:ext cx="762000" cy="5029200"/>
            <a:chOff x="-3120" y="-336"/>
            <a:chExt cx="480" cy="3168"/>
          </a:xfrm>
        </p:grpSpPr>
        <p:grpSp>
          <p:nvGrpSpPr>
            <p:cNvPr id="29731" name="Group 68"/>
            <p:cNvGrpSpPr>
              <a:grpSpLocks/>
            </p:cNvGrpSpPr>
            <p:nvPr/>
          </p:nvGrpSpPr>
          <p:grpSpPr bwMode="auto">
            <a:xfrm>
              <a:off x="-3120" y="-336"/>
              <a:ext cx="480" cy="3168"/>
              <a:chOff x="1344" y="1008"/>
              <a:chExt cx="480" cy="3168"/>
            </a:xfrm>
          </p:grpSpPr>
          <p:sp>
            <p:nvSpPr>
              <p:cNvPr id="29739" name="Rectangle 61"/>
              <p:cNvSpPr>
                <a:spLocks noChangeArrowheads="1"/>
              </p:cNvSpPr>
              <p:nvPr/>
            </p:nvSpPr>
            <p:spPr bwMode="auto">
              <a:xfrm>
                <a:off x="1344" y="1008"/>
                <a:ext cx="480" cy="528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40" name="Rectangle 62"/>
              <p:cNvSpPr>
                <a:spLocks noChangeArrowheads="1"/>
              </p:cNvSpPr>
              <p:nvPr/>
            </p:nvSpPr>
            <p:spPr bwMode="auto">
              <a:xfrm>
                <a:off x="1344" y="1536"/>
                <a:ext cx="480" cy="528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41" name="Rectangle 63"/>
              <p:cNvSpPr>
                <a:spLocks noChangeArrowheads="1"/>
              </p:cNvSpPr>
              <p:nvPr/>
            </p:nvSpPr>
            <p:spPr bwMode="auto">
              <a:xfrm>
                <a:off x="1344" y="2064"/>
                <a:ext cx="480" cy="528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42" name="Rectangle 64"/>
              <p:cNvSpPr>
                <a:spLocks noChangeArrowheads="1"/>
              </p:cNvSpPr>
              <p:nvPr/>
            </p:nvSpPr>
            <p:spPr bwMode="auto">
              <a:xfrm>
                <a:off x="1344" y="3648"/>
                <a:ext cx="480" cy="528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43" name="Rectangle 65"/>
              <p:cNvSpPr>
                <a:spLocks noChangeArrowheads="1"/>
              </p:cNvSpPr>
              <p:nvPr/>
            </p:nvSpPr>
            <p:spPr bwMode="auto">
              <a:xfrm>
                <a:off x="1344" y="2592"/>
                <a:ext cx="480" cy="528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44" name="Rectangle 66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480" cy="528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32" name="Group 170"/>
            <p:cNvGrpSpPr>
              <a:grpSpLocks/>
            </p:cNvGrpSpPr>
            <p:nvPr/>
          </p:nvGrpSpPr>
          <p:grpSpPr bwMode="auto">
            <a:xfrm>
              <a:off x="-3072" y="-308"/>
              <a:ext cx="336" cy="3044"/>
              <a:chOff x="1920" y="960"/>
              <a:chExt cx="336" cy="3044"/>
            </a:xfrm>
          </p:grpSpPr>
          <p:sp>
            <p:nvSpPr>
              <p:cNvPr id="29733" name="Text Box 171"/>
              <p:cNvSpPr txBox="1">
                <a:spLocks noChangeArrowheads="1"/>
              </p:cNvSpPr>
              <p:nvPr/>
            </p:nvSpPr>
            <p:spPr bwMode="auto">
              <a:xfrm>
                <a:off x="1920" y="2544"/>
                <a:ext cx="288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600" dirty="0">
                    <a:latin typeface=".VnTimeH" pitchFamily="34" charset="0"/>
                  </a:rPr>
                  <a:t>H</a:t>
                </a:r>
              </a:p>
            </p:txBody>
          </p:sp>
          <p:sp>
            <p:nvSpPr>
              <p:cNvPr id="29734" name="Text Box 172"/>
              <p:cNvSpPr txBox="1">
                <a:spLocks noChangeArrowheads="1"/>
              </p:cNvSpPr>
              <p:nvPr/>
            </p:nvSpPr>
            <p:spPr bwMode="auto">
              <a:xfrm>
                <a:off x="1920" y="3600"/>
                <a:ext cx="288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600">
                    <a:latin typeface=".VnTimeH" pitchFamily="34" charset="0"/>
                  </a:rPr>
                  <a:t>C</a:t>
                </a:r>
              </a:p>
            </p:txBody>
          </p:sp>
          <p:sp>
            <p:nvSpPr>
              <p:cNvPr id="29735" name="Text Box 173"/>
              <p:cNvSpPr txBox="1">
                <a:spLocks noChangeArrowheads="1"/>
              </p:cNvSpPr>
              <p:nvPr/>
            </p:nvSpPr>
            <p:spPr bwMode="auto">
              <a:xfrm>
                <a:off x="1920" y="3052"/>
                <a:ext cx="288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600">
                    <a:latin typeface=".VnTimeH" pitchFamily="34" charset="0"/>
                  </a:rPr>
                  <a:t>ù</a:t>
                </a:r>
              </a:p>
            </p:txBody>
          </p:sp>
          <p:sp>
            <p:nvSpPr>
              <p:cNvPr id="29736" name="Text Box 174"/>
              <p:cNvSpPr txBox="1">
                <a:spLocks noChangeArrowheads="1"/>
              </p:cNvSpPr>
              <p:nvPr/>
            </p:nvSpPr>
            <p:spPr bwMode="auto">
              <a:xfrm>
                <a:off x="1968" y="2016"/>
                <a:ext cx="288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600">
                    <a:latin typeface=".VnTimeH" pitchFamily="34" charset="0"/>
                  </a:rPr>
                  <a:t>T</a:t>
                </a:r>
              </a:p>
            </p:txBody>
          </p:sp>
          <p:sp>
            <p:nvSpPr>
              <p:cNvPr id="29737" name="Text Box 175"/>
              <p:cNvSpPr txBox="1">
                <a:spLocks noChangeArrowheads="1"/>
              </p:cNvSpPr>
              <p:nvPr/>
            </p:nvSpPr>
            <p:spPr bwMode="auto">
              <a:xfrm>
                <a:off x="1968" y="960"/>
                <a:ext cx="288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600">
                    <a:latin typeface=".VnTimeH" pitchFamily="34" charset="0"/>
                  </a:rPr>
                  <a:t>S</a:t>
                </a:r>
              </a:p>
            </p:txBody>
          </p:sp>
          <p:sp>
            <p:nvSpPr>
              <p:cNvPr id="29738" name="Text Box 176"/>
              <p:cNvSpPr txBox="1">
                <a:spLocks noChangeArrowheads="1"/>
              </p:cNvSpPr>
              <p:nvPr/>
            </p:nvSpPr>
            <p:spPr bwMode="auto">
              <a:xfrm>
                <a:off x="1920" y="1536"/>
                <a:ext cx="288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600">
                    <a:latin typeface=".VnTimeH" pitchFamily="34" charset="0"/>
                  </a:rPr>
                  <a:t>è</a:t>
                </a:r>
              </a:p>
            </p:txBody>
          </p:sp>
        </p:grpSp>
      </p:grpSp>
      <p:sp>
        <p:nvSpPr>
          <p:cNvPr id="396474" name="Text Box 186"/>
          <p:cNvSpPr txBox="1">
            <a:spLocks noChangeArrowheads="1"/>
          </p:cNvSpPr>
          <p:nvPr/>
        </p:nvSpPr>
        <p:spPr bwMode="auto">
          <a:xfrm>
            <a:off x="2981383" y="3060948"/>
            <a:ext cx="5638800" cy="11906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  <a:latin typeface=".VnTime" pitchFamily="34" charset="0"/>
              </a:rPr>
              <a:t>3) 0,25; 0,(1) ;  1,414213… lµ </a:t>
            </a:r>
            <a:r>
              <a:rPr lang="en-US" sz="3600" dirty="0" err="1">
                <a:solidFill>
                  <a:srgbClr val="0000FF"/>
                </a:solidFill>
                <a:latin typeface=".VnTime" pitchFamily="34" charset="0"/>
              </a:rPr>
              <a:t>nh÷ng</a:t>
            </a:r>
            <a:r>
              <a:rPr lang="en-US" sz="36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.VnTime" pitchFamily="34" charset="0"/>
              </a:rPr>
              <a:t>sè</a:t>
            </a:r>
            <a:r>
              <a:rPr lang="en-US" sz="3600" dirty="0">
                <a:solidFill>
                  <a:srgbClr val="0000FF"/>
                </a:solidFill>
                <a:latin typeface=".VnTime" pitchFamily="34" charset="0"/>
              </a:rPr>
              <a:t> g×?</a:t>
            </a:r>
          </a:p>
        </p:txBody>
      </p:sp>
    </p:spTree>
    <p:extLst>
      <p:ext uri="{BB962C8B-B14F-4D97-AF65-F5344CB8AC3E}">
        <p14:creationId xmlns:p14="http://schemas.microsoft.com/office/powerpoint/2010/main" val="352208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96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96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96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64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96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47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64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396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96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46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6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396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6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6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47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964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96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47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96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9" dur="500"/>
                                        <p:tgtEl>
                                          <p:spTgt spid="396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96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46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96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396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46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96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4" dur="2000"/>
                                        <p:tgtEl>
                                          <p:spTgt spid="39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38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96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0" dur="2000"/>
                                        <p:tgtEl>
                                          <p:spTgt spid="396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47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64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96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96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9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9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40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96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396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3964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396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396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47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96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96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96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96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396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41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964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4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64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47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96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396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3964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396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396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43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964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396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396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476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964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 nodeType="clickPar">
                      <p:stCondLst>
                        <p:cond delay="0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396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96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96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44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96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 nodeType="clickPar">
                      <p:stCondLst>
                        <p:cond delay="0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5" dur="2000"/>
                                        <p:tgtEl>
                                          <p:spTgt spid="396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9" dur="2000"/>
                                        <p:tgtEl>
                                          <p:spTgt spid="396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46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964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96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96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396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45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964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 nodeType="clickPar">
                      <p:stCondLst>
                        <p:cond delay="0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52" dur="2000"/>
                                        <p:tgtEl>
                                          <p:spTgt spid="396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477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96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 nodeType="clickPar">
                      <p:stCondLst>
                        <p:cond delay="0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96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396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372"/>
                  </p:tgtEl>
                </p:cond>
              </p:nextCondLst>
            </p:seq>
          </p:childTnLst>
        </p:cTn>
      </p:par>
    </p:tnLst>
    <p:bldLst>
      <p:bldP spid="396372" grpId="0" animBg="1"/>
      <p:bldP spid="396475" grpId="0" animBg="1"/>
      <p:bldP spid="396475" grpId="1" animBg="1"/>
      <p:bldP spid="396476" grpId="0" animBg="1"/>
      <p:bldP spid="396476" grpId="1" animBg="1"/>
      <p:bldP spid="396477" grpId="0" animBg="1"/>
      <p:bldP spid="396477" grpId="1" animBg="1"/>
      <p:bldP spid="396473" grpId="0" animBg="1"/>
      <p:bldP spid="396473" grpId="1" animBg="1"/>
      <p:bldP spid="396466" grpId="0" animBg="1"/>
      <p:bldP spid="396466" grpId="1" animBg="1"/>
      <p:bldP spid="396474" grpId="0" animBg="1"/>
      <p:bldP spid="39647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2951018" y="450056"/>
            <a:ext cx="2514600" cy="900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2700">
                <a:solidFill>
                  <a:srgbClr val="FF00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TimeH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941676"/>
            <a:ext cx="807719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4095687"/>
            <a:ext cx="10310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717714" y="4495800"/>
            <a:ext cx="74356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5;  4,1(6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 ;  0,5 ;  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368846"/>
              </p:ext>
            </p:extLst>
          </p:nvPr>
        </p:nvGraphicFramePr>
        <p:xfrm>
          <a:off x="7624618" y="4357297"/>
          <a:ext cx="508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8" name="Equation" r:id="rId4" imgW="203112" imgH="393529" progId="Equation.DSMT4">
                  <p:embed/>
                </p:oleObj>
              </mc:Choice>
              <mc:Fallback>
                <p:oleObj name="Equation" r:id="rId4" imgW="203112" imgH="393529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4618" y="4357297"/>
                        <a:ext cx="508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642450"/>
              </p:ext>
            </p:extLst>
          </p:nvPr>
        </p:nvGraphicFramePr>
        <p:xfrm>
          <a:off x="8066814" y="4220237"/>
          <a:ext cx="72390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9" name="Equation" r:id="rId6" imgW="317160" imgH="393480" progId="Equation.DSMT4">
                  <p:embed/>
                </p:oleObj>
              </mc:Choice>
              <mc:Fallback>
                <p:oleObj name="Equation" r:id="rId6" imgW="317160" imgH="393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6814" y="4220237"/>
                        <a:ext cx="723900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696932" y="5562600"/>
            <a:ext cx="74356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064907"/>
              </p:ext>
            </p:extLst>
          </p:nvPr>
        </p:nvGraphicFramePr>
        <p:xfrm>
          <a:off x="6567488" y="5518150"/>
          <a:ext cx="67468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0" name="Equation" r:id="rId8" imgW="266400" imgH="215640" progId="Equation.DSMT4">
                  <p:embed/>
                </p:oleObj>
              </mc:Choice>
              <mc:Fallback>
                <p:oleObj name="Equation" r:id="rId8" imgW="2664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7488" y="5518150"/>
                        <a:ext cx="674687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4561609" y="5562600"/>
            <a:ext cx="1989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3,21347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…;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665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/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1676400" y="1981200"/>
            <a:ext cx="6400800" cy="21407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12.  </a:t>
            </a:r>
            <a:r>
              <a:rPr lang="en-US" sz="3600" kern="10" dirty="0" err="1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H"/>
              </a:rPr>
              <a:t>sè</a:t>
            </a:r>
            <a:r>
              <a:rPr lang="en-US" sz="3600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H"/>
              </a:rPr>
              <a:t> </a:t>
            </a:r>
            <a:r>
              <a:rPr lang="en-US" sz="3600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H"/>
              </a:rPr>
              <a:t>thùc</a:t>
            </a:r>
            <a:endParaRPr lang="en-US" sz="3600" kern="10" dirty="0">
              <a:ln w="12700">
                <a:solidFill>
                  <a:srgbClr val="FF00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TimeH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762000"/>
            <a:ext cx="205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10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Tiết 18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161947"/>
              </p:ext>
            </p:extLst>
          </p:nvPr>
        </p:nvGraphicFramePr>
        <p:xfrm>
          <a:off x="228600" y="76200"/>
          <a:ext cx="10668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6" name="Clip" r:id="rId3" imgW="1278331" imgH="1273759" progId="MS_ClipArt_Gallery.2">
                  <p:embed/>
                </p:oleObj>
              </mc:Choice>
              <mc:Fallback>
                <p:oleObj name="Clip" r:id="rId3" imgW="1278331" imgH="1273759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76200"/>
                        <a:ext cx="1066800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043905"/>
              </p:ext>
            </p:extLst>
          </p:nvPr>
        </p:nvGraphicFramePr>
        <p:xfrm>
          <a:off x="7467600" y="5181600"/>
          <a:ext cx="15240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7" name="Clip" r:id="rId5" imgW="1999793" imgH="1831543" progId="MS_ClipArt_Gallery.2">
                  <p:embed/>
                </p:oleObj>
              </mc:Choice>
              <mc:Fallback>
                <p:oleObj name="Clip" r:id="rId5" imgW="1999793" imgH="1831543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5181600"/>
                        <a:ext cx="1524000" cy="139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16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5884" y="498763"/>
            <a:ext cx="9387943" cy="990600"/>
            <a:chOff x="339436" y="533400"/>
            <a:chExt cx="9387943" cy="990600"/>
          </a:xfrm>
        </p:grpSpPr>
        <p:sp>
          <p:nvSpPr>
            <p:cNvPr id="26" name="Rounded Rectangle 25"/>
            <p:cNvSpPr/>
            <p:nvPr/>
          </p:nvSpPr>
          <p:spPr>
            <a:xfrm>
              <a:off x="339436" y="533400"/>
              <a:ext cx="8586355" cy="9906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19991" y="667434"/>
              <a:ext cx="91073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gọi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chung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161947"/>
              </p:ext>
            </p:extLst>
          </p:nvPr>
        </p:nvGraphicFramePr>
        <p:xfrm>
          <a:off x="228600" y="76200"/>
          <a:ext cx="10668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0" name="Clip" r:id="rId3" imgW="1278331" imgH="1273759" progId="MS_ClipArt_Gallery.2">
                  <p:embed/>
                </p:oleObj>
              </mc:Choice>
              <mc:Fallback>
                <p:oleObj name="Clip" r:id="rId3" imgW="1278331" imgH="1273759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76200"/>
                        <a:ext cx="1066800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265738"/>
              </p:ext>
            </p:extLst>
          </p:nvPr>
        </p:nvGraphicFramePr>
        <p:xfrm>
          <a:off x="7467600" y="5382489"/>
          <a:ext cx="15240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1" name="Clip" r:id="rId5" imgW="1999793" imgH="1831543" progId="MS_ClipArt_Gallery.2">
                  <p:embed/>
                </p:oleObj>
              </mc:Choice>
              <mc:Fallback>
                <p:oleObj name="Clip" r:id="rId5" imgW="1999793" imgH="1831543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5382489"/>
                        <a:ext cx="1524000" cy="139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13012" y="1676400"/>
            <a:ext cx="8930987" cy="1510656"/>
            <a:chOff x="304800" y="3670944"/>
            <a:chExt cx="8839200" cy="1510656"/>
          </a:xfrm>
        </p:grpSpPr>
        <p:sp>
          <p:nvSpPr>
            <p:cNvPr id="8" name="Rounded Rectangle 7"/>
            <p:cNvSpPr/>
            <p:nvPr/>
          </p:nvSpPr>
          <p:spPr>
            <a:xfrm>
              <a:off x="339436" y="3670944"/>
              <a:ext cx="8652164" cy="1510656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4800" y="3732340"/>
              <a:ext cx="8839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nêu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kí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hiệu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5885" y="1384012"/>
            <a:ext cx="9226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6439" y="3581400"/>
            <a:ext cx="883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 N</a:t>
            </a:r>
          </a:p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ập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Z</a:t>
            </a:r>
          </a:p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Q</a:t>
            </a:r>
          </a:p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8008" y="2438655"/>
            <a:ext cx="9729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94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2"/>
      <p:bldP spid="13" grpId="0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31887" y="2656820"/>
            <a:ext cx="6057900" cy="3581400"/>
            <a:chOff x="1131887" y="2256239"/>
            <a:chExt cx="6057900" cy="3581400"/>
          </a:xfrm>
        </p:grpSpPr>
        <p:grpSp>
          <p:nvGrpSpPr>
            <p:cNvPr id="12" name="Group 11"/>
            <p:cNvGrpSpPr/>
            <p:nvPr/>
          </p:nvGrpSpPr>
          <p:grpSpPr>
            <a:xfrm>
              <a:off x="1131887" y="2256239"/>
              <a:ext cx="6057900" cy="3581400"/>
              <a:chOff x="1143000" y="1905000"/>
              <a:chExt cx="7467600" cy="4114800"/>
            </a:xfrm>
          </p:grpSpPr>
          <p:sp>
            <p:nvSpPr>
              <p:cNvPr id="10242" name="Oval 4"/>
              <p:cNvSpPr>
                <a:spLocks noChangeArrowheads="1"/>
              </p:cNvSpPr>
              <p:nvPr/>
            </p:nvSpPr>
            <p:spPr bwMode="auto">
              <a:xfrm>
                <a:off x="1143000" y="1905000"/>
                <a:ext cx="7467600" cy="411480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243" name="Oval 5"/>
              <p:cNvSpPr>
                <a:spLocks noChangeArrowheads="1"/>
              </p:cNvSpPr>
              <p:nvPr/>
            </p:nvSpPr>
            <p:spPr bwMode="auto">
              <a:xfrm>
                <a:off x="1524000" y="2895600"/>
                <a:ext cx="4343400" cy="1981200"/>
              </a:xfrm>
              <a:prstGeom prst="ellipse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244" name="Oval 6"/>
              <p:cNvSpPr>
                <a:spLocks noChangeArrowheads="1"/>
              </p:cNvSpPr>
              <p:nvPr/>
            </p:nvSpPr>
            <p:spPr bwMode="auto">
              <a:xfrm>
                <a:off x="1752600" y="3124200"/>
                <a:ext cx="3200400" cy="144780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245" name="Oval 7"/>
              <p:cNvSpPr>
                <a:spLocks noChangeArrowheads="1"/>
              </p:cNvSpPr>
              <p:nvPr/>
            </p:nvSpPr>
            <p:spPr bwMode="auto">
              <a:xfrm>
                <a:off x="2057400" y="3352800"/>
                <a:ext cx="2057400" cy="990600"/>
              </a:xfrm>
              <a:prstGeom prst="ellipse">
                <a:avLst/>
              </a:prstGeom>
              <a:solidFill>
                <a:srgbClr val="CC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246" name="Text Box 8"/>
              <p:cNvSpPr txBox="1">
                <a:spLocks noChangeArrowheads="1"/>
              </p:cNvSpPr>
              <p:nvPr/>
            </p:nvSpPr>
            <p:spPr bwMode="auto">
              <a:xfrm>
                <a:off x="2557463" y="3532188"/>
                <a:ext cx="457200" cy="57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dirty="0">
                    <a:solidFill>
                      <a:srgbClr val="FF0066"/>
                    </a:solidFill>
                    <a:latin typeface="Times New Roman" pitchFamily="18" charset="0"/>
                  </a:rPr>
                  <a:t>N</a:t>
                </a:r>
              </a:p>
            </p:txBody>
          </p:sp>
          <p:sp>
            <p:nvSpPr>
              <p:cNvPr id="10247" name="Text Box 9"/>
              <p:cNvSpPr txBox="1">
                <a:spLocks noChangeArrowheads="1"/>
              </p:cNvSpPr>
              <p:nvPr/>
            </p:nvSpPr>
            <p:spPr bwMode="auto">
              <a:xfrm>
                <a:off x="4267200" y="3505200"/>
                <a:ext cx="609600" cy="579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dirty="0">
                    <a:solidFill>
                      <a:srgbClr val="FFFF00"/>
                    </a:solidFill>
                    <a:latin typeface="Times New Roman" pitchFamily="18" charset="0"/>
                  </a:rPr>
                  <a:t>Z</a:t>
                </a:r>
              </a:p>
            </p:txBody>
          </p:sp>
          <p:sp>
            <p:nvSpPr>
              <p:cNvPr id="10248" name="Text Box 10"/>
              <p:cNvSpPr txBox="1">
                <a:spLocks noChangeArrowheads="1"/>
              </p:cNvSpPr>
              <p:nvPr/>
            </p:nvSpPr>
            <p:spPr bwMode="auto">
              <a:xfrm>
                <a:off x="5257800" y="3505200"/>
                <a:ext cx="533400" cy="579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dirty="0">
                    <a:solidFill>
                      <a:srgbClr val="0000FF"/>
                    </a:solidFill>
                    <a:latin typeface="Times New Roman" pitchFamily="18" charset="0"/>
                  </a:rPr>
                  <a:t>Q</a:t>
                </a:r>
              </a:p>
            </p:txBody>
          </p:sp>
          <p:sp>
            <p:nvSpPr>
              <p:cNvPr id="10252" name="Oval 7"/>
              <p:cNvSpPr>
                <a:spLocks noChangeArrowheads="1"/>
              </p:cNvSpPr>
              <p:nvPr/>
            </p:nvSpPr>
            <p:spPr bwMode="auto">
              <a:xfrm>
                <a:off x="6172200" y="3352800"/>
                <a:ext cx="2057400" cy="1143000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Times New Roman" pitchFamily="18" charset="0"/>
                  </a:rPr>
                  <a:t>I</a:t>
                </a:r>
              </a:p>
            </p:txBody>
          </p:sp>
        </p:grpSp>
        <p:sp>
          <p:nvSpPr>
            <p:cNvPr id="10249" name="Text Box 11"/>
            <p:cNvSpPr txBox="1">
              <a:spLocks noChangeArrowheads="1"/>
            </p:cNvSpPr>
            <p:nvPr/>
          </p:nvSpPr>
          <p:spPr bwMode="auto">
            <a:xfrm>
              <a:off x="4431036" y="4953000"/>
              <a:ext cx="5334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>
                  <a:solidFill>
                    <a:srgbClr val="FF0066"/>
                  </a:solidFill>
                  <a:latin typeface="Times New Roman" pitchFamily="18" charset="0"/>
                </a:rPr>
                <a:t>R</a:t>
              </a:r>
            </a:p>
          </p:txBody>
        </p:sp>
      </p:grpSp>
      <p:sp>
        <p:nvSpPr>
          <p:cNvPr id="10251" name="WordArt 4"/>
          <p:cNvSpPr>
            <a:spLocks noChangeArrowheads="1" noChangeShapeType="1" noTextEdit="1"/>
          </p:cNvSpPr>
          <p:nvPr/>
        </p:nvSpPr>
        <p:spPr bwMode="auto">
          <a:xfrm>
            <a:off x="1920875" y="1"/>
            <a:ext cx="447992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Times New Roman"/>
                <a:cs typeface="Times New Roman"/>
              </a:rPr>
              <a:t>SỐ THỰC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46764" y="6238220"/>
            <a:ext cx="1977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73013" y="979905"/>
            <a:ext cx="7993801" cy="1326600"/>
            <a:chOff x="793201" y="647203"/>
            <a:chExt cx="8610599" cy="1326600"/>
          </a:xfrm>
        </p:grpSpPr>
        <p:sp>
          <p:nvSpPr>
            <p:cNvPr id="25" name="Rounded Rectangle 24"/>
            <p:cNvSpPr/>
            <p:nvPr/>
          </p:nvSpPr>
          <p:spPr>
            <a:xfrm>
              <a:off x="793201" y="647203"/>
              <a:ext cx="8610599" cy="130581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 Box 2"/>
            <p:cNvSpPr txBox="1">
              <a:spLocks noChangeArrowheads="1"/>
            </p:cNvSpPr>
            <p:nvPr/>
          </p:nvSpPr>
          <p:spPr bwMode="auto">
            <a:xfrm>
              <a:off x="945600" y="896585"/>
              <a:ext cx="8458200" cy="1077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này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hệ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R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41662" y="708299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Z, Q,I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R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85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1285009"/>
            <a:ext cx="685800" cy="685800"/>
          </a:xfrm>
          <a:prstGeom prst="rect">
            <a:avLst/>
          </a:prstGeom>
          <a:solidFill>
            <a:srgbClr val="0033CC"/>
          </a:solidFill>
          <a:ln>
            <a:solidFill>
              <a:srgbClr val="0033CC"/>
            </a:solidFill>
            <a:miter lim="800000"/>
            <a:headEnd/>
            <a:tailEnd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FFFF00"/>
                </a:solidFill>
                <a:latin typeface=".VnTime" pitchFamily="34" charset="0"/>
              </a:rPr>
              <a:t>?1</a:t>
            </a:r>
            <a:endParaRPr lang="en-US" sz="3200" dirty="0">
              <a:solidFill>
                <a:srgbClr val="FFFF00"/>
              </a:solidFill>
              <a:latin typeface=".VnTime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71600" y="1568210"/>
            <a:ext cx="6781800" cy="584775"/>
            <a:chOff x="0" y="2057400"/>
            <a:chExt cx="5334000" cy="584775"/>
          </a:xfrm>
        </p:grpSpPr>
        <p:sp>
          <p:nvSpPr>
            <p:cNvPr id="3" name="TextBox 2"/>
            <p:cNvSpPr txBox="1"/>
            <p:nvPr/>
          </p:nvSpPr>
          <p:spPr>
            <a:xfrm>
              <a:off x="0" y="2057400"/>
              <a:ext cx="167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3956868"/>
                </p:ext>
              </p:extLst>
            </p:nvPr>
          </p:nvGraphicFramePr>
          <p:xfrm>
            <a:off x="1524001" y="2098965"/>
            <a:ext cx="660400" cy="4682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76" name="Equation" r:id="rId3" imgW="368280" imgH="177480" progId="Equation.DSMT4">
                    <p:embed/>
                  </p:oleObj>
                </mc:Choice>
                <mc:Fallback>
                  <p:oleObj name="Equation" r:id="rId3" imgW="36828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524001" y="2098965"/>
                          <a:ext cx="660400" cy="46822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2362200" y="2057400"/>
              <a:ext cx="2971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điều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161947"/>
              </p:ext>
            </p:extLst>
          </p:nvPr>
        </p:nvGraphicFramePr>
        <p:xfrm>
          <a:off x="228600" y="76200"/>
          <a:ext cx="10668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7" name="Clip" r:id="rId5" imgW="1278331" imgH="1273759" progId="MS_ClipArt_Gallery.2">
                  <p:embed/>
                </p:oleObj>
              </mc:Choice>
              <mc:Fallback>
                <p:oleObj name="Clip" r:id="rId5" imgW="1278331" imgH="1273759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76200"/>
                        <a:ext cx="1066800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265738"/>
              </p:ext>
            </p:extLst>
          </p:nvPr>
        </p:nvGraphicFramePr>
        <p:xfrm>
          <a:off x="7467600" y="5383213"/>
          <a:ext cx="15240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8" name="Clip" r:id="rId7" imgW="1999793" imgH="1831543" progId="MS_ClipArt_Gallery.2">
                  <p:embed/>
                </p:oleObj>
              </mc:Choice>
              <mc:Fallback>
                <p:oleObj name="Clip" r:id="rId7" imgW="1999793" imgH="1831543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5383213"/>
                        <a:ext cx="1524000" cy="139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3400" y="2747757"/>
            <a:ext cx="8305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610179"/>
              </p:ext>
            </p:extLst>
          </p:nvPr>
        </p:nvGraphicFramePr>
        <p:xfrm>
          <a:off x="2437311" y="3341786"/>
          <a:ext cx="902726" cy="435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9" name="Equation" r:id="rId9" imgW="368280" imgH="177480" progId="Equation.DSMT4">
                  <p:embed/>
                </p:oleObj>
              </mc:Choice>
              <mc:Fallback>
                <p:oleObj name="Equation" r:id="rId9" imgW="368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7311" y="3341786"/>
                        <a:ext cx="902726" cy="4357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410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161947"/>
              </p:ext>
            </p:extLst>
          </p:nvPr>
        </p:nvGraphicFramePr>
        <p:xfrm>
          <a:off x="228600" y="76200"/>
          <a:ext cx="10668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5" name="Clip" r:id="rId3" imgW="1278331" imgH="1273759" progId="MS_ClipArt_Gallery.2">
                  <p:embed/>
                </p:oleObj>
              </mc:Choice>
              <mc:Fallback>
                <p:oleObj name="Clip" r:id="rId3" imgW="1278331" imgH="1273759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76200"/>
                        <a:ext cx="1066800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265738"/>
              </p:ext>
            </p:extLst>
          </p:nvPr>
        </p:nvGraphicFramePr>
        <p:xfrm>
          <a:off x="7467600" y="5383213"/>
          <a:ext cx="15240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6" name="Clip" r:id="rId5" imgW="1999793" imgH="1831543" progId="MS_ClipArt_Gallery.2">
                  <p:embed/>
                </p:oleObj>
              </mc:Choice>
              <mc:Fallback>
                <p:oleObj name="Clip" r:id="rId5" imgW="1999793" imgH="1831543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5383213"/>
                        <a:ext cx="1524000" cy="139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9"/>
          <p:cNvSpPr txBox="1">
            <a:spLocks noChangeArrowheads="1"/>
          </p:cNvSpPr>
          <p:nvPr/>
        </p:nvSpPr>
        <p:spPr bwMode="auto">
          <a:xfrm>
            <a:off x="457200" y="2895600"/>
            <a:ext cx="8382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 Q ;      3 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R                 3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 I ;         </a:t>
            </a:r>
            <a:endParaRPr lang="en-US" sz="3200" dirty="0" smtClean="0">
              <a:latin typeface="Times New Roman" pitchFamily="18" charset="0"/>
              <a:cs typeface="Times New Roman" pitchFamily="18" charset="0"/>
              <a:sym typeface="Webdings" pitchFamily="18" charset="2"/>
            </a:endParaRPr>
          </a:p>
          <a:p>
            <a:pPr>
              <a:spcBef>
                <a:spcPct val="500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-2,53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 Q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2490355" y="3634264"/>
            <a:ext cx="7543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0,2(35)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 I ;     I  R ;    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85800" y="609600"/>
            <a:ext cx="4267200" cy="523220"/>
            <a:chOff x="685800" y="609600"/>
            <a:chExt cx="4267200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838200" y="609600"/>
              <a:ext cx="411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87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44 SGK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85800" y="609600"/>
              <a:ext cx="3581400" cy="5232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76300" y="1295400"/>
            <a:ext cx="7353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555045"/>
              </p:ext>
            </p:extLst>
          </p:nvPr>
        </p:nvGraphicFramePr>
        <p:xfrm>
          <a:off x="2962131" y="1295400"/>
          <a:ext cx="1474787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7" name="Equation" r:id="rId7" imgW="533160" imgH="203040" progId="Equation.DSMT4">
                  <p:embed/>
                </p:oleObj>
              </mc:Choice>
              <mc:Fallback>
                <p:oleObj name="Equation" r:id="rId7" imgW="533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62131" y="1295400"/>
                        <a:ext cx="1474787" cy="5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543300" y="215396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815430"/>
              </p:ext>
            </p:extLst>
          </p:nvPr>
        </p:nvGraphicFramePr>
        <p:xfrm>
          <a:off x="838200" y="3013045"/>
          <a:ext cx="296863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8" name="Equation" r:id="rId9" imgW="126725" imgH="126725" progId="Equation.3">
                  <p:embed/>
                </p:oleObj>
              </mc:Choice>
              <mc:Fallback>
                <p:oleObj name="Equation" r:id="rId9" imgW="126725" imgH="126725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013045"/>
                        <a:ext cx="296863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651423"/>
              </p:ext>
            </p:extLst>
          </p:nvPr>
        </p:nvGraphicFramePr>
        <p:xfrm>
          <a:off x="2778125" y="3013045"/>
          <a:ext cx="296863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9" name="Equation" r:id="rId11" imgW="126725" imgH="126725" progId="Equation.3">
                  <p:embed/>
                </p:oleObj>
              </mc:Choice>
              <mc:Fallback>
                <p:oleObj name="Equation" r:id="rId11" imgW="126725" imgH="126725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25" y="3013045"/>
                        <a:ext cx="296863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430888"/>
              </p:ext>
            </p:extLst>
          </p:nvPr>
        </p:nvGraphicFramePr>
        <p:xfrm>
          <a:off x="5597235" y="2933861"/>
          <a:ext cx="406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0" name="Equation" r:id="rId12" imgW="126835" imgH="152202" progId="Equation.3">
                  <p:embed/>
                </p:oleObj>
              </mc:Choice>
              <mc:Fallback>
                <p:oleObj name="Equation" r:id="rId12" imgW="126835" imgH="152202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7235" y="2933861"/>
                        <a:ext cx="406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750510"/>
              </p:ext>
            </p:extLst>
          </p:nvPr>
        </p:nvGraphicFramePr>
        <p:xfrm>
          <a:off x="1608137" y="3729007"/>
          <a:ext cx="296863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1" name="Equation" r:id="rId14" imgW="126725" imgH="126725" progId="Equation.3">
                  <p:embed/>
                </p:oleObj>
              </mc:Choice>
              <mc:Fallback>
                <p:oleObj name="Equation" r:id="rId14" imgW="126725" imgH="126725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137" y="3729007"/>
                        <a:ext cx="296863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251619"/>
              </p:ext>
            </p:extLst>
          </p:nvPr>
        </p:nvGraphicFramePr>
        <p:xfrm>
          <a:off x="3805380" y="3661974"/>
          <a:ext cx="406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2" name="Equation" r:id="rId15" imgW="126835" imgH="152202" progId="Equation.3">
                  <p:embed/>
                </p:oleObj>
              </mc:Choice>
              <mc:Fallback>
                <p:oleObj name="Equation" r:id="rId15" imgW="126835" imgH="152202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5380" y="3661974"/>
                        <a:ext cx="406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833781"/>
              </p:ext>
            </p:extLst>
          </p:nvPr>
        </p:nvGraphicFramePr>
        <p:xfrm>
          <a:off x="5410200" y="3786994"/>
          <a:ext cx="45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3" name="Equation" r:id="rId16" imgW="152202" imgH="126835" progId="Equation.3">
                  <p:embed/>
                </p:oleObj>
              </mc:Choice>
              <mc:Fallback>
                <p:oleObj name="Equation" r:id="rId16" imgW="152202" imgH="126835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786994"/>
                        <a:ext cx="45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056573"/>
              </p:ext>
            </p:extLst>
          </p:nvPr>
        </p:nvGraphicFramePr>
        <p:xfrm>
          <a:off x="1295399" y="4597687"/>
          <a:ext cx="45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4" name="Equation" r:id="rId18" imgW="152202" imgH="126835" progId="Equation.3">
                  <p:embed/>
                </p:oleObj>
              </mc:Choice>
              <mc:Fallback>
                <p:oleObj name="Equation" r:id="rId18" imgW="152202" imgH="126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399" y="4597687"/>
                        <a:ext cx="45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923981"/>
              </p:ext>
            </p:extLst>
          </p:nvPr>
        </p:nvGraphicFramePr>
        <p:xfrm>
          <a:off x="2261754" y="4597687"/>
          <a:ext cx="45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5" name="Equation" r:id="rId19" imgW="152202" imgH="126835" progId="Equation.3">
                  <p:embed/>
                </p:oleObj>
              </mc:Choice>
              <mc:Fallback>
                <p:oleObj name="Equation" r:id="rId19" imgW="152202" imgH="126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1754" y="4597687"/>
                        <a:ext cx="45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370944"/>
              </p:ext>
            </p:extLst>
          </p:nvPr>
        </p:nvGraphicFramePr>
        <p:xfrm>
          <a:off x="3113808" y="4597687"/>
          <a:ext cx="45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6" name="Equation" r:id="rId20" imgW="152202" imgH="126835" progId="Equation.3">
                  <p:embed/>
                </p:oleObj>
              </mc:Choice>
              <mc:Fallback>
                <p:oleObj name="Equation" r:id="rId20" imgW="152202" imgH="126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3808" y="4597687"/>
                        <a:ext cx="45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815781" y="4495800"/>
            <a:ext cx="37302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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Z 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Q  R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301007"/>
              </p:ext>
            </p:extLst>
          </p:nvPr>
        </p:nvGraphicFramePr>
        <p:xfrm>
          <a:off x="2490355" y="5403205"/>
          <a:ext cx="45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7" name="Equation" r:id="rId21" imgW="152202" imgH="126835" progId="Equation.3">
                  <p:embed/>
                </p:oleObj>
              </mc:Choice>
              <mc:Fallback>
                <p:oleObj name="Equation" r:id="rId21" imgW="152202" imgH="126835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0355" y="5403205"/>
                        <a:ext cx="45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572347"/>
              </p:ext>
            </p:extLst>
          </p:nvPr>
        </p:nvGraphicFramePr>
        <p:xfrm>
          <a:off x="4038600" y="5403205"/>
          <a:ext cx="45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8" name="Equation" r:id="rId22" imgW="152202" imgH="126835" progId="Equation.3">
                  <p:embed/>
                </p:oleObj>
              </mc:Choice>
              <mc:Fallback>
                <p:oleObj name="Equation" r:id="rId22" imgW="152202" imgH="126835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403205"/>
                        <a:ext cx="45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670999"/>
              </p:ext>
            </p:extLst>
          </p:nvPr>
        </p:nvGraphicFramePr>
        <p:xfrm>
          <a:off x="5105400" y="5403205"/>
          <a:ext cx="45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9" name="Equation" r:id="rId23" imgW="152202" imgH="126835" progId="Equation.3">
                  <p:embed/>
                </p:oleObj>
              </mc:Choice>
              <mc:Fallback>
                <p:oleObj name="Equation" r:id="rId23" imgW="152202" imgH="126835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403205"/>
                        <a:ext cx="45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-602680" y="5177762"/>
            <a:ext cx="8915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    </a:t>
            </a:r>
            <a:r>
              <a:rPr lang="en-US" sz="4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Chú</a:t>
            </a:r>
            <a:r>
              <a:rPr lang="en-US" sz="4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ý:  N 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4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Z  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Q  I </a:t>
            </a:r>
            <a:r>
              <a:rPr lang="en-US" sz="4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 R    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685401"/>
              </p:ext>
            </p:extLst>
          </p:nvPr>
        </p:nvGraphicFramePr>
        <p:xfrm>
          <a:off x="6241473" y="5403205"/>
          <a:ext cx="45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90" name="Equation" r:id="rId24" imgW="152202" imgH="126835" progId="Equation.3">
                  <p:embed/>
                </p:oleObj>
              </mc:Choice>
              <mc:Fallback>
                <p:oleObj name="Equation" r:id="rId24" imgW="152202" imgH="126835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1473" y="5403205"/>
                        <a:ext cx="45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5004955" y="5200626"/>
            <a:ext cx="623455" cy="685666"/>
            <a:chOff x="5029200" y="5208985"/>
            <a:chExt cx="623455" cy="685666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5029200" y="5208985"/>
              <a:ext cx="609600" cy="644426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5043055" y="5250225"/>
              <a:ext cx="609600" cy="644426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294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43346" y="4013361"/>
            <a:ext cx="8915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6090" y="3185809"/>
            <a:ext cx="7341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1" y="2309198"/>
            <a:ext cx="7749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871535"/>
              </p:ext>
            </p:extLst>
          </p:nvPr>
        </p:nvGraphicFramePr>
        <p:xfrm>
          <a:off x="228600" y="76200"/>
          <a:ext cx="10668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10" name="Clip" r:id="rId4" imgW="1278331" imgH="1273759" progId="MS_ClipArt_Gallery.2">
                  <p:embed/>
                </p:oleObj>
              </mc:Choice>
              <mc:Fallback>
                <p:oleObj name="Clip" r:id="rId4" imgW="1278331" imgH="127375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76200"/>
                        <a:ext cx="1066800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09601" y="924678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52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2250</TotalTime>
  <Words>1305</Words>
  <Application>Microsoft Office PowerPoint</Application>
  <PresentationFormat>On-screen Show (4:3)</PresentationFormat>
  <Paragraphs>201</Paragraphs>
  <Slides>25</Slides>
  <Notes>2</Notes>
  <HiddenSlides>0</HiddenSlides>
  <MMClips>2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.VnTime</vt:lpstr>
      <vt:lpstr>.VnTimeH</vt:lpstr>
      <vt:lpstr>Arial</vt:lpstr>
      <vt:lpstr>Book Antiqua</vt:lpstr>
      <vt:lpstr>Calibri</vt:lpstr>
      <vt:lpstr>Symbol</vt:lpstr>
      <vt:lpstr>Times New Roman</vt:lpstr>
      <vt:lpstr>Webdings</vt:lpstr>
      <vt:lpstr>Office Theme</vt:lpstr>
      <vt:lpstr>Clip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Van Anh</cp:lastModifiedBy>
  <cp:revision>260</cp:revision>
  <dcterms:created xsi:type="dcterms:W3CDTF">2017-10-13T07:26:13Z</dcterms:created>
  <dcterms:modified xsi:type="dcterms:W3CDTF">2020-04-06T07:07:30Z</dcterms:modified>
</cp:coreProperties>
</file>