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8" r:id="rId6"/>
    <p:sldId id="293" r:id="rId7"/>
    <p:sldId id="295" r:id="rId8"/>
    <p:sldId id="296" r:id="rId9"/>
    <p:sldId id="297" r:id="rId10"/>
    <p:sldId id="303" r:id="rId11"/>
    <p:sldId id="298" r:id="rId12"/>
    <p:sldId id="304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708" y="347730"/>
            <a:ext cx="9974351" cy="2263258"/>
          </a:xfrm>
        </p:spPr>
        <p:txBody>
          <a:bodyPr/>
          <a:lstStyle/>
          <a:p>
            <a:r>
              <a:rPr lang="fr-FR" b="1" u="sng" dirty="0"/>
              <a:t>Bài 1 : Những cuộc cách mạng tư sản đầu tiên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" y="1188159"/>
            <a:ext cx="10792496" cy="422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vi-VN" sz="3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 </a:t>
            </a:r>
            <a:r>
              <a:rPr lang="vi-VN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lịch sử của cuộc </a:t>
            </a:r>
            <a:r>
              <a:rPr lang="vi-VN" sz="3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 </a:t>
            </a:r>
            <a:r>
              <a:rPr lang="vi-VN" sz="3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mạng</a:t>
            </a:r>
            <a:endParaRPr lang="vi-VN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nghĩa: mở đường cho chủ nghĩa tư bản Anh phát triển mạnh mẽ, đưa tư sản và quý tộc lên nắm </a:t>
            </a: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quyền.</a:t>
            </a:r>
          </a:p>
          <a:p>
            <a:pPr marL="800100" lvl="1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chế: </a:t>
            </a:r>
          </a:p>
          <a:p>
            <a:pPr lvl="1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+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 lợi của nhân dân lao động không được đáp ứng.</a:t>
            </a:r>
          </a:p>
          <a:p>
            <a:pPr lvl="1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+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 xóa bỏ tận gốc chế độ phong kiến</a:t>
            </a: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275" y="280952"/>
            <a:ext cx="10959920" cy="76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Cách mạng tư sản Anh thế </a:t>
            </a:r>
            <a:r>
              <a:rPr lang="vi-VN" sz="40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 </a:t>
            </a:r>
            <a:r>
              <a:rPr lang="vi-VN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XVII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347"/>
            <a:ext cx="12191999" cy="70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375" y="978794"/>
            <a:ext cx="12054625" cy="25891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FF0000"/>
                </a:solidFill>
              </a:rPr>
              <a:t>I. Sự biến đổi về kinh tế, xã hội Tây Âu trong các thế kỉ XV-XVI. Cách mạng Hà Lan thế kỉ </a:t>
            </a:r>
            <a:r>
              <a:rPr lang="vi-VN" b="1" dirty="0" smtClean="0">
                <a:solidFill>
                  <a:srgbClr val="FF0000"/>
                </a:solidFill>
              </a:rPr>
              <a:t>XVI.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 smtClean="0"/>
              <a:t>	</a:t>
            </a:r>
            <a:r>
              <a:rPr lang="vi-VN" b="1" dirty="0" smtClean="0"/>
              <a:t>1</a:t>
            </a:r>
            <a:r>
              <a:rPr lang="vi-VN" b="1" dirty="0"/>
              <a:t>. Một nền sản xuất mới ra đời.</a:t>
            </a:r>
            <a:endParaRPr lang="vi-V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51536" y="3773510"/>
            <a:ext cx="10940463" cy="16356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vi-VN" sz="2800" b="1" dirty="0" smtClean="0"/>
              <a:t>- Điều </a:t>
            </a:r>
            <a:r>
              <a:rPr lang="vi-VN" sz="2800" b="1" dirty="0"/>
              <a:t>kiện lịch sử:</a:t>
            </a:r>
          </a:p>
          <a:p>
            <a:pPr marL="45720" indent="0">
              <a:buNone/>
            </a:pPr>
            <a:r>
              <a:rPr lang="vi-VN" sz="2800" b="1" dirty="0"/>
              <a:t> Chế độ phong kiến suy yếu và kìm hãm sự phát triển kinh tế, ngăn cản sản xuất phát triển.</a:t>
            </a:r>
          </a:p>
          <a:p>
            <a:pPr marL="4572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235" y="103031"/>
            <a:ext cx="3614671" cy="787758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- Biểu hiện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215" y="1199881"/>
            <a:ext cx="11088710" cy="46857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các công xưởng và có thuê mướn công nhân: xưởng dệt vải, luyện kim, nấu đường...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thành thị xuất hiện.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Nhiều ngân hàng được thành lập và giữ vai trò to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949" y="953037"/>
            <a:ext cx="1040613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Xã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hội: hình thành 2 giai cấp:</a:t>
            </a:r>
            <a:b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sản</a:t>
            </a:r>
            <a:b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Vô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900447"/>
            <a:ext cx="2781836" cy="1017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090930" y="3900447"/>
            <a:ext cx="8809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Mâu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CĐ Phong kiến &gt;&lt; Tư sản và các tầng lớp nhân dân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bùng nổ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8489" y="759854"/>
            <a:ext cx="10431887" cy="636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Cách mạng Hà Lan thế </a:t>
            </a:r>
            <a:r>
              <a:rPr lang="vi-VN" sz="3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 </a:t>
            </a:r>
            <a:r>
              <a:rPr lang="vi-VN" sz="34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XVI</a:t>
            </a:r>
            <a:endParaRPr lang="en-US" sz="3400" b="1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sz="3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 nhân</a:t>
            </a:r>
            <a:r>
              <a:rPr lang="en-US" sz="28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TK XVI, kinh tế TBCN ở Nê-đéc-lan phát triển mạnh nhất châu Âu, bị Tây Ban Nha kìm hãm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Mâu thuẫn: Thực dân Tây Ban Nha &gt;&lt; Nhân dân Nê-đéc-lan ngày càng gay gắt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Cách mạng bùng nổ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endParaRPr lang="vi-VN" sz="3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832337"/>
            <a:ext cx="7530904" cy="6963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Cách mạng Hà Lan thế kỉ XVI</a:t>
            </a:r>
            <a:endParaRPr lang="en-US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677" y="1934308"/>
            <a:ext cx="11957538" cy="338093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3200" b="1" smtClean="0"/>
              <a:t>Diễn biến: </a:t>
            </a:r>
          </a:p>
          <a:p>
            <a:r>
              <a:rPr lang="en-US" sz="2400" smtClean="0"/>
              <a:t>+ Nhiều cuộc đấu tranh của nhân dân Nê-đéc-lan chống chính quyền Tây Ban Nha diễn ra</a:t>
            </a:r>
          </a:p>
          <a:p>
            <a:r>
              <a:rPr lang="en-US" sz="2400" smtClean="0"/>
              <a:t>+ 1581, Liên hiệp các tỉnh miền Bắc được thành lập (Cộng hoà Hà Lan)</a:t>
            </a:r>
          </a:p>
          <a:p>
            <a:r>
              <a:rPr lang="en-US" sz="2400" smtClean="0"/>
              <a:t>+ 1648, TBN công nhận nền độc lập của Hà Lan</a:t>
            </a:r>
          </a:p>
          <a:p>
            <a:r>
              <a:rPr lang="en-US" sz="2400" smtClean="0"/>
              <a:t>- </a:t>
            </a:r>
            <a:r>
              <a:rPr lang="en-US" sz="3600" b="1" smtClean="0"/>
              <a:t>Ý nghĩa: </a:t>
            </a:r>
            <a:r>
              <a:rPr lang="en-US" sz="2400" smtClean="0"/>
              <a:t>là cuộc cách mạng tư sản đầu tiên trên thế giới, lật đổ ách thống trị Tây Ban Nha, mở đường cho chủ nghĩa tư bản phát triển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37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275" y="280952"/>
            <a:ext cx="10959920" cy="76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Cách mạng tư sản Anh thế </a:t>
            </a:r>
            <a:r>
              <a:rPr lang="vi-VN" sz="40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 </a:t>
            </a:r>
            <a:r>
              <a:rPr lang="vi-VN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XVII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259" y="1660158"/>
            <a:ext cx="11225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 XVII, nền kinh tế TBCN ở Anh phát triển mạnh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Chế độ phong kiến kìm hãm giai cấp tư sản và quý tộc mới, ngăn cản họ phát triển theo con đường tư bản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Mâu thuẫn: Tư sản, quý tộc mới &gt;&lt; Chế độ phong kiến ngày càng lớn</a:t>
            </a:r>
          </a:p>
          <a:p>
            <a:pPr lvl="0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Bùng nổ cách mạng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276" y="1054756"/>
            <a:ext cx="282801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2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Nguyên nhân</a:t>
            </a:r>
            <a:endParaRPr lang="vi-VN" sz="32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275" y="280952"/>
            <a:ext cx="10959920" cy="76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Cách mạng tư sản Anh thế </a:t>
            </a:r>
            <a:r>
              <a:rPr lang="vi-VN" sz="40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 </a:t>
            </a:r>
            <a:r>
              <a:rPr lang="vi-VN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XVII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263" y="1465385"/>
            <a:ext cx="1069144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* Tiến trình cách mạng: </a:t>
            </a:r>
            <a:r>
              <a:rPr lang="en-US" sz="2800" smtClean="0"/>
              <a:t>là cuộc nội chiến giữa Tư sản, quý tộc mới với phe Bảo thủ (đại diện của chế độ phong kiến)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+ Giai đoạn 1 (1642 – 1648 )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+ Giai đoạn 2 (1649 – 1688)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15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185</TotalTime>
  <Words>468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Back to School 16x9</vt:lpstr>
      <vt:lpstr>Bài 1 : Những cuộc cách mạng tư sản đầu tiên</vt:lpstr>
      <vt:lpstr>I. Sự biến đổi về kinh tế, xã hội Tây Âu trong các thế kỉ XV-XVI. Cách mạng Hà Lan thế kỉ XVI.  1. Một nền sản xuất mới ra đời.</vt:lpstr>
      <vt:lpstr>- Biểu hiện:</vt:lpstr>
      <vt:lpstr>PowerPoint Presentation</vt:lpstr>
      <vt:lpstr>PowerPoint Presentation</vt:lpstr>
      <vt:lpstr>PowerPoint Presentation</vt:lpstr>
      <vt:lpstr>2. Cách mạng Hà Lan thế kỉ XVI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 : Những cuộc cách mạng tư sản đầu tiên</dc:title>
  <dc:creator>MyPC</dc:creator>
  <cp:lastModifiedBy>Trang</cp:lastModifiedBy>
  <cp:revision>11</cp:revision>
  <dcterms:created xsi:type="dcterms:W3CDTF">2019-08-14T16:55:52Z</dcterms:created>
  <dcterms:modified xsi:type="dcterms:W3CDTF">2020-09-09T17:29:46Z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