
<file path=[Content_Types].xml><?xml version="1.0" encoding="utf-8"?>
<Types xmlns="http://schemas.openxmlformats.org/package/2006/content-types">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6"/>
  </p:notesMasterIdLst>
  <p:sldIdLst>
    <p:sldId id="280" r:id="rId2"/>
    <p:sldId id="274" r:id="rId3"/>
    <p:sldId id="259" r:id="rId4"/>
    <p:sldId id="260" r:id="rId5"/>
    <p:sldId id="261" r:id="rId6"/>
    <p:sldId id="262" r:id="rId7"/>
    <p:sldId id="263" r:id="rId8"/>
    <p:sldId id="265" r:id="rId9"/>
    <p:sldId id="266" r:id="rId10"/>
    <p:sldId id="276" r:id="rId11"/>
    <p:sldId id="268" r:id="rId12"/>
    <p:sldId id="278" r:id="rId13"/>
    <p:sldId id="279" r:id="rId14"/>
    <p:sldId id="269" r:id="rId15"/>
  </p:sldIdLst>
  <p:sldSz cx="9144000" cy="6858000" type="screen4x3"/>
  <p:notesSz cx="6858000" cy="9144000"/>
  <p:defaultTextStyle>
    <a:defPPr>
      <a:defRPr lang="en-US"/>
    </a:defPPr>
    <a:lvl1pPr algn="ctr" rtl="0" eaLnBrk="0" fontAlgn="base" hangingPunct="0">
      <a:spcBef>
        <a:spcPct val="0"/>
      </a:spcBef>
      <a:spcAft>
        <a:spcPct val="0"/>
      </a:spcAft>
      <a:defRPr kern="1200">
        <a:solidFill>
          <a:schemeClr val="tx1"/>
        </a:solidFill>
        <a:latin typeface="Arial" charset="0"/>
        <a:ea typeface="+mn-ea"/>
        <a:cs typeface="+mn-cs"/>
      </a:defRPr>
    </a:lvl1pPr>
    <a:lvl2pPr marL="457200" algn="ctr" rtl="0" eaLnBrk="0" fontAlgn="base" hangingPunct="0">
      <a:spcBef>
        <a:spcPct val="0"/>
      </a:spcBef>
      <a:spcAft>
        <a:spcPct val="0"/>
      </a:spcAft>
      <a:defRPr kern="1200">
        <a:solidFill>
          <a:schemeClr val="tx1"/>
        </a:solidFill>
        <a:latin typeface="Arial" charset="0"/>
        <a:ea typeface="+mn-ea"/>
        <a:cs typeface="+mn-cs"/>
      </a:defRPr>
    </a:lvl2pPr>
    <a:lvl3pPr marL="914400" algn="ctr" rtl="0" eaLnBrk="0" fontAlgn="base" hangingPunct="0">
      <a:spcBef>
        <a:spcPct val="0"/>
      </a:spcBef>
      <a:spcAft>
        <a:spcPct val="0"/>
      </a:spcAft>
      <a:defRPr kern="1200">
        <a:solidFill>
          <a:schemeClr val="tx1"/>
        </a:solidFill>
        <a:latin typeface="Arial" charset="0"/>
        <a:ea typeface="+mn-ea"/>
        <a:cs typeface="+mn-cs"/>
      </a:defRPr>
    </a:lvl3pPr>
    <a:lvl4pPr marL="1371600" algn="ctr" rtl="0" eaLnBrk="0" fontAlgn="base" hangingPunct="0">
      <a:spcBef>
        <a:spcPct val="0"/>
      </a:spcBef>
      <a:spcAft>
        <a:spcPct val="0"/>
      </a:spcAft>
      <a:defRPr kern="1200">
        <a:solidFill>
          <a:schemeClr val="tx1"/>
        </a:solidFill>
        <a:latin typeface="Arial" charset="0"/>
        <a:ea typeface="+mn-ea"/>
        <a:cs typeface="+mn-cs"/>
      </a:defRPr>
    </a:lvl4pPr>
    <a:lvl5pPr marL="1828800" algn="ctr"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a:srgbClr val="FF0000"/>
    <a:srgbClr val="006666"/>
    <a:srgbClr val="9900FF"/>
    <a:srgbClr val="0000CC"/>
    <a:srgbClr val="339966"/>
    <a:srgbClr val="FFFFCC"/>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5036" autoAdjust="0"/>
  </p:normalViewPr>
  <p:slideViewPr>
    <p:cSldViewPr>
      <p:cViewPr>
        <p:scale>
          <a:sx n="74" d="100"/>
          <a:sy n="74" d="100"/>
        </p:scale>
        <p:origin x="-1266" y="-7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image" Target="../media/image1.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35A8889-F500-45FE-A43F-2F2E6C9EA3B3}" type="datetimeFigureOut">
              <a:rPr lang="en-US" smtClean="0"/>
              <a:pPr/>
              <a:t>4/9/2020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9860D40-8B39-40EF-A4F8-1B6E376772A1}" type="slidenum">
              <a:rPr lang="en-US" smtClean="0"/>
              <a:pPr/>
              <a:t>‹#›</a:t>
            </a:fld>
            <a:endParaRPr lang="en-US"/>
          </a:p>
        </p:txBody>
      </p:sp>
    </p:spTree>
    <p:extLst>
      <p:ext uri="{BB962C8B-B14F-4D97-AF65-F5344CB8AC3E}">
        <p14:creationId xmlns:p14="http://schemas.microsoft.com/office/powerpoint/2010/main" val="34088853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9860D40-8B39-40EF-A4F8-1B6E376772A1}" type="slidenum">
              <a:rPr lang="en-US" smtClean="0"/>
              <a:pPr/>
              <a:t>5</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A81127-DDC4-4025-8B47-12A052DD84C2}" type="slidenum">
              <a:rPr lang="en-US" smtClean="0"/>
              <a:pPr/>
              <a:t>‹#›</a:t>
            </a:fld>
            <a:endParaRPr lang="en-US"/>
          </a:p>
        </p:txBody>
      </p:sp>
    </p:spTree>
    <p:extLst>
      <p:ext uri="{BB962C8B-B14F-4D97-AF65-F5344CB8AC3E}">
        <p14:creationId xmlns:p14="http://schemas.microsoft.com/office/powerpoint/2010/main" val="12185389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3B0880-F3C4-4496-8E01-05C8B7A21FD1}" type="slidenum">
              <a:rPr lang="en-US" smtClean="0"/>
              <a:pPr/>
              <a:t>‹#›</a:t>
            </a:fld>
            <a:endParaRPr lang="en-US"/>
          </a:p>
        </p:txBody>
      </p:sp>
    </p:spTree>
    <p:extLst>
      <p:ext uri="{BB962C8B-B14F-4D97-AF65-F5344CB8AC3E}">
        <p14:creationId xmlns:p14="http://schemas.microsoft.com/office/powerpoint/2010/main" val="32402335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AA4C5-5B67-4B9B-B4A4-EBB15A9DA7F1}" type="slidenum">
              <a:rPr lang="en-US" smtClean="0"/>
              <a:pPr/>
              <a:t>‹#›</a:t>
            </a:fld>
            <a:endParaRPr lang="en-US"/>
          </a:p>
        </p:txBody>
      </p:sp>
    </p:spTree>
    <p:extLst>
      <p:ext uri="{BB962C8B-B14F-4D97-AF65-F5344CB8AC3E}">
        <p14:creationId xmlns:p14="http://schemas.microsoft.com/office/powerpoint/2010/main" val="32575537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136E5D-1AE2-441B-B0D1-9695FB3A7FAC}" type="slidenum">
              <a:rPr lang="en-US" smtClean="0"/>
              <a:pPr/>
              <a:t>‹#›</a:t>
            </a:fld>
            <a:endParaRPr lang="en-US"/>
          </a:p>
        </p:txBody>
      </p:sp>
    </p:spTree>
    <p:extLst>
      <p:ext uri="{BB962C8B-B14F-4D97-AF65-F5344CB8AC3E}">
        <p14:creationId xmlns:p14="http://schemas.microsoft.com/office/powerpoint/2010/main" val="39845257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9588C0-6B16-42F2-99C6-D36049BA9B36}" type="slidenum">
              <a:rPr lang="en-US" smtClean="0"/>
              <a:pPr/>
              <a:t>‹#›</a:t>
            </a:fld>
            <a:endParaRPr lang="en-US"/>
          </a:p>
        </p:txBody>
      </p:sp>
    </p:spTree>
    <p:extLst>
      <p:ext uri="{BB962C8B-B14F-4D97-AF65-F5344CB8AC3E}">
        <p14:creationId xmlns:p14="http://schemas.microsoft.com/office/powerpoint/2010/main" val="17474291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5B731B-3F79-4D0C-9FD7-E67CB22BA245}" type="slidenum">
              <a:rPr lang="en-US" smtClean="0"/>
              <a:pPr/>
              <a:t>‹#›</a:t>
            </a:fld>
            <a:endParaRPr lang="en-US"/>
          </a:p>
        </p:txBody>
      </p:sp>
    </p:spTree>
    <p:extLst>
      <p:ext uri="{BB962C8B-B14F-4D97-AF65-F5344CB8AC3E}">
        <p14:creationId xmlns:p14="http://schemas.microsoft.com/office/powerpoint/2010/main" val="41718613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751ACAF-9776-45D1-8674-ACA5C9BE1D9B}" type="slidenum">
              <a:rPr lang="en-US" smtClean="0"/>
              <a:pPr/>
              <a:t>‹#›</a:t>
            </a:fld>
            <a:endParaRPr lang="en-US"/>
          </a:p>
        </p:txBody>
      </p:sp>
    </p:spTree>
    <p:extLst>
      <p:ext uri="{BB962C8B-B14F-4D97-AF65-F5344CB8AC3E}">
        <p14:creationId xmlns:p14="http://schemas.microsoft.com/office/powerpoint/2010/main" val="15930349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6B637D2-C345-41F1-A1A6-47E1D8FA770E}" type="slidenum">
              <a:rPr lang="en-US" smtClean="0"/>
              <a:pPr/>
              <a:t>‹#›</a:t>
            </a:fld>
            <a:endParaRPr lang="en-US"/>
          </a:p>
        </p:txBody>
      </p:sp>
    </p:spTree>
    <p:extLst>
      <p:ext uri="{BB962C8B-B14F-4D97-AF65-F5344CB8AC3E}">
        <p14:creationId xmlns:p14="http://schemas.microsoft.com/office/powerpoint/2010/main" val="17681068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57E56B8-2014-43E1-8C75-9C2FEA814D3B}" type="slidenum">
              <a:rPr lang="en-US" smtClean="0"/>
              <a:pPr/>
              <a:t>‹#›</a:t>
            </a:fld>
            <a:endParaRPr lang="en-US"/>
          </a:p>
        </p:txBody>
      </p:sp>
    </p:spTree>
    <p:extLst>
      <p:ext uri="{BB962C8B-B14F-4D97-AF65-F5344CB8AC3E}">
        <p14:creationId xmlns:p14="http://schemas.microsoft.com/office/powerpoint/2010/main" val="30976184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669DD6C-5053-4215-A1F1-8DA81516508E}" type="slidenum">
              <a:rPr lang="en-US" smtClean="0"/>
              <a:pPr/>
              <a:t>‹#›</a:t>
            </a:fld>
            <a:endParaRPr lang="en-US"/>
          </a:p>
        </p:txBody>
      </p:sp>
    </p:spTree>
    <p:extLst>
      <p:ext uri="{BB962C8B-B14F-4D97-AF65-F5344CB8AC3E}">
        <p14:creationId xmlns:p14="http://schemas.microsoft.com/office/powerpoint/2010/main" val="5622643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E3C422-416F-48FA-BFC3-21E4ACB4BE27}" type="slidenum">
              <a:rPr lang="en-US" smtClean="0"/>
              <a:pPr/>
              <a:t>‹#›</a:t>
            </a:fld>
            <a:endParaRPr lang="en-US"/>
          </a:p>
        </p:txBody>
      </p:sp>
    </p:spTree>
    <p:extLst>
      <p:ext uri="{BB962C8B-B14F-4D97-AF65-F5344CB8AC3E}">
        <p14:creationId xmlns:p14="http://schemas.microsoft.com/office/powerpoint/2010/main" val="31262731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4D98C1C-D230-454B-BE60-F43097000FB7}" type="slidenum">
              <a:rPr lang="en-US" smtClean="0"/>
              <a:pPr/>
              <a:t>‹#›</a:t>
            </a:fld>
            <a:endParaRPr lang="en-US"/>
          </a:p>
        </p:txBody>
      </p:sp>
    </p:spTree>
    <p:extLst>
      <p:ext uri="{BB962C8B-B14F-4D97-AF65-F5344CB8AC3E}">
        <p14:creationId xmlns:p14="http://schemas.microsoft.com/office/powerpoint/2010/main" val="204682108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8" Type="http://schemas.openxmlformats.org/officeDocument/2006/relationships/oleObject" Target="../embeddings/oleObject9.bin"/><Relationship Id="rId13" Type="http://schemas.openxmlformats.org/officeDocument/2006/relationships/oleObject" Target="../embeddings/oleObject14.bin"/><Relationship Id="rId18" Type="http://schemas.openxmlformats.org/officeDocument/2006/relationships/oleObject" Target="../embeddings/oleObject19.bin"/><Relationship Id="rId3" Type="http://schemas.openxmlformats.org/officeDocument/2006/relationships/oleObject" Target="../embeddings/oleObject6.bin"/><Relationship Id="rId7" Type="http://schemas.openxmlformats.org/officeDocument/2006/relationships/oleObject" Target="../embeddings/oleObject8.bin"/><Relationship Id="rId12" Type="http://schemas.openxmlformats.org/officeDocument/2006/relationships/oleObject" Target="../embeddings/oleObject13.bin"/><Relationship Id="rId17" Type="http://schemas.openxmlformats.org/officeDocument/2006/relationships/oleObject" Target="../embeddings/oleObject18.bin"/><Relationship Id="rId2" Type="http://schemas.openxmlformats.org/officeDocument/2006/relationships/slideLayout" Target="../slideLayouts/slideLayout7.xml"/><Relationship Id="rId16" Type="http://schemas.openxmlformats.org/officeDocument/2006/relationships/oleObject" Target="../embeddings/oleObject17.bin"/><Relationship Id="rId20" Type="http://schemas.openxmlformats.org/officeDocument/2006/relationships/oleObject" Target="../embeddings/oleObject21.bin"/><Relationship Id="rId1" Type="http://schemas.openxmlformats.org/officeDocument/2006/relationships/vmlDrawing" Target="../drawings/vmlDrawing4.vml"/><Relationship Id="rId6" Type="http://schemas.openxmlformats.org/officeDocument/2006/relationships/image" Target="../media/image2.wmf"/><Relationship Id="rId11" Type="http://schemas.openxmlformats.org/officeDocument/2006/relationships/oleObject" Target="../embeddings/oleObject12.bin"/><Relationship Id="rId5" Type="http://schemas.openxmlformats.org/officeDocument/2006/relationships/oleObject" Target="../embeddings/oleObject7.bin"/><Relationship Id="rId15" Type="http://schemas.openxmlformats.org/officeDocument/2006/relationships/oleObject" Target="../embeddings/oleObject16.bin"/><Relationship Id="rId10" Type="http://schemas.openxmlformats.org/officeDocument/2006/relationships/oleObject" Target="../embeddings/oleObject11.bin"/><Relationship Id="rId19" Type="http://schemas.openxmlformats.org/officeDocument/2006/relationships/oleObject" Target="../embeddings/oleObject20.bin"/><Relationship Id="rId4" Type="http://schemas.openxmlformats.org/officeDocument/2006/relationships/image" Target="../media/image1.wmf"/><Relationship Id="rId9" Type="http://schemas.openxmlformats.org/officeDocument/2006/relationships/oleObject" Target="../embeddings/oleObject10.bin"/><Relationship Id="rId14" Type="http://schemas.openxmlformats.org/officeDocument/2006/relationships/oleObject" Target="../embeddings/oleObject15.bin"/></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image" Target="../media/image5.gif"/><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image" Target="../media/image1.wmf"/></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1.xml"/><Relationship Id="rId7" Type="http://schemas.openxmlformats.org/officeDocument/2006/relationships/oleObject" Target="../embeddings/oleObject4.bin"/><Relationship Id="rId2" Type="http://schemas.openxmlformats.org/officeDocument/2006/relationships/slideLayout" Target="../slideLayouts/slideLayout7.xml"/><Relationship Id="rId1" Type="http://schemas.openxmlformats.org/officeDocument/2006/relationships/vmlDrawing" Target="../drawings/vmlDrawing2.vml"/><Relationship Id="rId6" Type="http://schemas.openxmlformats.org/officeDocument/2006/relationships/oleObject" Target="../embeddings/oleObject3.bin"/><Relationship Id="rId5" Type="http://schemas.openxmlformats.org/officeDocument/2006/relationships/image" Target="../media/image2.wmf"/><Relationship Id="rId4" Type="http://schemas.openxmlformats.org/officeDocument/2006/relationships/oleObject" Target="../embeddings/oleObject2.bin"/></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slideLayout" Target="../slideLayouts/slideLayout7.xml"/><Relationship Id="rId1" Type="http://schemas.openxmlformats.org/officeDocument/2006/relationships/vmlDrawing" Target="../drawings/vmlDrawing3.vml"/><Relationship Id="rId5" Type="http://schemas.openxmlformats.org/officeDocument/2006/relationships/image" Target="../media/image2.wmf"/><Relationship Id="rId4" Type="http://schemas.openxmlformats.org/officeDocument/2006/relationships/oleObject" Target="../embeddings/oleObject5.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WordArt 4"/>
          <p:cNvSpPr>
            <a:spLocks noChangeArrowheads="1" noChangeShapeType="1" noTextEdit="1"/>
          </p:cNvSpPr>
          <p:nvPr/>
        </p:nvSpPr>
        <p:spPr bwMode="auto">
          <a:xfrm>
            <a:off x="533400" y="1219200"/>
            <a:ext cx="8229600" cy="2304245"/>
          </a:xfrm>
          <a:prstGeom prst="rect">
            <a:avLst/>
          </a:prstGeom>
        </p:spPr>
        <p:txBody>
          <a:bodyPr wrap="none" fromWordArt="1">
            <a:prstTxWarp prst="textPlain">
              <a:avLst>
                <a:gd name="adj" fmla="val 49061"/>
              </a:avLst>
            </a:prstTxWarp>
          </a:bodyPr>
          <a:lstStyle/>
          <a:p>
            <a:r>
              <a:rPr lang="en-US" sz="3600" kern="10" dirty="0" err="1" smtClean="0">
                <a:ln w="19050">
                  <a:solidFill>
                    <a:srgbClr val="99CCFF"/>
                  </a:solidFill>
                  <a:round/>
                  <a:headEnd/>
                  <a:tailEnd/>
                </a:ln>
                <a:solidFill>
                  <a:srgbClr val="0066CC"/>
                </a:solidFill>
                <a:effectLst>
                  <a:outerShdw dist="35921" dir="2700000" algn="ctr" rotWithShape="0">
                    <a:srgbClr val="990000"/>
                  </a:outerShdw>
                </a:effectLst>
                <a:latin typeface=".VnVogue"/>
              </a:rPr>
              <a:t>Tính</a:t>
            </a:r>
            <a:r>
              <a:rPr lang="en-US" sz="3600" kern="10" dirty="0" smtClean="0">
                <a:ln w="19050">
                  <a:solidFill>
                    <a:srgbClr val="99CCFF"/>
                  </a:solidFill>
                  <a:round/>
                  <a:headEnd/>
                  <a:tailEnd/>
                </a:ln>
                <a:solidFill>
                  <a:srgbClr val="0066CC"/>
                </a:solidFill>
                <a:effectLst>
                  <a:outerShdw dist="35921" dir="2700000" algn="ctr" rotWithShape="0">
                    <a:srgbClr val="990000"/>
                  </a:outerShdw>
                </a:effectLst>
                <a:latin typeface=".VnVogue"/>
              </a:rPr>
              <a:t> </a:t>
            </a:r>
            <a:r>
              <a:rPr lang="en-US" sz="3600" kern="10" dirty="0" err="1" smtClean="0">
                <a:ln w="19050">
                  <a:solidFill>
                    <a:srgbClr val="99CCFF"/>
                  </a:solidFill>
                  <a:round/>
                  <a:headEnd/>
                  <a:tailEnd/>
                </a:ln>
                <a:solidFill>
                  <a:srgbClr val="0066CC"/>
                </a:solidFill>
                <a:effectLst>
                  <a:outerShdw dist="35921" dir="2700000" algn="ctr" rotWithShape="0">
                    <a:srgbClr val="990000"/>
                  </a:outerShdw>
                </a:effectLst>
                <a:latin typeface=".VnVogue"/>
              </a:rPr>
              <a:t>chất</a:t>
            </a:r>
            <a:r>
              <a:rPr lang="en-US" sz="3600" kern="10" dirty="0" smtClean="0">
                <a:ln w="19050">
                  <a:solidFill>
                    <a:srgbClr val="99CCFF"/>
                  </a:solidFill>
                  <a:round/>
                  <a:headEnd/>
                  <a:tailEnd/>
                </a:ln>
                <a:solidFill>
                  <a:srgbClr val="0066CC"/>
                </a:solidFill>
                <a:effectLst>
                  <a:outerShdw dist="35921" dir="2700000" algn="ctr" rotWithShape="0">
                    <a:srgbClr val="990000"/>
                  </a:outerShdw>
                </a:effectLst>
                <a:latin typeface=".VnVogue"/>
              </a:rPr>
              <a:t> chia </a:t>
            </a:r>
            <a:r>
              <a:rPr lang="en-US" sz="3600" kern="10" dirty="0" err="1" smtClean="0">
                <a:ln w="19050">
                  <a:solidFill>
                    <a:srgbClr val="99CCFF"/>
                  </a:solidFill>
                  <a:round/>
                  <a:headEnd/>
                  <a:tailEnd/>
                </a:ln>
                <a:solidFill>
                  <a:srgbClr val="0066CC"/>
                </a:solidFill>
                <a:effectLst>
                  <a:outerShdw dist="35921" dir="2700000" algn="ctr" rotWithShape="0">
                    <a:srgbClr val="990000"/>
                  </a:outerShdw>
                </a:effectLst>
                <a:latin typeface=".VnVogue"/>
              </a:rPr>
              <a:t>hêt</a:t>
            </a:r>
            <a:r>
              <a:rPr lang="en-US" sz="3600" kern="10" dirty="0" smtClean="0">
                <a:ln w="19050">
                  <a:solidFill>
                    <a:srgbClr val="99CCFF"/>
                  </a:solidFill>
                  <a:round/>
                  <a:headEnd/>
                  <a:tailEnd/>
                </a:ln>
                <a:solidFill>
                  <a:srgbClr val="0066CC"/>
                </a:solidFill>
                <a:effectLst>
                  <a:outerShdw dist="35921" dir="2700000" algn="ctr" rotWithShape="0">
                    <a:srgbClr val="990000"/>
                  </a:outerShdw>
                </a:effectLst>
                <a:latin typeface=".VnVogue"/>
              </a:rPr>
              <a:t> </a:t>
            </a:r>
          </a:p>
          <a:p>
            <a:r>
              <a:rPr lang="en-US" sz="3600" kern="10" dirty="0" err="1" smtClean="0">
                <a:ln w="19050">
                  <a:solidFill>
                    <a:srgbClr val="99CCFF"/>
                  </a:solidFill>
                  <a:round/>
                  <a:headEnd/>
                  <a:tailEnd/>
                </a:ln>
                <a:solidFill>
                  <a:srgbClr val="0066CC"/>
                </a:solidFill>
                <a:effectLst>
                  <a:outerShdw dist="35921" dir="2700000" algn="ctr" rotWithShape="0">
                    <a:srgbClr val="990000"/>
                  </a:outerShdw>
                </a:effectLst>
                <a:latin typeface=".VnVogue"/>
              </a:rPr>
              <a:t>của</a:t>
            </a:r>
            <a:r>
              <a:rPr lang="en-US" sz="3600" kern="10" dirty="0" smtClean="0">
                <a:ln w="19050">
                  <a:solidFill>
                    <a:srgbClr val="99CCFF"/>
                  </a:solidFill>
                  <a:round/>
                  <a:headEnd/>
                  <a:tailEnd/>
                </a:ln>
                <a:solidFill>
                  <a:srgbClr val="0066CC"/>
                </a:solidFill>
                <a:effectLst>
                  <a:outerShdw dist="35921" dir="2700000" algn="ctr" rotWithShape="0">
                    <a:srgbClr val="990000"/>
                  </a:outerShdw>
                </a:effectLst>
                <a:latin typeface=".VnVogue"/>
              </a:rPr>
              <a:t> </a:t>
            </a:r>
            <a:r>
              <a:rPr lang="en-US" sz="3600" kern="10" dirty="0" err="1" smtClean="0">
                <a:ln w="19050">
                  <a:solidFill>
                    <a:srgbClr val="99CCFF"/>
                  </a:solidFill>
                  <a:round/>
                  <a:headEnd/>
                  <a:tailEnd/>
                </a:ln>
                <a:solidFill>
                  <a:srgbClr val="0066CC"/>
                </a:solidFill>
                <a:effectLst>
                  <a:outerShdw dist="35921" dir="2700000" algn="ctr" rotWithShape="0">
                    <a:srgbClr val="990000"/>
                  </a:outerShdw>
                </a:effectLst>
                <a:latin typeface=".VnVogue"/>
              </a:rPr>
              <a:t>một</a:t>
            </a:r>
            <a:r>
              <a:rPr lang="en-US" sz="3600" kern="10" dirty="0" smtClean="0">
                <a:ln w="19050">
                  <a:solidFill>
                    <a:srgbClr val="99CCFF"/>
                  </a:solidFill>
                  <a:round/>
                  <a:headEnd/>
                  <a:tailEnd/>
                </a:ln>
                <a:solidFill>
                  <a:srgbClr val="0066CC"/>
                </a:solidFill>
                <a:effectLst>
                  <a:outerShdw dist="35921" dir="2700000" algn="ctr" rotWithShape="0">
                    <a:srgbClr val="990000"/>
                  </a:outerShdw>
                </a:effectLst>
                <a:latin typeface=".VnVogue"/>
              </a:rPr>
              <a:t> </a:t>
            </a:r>
            <a:r>
              <a:rPr lang="en-US" sz="3600" kern="10" dirty="0" err="1" smtClean="0">
                <a:ln w="19050">
                  <a:solidFill>
                    <a:srgbClr val="99CCFF"/>
                  </a:solidFill>
                  <a:round/>
                  <a:headEnd/>
                  <a:tailEnd/>
                </a:ln>
                <a:solidFill>
                  <a:srgbClr val="0066CC"/>
                </a:solidFill>
                <a:effectLst>
                  <a:outerShdw dist="35921" dir="2700000" algn="ctr" rotWithShape="0">
                    <a:srgbClr val="990000"/>
                  </a:outerShdw>
                </a:effectLst>
                <a:latin typeface=".VnVogue"/>
              </a:rPr>
              <a:t>tổng</a:t>
            </a:r>
            <a:endParaRPr lang="en-US" sz="3600" kern="10" dirty="0">
              <a:ln w="19050">
                <a:solidFill>
                  <a:srgbClr val="99CCFF"/>
                </a:solidFill>
                <a:round/>
                <a:headEnd/>
                <a:tailEnd/>
              </a:ln>
              <a:solidFill>
                <a:srgbClr val="0066CC"/>
              </a:solidFill>
              <a:effectLst>
                <a:outerShdw dist="35921" dir="2700000" algn="ctr" rotWithShape="0">
                  <a:srgbClr val="990000"/>
                </a:outerShdw>
              </a:effectLst>
              <a:latin typeface=".VnVogue"/>
            </a:endParaRPr>
          </a:p>
        </p:txBody>
      </p:sp>
    </p:spTree>
    <p:extLst>
      <p:ext uri="{BB962C8B-B14F-4D97-AF65-F5344CB8AC3E}">
        <p14:creationId xmlns:p14="http://schemas.microsoft.com/office/powerpoint/2010/main" val="35694924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5"/>
          <p:cNvSpPr txBox="1">
            <a:spLocks noChangeArrowheads="1"/>
          </p:cNvSpPr>
          <p:nvPr/>
        </p:nvSpPr>
        <p:spPr bwMode="auto">
          <a:xfrm>
            <a:off x="457200" y="1752600"/>
            <a:ext cx="8229600" cy="1938992"/>
          </a:xfrm>
          <a:prstGeom prst="rect">
            <a:avLst/>
          </a:prstGeom>
          <a:noFill/>
          <a:ln w="9525">
            <a:noFill/>
            <a:miter lim="800000"/>
            <a:headEnd/>
            <a:tailEnd/>
          </a:ln>
          <a:effectLst/>
        </p:spPr>
        <p:txBody>
          <a:bodyPr>
            <a:spAutoFit/>
          </a:bodyPr>
          <a:lstStyle/>
          <a:p>
            <a:pPr algn="l">
              <a:spcBef>
                <a:spcPct val="50000"/>
              </a:spcBef>
            </a:pPr>
            <a:r>
              <a:rPr lang="en-US" sz="2400" b="1" u="sng" dirty="0" err="1">
                <a:solidFill>
                  <a:srgbClr val="FF0000"/>
                </a:solidFill>
                <a:latin typeface=".VnArial" pitchFamily="34" charset="0"/>
              </a:rPr>
              <a:t>Bµi</a:t>
            </a:r>
            <a:r>
              <a:rPr lang="en-US" sz="2400" b="1" u="sng" dirty="0">
                <a:solidFill>
                  <a:srgbClr val="FF0000"/>
                </a:solidFill>
                <a:latin typeface=".VnArial" pitchFamily="34" charset="0"/>
              </a:rPr>
              <a:t> 2</a:t>
            </a:r>
            <a:r>
              <a:rPr lang="en-US" sz="2400" b="1" dirty="0" smtClean="0">
                <a:solidFill>
                  <a:srgbClr val="FF0000"/>
                </a:solidFill>
                <a:latin typeface=".VnArial" pitchFamily="34" charset="0"/>
              </a:rPr>
              <a:t>. </a:t>
            </a:r>
            <a:r>
              <a:rPr lang="en-US" sz="2400" b="1" dirty="0" err="1" smtClean="0">
                <a:solidFill>
                  <a:srgbClr val="FF0000"/>
                </a:solidFill>
                <a:latin typeface=".VnArial" pitchFamily="34" charset="0"/>
              </a:rPr>
              <a:t>Líp</a:t>
            </a:r>
            <a:r>
              <a:rPr lang="en-US" sz="2400" b="1" dirty="0" smtClean="0">
                <a:solidFill>
                  <a:srgbClr val="FF0000"/>
                </a:solidFill>
                <a:latin typeface=".VnArial" pitchFamily="34" charset="0"/>
              </a:rPr>
              <a:t> 6B </a:t>
            </a:r>
            <a:r>
              <a:rPr lang="en-US" sz="2400" b="1" dirty="0" err="1" smtClean="0">
                <a:solidFill>
                  <a:srgbClr val="FF0000"/>
                </a:solidFill>
                <a:latin typeface=".VnArial" pitchFamily="34" charset="0"/>
              </a:rPr>
              <a:t>cã</a:t>
            </a:r>
            <a:r>
              <a:rPr lang="en-US" sz="2400" b="1" dirty="0" smtClean="0">
                <a:solidFill>
                  <a:srgbClr val="FF0000"/>
                </a:solidFill>
                <a:latin typeface=".VnArial" pitchFamily="34" charset="0"/>
              </a:rPr>
              <a:t> 32 b¹n n÷ vµ 20 b¹n </a:t>
            </a:r>
            <a:r>
              <a:rPr lang="en-US" sz="2400" b="1" dirty="0" err="1" smtClean="0">
                <a:solidFill>
                  <a:srgbClr val="FF0000"/>
                </a:solidFill>
                <a:latin typeface=".VnArial" pitchFamily="34" charset="0"/>
              </a:rPr>
              <a:t>nam</a:t>
            </a:r>
            <a:r>
              <a:rPr lang="en-US" sz="2400" b="1" dirty="0" smtClean="0">
                <a:solidFill>
                  <a:srgbClr val="FF0000"/>
                </a:solidFill>
                <a:latin typeface=".VnArial" pitchFamily="34" charset="0"/>
              </a:rPr>
              <a:t> </a:t>
            </a:r>
            <a:r>
              <a:rPr lang="en-US" sz="2400" b="1" dirty="0" err="1" smtClean="0">
                <a:solidFill>
                  <a:srgbClr val="FF0000"/>
                </a:solidFill>
                <a:latin typeface=".VnArial" pitchFamily="34" charset="0"/>
              </a:rPr>
              <a:t>cÇn</a:t>
            </a:r>
            <a:r>
              <a:rPr lang="en-US" sz="2400" b="1" dirty="0" smtClean="0">
                <a:solidFill>
                  <a:srgbClr val="FF0000"/>
                </a:solidFill>
                <a:latin typeface=".VnArial" pitchFamily="34" charset="0"/>
              </a:rPr>
              <a:t> </a:t>
            </a:r>
            <a:r>
              <a:rPr lang="en-US" sz="2400" b="1" dirty="0" err="1" smtClean="0">
                <a:solidFill>
                  <a:srgbClr val="FF0000"/>
                </a:solidFill>
                <a:latin typeface=".VnArial" pitchFamily="34" charset="0"/>
              </a:rPr>
              <a:t>chia</a:t>
            </a:r>
            <a:r>
              <a:rPr lang="en-US" sz="2400" b="1" dirty="0" smtClean="0">
                <a:solidFill>
                  <a:srgbClr val="FF0000"/>
                </a:solidFill>
                <a:latin typeface=".VnArial" pitchFamily="34" charset="0"/>
              </a:rPr>
              <a:t> </a:t>
            </a:r>
            <a:r>
              <a:rPr lang="en-US" sz="2400" b="1" dirty="0" err="1" smtClean="0">
                <a:solidFill>
                  <a:srgbClr val="FF0000"/>
                </a:solidFill>
                <a:latin typeface=".VnArial" pitchFamily="34" charset="0"/>
              </a:rPr>
              <a:t>ra</a:t>
            </a:r>
            <a:r>
              <a:rPr lang="en-US" sz="2400" b="1" dirty="0" smtClean="0">
                <a:solidFill>
                  <a:srgbClr val="FF0000"/>
                </a:solidFill>
                <a:latin typeface=".VnArial" pitchFamily="34" charset="0"/>
              </a:rPr>
              <a:t> </a:t>
            </a:r>
            <a:r>
              <a:rPr lang="en-US" sz="2400" b="1" dirty="0" err="1" smtClean="0">
                <a:solidFill>
                  <a:srgbClr val="FF0000"/>
                </a:solidFill>
                <a:latin typeface=".VnArial" pitchFamily="34" charset="0"/>
              </a:rPr>
              <a:t>thµnh</a:t>
            </a:r>
            <a:r>
              <a:rPr lang="en-US" sz="2400" b="1" dirty="0" smtClean="0">
                <a:solidFill>
                  <a:srgbClr val="FF0000"/>
                </a:solidFill>
                <a:latin typeface=".VnArial" pitchFamily="34" charset="0"/>
              </a:rPr>
              <a:t> </a:t>
            </a:r>
            <a:r>
              <a:rPr lang="en-US" sz="2400" b="1" dirty="0" err="1" smtClean="0">
                <a:solidFill>
                  <a:srgbClr val="FF0000"/>
                </a:solidFill>
                <a:latin typeface=".VnArial" pitchFamily="34" charset="0"/>
              </a:rPr>
              <a:t>c¸c</a:t>
            </a:r>
            <a:r>
              <a:rPr lang="en-US" sz="2400" b="1" dirty="0" smtClean="0">
                <a:solidFill>
                  <a:srgbClr val="FF0000"/>
                </a:solidFill>
                <a:latin typeface=".VnArial" pitchFamily="34" charset="0"/>
              </a:rPr>
              <a:t> </a:t>
            </a:r>
            <a:r>
              <a:rPr lang="en-US" sz="2400" b="1" dirty="0" err="1" smtClean="0">
                <a:solidFill>
                  <a:srgbClr val="FF0000"/>
                </a:solidFill>
                <a:latin typeface=".VnArial" pitchFamily="34" charset="0"/>
              </a:rPr>
              <a:t>tæ</a:t>
            </a:r>
            <a:r>
              <a:rPr lang="en-US" sz="2400" b="1" dirty="0" smtClean="0">
                <a:solidFill>
                  <a:srgbClr val="FF0000"/>
                </a:solidFill>
                <a:latin typeface=".VnArial" pitchFamily="34" charset="0"/>
              </a:rPr>
              <a:t> </a:t>
            </a:r>
            <a:r>
              <a:rPr lang="en-US" sz="2400" b="1" dirty="0" err="1" smtClean="0">
                <a:solidFill>
                  <a:srgbClr val="FF0000"/>
                </a:solidFill>
                <a:latin typeface=".VnArial" pitchFamily="34" charset="0"/>
              </a:rPr>
              <a:t>cã</a:t>
            </a:r>
            <a:r>
              <a:rPr lang="en-US" sz="2400" b="1" dirty="0" smtClean="0">
                <a:solidFill>
                  <a:srgbClr val="FF0000"/>
                </a:solidFill>
                <a:latin typeface=".VnArial" pitchFamily="34" charset="0"/>
              </a:rPr>
              <a:t> </a:t>
            </a:r>
            <a:r>
              <a:rPr lang="en-US" sz="2400" b="1" dirty="0" err="1" smtClean="0">
                <a:solidFill>
                  <a:srgbClr val="FF0000"/>
                </a:solidFill>
                <a:latin typeface=".VnArial" pitchFamily="34" charset="0"/>
              </a:rPr>
              <a:t>sè</a:t>
            </a:r>
            <a:r>
              <a:rPr lang="en-US" sz="2400" b="1" dirty="0" smtClean="0">
                <a:solidFill>
                  <a:srgbClr val="FF0000"/>
                </a:solidFill>
                <a:latin typeface=".VnArial" pitchFamily="34" charset="0"/>
              </a:rPr>
              <a:t> b¹n </a:t>
            </a:r>
            <a:r>
              <a:rPr lang="en-US" sz="2400" b="1" dirty="0" err="1" smtClean="0">
                <a:solidFill>
                  <a:srgbClr val="FF0000"/>
                </a:solidFill>
                <a:latin typeface=".VnArial" pitchFamily="34" charset="0"/>
              </a:rPr>
              <a:t>b»ng</a:t>
            </a:r>
            <a:r>
              <a:rPr lang="en-US" sz="2400" b="1" dirty="0" smtClean="0">
                <a:solidFill>
                  <a:srgbClr val="FF0000"/>
                </a:solidFill>
                <a:latin typeface=".VnArial" pitchFamily="34" charset="0"/>
              </a:rPr>
              <a:t> </a:t>
            </a:r>
            <a:r>
              <a:rPr lang="en-US" sz="2400" b="1" dirty="0" err="1" smtClean="0">
                <a:solidFill>
                  <a:srgbClr val="FF0000"/>
                </a:solidFill>
                <a:latin typeface=".VnArial" pitchFamily="34" charset="0"/>
              </a:rPr>
              <a:t>nhau</a:t>
            </a:r>
            <a:endParaRPr lang="en-US" sz="2400" b="1" dirty="0" smtClean="0">
              <a:solidFill>
                <a:srgbClr val="FF0000"/>
              </a:solidFill>
              <a:latin typeface=".VnArial" pitchFamily="34" charset="0"/>
            </a:endParaRPr>
          </a:p>
          <a:p>
            <a:pPr marL="457200" indent="-457200" algn="l">
              <a:spcBef>
                <a:spcPct val="50000"/>
              </a:spcBef>
              <a:buAutoNum type="alphaLcParenR"/>
            </a:pPr>
            <a:r>
              <a:rPr lang="en-US" sz="2400" b="1" dirty="0" err="1" smtClean="0">
                <a:solidFill>
                  <a:srgbClr val="FF0000"/>
                </a:solidFill>
                <a:latin typeface=".VnArial" pitchFamily="34" charset="0"/>
              </a:rPr>
              <a:t>Cã</a:t>
            </a:r>
            <a:r>
              <a:rPr lang="en-US" sz="2400" b="1" dirty="0" smtClean="0">
                <a:solidFill>
                  <a:srgbClr val="FF0000"/>
                </a:solidFill>
                <a:latin typeface=".VnArial" pitchFamily="34" charset="0"/>
              </a:rPr>
              <a:t> </a:t>
            </a:r>
            <a:r>
              <a:rPr lang="en-US" sz="2400" b="1" dirty="0" err="1" smtClean="0">
                <a:solidFill>
                  <a:srgbClr val="FF0000"/>
                </a:solidFill>
                <a:latin typeface=".VnArial" pitchFamily="34" charset="0"/>
              </a:rPr>
              <a:t>thÓ</a:t>
            </a:r>
            <a:r>
              <a:rPr lang="en-US" sz="2400" b="1" dirty="0" smtClean="0">
                <a:solidFill>
                  <a:srgbClr val="FF0000"/>
                </a:solidFill>
                <a:latin typeface=".VnArial" pitchFamily="34" charset="0"/>
              </a:rPr>
              <a:t> </a:t>
            </a:r>
            <a:r>
              <a:rPr lang="en-US" sz="2400" b="1" dirty="0" err="1" smtClean="0">
                <a:solidFill>
                  <a:srgbClr val="FF0000"/>
                </a:solidFill>
                <a:latin typeface=".VnArial" pitchFamily="34" charset="0"/>
              </a:rPr>
              <a:t>chia</a:t>
            </a:r>
            <a:r>
              <a:rPr lang="en-US" sz="2400" b="1" dirty="0" smtClean="0">
                <a:solidFill>
                  <a:srgbClr val="FF0000"/>
                </a:solidFill>
                <a:latin typeface=".VnArial" pitchFamily="34" charset="0"/>
              </a:rPr>
              <a:t> </a:t>
            </a:r>
            <a:r>
              <a:rPr lang="en-US" sz="2400" b="1" dirty="0" err="1" smtClean="0">
                <a:solidFill>
                  <a:srgbClr val="FF0000"/>
                </a:solidFill>
                <a:latin typeface=".VnArial" pitchFamily="34" charset="0"/>
              </a:rPr>
              <a:t>häc</a:t>
            </a:r>
            <a:r>
              <a:rPr lang="en-US" sz="2400" b="1" dirty="0" smtClean="0">
                <a:solidFill>
                  <a:srgbClr val="FF0000"/>
                </a:solidFill>
                <a:latin typeface=".VnArial" pitchFamily="34" charset="0"/>
              </a:rPr>
              <a:t> </a:t>
            </a:r>
            <a:r>
              <a:rPr lang="en-US" sz="2400" b="1" dirty="0" err="1" smtClean="0">
                <a:solidFill>
                  <a:srgbClr val="FF0000"/>
                </a:solidFill>
                <a:latin typeface=".VnArial" pitchFamily="34" charset="0"/>
              </a:rPr>
              <a:t>sinh</a:t>
            </a:r>
            <a:r>
              <a:rPr lang="en-US" sz="2400" b="1" dirty="0" smtClean="0">
                <a:solidFill>
                  <a:srgbClr val="FF0000"/>
                </a:solidFill>
                <a:latin typeface=".VnArial" pitchFamily="34" charset="0"/>
              </a:rPr>
              <a:t> </a:t>
            </a:r>
            <a:r>
              <a:rPr lang="en-US" sz="2400" b="1" dirty="0" err="1" smtClean="0">
                <a:solidFill>
                  <a:srgbClr val="FF0000"/>
                </a:solidFill>
                <a:latin typeface=".VnArial" pitchFamily="34" charset="0"/>
              </a:rPr>
              <a:t>líp</a:t>
            </a:r>
            <a:r>
              <a:rPr lang="en-US" sz="2400" b="1" dirty="0" smtClean="0">
                <a:solidFill>
                  <a:srgbClr val="FF0000"/>
                </a:solidFill>
                <a:latin typeface=".VnArial" pitchFamily="34" charset="0"/>
              </a:rPr>
              <a:t> 6A </a:t>
            </a:r>
            <a:r>
              <a:rPr lang="en-US" sz="2400" b="1" dirty="0" err="1" smtClean="0">
                <a:solidFill>
                  <a:srgbClr val="FF0000"/>
                </a:solidFill>
                <a:latin typeface=".VnArial" pitchFamily="34" charset="0"/>
              </a:rPr>
              <a:t>thµnh</a:t>
            </a:r>
            <a:r>
              <a:rPr lang="en-US" sz="2400" b="1" dirty="0" smtClean="0">
                <a:solidFill>
                  <a:srgbClr val="FF0000"/>
                </a:solidFill>
                <a:latin typeface=".VnArial" pitchFamily="34" charset="0"/>
              </a:rPr>
              <a:t> 4 </a:t>
            </a:r>
            <a:r>
              <a:rPr lang="en-US" sz="2400" b="1" dirty="0" err="1" smtClean="0">
                <a:solidFill>
                  <a:srgbClr val="FF0000"/>
                </a:solidFill>
                <a:latin typeface=".VnArial" pitchFamily="34" charset="0"/>
              </a:rPr>
              <a:t>tæ</a:t>
            </a:r>
            <a:r>
              <a:rPr lang="en-US" sz="2400" b="1" dirty="0" smtClean="0">
                <a:solidFill>
                  <a:srgbClr val="FF0000"/>
                </a:solidFill>
                <a:latin typeface=".VnArial" pitchFamily="34" charset="0"/>
              </a:rPr>
              <a:t> ®­</a:t>
            </a:r>
            <a:r>
              <a:rPr lang="en-US" sz="2400" b="1" dirty="0" err="1" smtClean="0">
                <a:solidFill>
                  <a:srgbClr val="FF0000"/>
                </a:solidFill>
                <a:latin typeface=".VnArial" pitchFamily="34" charset="0"/>
              </a:rPr>
              <a:t>îc</a:t>
            </a:r>
            <a:r>
              <a:rPr lang="en-US" sz="2400" b="1" dirty="0" smtClean="0">
                <a:solidFill>
                  <a:srgbClr val="FF0000"/>
                </a:solidFill>
                <a:latin typeface=".VnArial" pitchFamily="34" charset="0"/>
              </a:rPr>
              <a:t> </a:t>
            </a:r>
            <a:r>
              <a:rPr lang="en-US" sz="2400" b="1" dirty="0" err="1" smtClean="0">
                <a:solidFill>
                  <a:srgbClr val="FF0000"/>
                </a:solidFill>
                <a:latin typeface=".VnArial" pitchFamily="34" charset="0"/>
              </a:rPr>
              <a:t>kh«ng</a:t>
            </a:r>
            <a:r>
              <a:rPr lang="en-US" sz="2400" b="1" dirty="0" smtClean="0">
                <a:solidFill>
                  <a:srgbClr val="FF0000"/>
                </a:solidFill>
                <a:latin typeface=".VnArial" pitchFamily="34" charset="0"/>
              </a:rPr>
              <a:t>?</a:t>
            </a:r>
            <a:endParaRPr lang="en-US" sz="2400" b="1" dirty="0">
              <a:solidFill>
                <a:srgbClr val="FF0000"/>
              </a:solidFill>
              <a:latin typeface=".VnArial" pitchFamily="34" charset="0"/>
            </a:endParaRPr>
          </a:p>
          <a:p>
            <a:pPr marL="457200" indent="-457200" algn="l">
              <a:spcBef>
                <a:spcPct val="50000"/>
              </a:spcBef>
              <a:buAutoNum type="alphaLcParenR"/>
            </a:pPr>
            <a:r>
              <a:rPr lang="en-US" sz="2400" b="1" dirty="0" err="1" smtClean="0">
                <a:solidFill>
                  <a:srgbClr val="FF0000"/>
                </a:solidFill>
                <a:latin typeface=".VnArial" pitchFamily="34" charset="0"/>
              </a:rPr>
              <a:t>Cã</a:t>
            </a:r>
            <a:r>
              <a:rPr lang="en-US" sz="2400" b="1" dirty="0" smtClean="0">
                <a:solidFill>
                  <a:srgbClr val="FF0000"/>
                </a:solidFill>
                <a:latin typeface=".VnArial" pitchFamily="34" charset="0"/>
              </a:rPr>
              <a:t> </a:t>
            </a:r>
            <a:r>
              <a:rPr lang="en-US" sz="2400" b="1" dirty="0" err="1" smtClean="0">
                <a:solidFill>
                  <a:srgbClr val="FF0000"/>
                </a:solidFill>
                <a:latin typeface=".VnArial" pitchFamily="34" charset="0"/>
              </a:rPr>
              <a:t>thÓ</a:t>
            </a:r>
            <a:r>
              <a:rPr lang="en-US" sz="2400" b="1" dirty="0" smtClean="0">
                <a:solidFill>
                  <a:srgbClr val="FF0000"/>
                </a:solidFill>
                <a:latin typeface=".VnArial" pitchFamily="34" charset="0"/>
              </a:rPr>
              <a:t> </a:t>
            </a:r>
            <a:r>
              <a:rPr lang="en-US" sz="2400" b="1" dirty="0" err="1" smtClean="0">
                <a:solidFill>
                  <a:srgbClr val="FF0000"/>
                </a:solidFill>
                <a:latin typeface=".VnArial" pitchFamily="34" charset="0"/>
              </a:rPr>
              <a:t>chia</a:t>
            </a:r>
            <a:r>
              <a:rPr lang="en-US" sz="2400" b="1" dirty="0" smtClean="0">
                <a:solidFill>
                  <a:srgbClr val="FF0000"/>
                </a:solidFill>
                <a:latin typeface=".VnArial" pitchFamily="34" charset="0"/>
              </a:rPr>
              <a:t> </a:t>
            </a:r>
            <a:r>
              <a:rPr lang="en-US" sz="2400" b="1" dirty="0" err="1" smtClean="0">
                <a:solidFill>
                  <a:srgbClr val="FF0000"/>
                </a:solidFill>
                <a:latin typeface=".VnArial" pitchFamily="34" charset="0"/>
              </a:rPr>
              <a:t>häc</a:t>
            </a:r>
            <a:r>
              <a:rPr lang="en-US" sz="2400" b="1" dirty="0" smtClean="0">
                <a:solidFill>
                  <a:srgbClr val="FF0000"/>
                </a:solidFill>
                <a:latin typeface=".VnArial" pitchFamily="34" charset="0"/>
              </a:rPr>
              <a:t> </a:t>
            </a:r>
            <a:r>
              <a:rPr lang="en-US" sz="2400" b="1" dirty="0" err="1" smtClean="0">
                <a:solidFill>
                  <a:srgbClr val="FF0000"/>
                </a:solidFill>
                <a:latin typeface=".VnArial" pitchFamily="34" charset="0"/>
              </a:rPr>
              <a:t>sinh</a:t>
            </a:r>
            <a:r>
              <a:rPr lang="en-US" sz="2400" b="1" dirty="0" smtClean="0">
                <a:solidFill>
                  <a:srgbClr val="FF0000"/>
                </a:solidFill>
                <a:latin typeface=".VnArial" pitchFamily="34" charset="0"/>
              </a:rPr>
              <a:t> </a:t>
            </a:r>
            <a:r>
              <a:rPr lang="en-US" sz="2400" b="1" dirty="0" err="1" smtClean="0">
                <a:solidFill>
                  <a:srgbClr val="FF0000"/>
                </a:solidFill>
                <a:latin typeface=".VnArial" pitchFamily="34" charset="0"/>
              </a:rPr>
              <a:t>líp</a:t>
            </a:r>
            <a:r>
              <a:rPr lang="en-US" sz="2400" b="1" dirty="0" smtClean="0">
                <a:solidFill>
                  <a:srgbClr val="FF0000"/>
                </a:solidFill>
                <a:latin typeface=".VnArial" pitchFamily="34" charset="0"/>
              </a:rPr>
              <a:t> 6A </a:t>
            </a:r>
            <a:r>
              <a:rPr lang="en-US" sz="2400" b="1" dirty="0" err="1" smtClean="0">
                <a:solidFill>
                  <a:srgbClr val="FF0000"/>
                </a:solidFill>
                <a:latin typeface=".VnArial" pitchFamily="34" charset="0"/>
              </a:rPr>
              <a:t>thµnh</a:t>
            </a:r>
            <a:r>
              <a:rPr lang="en-US" sz="2400" b="1" dirty="0" smtClean="0">
                <a:solidFill>
                  <a:srgbClr val="FF0000"/>
                </a:solidFill>
                <a:latin typeface=".VnArial" pitchFamily="34" charset="0"/>
              </a:rPr>
              <a:t> 5 </a:t>
            </a:r>
            <a:r>
              <a:rPr lang="en-US" sz="2400" b="1" dirty="0" err="1" smtClean="0">
                <a:solidFill>
                  <a:srgbClr val="FF0000"/>
                </a:solidFill>
                <a:latin typeface=".VnArial" pitchFamily="34" charset="0"/>
              </a:rPr>
              <a:t>tæ</a:t>
            </a:r>
            <a:r>
              <a:rPr lang="en-US" sz="2400" b="1" dirty="0" smtClean="0">
                <a:solidFill>
                  <a:srgbClr val="FF0000"/>
                </a:solidFill>
                <a:latin typeface=".VnArial" pitchFamily="34" charset="0"/>
              </a:rPr>
              <a:t> ®­</a:t>
            </a:r>
            <a:r>
              <a:rPr lang="en-US" sz="2400" b="1" dirty="0" err="1" smtClean="0">
                <a:solidFill>
                  <a:srgbClr val="FF0000"/>
                </a:solidFill>
                <a:latin typeface=".VnArial" pitchFamily="34" charset="0"/>
              </a:rPr>
              <a:t>îc</a:t>
            </a:r>
            <a:r>
              <a:rPr lang="en-US" sz="2400" b="1" dirty="0" smtClean="0">
                <a:solidFill>
                  <a:srgbClr val="FF0000"/>
                </a:solidFill>
                <a:latin typeface=".VnArial" pitchFamily="34" charset="0"/>
              </a:rPr>
              <a:t> </a:t>
            </a:r>
            <a:r>
              <a:rPr lang="en-US" sz="2400" b="1" dirty="0" err="1" smtClean="0">
                <a:solidFill>
                  <a:srgbClr val="FF0000"/>
                </a:solidFill>
                <a:latin typeface=".VnArial" pitchFamily="34" charset="0"/>
              </a:rPr>
              <a:t>kh«ng</a:t>
            </a:r>
            <a:r>
              <a:rPr lang="en-US" sz="2400" b="1" dirty="0" smtClean="0">
                <a:solidFill>
                  <a:srgbClr val="FF0000"/>
                </a:solidFill>
                <a:latin typeface=".VnArial" pitchFamily="34" charset="0"/>
              </a:rPr>
              <a:t>?</a:t>
            </a:r>
            <a:endParaRPr lang="en-US" sz="2400" b="1" dirty="0">
              <a:solidFill>
                <a:srgbClr val="FF0000"/>
              </a:solidFill>
              <a:latin typeface=".VnArial" pitchFamily="34" charset="0"/>
            </a:endParaRPr>
          </a:p>
        </p:txBody>
      </p:sp>
      <p:grpSp>
        <p:nvGrpSpPr>
          <p:cNvPr id="3" name="Group 4"/>
          <p:cNvGrpSpPr>
            <a:grpSpLocks/>
          </p:cNvGrpSpPr>
          <p:nvPr/>
        </p:nvGrpSpPr>
        <p:grpSpPr bwMode="auto">
          <a:xfrm>
            <a:off x="1219200" y="76200"/>
            <a:ext cx="6629400" cy="762000"/>
            <a:chOff x="576" y="48"/>
            <a:chExt cx="4176" cy="480"/>
          </a:xfrm>
        </p:grpSpPr>
        <p:sp>
          <p:nvSpPr>
            <p:cNvPr id="4" name="WordArt 5"/>
            <p:cNvSpPr>
              <a:spLocks noChangeArrowheads="1" noChangeShapeType="1" noTextEdit="1"/>
            </p:cNvSpPr>
            <p:nvPr/>
          </p:nvSpPr>
          <p:spPr bwMode="auto">
            <a:xfrm>
              <a:off x="1296" y="48"/>
              <a:ext cx="3456" cy="480"/>
            </a:xfrm>
            <a:prstGeom prst="rect">
              <a:avLst/>
            </a:prstGeom>
          </p:spPr>
          <p:txBody>
            <a:bodyPr wrap="none" fromWordArt="1">
              <a:prstTxWarp prst="textPlain">
                <a:avLst>
                  <a:gd name="adj" fmla="val 50000"/>
                </a:avLst>
              </a:prstTxWarp>
            </a:bodyPr>
            <a:lstStyle/>
            <a:p>
              <a:r>
                <a:rPr lang="en-US" sz="3600" kern="10" dirty="0" err="1">
                  <a:ln w="19050">
                    <a:noFill/>
                    <a:round/>
                    <a:headEnd/>
                    <a:tailEnd/>
                  </a:ln>
                  <a:solidFill>
                    <a:srgbClr val="0066CC"/>
                  </a:solidFill>
                  <a:effectLst>
                    <a:outerShdw dist="35921" dir="2700000" algn="ctr" rotWithShape="0">
                      <a:srgbClr val="990000"/>
                    </a:outerShdw>
                  </a:effectLst>
                  <a:latin typeface=".VnVogue"/>
                </a:rPr>
                <a:t>TÝnh</a:t>
              </a:r>
              <a:r>
                <a:rPr lang="en-US" sz="3600" kern="10" dirty="0">
                  <a:ln w="19050">
                    <a:noFill/>
                    <a:round/>
                    <a:headEnd/>
                    <a:tailEnd/>
                  </a:ln>
                  <a:solidFill>
                    <a:srgbClr val="0066CC"/>
                  </a:solidFill>
                  <a:effectLst>
                    <a:outerShdw dist="35921" dir="2700000" algn="ctr" rotWithShape="0">
                      <a:srgbClr val="990000"/>
                    </a:outerShdw>
                  </a:effectLst>
                  <a:latin typeface=".VnVogue"/>
                </a:rPr>
                <a:t> </a:t>
              </a:r>
              <a:r>
                <a:rPr lang="en-US" sz="3600" kern="10" dirty="0" err="1">
                  <a:ln w="19050">
                    <a:noFill/>
                    <a:round/>
                    <a:headEnd/>
                    <a:tailEnd/>
                  </a:ln>
                  <a:solidFill>
                    <a:srgbClr val="0066CC"/>
                  </a:solidFill>
                  <a:effectLst>
                    <a:outerShdw dist="35921" dir="2700000" algn="ctr" rotWithShape="0">
                      <a:srgbClr val="990000"/>
                    </a:outerShdw>
                  </a:effectLst>
                  <a:latin typeface=".VnVogue"/>
                </a:rPr>
                <a:t>chÊt</a:t>
              </a:r>
              <a:r>
                <a:rPr lang="en-US" sz="3600" kern="10" dirty="0">
                  <a:ln w="19050">
                    <a:noFill/>
                    <a:round/>
                    <a:headEnd/>
                    <a:tailEnd/>
                  </a:ln>
                  <a:solidFill>
                    <a:srgbClr val="0066CC"/>
                  </a:solidFill>
                  <a:effectLst>
                    <a:outerShdw dist="35921" dir="2700000" algn="ctr" rotWithShape="0">
                      <a:srgbClr val="990000"/>
                    </a:outerShdw>
                  </a:effectLst>
                  <a:latin typeface=".VnVogue"/>
                </a:rPr>
                <a:t> </a:t>
              </a:r>
              <a:r>
                <a:rPr lang="en-US" sz="3600" kern="10" dirty="0" err="1">
                  <a:ln w="19050">
                    <a:noFill/>
                    <a:round/>
                    <a:headEnd/>
                    <a:tailEnd/>
                  </a:ln>
                  <a:solidFill>
                    <a:srgbClr val="0066CC"/>
                  </a:solidFill>
                  <a:effectLst>
                    <a:outerShdw dist="35921" dir="2700000" algn="ctr" rotWithShape="0">
                      <a:srgbClr val="990000"/>
                    </a:outerShdw>
                  </a:effectLst>
                  <a:latin typeface=".VnVogue"/>
                </a:rPr>
                <a:t>chia</a:t>
              </a:r>
              <a:r>
                <a:rPr lang="en-US" sz="3600" kern="10" dirty="0">
                  <a:ln w="19050">
                    <a:noFill/>
                    <a:round/>
                    <a:headEnd/>
                    <a:tailEnd/>
                  </a:ln>
                  <a:solidFill>
                    <a:srgbClr val="0066CC"/>
                  </a:solidFill>
                  <a:effectLst>
                    <a:outerShdw dist="35921" dir="2700000" algn="ctr" rotWithShape="0">
                      <a:srgbClr val="990000"/>
                    </a:outerShdw>
                  </a:effectLst>
                  <a:latin typeface=".VnVogue"/>
                </a:rPr>
                <a:t> </a:t>
              </a:r>
              <a:r>
                <a:rPr lang="en-US" sz="3600" kern="10" dirty="0" err="1">
                  <a:ln w="19050">
                    <a:noFill/>
                    <a:round/>
                    <a:headEnd/>
                    <a:tailEnd/>
                  </a:ln>
                  <a:solidFill>
                    <a:srgbClr val="0066CC"/>
                  </a:solidFill>
                  <a:effectLst>
                    <a:outerShdw dist="35921" dir="2700000" algn="ctr" rotWithShape="0">
                      <a:srgbClr val="990000"/>
                    </a:outerShdw>
                  </a:effectLst>
                  <a:latin typeface=".VnVogue"/>
                </a:rPr>
                <a:t>hÕt</a:t>
              </a:r>
              <a:r>
                <a:rPr lang="en-US" sz="3600" kern="10" dirty="0">
                  <a:ln w="19050">
                    <a:noFill/>
                    <a:round/>
                    <a:headEnd/>
                    <a:tailEnd/>
                  </a:ln>
                  <a:solidFill>
                    <a:srgbClr val="0066CC"/>
                  </a:solidFill>
                  <a:effectLst>
                    <a:outerShdw dist="35921" dir="2700000" algn="ctr" rotWithShape="0">
                      <a:srgbClr val="990000"/>
                    </a:outerShdw>
                  </a:effectLst>
                  <a:latin typeface=".VnVogue"/>
                </a:rPr>
                <a:t> </a:t>
              </a:r>
              <a:r>
                <a:rPr lang="en-US" sz="3600" kern="10" dirty="0" err="1">
                  <a:ln w="19050">
                    <a:noFill/>
                    <a:round/>
                    <a:headEnd/>
                    <a:tailEnd/>
                  </a:ln>
                  <a:solidFill>
                    <a:srgbClr val="0066CC"/>
                  </a:solidFill>
                  <a:effectLst>
                    <a:outerShdw dist="35921" dir="2700000" algn="ctr" rotWithShape="0">
                      <a:srgbClr val="990000"/>
                    </a:outerShdw>
                  </a:effectLst>
                  <a:latin typeface=".VnVogue"/>
                </a:rPr>
                <a:t>cña</a:t>
              </a:r>
              <a:r>
                <a:rPr lang="en-US" sz="3600" kern="10" dirty="0">
                  <a:ln w="19050">
                    <a:noFill/>
                    <a:round/>
                    <a:headEnd/>
                    <a:tailEnd/>
                  </a:ln>
                  <a:solidFill>
                    <a:srgbClr val="0066CC"/>
                  </a:solidFill>
                  <a:effectLst>
                    <a:outerShdw dist="35921" dir="2700000" algn="ctr" rotWithShape="0">
                      <a:srgbClr val="990000"/>
                    </a:outerShdw>
                  </a:effectLst>
                  <a:latin typeface=".VnVogue"/>
                </a:rPr>
                <a:t> </a:t>
              </a:r>
              <a:r>
                <a:rPr lang="en-US" sz="3600" kern="10" dirty="0" err="1">
                  <a:ln w="19050">
                    <a:noFill/>
                    <a:round/>
                    <a:headEnd/>
                    <a:tailEnd/>
                  </a:ln>
                  <a:solidFill>
                    <a:srgbClr val="0066CC"/>
                  </a:solidFill>
                  <a:effectLst>
                    <a:outerShdw dist="35921" dir="2700000" algn="ctr" rotWithShape="0">
                      <a:srgbClr val="990000"/>
                    </a:outerShdw>
                  </a:effectLst>
                  <a:latin typeface=".VnVogue"/>
                </a:rPr>
                <a:t>mét</a:t>
              </a:r>
              <a:r>
                <a:rPr lang="en-US" sz="3600" kern="10" dirty="0">
                  <a:ln w="19050">
                    <a:noFill/>
                    <a:round/>
                    <a:headEnd/>
                    <a:tailEnd/>
                  </a:ln>
                  <a:solidFill>
                    <a:srgbClr val="0066CC"/>
                  </a:solidFill>
                  <a:effectLst>
                    <a:outerShdw dist="35921" dir="2700000" algn="ctr" rotWithShape="0">
                      <a:srgbClr val="990000"/>
                    </a:outerShdw>
                  </a:effectLst>
                  <a:latin typeface=".VnVogue"/>
                </a:rPr>
                <a:t> </a:t>
              </a:r>
              <a:r>
                <a:rPr lang="en-US" sz="3600" kern="10" dirty="0" err="1">
                  <a:ln w="19050">
                    <a:noFill/>
                    <a:round/>
                    <a:headEnd/>
                    <a:tailEnd/>
                  </a:ln>
                  <a:solidFill>
                    <a:srgbClr val="0066CC"/>
                  </a:solidFill>
                  <a:effectLst>
                    <a:outerShdw dist="35921" dir="2700000" algn="ctr" rotWithShape="0">
                      <a:srgbClr val="990000"/>
                    </a:outerShdw>
                  </a:effectLst>
                  <a:latin typeface=".VnVogue"/>
                </a:rPr>
                <a:t>tæng</a:t>
              </a:r>
              <a:endParaRPr lang="en-US" sz="3600" kern="10" dirty="0">
                <a:ln w="19050">
                  <a:noFill/>
                  <a:round/>
                  <a:headEnd/>
                  <a:tailEnd/>
                </a:ln>
                <a:solidFill>
                  <a:srgbClr val="0066CC"/>
                </a:solidFill>
                <a:effectLst>
                  <a:outerShdw dist="35921" dir="2700000" algn="ctr" rotWithShape="0">
                    <a:srgbClr val="990000"/>
                  </a:outerShdw>
                </a:effectLst>
                <a:latin typeface=".VnVogue"/>
              </a:endParaRPr>
            </a:p>
          </p:txBody>
        </p:sp>
        <p:grpSp>
          <p:nvGrpSpPr>
            <p:cNvPr id="5" name="Group 6"/>
            <p:cNvGrpSpPr>
              <a:grpSpLocks/>
            </p:cNvGrpSpPr>
            <p:nvPr/>
          </p:nvGrpSpPr>
          <p:grpSpPr bwMode="auto">
            <a:xfrm>
              <a:off x="576" y="96"/>
              <a:ext cx="816" cy="423"/>
              <a:chOff x="480" y="921"/>
              <a:chExt cx="816" cy="423"/>
            </a:xfrm>
          </p:grpSpPr>
          <p:sp>
            <p:nvSpPr>
              <p:cNvPr id="6" name="Text Box 7"/>
              <p:cNvSpPr txBox="1">
                <a:spLocks noChangeArrowheads="1"/>
              </p:cNvSpPr>
              <p:nvPr/>
            </p:nvSpPr>
            <p:spPr bwMode="auto">
              <a:xfrm>
                <a:off x="480" y="921"/>
                <a:ext cx="490" cy="327"/>
              </a:xfrm>
              <a:prstGeom prst="rect">
                <a:avLst/>
              </a:prstGeom>
              <a:noFill/>
              <a:ln w="9525">
                <a:noFill/>
                <a:miter lim="800000"/>
                <a:headEnd/>
                <a:tailEnd/>
              </a:ln>
              <a:effectLst/>
            </p:spPr>
            <p:txBody>
              <a:bodyPr>
                <a:spAutoFit/>
              </a:bodyPr>
              <a:lstStyle/>
              <a:p>
                <a:pPr algn="l">
                  <a:spcBef>
                    <a:spcPct val="50000"/>
                  </a:spcBef>
                </a:pPr>
                <a:r>
                  <a:rPr lang="en-US" sz="2800" b="1"/>
                  <a:t>S</a:t>
                </a:r>
              </a:p>
            </p:txBody>
          </p:sp>
          <p:sp>
            <p:nvSpPr>
              <p:cNvPr id="7" name="Text Box 8"/>
              <p:cNvSpPr txBox="1">
                <a:spLocks noChangeArrowheads="1"/>
              </p:cNvSpPr>
              <p:nvPr/>
            </p:nvSpPr>
            <p:spPr bwMode="auto">
              <a:xfrm>
                <a:off x="480" y="940"/>
                <a:ext cx="816" cy="404"/>
              </a:xfrm>
              <a:prstGeom prst="rect">
                <a:avLst/>
              </a:prstGeom>
              <a:noFill/>
              <a:ln w="9525">
                <a:noFill/>
                <a:miter lim="800000"/>
                <a:headEnd/>
                <a:tailEnd/>
              </a:ln>
              <a:effectLst/>
            </p:spPr>
            <p:txBody>
              <a:bodyPr>
                <a:spAutoFit/>
              </a:bodyPr>
              <a:lstStyle/>
              <a:p>
                <a:pPr algn="l">
                  <a:spcBef>
                    <a:spcPct val="50000"/>
                  </a:spcBef>
                </a:pPr>
                <a:r>
                  <a:rPr lang="en-US" sz="2800" b="1" dirty="0">
                    <a:solidFill>
                      <a:schemeClr val="accent5">
                        <a:lumMod val="50000"/>
                      </a:schemeClr>
                    </a:solidFill>
                  </a:rPr>
                  <a:t>S</a:t>
                </a:r>
                <a:r>
                  <a:rPr lang="en-US" sz="3600" b="1" dirty="0">
                    <a:solidFill>
                      <a:srgbClr val="0000CC"/>
                    </a:solidFill>
                  </a:rPr>
                  <a:t> 10.</a:t>
                </a:r>
              </a:p>
            </p:txBody>
          </p:sp>
        </p:gr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ppt_x</p:attrName>
                                        </p:attrNameLst>
                                      </p:cBhvr>
                                      <p:tavLst>
                                        <p:tav tm="0">
                                          <p:val>
                                            <p:strVal val="#ppt_x-.2"/>
                                          </p:val>
                                        </p:tav>
                                        <p:tav tm="100000">
                                          <p:val>
                                            <p:strVal val="#ppt_x"/>
                                          </p:val>
                                        </p:tav>
                                      </p:tavLst>
                                    </p:anim>
                                    <p:anim calcmode="lin" valueType="num">
                                      <p:cBhvr>
                                        <p:cTn id="8" dur="1000" fill="hold"/>
                                        <p:tgtEl>
                                          <p:spTgt spid="2"/>
                                        </p:tgtEl>
                                        <p:attrNameLst>
                                          <p:attrName>ppt_y</p:attrName>
                                        </p:attrNameLst>
                                      </p:cBhvr>
                                      <p:tavLst>
                                        <p:tav tm="0">
                                          <p:val>
                                            <p:strVal val="#ppt_y"/>
                                          </p:val>
                                        </p:tav>
                                        <p:tav tm="100000">
                                          <p:val>
                                            <p:strVal val="#ppt_y"/>
                                          </p:val>
                                        </p:tav>
                                      </p:tavLst>
                                    </p:anim>
                                    <p:animEffect transition="in" filter="wipe(right)" prLst="gradientSize: 0.1">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7" name="Text Box 9"/>
          <p:cNvSpPr txBox="1">
            <a:spLocks noChangeArrowheads="1"/>
          </p:cNvSpPr>
          <p:nvPr/>
        </p:nvSpPr>
        <p:spPr bwMode="auto">
          <a:xfrm>
            <a:off x="533400" y="2438400"/>
            <a:ext cx="8382000" cy="1004888"/>
          </a:xfrm>
          <a:prstGeom prst="rect">
            <a:avLst/>
          </a:prstGeom>
          <a:noFill/>
          <a:ln w="9525">
            <a:noFill/>
            <a:miter lim="800000"/>
            <a:headEnd/>
            <a:tailEnd/>
          </a:ln>
          <a:effectLst/>
        </p:spPr>
        <p:txBody>
          <a:bodyPr>
            <a:spAutoFit/>
          </a:bodyPr>
          <a:lstStyle/>
          <a:p>
            <a:pPr marL="342900" indent="-342900" algn="l">
              <a:spcBef>
                <a:spcPct val="50000"/>
              </a:spcBef>
            </a:pPr>
            <a:r>
              <a:rPr lang="en-US" sz="2400" b="1" i="1" u="sng" dirty="0" err="1">
                <a:solidFill>
                  <a:srgbClr val="FF0066"/>
                </a:solidFill>
                <a:latin typeface=".VnArial" pitchFamily="34" charset="0"/>
                <a:sym typeface="Euclid Symbol" pitchFamily="18" charset="2"/>
              </a:rPr>
              <a:t>Bµi</a:t>
            </a:r>
            <a:r>
              <a:rPr lang="en-US" sz="2400" b="1" i="1" u="sng" dirty="0">
                <a:solidFill>
                  <a:srgbClr val="FF0066"/>
                </a:solidFill>
                <a:latin typeface=".VnArial" pitchFamily="34" charset="0"/>
                <a:sym typeface="Euclid Symbol" pitchFamily="18" charset="2"/>
              </a:rPr>
              <a:t> 2</a:t>
            </a:r>
            <a:r>
              <a:rPr lang="en-US" sz="2400" b="1" dirty="0">
                <a:solidFill>
                  <a:srgbClr val="FF0066"/>
                </a:solidFill>
                <a:latin typeface=".VnArial" pitchFamily="34" charset="0"/>
                <a:sym typeface="Euclid Symbol" pitchFamily="18" charset="2"/>
              </a:rPr>
              <a:t>. Cho </a:t>
            </a:r>
            <a:r>
              <a:rPr lang="en-US" sz="2400" b="1" dirty="0" err="1">
                <a:solidFill>
                  <a:srgbClr val="FF0066"/>
                </a:solidFill>
                <a:latin typeface=".VnArial" pitchFamily="34" charset="0"/>
                <a:sym typeface="Euclid Symbol" pitchFamily="18" charset="2"/>
              </a:rPr>
              <a:t>tæng</a:t>
            </a:r>
            <a:r>
              <a:rPr lang="en-US" sz="2400" b="1" dirty="0">
                <a:solidFill>
                  <a:srgbClr val="FF0066"/>
                </a:solidFill>
                <a:latin typeface=".VnArial" pitchFamily="34" charset="0"/>
                <a:sym typeface="Euclid Symbol" pitchFamily="18" charset="2"/>
              </a:rPr>
              <a:t> A = 12 + 15 + 21 + x </a:t>
            </a:r>
            <a:r>
              <a:rPr lang="en-US" sz="2400" b="1" dirty="0" err="1">
                <a:solidFill>
                  <a:srgbClr val="FF0066"/>
                </a:solidFill>
                <a:latin typeface=".VnArial" pitchFamily="34" charset="0"/>
                <a:sym typeface="Euclid Symbol" pitchFamily="18" charset="2"/>
              </a:rPr>
              <a:t>víi</a:t>
            </a:r>
            <a:r>
              <a:rPr lang="en-US" sz="2400" b="1" dirty="0">
                <a:solidFill>
                  <a:srgbClr val="FF0066"/>
                </a:solidFill>
                <a:latin typeface=".VnArial" pitchFamily="34" charset="0"/>
                <a:sym typeface="Euclid Symbol" pitchFamily="18" charset="2"/>
              </a:rPr>
              <a:t> x     N. </a:t>
            </a:r>
            <a:r>
              <a:rPr lang="en-US" sz="2400" b="1" dirty="0" err="1">
                <a:solidFill>
                  <a:srgbClr val="FF0066"/>
                </a:solidFill>
                <a:latin typeface=".VnArial" pitchFamily="34" charset="0"/>
                <a:sym typeface="Euclid Symbol" pitchFamily="18" charset="2"/>
              </a:rPr>
              <a:t>T×m</a:t>
            </a:r>
            <a:r>
              <a:rPr lang="en-US" sz="2400" b="1" dirty="0">
                <a:solidFill>
                  <a:srgbClr val="FF0066"/>
                </a:solidFill>
                <a:latin typeface=".VnArial" pitchFamily="34" charset="0"/>
                <a:sym typeface="Euclid Symbol" pitchFamily="18" charset="2"/>
              </a:rPr>
              <a:t> ®</a:t>
            </a:r>
            <a:r>
              <a:rPr lang="en-US" sz="2400" b="1" dirty="0" err="1">
                <a:solidFill>
                  <a:srgbClr val="FF0066"/>
                </a:solidFill>
                <a:latin typeface=".VnArial" pitchFamily="34" charset="0"/>
                <a:sym typeface="Euclid Symbol" pitchFamily="18" charset="2"/>
              </a:rPr>
              <a:t>iÒu</a:t>
            </a:r>
            <a:endParaRPr lang="en-US" sz="2400" b="1" dirty="0">
              <a:solidFill>
                <a:srgbClr val="FF0066"/>
              </a:solidFill>
              <a:latin typeface=".VnArial" pitchFamily="34" charset="0"/>
              <a:sym typeface="Euclid Symbol" pitchFamily="18" charset="2"/>
            </a:endParaRPr>
          </a:p>
          <a:p>
            <a:pPr marL="342900" indent="-342900" algn="l">
              <a:spcBef>
                <a:spcPct val="50000"/>
              </a:spcBef>
            </a:pPr>
            <a:r>
              <a:rPr lang="en-US" sz="2400" b="1" dirty="0">
                <a:solidFill>
                  <a:srgbClr val="FF0066"/>
                </a:solidFill>
                <a:latin typeface=".VnArial" pitchFamily="34" charset="0"/>
                <a:sym typeface="Euclid Symbol" pitchFamily="18" charset="2"/>
              </a:rPr>
              <a:t>           </a:t>
            </a:r>
            <a:r>
              <a:rPr lang="en-US" sz="2400" b="1" dirty="0" err="1">
                <a:solidFill>
                  <a:srgbClr val="FF0066"/>
                </a:solidFill>
                <a:latin typeface=".VnArial" pitchFamily="34" charset="0"/>
                <a:sym typeface="Euclid Symbol" pitchFamily="18" charset="2"/>
              </a:rPr>
              <a:t>kiÖn</a:t>
            </a:r>
            <a:r>
              <a:rPr lang="en-US" sz="2400" b="1" dirty="0">
                <a:solidFill>
                  <a:srgbClr val="FF0066"/>
                </a:solidFill>
                <a:latin typeface=".VnArial" pitchFamily="34" charset="0"/>
                <a:sym typeface="Euclid Symbol" pitchFamily="18" charset="2"/>
              </a:rPr>
              <a:t> </a:t>
            </a:r>
            <a:r>
              <a:rPr lang="en-US" sz="2400" b="1" dirty="0" err="1">
                <a:solidFill>
                  <a:srgbClr val="FF0066"/>
                </a:solidFill>
                <a:latin typeface=".VnArial" pitchFamily="34" charset="0"/>
                <a:sym typeface="Euclid Symbol" pitchFamily="18" charset="2"/>
              </a:rPr>
              <a:t>cña</a:t>
            </a:r>
            <a:r>
              <a:rPr lang="en-US" sz="2400" b="1" dirty="0">
                <a:solidFill>
                  <a:srgbClr val="FF0066"/>
                </a:solidFill>
                <a:latin typeface=".VnArial" pitchFamily="34" charset="0"/>
                <a:sym typeface="Euclid Symbol" pitchFamily="18" charset="2"/>
              </a:rPr>
              <a:t> x ®Ó: A    3; A    3.</a:t>
            </a:r>
            <a:endParaRPr lang="en-US" sz="2400" b="1" dirty="0">
              <a:solidFill>
                <a:srgbClr val="9900FF"/>
              </a:solidFill>
              <a:latin typeface=".VnArial" pitchFamily="34" charset="0"/>
              <a:sym typeface="Euclid Symbol" pitchFamily="18" charset="2"/>
            </a:endParaRPr>
          </a:p>
        </p:txBody>
      </p:sp>
      <p:graphicFrame>
        <p:nvGraphicFramePr>
          <p:cNvPr id="17418" name="Object 10"/>
          <p:cNvGraphicFramePr>
            <a:graphicFrameLocks noChangeAspect="1"/>
          </p:cNvGraphicFramePr>
          <p:nvPr/>
        </p:nvGraphicFramePr>
        <p:xfrm>
          <a:off x="6553200" y="2514600"/>
          <a:ext cx="304800" cy="304800"/>
        </p:xfrm>
        <a:graphic>
          <a:graphicData uri="http://schemas.openxmlformats.org/presentationml/2006/ole">
            <mc:AlternateContent xmlns:mc="http://schemas.openxmlformats.org/markup-compatibility/2006">
              <mc:Choice xmlns:v="urn:schemas-microsoft-com:vml" Requires="v">
                <p:oleObj spid="_x0000_s17475" name="Equation" r:id="rId3" imgW="126720" imgH="126720" progId="">
                  <p:embed/>
                </p:oleObj>
              </mc:Choice>
              <mc:Fallback>
                <p:oleObj name="Equation" r:id="rId3" imgW="126720" imgH="126720" progId="">
                  <p:embed/>
                  <p:pic>
                    <p:nvPicPr>
                      <p:cNvPr id="0" name="Picture 1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553200" y="2514600"/>
                        <a:ext cx="304800" cy="304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7419" name="Object 11"/>
          <p:cNvGraphicFramePr>
            <a:graphicFrameLocks noChangeAspect="1"/>
          </p:cNvGraphicFramePr>
          <p:nvPr/>
        </p:nvGraphicFramePr>
        <p:xfrm>
          <a:off x="3886200" y="2971800"/>
          <a:ext cx="304800" cy="457200"/>
        </p:xfrm>
        <a:graphic>
          <a:graphicData uri="http://schemas.openxmlformats.org/presentationml/2006/ole">
            <mc:AlternateContent xmlns:mc="http://schemas.openxmlformats.org/markup-compatibility/2006">
              <mc:Choice xmlns:v="urn:schemas-microsoft-com:vml" Requires="v">
                <p:oleObj spid="_x0000_s17476" name="Equation" r:id="rId5" imgW="75960" imgH="177480" progId="">
                  <p:embed/>
                </p:oleObj>
              </mc:Choice>
              <mc:Fallback>
                <p:oleObj name="Equation" r:id="rId5" imgW="75960" imgH="177480" progId="">
                  <p:embed/>
                  <p:pic>
                    <p:nvPicPr>
                      <p:cNvPr id="0" name="Picture 1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886200" y="2971800"/>
                        <a:ext cx="304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9900FF"/>
                            </a:solidFill>
                            <a:miter lim="800000"/>
                            <a:headEnd/>
                            <a:tailEnd/>
                          </a14:hiddenLine>
                        </a:ext>
                      </a:extLst>
                    </p:spPr>
                  </p:pic>
                </p:oleObj>
              </mc:Fallback>
            </mc:AlternateContent>
          </a:graphicData>
        </a:graphic>
      </p:graphicFrame>
      <p:graphicFrame>
        <p:nvGraphicFramePr>
          <p:cNvPr id="17420" name="Object 12"/>
          <p:cNvGraphicFramePr>
            <a:graphicFrameLocks noChangeAspect="1"/>
          </p:cNvGraphicFramePr>
          <p:nvPr/>
        </p:nvGraphicFramePr>
        <p:xfrm>
          <a:off x="4795838" y="2971800"/>
          <a:ext cx="309562" cy="457200"/>
        </p:xfrm>
        <a:graphic>
          <a:graphicData uri="http://schemas.openxmlformats.org/presentationml/2006/ole">
            <mc:AlternateContent xmlns:mc="http://schemas.openxmlformats.org/markup-compatibility/2006">
              <mc:Choice xmlns:v="urn:schemas-microsoft-com:vml" Requires="v">
                <p:oleObj spid="_x0000_s17477" name="Equation" r:id="rId7" imgW="75960" imgH="177480" progId="">
                  <p:embed/>
                </p:oleObj>
              </mc:Choice>
              <mc:Fallback>
                <p:oleObj name="Equation" r:id="rId7" imgW="75960" imgH="177480" progId="">
                  <p:embed/>
                  <p:pic>
                    <p:nvPicPr>
                      <p:cNvPr id="0" name="Picture 1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795838" y="2971800"/>
                        <a:ext cx="30956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9900FF"/>
                            </a:solidFill>
                            <a:miter lim="800000"/>
                            <a:headEnd/>
                            <a:tailEnd/>
                          </a14:hiddenLine>
                        </a:ext>
                      </a:extLst>
                    </p:spPr>
                  </p:pic>
                </p:oleObj>
              </mc:Fallback>
            </mc:AlternateContent>
          </a:graphicData>
        </a:graphic>
      </p:graphicFrame>
      <p:sp>
        <p:nvSpPr>
          <p:cNvPr id="17421" name="Line 13"/>
          <p:cNvSpPr>
            <a:spLocks noChangeShapeType="1"/>
          </p:cNvSpPr>
          <p:nvPr/>
        </p:nvSpPr>
        <p:spPr bwMode="auto">
          <a:xfrm flipV="1">
            <a:off x="4795838" y="3048000"/>
            <a:ext cx="155575" cy="304800"/>
          </a:xfrm>
          <a:prstGeom prst="line">
            <a:avLst/>
          </a:prstGeom>
          <a:noFill/>
          <a:ln w="28575">
            <a:solidFill>
              <a:srgbClr val="FF0066"/>
            </a:solidFill>
            <a:round/>
            <a:headEnd/>
            <a:tailEnd/>
          </a:ln>
          <a:effectLst/>
        </p:spPr>
        <p:txBody>
          <a:bodyPr/>
          <a:lstStyle/>
          <a:p>
            <a:endParaRPr lang="en-US"/>
          </a:p>
        </p:txBody>
      </p:sp>
      <p:sp>
        <p:nvSpPr>
          <p:cNvPr id="17422" name="Text Box 14"/>
          <p:cNvSpPr txBox="1">
            <a:spLocks noChangeArrowheads="1"/>
          </p:cNvSpPr>
          <p:nvPr/>
        </p:nvSpPr>
        <p:spPr bwMode="auto">
          <a:xfrm>
            <a:off x="2057400" y="3505200"/>
            <a:ext cx="5562600" cy="2100263"/>
          </a:xfrm>
          <a:prstGeom prst="rect">
            <a:avLst/>
          </a:prstGeom>
          <a:noFill/>
          <a:ln w="9525">
            <a:noFill/>
            <a:miter lim="800000"/>
            <a:headEnd/>
            <a:tailEnd/>
          </a:ln>
          <a:effectLst/>
        </p:spPr>
        <p:txBody>
          <a:bodyPr>
            <a:spAutoFit/>
          </a:bodyPr>
          <a:lstStyle/>
          <a:p>
            <a:pPr marL="342900" indent="-342900" algn="l">
              <a:spcBef>
                <a:spcPct val="50000"/>
              </a:spcBef>
            </a:pPr>
            <a:r>
              <a:rPr lang="en-US" sz="2400" b="1">
                <a:solidFill>
                  <a:srgbClr val="9900FF"/>
                </a:solidFill>
                <a:latin typeface=".VnArial" pitchFamily="34" charset="0"/>
                <a:sym typeface="Euclid Symbol" pitchFamily="18" charset="2"/>
              </a:rPr>
              <a:t>                       </a:t>
            </a:r>
            <a:r>
              <a:rPr lang="en-US" sz="2400" b="1">
                <a:solidFill>
                  <a:srgbClr val="0000CC"/>
                </a:solidFill>
                <a:latin typeface=".VnArial" pitchFamily="34" charset="0"/>
                <a:sym typeface="Euclid Symbol" pitchFamily="18" charset="2"/>
              </a:rPr>
              <a:t>Gi¶i:  </a:t>
            </a:r>
          </a:p>
          <a:p>
            <a:pPr marL="342900" indent="-342900" algn="l">
              <a:spcBef>
                <a:spcPct val="50000"/>
              </a:spcBef>
            </a:pPr>
            <a:r>
              <a:rPr lang="en-US" sz="2400" b="1">
                <a:solidFill>
                  <a:srgbClr val="0000CC"/>
                </a:solidFill>
                <a:latin typeface=".VnArial" pitchFamily="34" charset="0"/>
                <a:sym typeface="Euclid Symbol" pitchFamily="18" charset="2"/>
              </a:rPr>
              <a:t>        V× 12   3; 15   3; 21  3 nªn:</a:t>
            </a:r>
          </a:p>
          <a:p>
            <a:pPr marL="342900" indent="-342900" algn="l">
              <a:spcBef>
                <a:spcPct val="50000"/>
              </a:spcBef>
            </a:pPr>
            <a:r>
              <a:rPr lang="en-US" sz="2400" b="1">
                <a:solidFill>
                  <a:srgbClr val="0000CC"/>
                </a:solidFill>
                <a:latin typeface=".VnArial" pitchFamily="34" charset="0"/>
                <a:sym typeface="Euclid Symbol" pitchFamily="18" charset="2"/>
              </a:rPr>
              <a:t>         A   3 nÕu x   3.</a:t>
            </a:r>
          </a:p>
          <a:p>
            <a:pPr marL="342900" indent="-342900" algn="l">
              <a:spcBef>
                <a:spcPct val="50000"/>
              </a:spcBef>
            </a:pPr>
            <a:r>
              <a:rPr lang="en-US" sz="2400" b="1">
                <a:solidFill>
                  <a:srgbClr val="0000CC"/>
                </a:solidFill>
                <a:latin typeface=".VnArial" pitchFamily="34" charset="0"/>
                <a:sym typeface="Euclid Symbol" pitchFamily="18" charset="2"/>
              </a:rPr>
              <a:t>         A    3 nÕu x    3. </a:t>
            </a:r>
          </a:p>
        </p:txBody>
      </p:sp>
      <p:graphicFrame>
        <p:nvGraphicFramePr>
          <p:cNvPr id="17423" name="Object 15"/>
          <p:cNvGraphicFramePr>
            <a:graphicFrameLocks noChangeAspect="1"/>
          </p:cNvGraphicFramePr>
          <p:nvPr/>
        </p:nvGraphicFramePr>
        <p:xfrm>
          <a:off x="3581400" y="3990975"/>
          <a:ext cx="304800" cy="457200"/>
        </p:xfrm>
        <a:graphic>
          <a:graphicData uri="http://schemas.openxmlformats.org/presentationml/2006/ole">
            <mc:AlternateContent xmlns:mc="http://schemas.openxmlformats.org/markup-compatibility/2006">
              <mc:Choice xmlns:v="urn:schemas-microsoft-com:vml" Requires="v">
                <p:oleObj spid="_x0000_s17478" name="Equation" r:id="rId8" imgW="75960" imgH="177480" progId="">
                  <p:embed/>
                </p:oleObj>
              </mc:Choice>
              <mc:Fallback>
                <p:oleObj name="Equation" r:id="rId8" imgW="75960" imgH="177480" progId="">
                  <p:embed/>
                  <p:pic>
                    <p:nvPicPr>
                      <p:cNvPr id="0" name="Picture 1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581400" y="3990975"/>
                        <a:ext cx="304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9900FF"/>
                            </a:solidFill>
                            <a:miter lim="800000"/>
                            <a:headEnd/>
                            <a:tailEnd/>
                          </a14:hiddenLine>
                        </a:ext>
                      </a:extLst>
                    </p:spPr>
                  </p:pic>
                </p:oleObj>
              </mc:Fallback>
            </mc:AlternateContent>
          </a:graphicData>
        </a:graphic>
      </p:graphicFrame>
      <p:graphicFrame>
        <p:nvGraphicFramePr>
          <p:cNvPr id="17424" name="Object 16"/>
          <p:cNvGraphicFramePr>
            <a:graphicFrameLocks noChangeAspect="1"/>
          </p:cNvGraphicFramePr>
          <p:nvPr/>
        </p:nvGraphicFramePr>
        <p:xfrm>
          <a:off x="4495800" y="3990975"/>
          <a:ext cx="304800" cy="457200"/>
        </p:xfrm>
        <a:graphic>
          <a:graphicData uri="http://schemas.openxmlformats.org/presentationml/2006/ole">
            <mc:AlternateContent xmlns:mc="http://schemas.openxmlformats.org/markup-compatibility/2006">
              <mc:Choice xmlns:v="urn:schemas-microsoft-com:vml" Requires="v">
                <p:oleObj spid="_x0000_s17479" name="Equation" r:id="rId9" imgW="75960" imgH="177480" progId="">
                  <p:embed/>
                </p:oleObj>
              </mc:Choice>
              <mc:Fallback>
                <p:oleObj name="Equation" r:id="rId9" imgW="75960" imgH="177480" progId="">
                  <p:embed/>
                  <p:pic>
                    <p:nvPicPr>
                      <p:cNvPr id="0" name="Picture 1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495800" y="3990975"/>
                        <a:ext cx="304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9900FF"/>
                            </a:solidFill>
                            <a:miter lim="800000"/>
                            <a:headEnd/>
                            <a:tailEnd/>
                          </a14:hiddenLine>
                        </a:ext>
                      </a:extLst>
                    </p:spPr>
                  </p:pic>
                </p:oleObj>
              </mc:Fallback>
            </mc:AlternateContent>
          </a:graphicData>
        </a:graphic>
      </p:graphicFrame>
      <p:graphicFrame>
        <p:nvGraphicFramePr>
          <p:cNvPr id="17425" name="Object 17"/>
          <p:cNvGraphicFramePr>
            <a:graphicFrameLocks noChangeAspect="1"/>
          </p:cNvGraphicFramePr>
          <p:nvPr/>
        </p:nvGraphicFramePr>
        <p:xfrm>
          <a:off x="5410200" y="3990975"/>
          <a:ext cx="304800" cy="457200"/>
        </p:xfrm>
        <a:graphic>
          <a:graphicData uri="http://schemas.openxmlformats.org/presentationml/2006/ole">
            <mc:AlternateContent xmlns:mc="http://schemas.openxmlformats.org/markup-compatibility/2006">
              <mc:Choice xmlns:v="urn:schemas-microsoft-com:vml" Requires="v">
                <p:oleObj spid="_x0000_s17480" name="Equation" r:id="rId10" imgW="75960" imgH="177480" progId="">
                  <p:embed/>
                </p:oleObj>
              </mc:Choice>
              <mc:Fallback>
                <p:oleObj name="Equation" r:id="rId10" imgW="75960" imgH="177480" progId="">
                  <p:embed/>
                  <p:pic>
                    <p:nvPicPr>
                      <p:cNvPr id="0" name="Picture 1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410200" y="3990975"/>
                        <a:ext cx="304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9900FF"/>
                            </a:solidFill>
                            <a:miter lim="800000"/>
                            <a:headEnd/>
                            <a:tailEnd/>
                          </a14:hiddenLine>
                        </a:ext>
                      </a:extLst>
                    </p:spPr>
                  </p:pic>
                </p:oleObj>
              </mc:Fallback>
            </mc:AlternateContent>
          </a:graphicData>
        </a:graphic>
      </p:graphicFrame>
      <p:graphicFrame>
        <p:nvGraphicFramePr>
          <p:cNvPr id="17426" name="Object 18"/>
          <p:cNvGraphicFramePr>
            <a:graphicFrameLocks noChangeAspect="1"/>
          </p:cNvGraphicFramePr>
          <p:nvPr/>
        </p:nvGraphicFramePr>
        <p:xfrm>
          <a:off x="3200400" y="4600575"/>
          <a:ext cx="304800" cy="457200"/>
        </p:xfrm>
        <a:graphic>
          <a:graphicData uri="http://schemas.openxmlformats.org/presentationml/2006/ole">
            <mc:AlternateContent xmlns:mc="http://schemas.openxmlformats.org/markup-compatibility/2006">
              <mc:Choice xmlns:v="urn:schemas-microsoft-com:vml" Requires="v">
                <p:oleObj spid="_x0000_s17481" name="Equation" r:id="rId11" imgW="75960" imgH="177480" progId="">
                  <p:embed/>
                </p:oleObj>
              </mc:Choice>
              <mc:Fallback>
                <p:oleObj name="Equation" r:id="rId11" imgW="75960" imgH="177480" progId="">
                  <p:embed/>
                  <p:pic>
                    <p:nvPicPr>
                      <p:cNvPr id="0" name="Picture 18"/>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200400" y="4600575"/>
                        <a:ext cx="304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9900FF"/>
                            </a:solidFill>
                            <a:miter lim="800000"/>
                            <a:headEnd/>
                            <a:tailEnd/>
                          </a14:hiddenLine>
                        </a:ext>
                      </a:extLst>
                    </p:spPr>
                  </p:pic>
                </p:oleObj>
              </mc:Fallback>
            </mc:AlternateContent>
          </a:graphicData>
        </a:graphic>
      </p:graphicFrame>
      <p:graphicFrame>
        <p:nvGraphicFramePr>
          <p:cNvPr id="17427" name="Object 19"/>
          <p:cNvGraphicFramePr>
            <a:graphicFrameLocks noChangeAspect="1"/>
          </p:cNvGraphicFramePr>
          <p:nvPr/>
        </p:nvGraphicFramePr>
        <p:xfrm>
          <a:off x="4495800" y="4600575"/>
          <a:ext cx="304800" cy="457200"/>
        </p:xfrm>
        <a:graphic>
          <a:graphicData uri="http://schemas.openxmlformats.org/presentationml/2006/ole">
            <mc:AlternateContent xmlns:mc="http://schemas.openxmlformats.org/markup-compatibility/2006">
              <mc:Choice xmlns:v="urn:schemas-microsoft-com:vml" Requires="v">
                <p:oleObj spid="_x0000_s17482" name="Equation" r:id="rId12" imgW="75960" imgH="177480" progId="">
                  <p:embed/>
                </p:oleObj>
              </mc:Choice>
              <mc:Fallback>
                <p:oleObj name="Equation" r:id="rId12" imgW="75960" imgH="177480" progId="">
                  <p:embed/>
                  <p:pic>
                    <p:nvPicPr>
                      <p:cNvPr id="0" name="Picture 19"/>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495800" y="4600575"/>
                        <a:ext cx="304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9900FF"/>
                            </a:solidFill>
                            <a:miter lim="800000"/>
                            <a:headEnd/>
                            <a:tailEnd/>
                          </a14:hiddenLine>
                        </a:ext>
                      </a:extLst>
                    </p:spPr>
                  </p:pic>
                </p:oleObj>
              </mc:Fallback>
            </mc:AlternateContent>
          </a:graphicData>
        </a:graphic>
      </p:graphicFrame>
      <p:graphicFrame>
        <p:nvGraphicFramePr>
          <p:cNvPr id="17428" name="Object 20"/>
          <p:cNvGraphicFramePr>
            <a:graphicFrameLocks noChangeAspect="1"/>
          </p:cNvGraphicFramePr>
          <p:nvPr/>
        </p:nvGraphicFramePr>
        <p:xfrm>
          <a:off x="3267075" y="5133975"/>
          <a:ext cx="309563" cy="457200"/>
        </p:xfrm>
        <a:graphic>
          <a:graphicData uri="http://schemas.openxmlformats.org/presentationml/2006/ole">
            <mc:AlternateContent xmlns:mc="http://schemas.openxmlformats.org/markup-compatibility/2006">
              <mc:Choice xmlns:v="urn:schemas-microsoft-com:vml" Requires="v">
                <p:oleObj spid="_x0000_s17483" name="Equation" r:id="rId13" imgW="75960" imgH="177480" progId="">
                  <p:embed/>
                </p:oleObj>
              </mc:Choice>
              <mc:Fallback>
                <p:oleObj name="Equation" r:id="rId13" imgW="75960" imgH="177480" progId="">
                  <p:embed/>
                  <p:pic>
                    <p:nvPicPr>
                      <p:cNvPr id="0" name="Picture 20"/>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267075" y="5133975"/>
                        <a:ext cx="30956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9900FF"/>
                            </a:solidFill>
                            <a:miter lim="800000"/>
                            <a:headEnd/>
                            <a:tailEnd/>
                          </a14:hiddenLine>
                        </a:ext>
                      </a:extLst>
                    </p:spPr>
                  </p:pic>
                </p:oleObj>
              </mc:Fallback>
            </mc:AlternateContent>
          </a:graphicData>
        </a:graphic>
      </p:graphicFrame>
      <p:sp>
        <p:nvSpPr>
          <p:cNvPr id="17429" name="Line 21"/>
          <p:cNvSpPr>
            <a:spLocks noChangeShapeType="1"/>
          </p:cNvSpPr>
          <p:nvPr/>
        </p:nvSpPr>
        <p:spPr bwMode="auto">
          <a:xfrm flipV="1">
            <a:off x="3267075" y="5210175"/>
            <a:ext cx="155575" cy="304800"/>
          </a:xfrm>
          <a:prstGeom prst="line">
            <a:avLst/>
          </a:prstGeom>
          <a:noFill/>
          <a:ln w="28575">
            <a:solidFill>
              <a:srgbClr val="3333FF"/>
            </a:solidFill>
            <a:round/>
            <a:headEnd/>
            <a:tailEnd/>
          </a:ln>
          <a:effectLst/>
        </p:spPr>
        <p:txBody>
          <a:bodyPr/>
          <a:lstStyle/>
          <a:p>
            <a:endParaRPr lang="en-US"/>
          </a:p>
        </p:txBody>
      </p:sp>
      <p:graphicFrame>
        <p:nvGraphicFramePr>
          <p:cNvPr id="17430" name="Object 22"/>
          <p:cNvGraphicFramePr>
            <a:graphicFrameLocks noChangeAspect="1"/>
          </p:cNvGraphicFramePr>
          <p:nvPr/>
        </p:nvGraphicFramePr>
        <p:xfrm>
          <a:off x="4643438" y="5133975"/>
          <a:ext cx="309562" cy="457200"/>
        </p:xfrm>
        <a:graphic>
          <a:graphicData uri="http://schemas.openxmlformats.org/presentationml/2006/ole">
            <mc:AlternateContent xmlns:mc="http://schemas.openxmlformats.org/markup-compatibility/2006">
              <mc:Choice xmlns:v="urn:schemas-microsoft-com:vml" Requires="v">
                <p:oleObj spid="_x0000_s17484" name="Equation" r:id="rId14" imgW="75960" imgH="177480" progId="">
                  <p:embed/>
                </p:oleObj>
              </mc:Choice>
              <mc:Fallback>
                <p:oleObj name="Equation" r:id="rId14" imgW="75960" imgH="177480" progId="">
                  <p:embed/>
                  <p:pic>
                    <p:nvPicPr>
                      <p:cNvPr id="0" name="Picture 2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643438" y="5133975"/>
                        <a:ext cx="30956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9900FF"/>
                            </a:solidFill>
                            <a:miter lim="800000"/>
                            <a:headEnd/>
                            <a:tailEnd/>
                          </a14:hiddenLine>
                        </a:ext>
                      </a:extLst>
                    </p:spPr>
                  </p:pic>
                </p:oleObj>
              </mc:Fallback>
            </mc:AlternateContent>
          </a:graphicData>
        </a:graphic>
      </p:graphicFrame>
      <p:sp>
        <p:nvSpPr>
          <p:cNvPr id="17431" name="Line 23"/>
          <p:cNvSpPr>
            <a:spLocks noChangeShapeType="1"/>
          </p:cNvSpPr>
          <p:nvPr/>
        </p:nvSpPr>
        <p:spPr bwMode="auto">
          <a:xfrm flipV="1">
            <a:off x="4643438" y="5210175"/>
            <a:ext cx="155575" cy="304800"/>
          </a:xfrm>
          <a:prstGeom prst="line">
            <a:avLst/>
          </a:prstGeom>
          <a:noFill/>
          <a:ln w="28575">
            <a:solidFill>
              <a:srgbClr val="3333FF"/>
            </a:solidFill>
            <a:round/>
            <a:headEnd/>
            <a:tailEnd/>
          </a:ln>
          <a:effectLst/>
        </p:spPr>
        <p:txBody>
          <a:bodyPr/>
          <a:lstStyle/>
          <a:p>
            <a:endParaRPr lang="en-US"/>
          </a:p>
        </p:txBody>
      </p:sp>
      <p:sp>
        <p:nvSpPr>
          <p:cNvPr id="17432" name="Text Box 24"/>
          <p:cNvSpPr txBox="1">
            <a:spLocks noChangeArrowheads="1"/>
          </p:cNvSpPr>
          <p:nvPr/>
        </p:nvSpPr>
        <p:spPr bwMode="auto">
          <a:xfrm>
            <a:off x="1295400" y="914400"/>
            <a:ext cx="1828800" cy="457200"/>
          </a:xfrm>
          <a:prstGeom prst="rect">
            <a:avLst/>
          </a:prstGeom>
          <a:noFill/>
          <a:ln w="9525">
            <a:noFill/>
            <a:miter lim="800000"/>
            <a:headEnd/>
            <a:tailEnd/>
          </a:ln>
          <a:effectLst/>
        </p:spPr>
        <p:txBody>
          <a:bodyPr>
            <a:spAutoFit/>
          </a:bodyPr>
          <a:lstStyle/>
          <a:p>
            <a:pPr algn="l">
              <a:spcBef>
                <a:spcPct val="50000"/>
              </a:spcBef>
            </a:pPr>
            <a:r>
              <a:rPr lang="en-US" sz="2400" b="1">
                <a:solidFill>
                  <a:srgbClr val="0000CC"/>
                </a:solidFill>
                <a:latin typeface=".VnArial" pitchFamily="34" charset="0"/>
              </a:rPr>
              <a:t>TÝnh chÊt 1</a:t>
            </a:r>
          </a:p>
        </p:txBody>
      </p:sp>
      <p:sp>
        <p:nvSpPr>
          <p:cNvPr id="17433" name="Text Box 25"/>
          <p:cNvSpPr txBox="1">
            <a:spLocks noChangeArrowheads="1"/>
          </p:cNvSpPr>
          <p:nvPr/>
        </p:nvSpPr>
        <p:spPr bwMode="auto">
          <a:xfrm>
            <a:off x="304800" y="1616075"/>
            <a:ext cx="4343400" cy="457200"/>
          </a:xfrm>
          <a:prstGeom prst="rect">
            <a:avLst/>
          </a:prstGeom>
          <a:noFill/>
          <a:ln w="9525">
            <a:noFill/>
            <a:miter lim="800000"/>
            <a:headEnd/>
            <a:tailEnd/>
          </a:ln>
          <a:effectLst/>
        </p:spPr>
        <p:txBody>
          <a:bodyPr>
            <a:spAutoFit/>
          </a:bodyPr>
          <a:lstStyle/>
          <a:p>
            <a:pPr marL="342900" indent="-342900" algn="l">
              <a:spcBef>
                <a:spcPct val="50000"/>
              </a:spcBef>
            </a:pPr>
            <a:r>
              <a:rPr lang="en-US" sz="2400" b="1" dirty="0">
                <a:solidFill>
                  <a:srgbClr val="0000CC"/>
                </a:solidFill>
                <a:latin typeface=".VnArial" pitchFamily="34" charset="0"/>
              </a:rPr>
              <a:t>a    m vµ b  m </a:t>
            </a:r>
            <a:r>
              <a:rPr lang="en-US" sz="2400" b="1" dirty="0">
                <a:solidFill>
                  <a:srgbClr val="0000CC"/>
                </a:solidFill>
                <a:latin typeface=".VnArial" pitchFamily="34" charset="0"/>
                <a:sym typeface="Euclid Symbol" pitchFamily="18" charset="2"/>
              </a:rPr>
              <a:t> (a + b)   m</a:t>
            </a:r>
          </a:p>
        </p:txBody>
      </p:sp>
      <p:graphicFrame>
        <p:nvGraphicFramePr>
          <p:cNvPr id="17434" name="Object 26"/>
          <p:cNvGraphicFramePr>
            <a:graphicFrameLocks noChangeAspect="1"/>
          </p:cNvGraphicFramePr>
          <p:nvPr/>
        </p:nvGraphicFramePr>
        <p:xfrm>
          <a:off x="609600" y="1600200"/>
          <a:ext cx="304800" cy="457200"/>
        </p:xfrm>
        <a:graphic>
          <a:graphicData uri="http://schemas.openxmlformats.org/presentationml/2006/ole">
            <mc:AlternateContent xmlns:mc="http://schemas.openxmlformats.org/markup-compatibility/2006">
              <mc:Choice xmlns:v="urn:schemas-microsoft-com:vml" Requires="v">
                <p:oleObj spid="_x0000_s17485" name="Equation" r:id="rId15" imgW="75960" imgH="177480" progId="">
                  <p:embed/>
                </p:oleObj>
              </mc:Choice>
              <mc:Fallback>
                <p:oleObj name="Equation" r:id="rId15" imgW="75960" imgH="177480" progId="">
                  <p:embed/>
                  <p:pic>
                    <p:nvPicPr>
                      <p:cNvPr id="0" name="Picture 2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09600" y="1600200"/>
                        <a:ext cx="304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9900FF"/>
                            </a:solidFill>
                            <a:miter lim="800000"/>
                            <a:headEnd/>
                            <a:tailEnd/>
                          </a14:hiddenLine>
                        </a:ext>
                      </a:extLst>
                    </p:spPr>
                  </p:pic>
                </p:oleObj>
              </mc:Fallback>
            </mc:AlternateContent>
          </a:graphicData>
        </a:graphic>
      </p:graphicFrame>
      <p:graphicFrame>
        <p:nvGraphicFramePr>
          <p:cNvPr id="17435" name="Object 27"/>
          <p:cNvGraphicFramePr>
            <a:graphicFrameLocks noChangeAspect="1"/>
          </p:cNvGraphicFramePr>
          <p:nvPr/>
        </p:nvGraphicFramePr>
        <p:xfrm>
          <a:off x="1828800" y="1600200"/>
          <a:ext cx="304800" cy="457200"/>
        </p:xfrm>
        <a:graphic>
          <a:graphicData uri="http://schemas.openxmlformats.org/presentationml/2006/ole">
            <mc:AlternateContent xmlns:mc="http://schemas.openxmlformats.org/markup-compatibility/2006">
              <mc:Choice xmlns:v="urn:schemas-microsoft-com:vml" Requires="v">
                <p:oleObj spid="_x0000_s17486" name="Equation" r:id="rId16" imgW="75960" imgH="177480" progId="">
                  <p:embed/>
                </p:oleObj>
              </mc:Choice>
              <mc:Fallback>
                <p:oleObj name="Equation" r:id="rId16" imgW="75960" imgH="177480" progId="">
                  <p:embed/>
                  <p:pic>
                    <p:nvPicPr>
                      <p:cNvPr id="0" name="Picture 2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828800" y="1600200"/>
                        <a:ext cx="304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9900FF"/>
                            </a:solidFill>
                            <a:miter lim="800000"/>
                            <a:headEnd/>
                            <a:tailEnd/>
                          </a14:hiddenLine>
                        </a:ext>
                      </a:extLst>
                    </p:spPr>
                  </p:pic>
                </p:oleObj>
              </mc:Fallback>
            </mc:AlternateContent>
          </a:graphicData>
        </a:graphic>
      </p:graphicFrame>
      <p:graphicFrame>
        <p:nvGraphicFramePr>
          <p:cNvPr id="17436" name="Object 28"/>
          <p:cNvGraphicFramePr>
            <a:graphicFrameLocks noChangeAspect="1"/>
          </p:cNvGraphicFramePr>
          <p:nvPr/>
        </p:nvGraphicFramePr>
        <p:xfrm>
          <a:off x="3733800" y="1600200"/>
          <a:ext cx="304800" cy="457200"/>
        </p:xfrm>
        <a:graphic>
          <a:graphicData uri="http://schemas.openxmlformats.org/presentationml/2006/ole">
            <mc:AlternateContent xmlns:mc="http://schemas.openxmlformats.org/markup-compatibility/2006">
              <mc:Choice xmlns:v="urn:schemas-microsoft-com:vml" Requires="v">
                <p:oleObj spid="_x0000_s17487" name="Equation" r:id="rId17" imgW="75960" imgH="177480" progId="">
                  <p:embed/>
                </p:oleObj>
              </mc:Choice>
              <mc:Fallback>
                <p:oleObj name="Equation" r:id="rId17" imgW="75960" imgH="177480" progId="">
                  <p:embed/>
                  <p:pic>
                    <p:nvPicPr>
                      <p:cNvPr id="0" name="Picture 28"/>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733800" y="1600200"/>
                        <a:ext cx="304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9900FF"/>
                            </a:solidFill>
                            <a:miter lim="800000"/>
                            <a:headEnd/>
                            <a:tailEnd/>
                          </a14:hiddenLine>
                        </a:ext>
                      </a:extLst>
                    </p:spPr>
                  </p:pic>
                </p:oleObj>
              </mc:Fallback>
            </mc:AlternateContent>
          </a:graphicData>
        </a:graphic>
      </p:graphicFrame>
      <p:sp>
        <p:nvSpPr>
          <p:cNvPr id="17437" name="Rectangle 29"/>
          <p:cNvSpPr>
            <a:spLocks noChangeArrowheads="1"/>
          </p:cNvSpPr>
          <p:nvPr/>
        </p:nvSpPr>
        <p:spPr bwMode="auto">
          <a:xfrm>
            <a:off x="152400" y="1371600"/>
            <a:ext cx="4267200" cy="914400"/>
          </a:xfrm>
          <a:prstGeom prst="rect">
            <a:avLst/>
          </a:prstGeom>
          <a:noFill/>
          <a:ln w="28575">
            <a:solidFill>
              <a:srgbClr val="9900FF"/>
            </a:solidFill>
            <a:miter lim="800000"/>
            <a:headEnd/>
            <a:tailEnd/>
          </a:ln>
          <a:effectLst/>
        </p:spPr>
        <p:txBody>
          <a:bodyPr wrap="none" anchor="ctr"/>
          <a:lstStyle/>
          <a:p>
            <a:endParaRPr lang="en-US"/>
          </a:p>
        </p:txBody>
      </p:sp>
      <p:sp>
        <p:nvSpPr>
          <p:cNvPr id="17438" name="Text Box 30"/>
          <p:cNvSpPr txBox="1">
            <a:spLocks noChangeArrowheads="1"/>
          </p:cNvSpPr>
          <p:nvPr/>
        </p:nvSpPr>
        <p:spPr bwMode="auto">
          <a:xfrm>
            <a:off x="5791200" y="914400"/>
            <a:ext cx="1905000" cy="457200"/>
          </a:xfrm>
          <a:prstGeom prst="rect">
            <a:avLst/>
          </a:prstGeom>
          <a:noFill/>
          <a:ln w="9525">
            <a:noFill/>
            <a:miter lim="800000"/>
            <a:headEnd/>
            <a:tailEnd/>
          </a:ln>
          <a:effectLst/>
        </p:spPr>
        <p:txBody>
          <a:bodyPr>
            <a:spAutoFit/>
          </a:bodyPr>
          <a:lstStyle/>
          <a:p>
            <a:pPr algn="l">
              <a:spcBef>
                <a:spcPct val="50000"/>
              </a:spcBef>
            </a:pPr>
            <a:r>
              <a:rPr lang="en-US" sz="2400" b="1">
                <a:solidFill>
                  <a:srgbClr val="0000CC"/>
                </a:solidFill>
                <a:latin typeface=".VnArial" pitchFamily="34" charset="0"/>
              </a:rPr>
              <a:t> TÝnh chÊt 2</a:t>
            </a:r>
          </a:p>
        </p:txBody>
      </p:sp>
      <p:sp>
        <p:nvSpPr>
          <p:cNvPr id="17439" name="Text Box 31"/>
          <p:cNvSpPr txBox="1">
            <a:spLocks noChangeArrowheads="1"/>
          </p:cNvSpPr>
          <p:nvPr/>
        </p:nvSpPr>
        <p:spPr bwMode="auto">
          <a:xfrm>
            <a:off x="4724400" y="1495425"/>
            <a:ext cx="4495800" cy="457200"/>
          </a:xfrm>
          <a:prstGeom prst="rect">
            <a:avLst/>
          </a:prstGeom>
          <a:noFill/>
          <a:ln w="28575">
            <a:noFill/>
            <a:miter lim="800000"/>
            <a:headEnd/>
            <a:tailEnd/>
          </a:ln>
          <a:effectLst/>
        </p:spPr>
        <p:txBody>
          <a:bodyPr>
            <a:spAutoFit/>
          </a:bodyPr>
          <a:lstStyle/>
          <a:p>
            <a:pPr algn="l">
              <a:spcBef>
                <a:spcPct val="50000"/>
              </a:spcBef>
            </a:pPr>
            <a:r>
              <a:rPr lang="en-US" sz="2400" b="1">
                <a:solidFill>
                  <a:srgbClr val="0000CC"/>
                </a:solidFill>
                <a:latin typeface=".VnArial" pitchFamily="34" charset="0"/>
              </a:rPr>
              <a:t>a   m vµ b  m </a:t>
            </a:r>
            <a:r>
              <a:rPr lang="en-US" sz="2400" b="1">
                <a:solidFill>
                  <a:srgbClr val="0000CC"/>
                </a:solidFill>
                <a:latin typeface=".VnArial" pitchFamily="34" charset="0"/>
                <a:sym typeface="Euclid Symbol" pitchFamily="18" charset="2"/>
              </a:rPr>
              <a:t> (a + b)   m</a:t>
            </a:r>
          </a:p>
        </p:txBody>
      </p:sp>
      <p:graphicFrame>
        <p:nvGraphicFramePr>
          <p:cNvPr id="17440" name="Object 32"/>
          <p:cNvGraphicFramePr>
            <a:graphicFrameLocks noChangeAspect="1"/>
          </p:cNvGraphicFramePr>
          <p:nvPr/>
        </p:nvGraphicFramePr>
        <p:xfrm>
          <a:off x="5029200" y="1495425"/>
          <a:ext cx="304800" cy="457200"/>
        </p:xfrm>
        <a:graphic>
          <a:graphicData uri="http://schemas.openxmlformats.org/presentationml/2006/ole">
            <mc:AlternateContent xmlns:mc="http://schemas.openxmlformats.org/markup-compatibility/2006">
              <mc:Choice xmlns:v="urn:schemas-microsoft-com:vml" Requires="v">
                <p:oleObj spid="_x0000_s17488" name="Equation" r:id="rId18" imgW="75960" imgH="177480" progId="">
                  <p:embed/>
                </p:oleObj>
              </mc:Choice>
              <mc:Fallback>
                <p:oleObj name="Equation" r:id="rId18" imgW="75960" imgH="177480" progId="">
                  <p:embed/>
                  <p:pic>
                    <p:nvPicPr>
                      <p:cNvPr id="0" name="Picture 3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029200" y="1495425"/>
                        <a:ext cx="304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9900FF"/>
                            </a:solidFill>
                            <a:miter lim="800000"/>
                            <a:headEnd/>
                            <a:tailEnd/>
                          </a14:hiddenLine>
                        </a:ext>
                      </a:extLst>
                    </p:spPr>
                  </p:pic>
                </p:oleObj>
              </mc:Fallback>
            </mc:AlternateContent>
          </a:graphicData>
        </a:graphic>
      </p:graphicFrame>
      <p:graphicFrame>
        <p:nvGraphicFramePr>
          <p:cNvPr id="17441" name="Object 33"/>
          <p:cNvGraphicFramePr>
            <a:graphicFrameLocks noChangeAspect="1"/>
          </p:cNvGraphicFramePr>
          <p:nvPr/>
        </p:nvGraphicFramePr>
        <p:xfrm>
          <a:off x="6172200" y="1495425"/>
          <a:ext cx="304800" cy="457200"/>
        </p:xfrm>
        <a:graphic>
          <a:graphicData uri="http://schemas.openxmlformats.org/presentationml/2006/ole">
            <mc:AlternateContent xmlns:mc="http://schemas.openxmlformats.org/markup-compatibility/2006">
              <mc:Choice xmlns:v="urn:schemas-microsoft-com:vml" Requires="v">
                <p:oleObj spid="_x0000_s17489" name="Equation" r:id="rId19" imgW="75960" imgH="177480" progId="">
                  <p:embed/>
                </p:oleObj>
              </mc:Choice>
              <mc:Fallback>
                <p:oleObj name="Equation" r:id="rId19" imgW="75960" imgH="177480" progId="">
                  <p:embed/>
                  <p:pic>
                    <p:nvPicPr>
                      <p:cNvPr id="0" name="Picture 3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172200" y="1495425"/>
                        <a:ext cx="304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9900FF"/>
                            </a:solidFill>
                            <a:miter lim="800000"/>
                            <a:headEnd/>
                            <a:tailEnd/>
                          </a14:hiddenLine>
                        </a:ext>
                      </a:extLst>
                    </p:spPr>
                  </p:pic>
                </p:oleObj>
              </mc:Fallback>
            </mc:AlternateContent>
          </a:graphicData>
        </a:graphic>
      </p:graphicFrame>
      <p:graphicFrame>
        <p:nvGraphicFramePr>
          <p:cNvPr id="17442" name="Object 34"/>
          <p:cNvGraphicFramePr>
            <a:graphicFrameLocks noChangeAspect="1"/>
          </p:cNvGraphicFramePr>
          <p:nvPr/>
        </p:nvGraphicFramePr>
        <p:xfrm>
          <a:off x="8077200" y="1495425"/>
          <a:ext cx="304800" cy="457200"/>
        </p:xfrm>
        <a:graphic>
          <a:graphicData uri="http://schemas.openxmlformats.org/presentationml/2006/ole">
            <mc:AlternateContent xmlns:mc="http://schemas.openxmlformats.org/markup-compatibility/2006">
              <mc:Choice xmlns:v="urn:schemas-microsoft-com:vml" Requires="v">
                <p:oleObj spid="_x0000_s17490" name="Equation" r:id="rId20" imgW="75960" imgH="177480" progId="">
                  <p:embed/>
                </p:oleObj>
              </mc:Choice>
              <mc:Fallback>
                <p:oleObj name="Equation" r:id="rId20" imgW="75960" imgH="177480" progId="">
                  <p:embed/>
                  <p:pic>
                    <p:nvPicPr>
                      <p:cNvPr id="0" name="Picture 3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077200" y="1495425"/>
                        <a:ext cx="304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9900FF"/>
                            </a:solidFill>
                            <a:miter lim="800000"/>
                            <a:headEnd/>
                            <a:tailEnd/>
                          </a14:hiddenLine>
                        </a:ext>
                      </a:extLst>
                    </p:spPr>
                  </p:pic>
                </p:oleObj>
              </mc:Fallback>
            </mc:AlternateContent>
          </a:graphicData>
        </a:graphic>
      </p:graphicFrame>
      <p:sp>
        <p:nvSpPr>
          <p:cNvPr id="17443" name="Line 35"/>
          <p:cNvSpPr>
            <a:spLocks noChangeShapeType="1"/>
          </p:cNvSpPr>
          <p:nvPr/>
        </p:nvSpPr>
        <p:spPr bwMode="auto">
          <a:xfrm flipV="1">
            <a:off x="5029200" y="1571625"/>
            <a:ext cx="152400" cy="304800"/>
          </a:xfrm>
          <a:prstGeom prst="line">
            <a:avLst/>
          </a:prstGeom>
          <a:noFill/>
          <a:ln w="28575">
            <a:solidFill>
              <a:srgbClr val="0000CC"/>
            </a:solidFill>
            <a:round/>
            <a:headEnd/>
            <a:tailEnd/>
          </a:ln>
          <a:effectLst/>
        </p:spPr>
        <p:txBody>
          <a:bodyPr/>
          <a:lstStyle/>
          <a:p>
            <a:endParaRPr lang="en-US"/>
          </a:p>
        </p:txBody>
      </p:sp>
      <p:sp>
        <p:nvSpPr>
          <p:cNvPr id="17444" name="Line 36"/>
          <p:cNvSpPr>
            <a:spLocks noChangeShapeType="1"/>
          </p:cNvSpPr>
          <p:nvPr/>
        </p:nvSpPr>
        <p:spPr bwMode="auto">
          <a:xfrm flipV="1">
            <a:off x="8077200" y="1571625"/>
            <a:ext cx="152400" cy="304800"/>
          </a:xfrm>
          <a:prstGeom prst="line">
            <a:avLst/>
          </a:prstGeom>
          <a:noFill/>
          <a:ln w="28575">
            <a:solidFill>
              <a:srgbClr val="0000CC"/>
            </a:solidFill>
            <a:round/>
            <a:headEnd/>
            <a:tailEnd/>
          </a:ln>
          <a:effectLst/>
        </p:spPr>
        <p:txBody>
          <a:bodyPr/>
          <a:lstStyle/>
          <a:p>
            <a:endParaRPr lang="en-US"/>
          </a:p>
        </p:txBody>
      </p:sp>
      <p:sp>
        <p:nvSpPr>
          <p:cNvPr id="17445" name="Rectangle 37"/>
          <p:cNvSpPr>
            <a:spLocks noChangeArrowheads="1"/>
          </p:cNvSpPr>
          <p:nvPr/>
        </p:nvSpPr>
        <p:spPr bwMode="auto">
          <a:xfrm>
            <a:off x="4648200" y="1371600"/>
            <a:ext cx="4267200" cy="914400"/>
          </a:xfrm>
          <a:prstGeom prst="rect">
            <a:avLst/>
          </a:prstGeom>
          <a:noFill/>
          <a:ln w="28575">
            <a:solidFill>
              <a:srgbClr val="9900FF"/>
            </a:solidFill>
            <a:miter lim="800000"/>
            <a:headEnd/>
            <a:tailEnd/>
          </a:ln>
          <a:effectLst/>
        </p:spPr>
        <p:txBody>
          <a:bodyPr wrap="none" anchor="ctr"/>
          <a:lstStyle/>
          <a:p>
            <a:endParaRPr lang="en-US"/>
          </a:p>
        </p:txBody>
      </p:sp>
    </p:spTree>
  </p:cSld>
  <p:clrMapOvr>
    <a:masterClrMapping/>
  </p:clrMapOvr>
  <p:transition spd="med">
    <p:wheel spokes="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ntr" presetSubtype="0" fill="hold" grpId="0" nodeType="clickEffect">
                                  <p:stCondLst>
                                    <p:cond delay="0"/>
                                  </p:stCondLst>
                                  <p:childTnLst>
                                    <p:set>
                                      <p:cBhvr>
                                        <p:cTn id="6" dur="1" fill="hold">
                                          <p:stCondLst>
                                            <p:cond delay="0"/>
                                          </p:stCondLst>
                                        </p:cTn>
                                        <p:tgtEl>
                                          <p:spTgt spid="17417"/>
                                        </p:tgtEl>
                                        <p:attrNameLst>
                                          <p:attrName>style.visibility</p:attrName>
                                        </p:attrNameLst>
                                      </p:cBhvr>
                                      <p:to>
                                        <p:strVal val="visible"/>
                                      </p:to>
                                    </p:set>
                                    <p:anim calcmode="lin" valueType="num">
                                      <p:cBhvr>
                                        <p:cTn id="7" dur="1000" fill="hold"/>
                                        <p:tgtEl>
                                          <p:spTgt spid="17417"/>
                                        </p:tgtEl>
                                        <p:attrNameLst>
                                          <p:attrName>ppt_w</p:attrName>
                                        </p:attrNameLst>
                                      </p:cBhvr>
                                      <p:tavLst>
                                        <p:tav tm="0">
                                          <p:val>
                                            <p:fltVal val="0"/>
                                          </p:val>
                                        </p:tav>
                                        <p:tav tm="100000">
                                          <p:val>
                                            <p:strVal val="#ppt_w"/>
                                          </p:val>
                                        </p:tav>
                                      </p:tavLst>
                                    </p:anim>
                                    <p:anim calcmode="lin" valueType="num">
                                      <p:cBhvr>
                                        <p:cTn id="8" dur="1000" fill="hold"/>
                                        <p:tgtEl>
                                          <p:spTgt spid="17417"/>
                                        </p:tgtEl>
                                        <p:attrNameLst>
                                          <p:attrName>ppt_h</p:attrName>
                                        </p:attrNameLst>
                                      </p:cBhvr>
                                      <p:tavLst>
                                        <p:tav tm="0">
                                          <p:val>
                                            <p:fltVal val="0"/>
                                          </p:val>
                                        </p:tav>
                                        <p:tav tm="100000">
                                          <p:val>
                                            <p:strVal val="#ppt_h"/>
                                          </p:val>
                                        </p:tav>
                                      </p:tavLst>
                                    </p:anim>
                                    <p:anim calcmode="lin" valueType="num">
                                      <p:cBhvr>
                                        <p:cTn id="9" dur="1000" fill="hold"/>
                                        <p:tgtEl>
                                          <p:spTgt spid="17417"/>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17417"/>
                                        </p:tgtEl>
                                        <p:attrNameLst>
                                          <p:attrName>ppt_y</p:attrName>
                                        </p:attrNameLst>
                                      </p:cBhvr>
                                      <p:tavLst>
                                        <p:tav tm="0" fmla="#ppt_y+(sin(-2*pi*(1-$))*-#ppt_x+cos(-2*pi*(1-$))*(1-#ppt_y))*(1-$)">
                                          <p:val>
                                            <p:fltVal val="0"/>
                                          </p:val>
                                        </p:tav>
                                        <p:tav tm="100000">
                                          <p:val>
                                            <p:fltVal val="1"/>
                                          </p:val>
                                        </p:tav>
                                      </p:tavLst>
                                    </p:anim>
                                  </p:childTnLst>
                                </p:cTn>
                              </p:par>
                              <p:par>
                                <p:cTn id="11" presetID="15" presetClass="entr" presetSubtype="0" fill="hold" nodeType="withEffect">
                                  <p:stCondLst>
                                    <p:cond delay="0"/>
                                  </p:stCondLst>
                                  <p:childTnLst>
                                    <p:set>
                                      <p:cBhvr>
                                        <p:cTn id="12" dur="1" fill="hold">
                                          <p:stCondLst>
                                            <p:cond delay="0"/>
                                          </p:stCondLst>
                                        </p:cTn>
                                        <p:tgtEl>
                                          <p:spTgt spid="17418"/>
                                        </p:tgtEl>
                                        <p:attrNameLst>
                                          <p:attrName>style.visibility</p:attrName>
                                        </p:attrNameLst>
                                      </p:cBhvr>
                                      <p:to>
                                        <p:strVal val="visible"/>
                                      </p:to>
                                    </p:set>
                                    <p:anim calcmode="lin" valueType="num">
                                      <p:cBhvr>
                                        <p:cTn id="13" dur="1000" fill="hold"/>
                                        <p:tgtEl>
                                          <p:spTgt spid="17418"/>
                                        </p:tgtEl>
                                        <p:attrNameLst>
                                          <p:attrName>ppt_w</p:attrName>
                                        </p:attrNameLst>
                                      </p:cBhvr>
                                      <p:tavLst>
                                        <p:tav tm="0">
                                          <p:val>
                                            <p:fltVal val="0"/>
                                          </p:val>
                                        </p:tav>
                                        <p:tav tm="100000">
                                          <p:val>
                                            <p:strVal val="#ppt_w"/>
                                          </p:val>
                                        </p:tav>
                                      </p:tavLst>
                                    </p:anim>
                                    <p:anim calcmode="lin" valueType="num">
                                      <p:cBhvr>
                                        <p:cTn id="14" dur="1000" fill="hold"/>
                                        <p:tgtEl>
                                          <p:spTgt spid="17418"/>
                                        </p:tgtEl>
                                        <p:attrNameLst>
                                          <p:attrName>ppt_h</p:attrName>
                                        </p:attrNameLst>
                                      </p:cBhvr>
                                      <p:tavLst>
                                        <p:tav tm="0">
                                          <p:val>
                                            <p:fltVal val="0"/>
                                          </p:val>
                                        </p:tav>
                                        <p:tav tm="100000">
                                          <p:val>
                                            <p:strVal val="#ppt_h"/>
                                          </p:val>
                                        </p:tav>
                                      </p:tavLst>
                                    </p:anim>
                                    <p:anim calcmode="lin" valueType="num">
                                      <p:cBhvr>
                                        <p:cTn id="15" dur="1000" fill="hold"/>
                                        <p:tgtEl>
                                          <p:spTgt spid="17418"/>
                                        </p:tgtEl>
                                        <p:attrNameLst>
                                          <p:attrName>ppt_x</p:attrName>
                                        </p:attrNameLst>
                                      </p:cBhvr>
                                      <p:tavLst>
                                        <p:tav tm="0" fmla="#ppt_x+(cos(-2*pi*(1-$))*-#ppt_x-sin(-2*pi*(1-$))*(1-#ppt_y))*(1-$)">
                                          <p:val>
                                            <p:fltVal val="0"/>
                                          </p:val>
                                        </p:tav>
                                        <p:tav tm="100000">
                                          <p:val>
                                            <p:fltVal val="1"/>
                                          </p:val>
                                        </p:tav>
                                      </p:tavLst>
                                    </p:anim>
                                    <p:anim calcmode="lin" valueType="num">
                                      <p:cBhvr>
                                        <p:cTn id="16" dur="1000" fill="hold"/>
                                        <p:tgtEl>
                                          <p:spTgt spid="17418"/>
                                        </p:tgtEl>
                                        <p:attrNameLst>
                                          <p:attrName>ppt_y</p:attrName>
                                        </p:attrNameLst>
                                      </p:cBhvr>
                                      <p:tavLst>
                                        <p:tav tm="0" fmla="#ppt_y+(sin(-2*pi*(1-$))*-#ppt_x+cos(-2*pi*(1-$))*(1-#ppt_y))*(1-$)">
                                          <p:val>
                                            <p:fltVal val="0"/>
                                          </p:val>
                                        </p:tav>
                                        <p:tav tm="100000">
                                          <p:val>
                                            <p:fltVal val="1"/>
                                          </p:val>
                                        </p:tav>
                                      </p:tavLst>
                                    </p:anim>
                                  </p:childTnLst>
                                </p:cTn>
                              </p:par>
                              <p:par>
                                <p:cTn id="17" presetID="15" presetClass="entr" presetSubtype="0" fill="hold" nodeType="withEffect">
                                  <p:stCondLst>
                                    <p:cond delay="0"/>
                                  </p:stCondLst>
                                  <p:childTnLst>
                                    <p:set>
                                      <p:cBhvr>
                                        <p:cTn id="18" dur="1" fill="hold">
                                          <p:stCondLst>
                                            <p:cond delay="0"/>
                                          </p:stCondLst>
                                        </p:cTn>
                                        <p:tgtEl>
                                          <p:spTgt spid="17419"/>
                                        </p:tgtEl>
                                        <p:attrNameLst>
                                          <p:attrName>style.visibility</p:attrName>
                                        </p:attrNameLst>
                                      </p:cBhvr>
                                      <p:to>
                                        <p:strVal val="visible"/>
                                      </p:to>
                                    </p:set>
                                    <p:anim calcmode="lin" valueType="num">
                                      <p:cBhvr>
                                        <p:cTn id="19" dur="1000" fill="hold"/>
                                        <p:tgtEl>
                                          <p:spTgt spid="17419"/>
                                        </p:tgtEl>
                                        <p:attrNameLst>
                                          <p:attrName>ppt_w</p:attrName>
                                        </p:attrNameLst>
                                      </p:cBhvr>
                                      <p:tavLst>
                                        <p:tav tm="0">
                                          <p:val>
                                            <p:fltVal val="0"/>
                                          </p:val>
                                        </p:tav>
                                        <p:tav tm="100000">
                                          <p:val>
                                            <p:strVal val="#ppt_w"/>
                                          </p:val>
                                        </p:tav>
                                      </p:tavLst>
                                    </p:anim>
                                    <p:anim calcmode="lin" valueType="num">
                                      <p:cBhvr>
                                        <p:cTn id="20" dur="1000" fill="hold"/>
                                        <p:tgtEl>
                                          <p:spTgt spid="17419"/>
                                        </p:tgtEl>
                                        <p:attrNameLst>
                                          <p:attrName>ppt_h</p:attrName>
                                        </p:attrNameLst>
                                      </p:cBhvr>
                                      <p:tavLst>
                                        <p:tav tm="0">
                                          <p:val>
                                            <p:fltVal val="0"/>
                                          </p:val>
                                        </p:tav>
                                        <p:tav tm="100000">
                                          <p:val>
                                            <p:strVal val="#ppt_h"/>
                                          </p:val>
                                        </p:tav>
                                      </p:tavLst>
                                    </p:anim>
                                    <p:anim calcmode="lin" valueType="num">
                                      <p:cBhvr>
                                        <p:cTn id="21" dur="1000" fill="hold"/>
                                        <p:tgtEl>
                                          <p:spTgt spid="17419"/>
                                        </p:tgtEl>
                                        <p:attrNameLst>
                                          <p:attrName>ppt_x</p:attrName>
                                        </p:attrNameLst>
                                      </p:cBhvr>
                                      <p:tavLst>
                                        <p:tav tm="0" fmla="#ppt_x+(cos(-2*pi*(1-$))*-#ppt_x-sin(-2*pi*(1-$))*(1-#ppt_y))*(1-$)">
                                          <p:val>
                                            <p:fltVal val="0"/>
                                          </p:val>
                                        </p:tav>
                                        <p:tav tm="100000">
                                          <p:val>
                                            <p:fltVal val="1"/>
                                          </p:val>
                                        </p:tav>
                                      </p:tavLst>
                                    </p:anim>
                                    <p:anim calcmode="lin" valueType="num">
                                      <p:cBhvr>
                                        <p:cTn id="22" dur="1000" fill="hold"/>
                                        <p:tgtEl>
                                          <p:spTgt spid="17419"/>
                                        </p:tgtEl>
                                        <p:attrNameLst>
                                          <p:attrName>ppt_y</p:attrName>
                                        </p:attrNameLst>
                                      </p:cBhvr>
                                      <p:tavLst>
                                        <p:tav tm="0" fmla="#ppt_y+(sin(-2*pi*(1-$))*-#ppt_x+cos(-2*pi*(1-$))*(1-#ppt_y))*(1-$)">
                                          <p:val>
                                            <p:fltVal val="0"/>
                                          </p:val>
                                        </p:tav>
                                        <p:tav tm="100000">
                                          <p:val>
                                            <p:fltVal val="1"/>
                                          </p:val>
                                        </p:tav>
                                      </p:tavLst>
                                    </p:anim>
                                  </p:childTnLst>
                                </p:cTn>
                              </p:par>
                              <p:par>
                                <p:cTn id="23" presetID="15" presetClass="entr" presetSubtype="0" fill="hold" nodeType="withEffect">
                                  <p:stCondLst>
                                    <p:cond delay="0"/>
                                  </p:stCondLst>
                                  <p:childTnLst>
                                    <p:set>
                                      <p:cBhvr>
                                        <p:cTn id="24" dur="1" fill="hold">
                                          <p:stCondLst>
                                            <p:cond delay="0"/>
                                          </p:stCondLst>
                                        </p:cTn>
                                        <p:tgtEl>
                                          <p:spTgt spid="17420"/>
                                        </p:tgtEl>
                                        <p:attrNameLst>
                                          <p:attrName>style.visibility</p:attrName>
                                        </p:attrNameLst>
                                      </p:cBhvr>
                                      <p:to>
                                        <p:strVal val="visible"/>
                                      </p:to>
                                    </p:set>
                                    <p:anim calcmode="lin" valueType="num">
                                      <p:cBhvr>
                                        <p:cTn id="25" dur="1000" fill="hold"/>
                                        <p:tgtEl>
                                          <p:spTgt spid="17420"/>
                                        </p:tgtEl>
                                        <p:attrNameLst>
                                          <p:attrName>ppt_w</p:attrName>
                                        </p:attrNameLst>
                                      </p:cBhvr>
                                      <p:tavLst>
                                        <p:tav tm="0">
                                          <p:val>
                                            <p:fltVal val="0"/>
                                          </p:val>
                                        </p:tav>
                                        <p:tav tm="100000">
                                          <p:val>
                                            <p:strVal val="#ppt_w"/>
                                          </p:val>
                                        </p:tav>
                                      </p:tavLst>
                                    </p:anim>
                                    <p:anim calcmode="lin" valueType="num">
                                      <p:cBhvr>
                                        <p:cTn id="26" dur="1000" fill="hold"/>
                                        <p:tgtEl>
                                          <p:spTgt spid="17420"/>
                                        </p:tgtEl>
                                        <p:attrNameLst>
                                          <p:attrName>ppt_h</p:attrName>
                                        </p:attrNameLst>
                                      </p:cBhvr>
                                      <p:tavLst>
                                        <p:tav tm="0">
                                          <p:val>
                                            <p:fltVal val="0"/>
                                          </p:val>
                                        </p:tav>
                                        <p:tav tm="100000">
                                          <p:val>
                                            <p:strVal val="#ppt_h"/>
                                          </p:val>
                                        </p:tav>
                                      </p:tavLst>
                                    </p:anim>
                                    <p:anim calcmode="lin" valueType="num">
                                      <p:cBhvr>
                                        <p:cTn id="27" dur="1000" fill="hold"/>
                                        <p:tgtEl>
                                          <p:spTgt spid="17420"/>
                                        </p:tgtEl>
                                        <p:attrNameLst>
                                          <p:attrName>ppt_x</p:attrName>
                                        </p:attrNameLst>
                                      </p:cBhvr>
                                      <p:tavLst>
                                        <p:tav tm="0" fmla="#ppt_x+(cos(-2*pi*(1-$))*-#ppt_x-sin(-2*pi*(1-$))*(1-#ppt_y))*(1-$)">
                                          <p:val>
                                            <p:fltVal val="0"/>
                                          </p:val>
                                        </p:tav>
                                        <p:tav tm="100000">
                                          <p:val>
                                            <p:fltVal val="1"/>
                                          </p:val>
                                        </p:tav>
                                      </p:tavLst>
                                    </p:anim>
                                    <p:anim calcmode="lin" valueType="num">
                                      <p:cBhvr>
                                        <p:cTn id="28" dur="1000" fill="hold"/>
                                        <p:tgtEl>
                                          <p:spTgt spid="17420"/>
                                        </p:tgtEl>
                                        <p:attrNameLst>
                                          <p:attrName>ppt_y</p:attrName>
                                        </p:attrNameLst>
                                      </p:cBhvr>
                                      <p:tavLst>
                                        <p:tav tm="0" fmla="#ppt_y+(sin(-2*pi*(1-$))*-#ppt_x+cos(-2*pi*(1-$))*(1-#ppt_y))*(1-$)">
                                          <p:val>
                                            <p:fltVal val="0"/>
                                          </p:val>
                                        </p:tav>
                                        <p:tav tm="100000">
                                          <p:val>
                                            <p:fltVal val="1"/>
                                          </p:val>
                                        </p:tav>
                                      </p:tavLst>
                                    </p:anim>
                                  </p:childTnLst>
                                </p:cTn>
                              </p:par>
                              <p:par>
                                <p:cTn id="29" presetID="15" presetClass="entr" presetSubtype="0" fill="hold" grpId="0" nodeType="withEffect">
                                  <p:stCondLst>
                                    <p:cond delay="0"/>
                                  </p:stCondLst>
                                  <p:childTnLst>
                                    <p:set>
                                      <p:cBhvr>
                                        <p:cTn id="30" dur="1" fill="hold">
                                          <p:stCondLst>
                                            <p:cond delay="0"/>
                                          </p:stCondLst>
                                        </p:cTn>
                                        <p:tgtEl>
                                          <p:spTgt spid="17421"/>
                                        </p:tgtEl>
                                        <p:attrNameLst>
                                          <p:attrName>style.visibility</p:attrName>
                                        </p:attrNameLst>
                                      </p:cBhvr>
                                      <p:to>
                                        <p:strVal val="visible"/>
                                      </p:to>
                                    </p:set>
                                    <p:anim calcmode="lin" valueType="num">
                                      <p:cBhvr>
                                        <p:cTn id="31" dur="1000" fill="hold"/>
                                        <p:tgtEl>
                                          <p:spTgt spid="17421"/>
                                        </p:tgtEl>
                                        <p:attrNameLst>
                                          <p:attrName>ppt_w</p:attrName>
                                        </p:attrNameLst>
                                      </p:cBhvr>
                                      <p:tavLst>
                                        <p:tav tm="0">
                                          <p:val>
                                            <p:fltVal val="0"/>
                                          </p:val>
                                        </p:tav>
                                        <p:tav tm="100000">
                                          <p:val>
                                            <p:strVal val="#ppt_w"/>
                                          </p:val>
                                        </p:tav>
                                      </p:tavLst>
                                    </p:anim>
                                    <p:anim calcmode="lin" valueType="num">
                                      <p:cBhvr>
                                        <p:cTn id="32" dur="1000" fill="hold"/>
                                        <p:tgtEl>
                                          <p:spTgt spid="17421"/>
                                        </p:tgtEl>
                                        <p:attrNameLst>
                                          <p:attrName>ppt_h</p:attrName>
                                        </p:attrNameLst>
                                      </p:cBhvr>
                                      <p:tavLst>
                                        <p:tav tm="0">
                                          <p:val>
                                            <p:fltVal val="0"/>
                                          </p:val>
                                        </p:tav>
                                        <p:tav tm="100000">
                                          <p:val>
                                            <p:strVal val="#ppt_h"/>
                                          </p:val>
                                        </p:tav>
                                      </p:tavLst>
                                    </p:anim>
                                    <p:anim calcmode="lin" valueType="num">
                                      <p:cBhvr>
                                        <p:cTn id="33" dur="1000" fill="hold"/>
                                        <p:tgtEl>
                                          <p:spTgt spid="17421"/>
                                        </p:tgtEl>
                                        <p:attrNameLst>
                                          <p:attrName>ppt_x</p:attrName>
                                        </p:attrNameLst>
                                      </p:cBhvr>
                                      <p:tavLst>
                                        <p:tav tm="0" fmla="#ppt_x+(cos(-2*pi*(1-$))*-#ppt_x-sin(-2*pi*(1-$))*(1-#ppt_y))*(1-$)">
                                          <p:val>
                                            <p:fltVal val="0"/>
                                          </p:val>
                                        </p:tav>
                                        <p:tav tm="100000">
                                          <p:val>
                                            <p:fltVal val="1"/>
                                          </p:val>
                                        </p:tav>
                                      </p:tavLst>
                                    </p:anim>
                                    <p:anim calcmode="lin" valueType="num">
                                      <p:cBhvr>
                                        <p:cTn id="34" dur="1000" fill="hold"/>
                                        <p:tgtEl>
                                          <p:spTgt spid="17421"/>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35" fill="hold">
                      <p:stCondLst>
                        <p:cond delay="indefinite"/>
                      </p:stCondLst>
                      <p:childTnLst>
                        <p:par>
                          <p:cTn id="36" fill="hold">
                            <p:stCondLst>
                              <p:cond delay="0"/>
                            </p:stCondLst>
                            <p:childTnLst>
                              <p:par>
                                <p:cTn id="37" presetID="18" presetClass="entr" presetSubtype="6" fill="hold" grpId="0" nodeType="clickEffect">
                                  <p:stCondLst>
                                    <p:cond delay="0"/>
                                  </p:stCondLst>
                                  <p:childTnLst>
                                    <p:set>
                                      <p:cBhvr>
                                        <p:cTn id="38" dur="1" fill="hold">
                                          <p:stCondLst>
                                            <p:cond delay="0"/>
                                          </p:stCondLst>
                                        </p:cTn>
                                        <p:tgtEl>
                                          <p:spTgt spid="17422"/>
                                        </p:tgtEl>
                                        <p:attrNameLst>
                                          <p:attrName>style.visibility</p:attrName>
                                        </p:attrNameLst>
                                      </p:cBhvr>
                                      <p:to>
                                        <p:strVal val="visible"/>
                                      </p:to>
                                    </p:set>
                                    <p:animEffect transition="in" filter="strips(downRight)">
                                      <p:cBhvr>
                                        <p:cTn id="39" dur="1000"/>
                                        <p:tgtEl>
                                          <p:spTgt spid="17422"/>
                                        </p:tgtEl>
                                      </p:cBhvr>
                                    </p:animEffect>
                                  </p:childTnLst>
                                </p:cTn>
                              </p:par>
                              <p:par>
                                <p:cTn id="40" presetID="18" presetClass="entr" presetSubtype="6" fill="hold" nodeType="withEffect">
                                  <p:stCondLst>
                                    <p:cond delay="0"/>
                                  </p:stCondLst>
                                  <p:childTnLst>
                                    <p:set>
                                      <p:cBhvr>
                                        <p:cTn id="41" dur="1" fill="hold">
                                          <p:stCondLst>
                                            <p:cond delay="0"/>
                                          </p:stCondLst>
                                        </p:cTn>
                                        <p:tgtEl>
                                          <p:spTgt spid="17423"/>
                                        </p:tgtEl>
                                        <p:attrNameLst>
                                          <p:attrName>style.visibility</p:attrName>
                                        </p:attrNameLst>
                                      </p:cBhvr>
                                      <p:to>
                                        <p:strVal val="visible"/>
                                      </p:to>
                                    </p:set>
                                    <p:animEffect transition="in" filter="strips(downRight)">
                                      <p:cBhvr>
                                        <p:cTn id="42" dur="1000"/>
                                        <p:tgtEl>
                                          <p:spTgt spid="17423"/>
                                        </p:tgtEl>
                                      </p:cBhvr>
                                    </p:animEffect>
                                  </p:childTnLst>
                                </p:cTn>
                              </p:par>
                              <p:par>
                                <p:cTn id="43" presetID="18" presetClass="entr" presetSubtype="6" fill="hold" nodeType="withEffect">
                                  <p:stCondLst>
                                    <p:cond delay="0"/>
                                  </p:stCondLst>
                                  <p:childTnLst>
                                    <p:set>
                                      <p:cBhvr>
                                        <p:cTn id="44" dur="1" fill="hold">
                                          <p:stCondLst>
                                            <p:cond delay="0"/>
                                          </p:stCondLst>
                                        </p:cTn>
                                        <p:tgtEl>
                                          <p:spTgt spid="17424"/>
                                        </p:tgtEl>
                                        <p:attrNameLst>
                                          <p:attrName>style.visibility</p:attrName>
                                        </p:attrNameLst>
                                      </p:cBhvr>
                                      <p:to>
                                        <p:strVal val="visible"/>
                                      </p:to>
                                    </p:set>
                                    <p:animEffect transition="in" filter="strips(downRight)">
                                      <p:cBhvr>
                                        <p:cTn id="45" dur="1000"/>
                                        <p:tgtEl>
                                          <p:spTgt spid="17424"/>
                                        </p:tgtEl>
                                      </p:cBhvr>
                                    </p:animEffect>
                                  </p:childTnLst>
                                </p:cTn>
                              </p:par>
                              <p:par>
                                <p:cTn id="46" presetID="18" presetClass="entr" presetSubtype="6" fill="hold" nodeType="withEffect">
                                  <p:stCondLst>
                                    <p:cond delay="0"/>
                                  </p:stCondLst>
                                  <p:childTnLst>
                                    <p:set>
                                      <p:cBhvr>
                                        <p:cTn id="47" dur="1" fill="hold">
                                          <p:stCondLst>
                                            <p:cond delay="0"/>
                                          </p:stCondLst>
                                        </p:cTn>
                                        <p:tgtEl>
                                          <p:spTgt spid="17425"/>
                                        </p:tgtEl>
                                        <p:attrNameLst>
                                          <p:attrName>style.visibility</p:attrName>
                                        </p:attrNameLst>
                                      </p:cBhvr>
                                      <p:to>
                                        <p:strVal val="visible"/>
                                      </p:to>
                                    </p:set>
                                    <p:animEffect transition="in" filter="strips(downRight)">
                                      <p:cBhvr>
                                        <p:cTn id="48" dur="1000"/>
                                        <p:tgtEl>
                                          <p:spTgt spid="17425"/>
                                        </p:tgtEl>
                                      </p:cBhvr>
                                    </p:animEffect>
                                  </p:childTnLst>
                                </p:cTn>
                              </p:par>
                              <p:par>
                                <p:cTn id="49" presetID="18" presetClass="entr" presetSubtype="6" fill="hold" nodeType="withEffect">
                                  <p:stCondLst>
                                    <p:cond delay="0"/>
                                  </p:stCondLst>
                                  <p:childTnLst>
                                    <p:set>
                                      <p:cBhvr>
                                        <p:cTn id="50" dur="1" fill="hold">
                                          <p:stCondLst>
                                            <p:cond delay="0"/>
                                          </p:stCondLst>
                                        </p:cTn>
                                        <p:tgtEl>
                                          <p:spTgt spid="17426"/>
                                        </p:tgtEl>
                                        <p:attrNameLst>
                                          <p:attrName>style.visibility</p:attrName>
                                        </p:attrNameLst>
                                      </p:cBhvr>
                                      <p:to>
                                        <p:strVal val="visible"/>
                                      </p:to>
                                    </p:set>
                                    <p:animEffect transition="in" filter="strips(downRight)">
                                      <p:cBhvr>
                                        <p:cTn id="51" dur="1000"/>
                                        <p:tgtEl>
                                          <p:spTgt spid="17426"/>
                                        </p:tgtEl>
                                      </p:cBhvr>
                                    </p:animEffect>
                                  </p:childTnLst>
                                </p:cTn>
                              </p:par>
                              <p:par>
                                <p:cTn id="52" presetID="18" presetClass="entr" presetSubtype="6" fill="hold" nodeType="withEffect">
                                  <p:stCondLst>
                                    <p:cond delay="0"/>
                                  </p:stCondLst>
                                  <p:childTnLst>
                                    <p:set>
                                      <p:cBhvr>
                                        <p:cTn id="53" dur="1" fill="hold">
                                          <p:stCondLst>
                                            <p:cond delay="0"/>
                                          </p:stCondLst>
                                        </p:cTn>
                                        <p:tgtEl>
                                          <p:spTgt spid="17427"/>
                                        </p:tgtEl>
                                        <p:attrNameLst>
                                          <p:attrName>style.visibility</p:attrName>
                                        </p:attrNameLst>
                                      </p:cBhvr>
                                      <p:to>
                                        <p:strVal val="visible"/>
                                      </p:to>
                                    </p:set>
                                    <p:animEffect transition="in" filter="strips(downRight)">
                                      <p:cBhvr>
                                        <p:cTn id="54" dur="1000"/>
                                        <p:tgtEl>
                                          <p:spTgt spid="17427"/>
                                        </p:tgtEl>
                                      </p:cBhvr>
                                    </p:animEffect>
                                  </p:childTnLst>
                                </p:cTn>
                              </p:par>
                              <p:par>
                                <p:cTn id="55" presetID="18" presetClass="entr" presetSubtype="6" fill="hold" nodeType="withEffect">
                                  <p:stCondLst>
                                    <p:cond delay="0"/>
                                  </p:stCondLst>
                                  <p:childTnLst>
                                    <p:set>
                                      <p:cBhvr>
                                        <p:cTn id="56" dur="1" fill="hold">
                                          <p:stCondLst>
                                            <p:cond delay="0"/>
                                          </p:stCondLst>
                                        </p:cTn>
                                        <p:tgtEl>
                                          <p:spTgt spid="17428"/>
                                        </p:tgtEl>
                                        <p:attrNameLst>
                                          <p:attrName>style.visibility</p:attrName>
                                        </p:attrNameLst>
                                      </p:cBhvr>
                                      <p:to>
                                        <p:strVal val="visible"/>
                                      </p:to>
                                    </p:set>
                                    <p:animEffect transition="in" filter="strips(downRight)">
                                      <p:cBhvr>
                                        <p:cTn id="57" dur="1000"/>
                                        <p:tgtEl>
                                          <p:spTgt spid="17428"/>
                                        </p:tgtEl>
                                      </p:cBhvr>
                                    </p:animEffect>
                                  </p:childTnLst>
                                </p:cTn>
                              </p:par>
                              <p:par>
                                <p:cTn id="58" presetID="18" presetClass="entr" presetSubtype="6" fill="hold" grpId="0" nodeType="withEffect">
                                  <p:stCondLst>
                                    <p:cond delay="0"/>
                                  </p:stCondLst>
                                  <p:childTnLst>
                                    <p:set>
                                      <p:cBhvr>
                                        <p:cTn id="59" dur="1" fill="hold">
                                          <p:stCondLst>
                                            <p:cond delay="0"/>
                                          </p:stCondLst>
                                        </p:cTn>
                                        <p:tgtEl>
                                          <p:spTgt spid="17429"/>
                                        </p:tgtEl>
                                        <p:attrNameLst>
                                          <p:attrName>style.visibility</p:attrName>
                                        </p:attrNameLst>
                                      </p:cBhvr>
                                      <p:to>
                                        <p:strVal val="visible"/>
                                      </p:to>
                                    </p:set>
                                    <p:animEffect transition="in" filter="strips(downRight)">
                                      <p:cBhvr>
                                        <p:cTn id="60" dur="1000"/>
                                        <p:tgtEl>
                                          <p:spTgt spid="17429"/>
                                        </p:tgtEl>
                                      </p:cBhvr>
                                    </p:animEffect>
                                  </p:childTnLst>
                                </p:cTn>
                              </p:par>
                              <p:par>
                                <p:cTn id="61" presetID="18" presetClass="entr" presetSubtype="6" fill="hold" nodeType="withEffect">
                                  <p:stCondLst>
                                    <p:cond delay="0"/>
                                  </p:stCondLst>
                                  <p:childTnLst>
                                    <p:set>
                                      <p:cBhvr>
                                        <p:cTn id="62" dur="1" fill="hold">
                                          <p:stCondLst>
                                            <p:cond delay="0"/>
                                          </p:stCondLst>
                                        </p:cTn>
                                        <p:tgtEl>
                                          <p:spTgt spid="17430"/>
                                        </p:tgtEl>
                                        <p:attrNameLst>
                                          <p:attrName>style.visibility</p:attrName>
                                        </p:attrNameLst>
                                      </p:cBhvr>
                                      <p:to>
                                        <p:strVal val="visible"/>
                                      </p:to>
                                    </p:set>
                                    <p:animEffect transition="in" filter="strips(downRight)">
                                      <p:cBhvr>
                                        <p:cTn id="63" dur="1000"/>
                                        <p:tgtEl>
                                          <p:spTgt spid="17430"/>
                                        </p:tgtEl>
                                      </p:cBhvr>
                                    </p:animEffect>
                                  </p:childTnLst>
                                </p:cTn>
                              </p:par>
                              <p:par>
                                <p:cTn id="64" presetID="18" presetClass="entr" presetSubtype="6" fill="hold" grpId="0" nodeType="withEffect">
                                  <p:stCondLst>
                                    <p:cond delay="0"/>
                                  </p:stCondLst>
                                  <p:childTnLst>
                                    <p:set>
                                      <p:cBhvr>
                                        <p:cTn id="65" dur="1" fill="hold">
                                          <p:stCondLst>
                                            <p:cond delay="0"/>
                                          </p:stCondLst>
                                        </p:cTn>
                                        <p:tgtEl>
                                          <p:spTgt spid="17431"/>
                                        </p:tgtEl>
                                        <p:attrNameLst>
                                          <p:attrName>style.visibility</p:attrName>
                                        </p:attrNameLst>
                                      </p:cBhvr>
                                      <p:to>
                                        <p:strVal val="visible"/>
                                      </p:to>
                                    </p:set>
                                    <p:animEffect transition="in" filter="strips(downRight)">
                                      <p:cBhvr>
                                        <p:cTn id="66" dur="1000"/>
                                        <p:tgtEl>
                                          <p:spTgt spid="174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7" grpId="0"/>
      <p:bldP spid="17421" grpId="0" animBg="1"/>
      <p:bldP spid="17422" grpId="0"/>
      <p:bldP spid="17429" grpId="0" animBg="1"/>
      <p:bldP spid="17431"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7890" name="Picture 2" descr="C:\Users\admin\Desktop\baodantoc_bac_ho-1.jpg"/>
          <p:cNvPicPr>
            <a:picLocks noChangeAspect="1" noChangeArrowheads="1"/>
          </p:cNvPicPr>
          <p:nvPr/>
        </p:nvPicPr>
        <p:blipFill>
          <a:blip r:embed="rId2"/>
          <a:srcRect/>
          <a:stretch>
            <a:fillRect/>
          </a:stretch>
        </p:blipFill>
        <p:spPr bwMode="auto">
          <a:xfrm>
            <a:off x="381000" y="228600"/>
            <a:ext cx="8467725" cy="5562600"/>
          </a:xfrm>
          <a:prstGeom prst="rect">
            <a:avLst/>
          </a:prstGeom>
          <a:noFill/>
        </p:spPr>
      </p:pic>
      <p:sp>
        <p:nvSpPr>
          <p:cNvPr id="3" name="Freeform: Shape 75">
            <a:extLst>
              <a:ext uri="{FF2B5EF4-FFF2-40B4-BE49-F238E27FC236}">
                <a16:creationId xmlns="" xmlns:a16="http://schemas.microsoft.com/office/drawing/2014/main" id="{133BEEB0-33B4-482D-8383-7F9159BC3247}"/>
              </a:ext>
            </a:extLst>
          </p:cNvPr>
          <p:cNvSpPr/>
          <p:nvPr/>
        </p:nvSpPr>
        <p:spPr>
          <a:xfrm>
            <a:off x="325421" y="228222"/>
            <a:ext cx="2722579" cy="1841504"/>
          </a:xfrm>
          <a:custGeom>
            <a:avLst/>
            <a:gdLst>
              <a:gd name="connsiteX0" fmla="*/ 0 w 2442990"/>
              <a:gd name="connsiteY0" fmla="*/ 0 h 1841504"/>
              <a:gd name="connsiteX1" fmla="*/ 2002356 w 2442990"/>
              <a:gd name="connsiteY1" fmla="*/ 0 h 1841504"/>
              <a:gd name="connsiteX2" fmla="*/ 2002356 w 2442990"/>
              <a:gd name="connsiteY2" fmla="*/ 551766 h 1841504"/>
              <a:gd name="connsiteX3" fmla="*/ 2091158 w 2442990"/>
              <a:gd name="connsiteY3" fmla="*/ 560132 h 1841504"/>
              <a:gd name="connsiteX4" fmla="*/ 2442990 w 2442990"/>
              <a:gd name="connsiteY4" fmla="*/ 963564 h 1841504"/>
              <a:gd name="connsiteX5" fmla="*/ 2091158 w 2442990"/>
              <a:gd name="connsiteY5" fmla="*/ 1366996 h 1841504"/>
              <a:gd name="connsiteX6" fmla="*/ 2002356 w 2442990"/>
              <a:gd name="connsiteY6" fmla="*/ 1375362 h 1841504"/>
              <a:gd name="connsiteX7" fmla="*/ 2002356 w 2442990"/>
              <a:gd name="connsiteY7" fmla="*/ 1841504 h 1841504"/>
              <a:gd name="connsiteX8" fmla="*/ 1619869 w 2442990"/>
              <a:gd name="connsiteY8" fmla="*/ 1841504 h 1841504"/>
              <a:gd name="connsiteX9" fmla="*/ 1615281 w 2442990"/>
              <a:gd name="connsiteY9" fmla="*/ 1798971 h 1841504"/>
              <a:gd name="connsiteX10" fmla="*/ 1183598 w 2442990"/>
              <a:gd name="connsiteY10" fmla="*/ 1470165 h 1841504"/>
              <a:gd name="connsiteX11" fmla="*/ 751915 w 2442990"/>
              <a:gd name="connsiteY11" fmla="*/ 1798971 h 1841504"/>
              <a:gd name="connsiteX12" fmla="*/ 747327 w 2442990"/>
              <a:gd name="connsiteY12" fmla="*/ 1841504 h 1841504"/>
              <a:gd name="connsiteX13" fmla="*/ 0 w 2442990"/>
              <a:gd name="connsiteY13" fmla="*/ 1841504 h 1841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442990" h="1841504">
                <a:moveTo>
                  <a:pt x="0" y="0"/>
                </a:moveTo>
                <a:lnTo>
                  <a:pt x="2002356" y="0"/>
                </a:lnTo>
                <a:lnTo>
                  <a:pt x="2002356" y="551766"/>
                </a:lnTo>
                <a:lnTo>
                  <a:pt x="2091158" y="560132"/>
                </a:lnTo>
                <a:cubicBezTo>
                  <a:pt x="2291948" y="598531"/>
                  <a:pt x="2442990" y="764563"/>
                  <a:pt x="2442990" y="963564"/>
                </a:cubicBezTo>
                <a:cubicBezTo>
                  <a:pt x="2442990" y="1162565"/>
                  <a:pt x="2291948" y="1328597"/>
                  <a:pt x="2091158" y="1366996"/>
                </a:cubicBezTo>
                <a:lnTo>
                  <a:pt x="2002356" y="1375362"/>
                </a:lnTo>
                <a:lnTo>
                  <a:pt x="2002356" y="1841504"/>
                </a:lnTo>
                <a:lnTo>
                  <a:pt x="1619869" y="1841504"/>
                </a:lnTo>
                <a:lnTo>
                  <a:pt x="1615281" y="1798971"/>
                </a:lnTo>
                <a:cubicBezTo>
                  <a:pt x="1574193" y="1611322"/>
                  <a:pt x="1396535" y="1470165"/>
                  <a:pt x="1183598" y="1470165"/>
                </a:cubicBezTo>
                <a:cubicBezTo>
                  <a:pt x="970662" y="1470165"/>
                  <a:pt x="793003" y="1611322"/>
                  <a:pt x="751915" y="1798971"/>
                </a:cubicBezTo>
                <a:lnTo>
                  <a:pt x="747327" y="1841504"/>
                </a:lnTo>
                <a:lnTo>
                  <a:pt x="0" y="1841504"/>
                </a:lnTo>
                <a:close/>
              </a:path>
            </a:pathLst>
          </a:custGeom>
          <a:ln w="57150"/>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2800" dirty="0">
                <a:solidFill>
                  <a:srgbClr val="FF0000"/>
                </a:solidFill>
              </a:rPr>
              <a:t>1</a:t>
            </a:r>
            <a:endParaRPr lang="vi-VN" sz="2800" dirty="0">
              <a:solidFill>
                <a:srgbClr val="FF0000"/>
              </a:solidFill>
            </a:endParaRPr>
          </a:p>
        </p:txBody>
      </p:sp>
      <p:sp>
        <p:nvSpPr>
          <p:cNvPr id="4" name="Freeform: Shape 72">
            <a:extLst>
              <a:ext uri="{FF2B5EF4-FFF2-40B4-BE49-F238E27FC236}">
                <a16:creationId xmlns="" xmlns:a16="http://schemas.microsoft.com/office/drawing/2014/main" id="{BD10139F-7285-4A7E-AB57-27FC89EE5EE7}"/>
              </a:ext>
            </a:extLst>
          </p:cNvPr>
          <p:cNvSpPr/>
          <p:nvPr/>
        </p:nvSpPr>
        <p:spPr>
          <a:xfrm>
            <a:off x="304800" y="1691057"/>
            <a:ext cx="2819401" cy="2220173"/>
          </a:xfrm>
          <a:custGeom>
            <a:avLst/>
            <a:gdLst>
              <a:gd name="connsiteX0" fmla="*/ 1170987 w 2444925"/>
              <a:gd name="connsiteY0" fmla="*/ 0 h 2220173"/>
              <a:gd name="connsiteX1" fmla="*/ 1602670 w 2444925"/>
              <a:gd name="connsiteY1" fmla="*/ 328806 h 2220173"/>
              <a:gd name="connsiteX2" fmla="*/ 1608049 w 2444925"/>
              <a:gd name="connsiteY2" fmla="*/ 378669 h 2220173"/>
              <a:gd name="connsiteX3" fmla="*/ 2002356 w 2444925"/>
              <a:gd name="connsiteY3" fmla="*/ 378669 h 2220173"/>
              <a:gd name="connsiteX4" fmla="*/ 2002356 w 2444925"/>
              <a:gd name="connsiteY4" fmla="*/ 901488 h 2220173"/>
              <a:gd name="connsiteX5" fmla="*/ 2004290 w 2444925"/>
              <a:gd name="connsiteY5" fmla="*/ 901306 h 2220173"/>
              <a:gd name="connsiteX6" fmla="*/ 2444925 w 2444925"/>
              <a:gd name="connsiteY6" fmla="*/ 1313104 h 2220173"/>
              <a:gd name="connsiteX7" fmla="*/ 2004290 w 2444925"/>
              <a:gd name="connsiteY7" fmla="*/ 1724902 h 2220173"/>
              <a:gd name="connsiteX8" fmla="*/ 2002356 w 2444925"/>
              <a:gd name="connsiteY8" fmla="*/ 1724720 h 2220173"/>
              <a:gd name="connsiteX9" fmla="*/ 2002356 w 2444925"/>
              <a:gd name="connsiteY9" fmla="*/ 2220173 h 2220173"/>
              <a:gd name="connsiteX10" fmla="*/ 1623104 w 2444925"/>
              <a:gd name="connsiteY10" fmla="*/ 2220173 h 2220173"/>
              <a:gd name="connsiteX11" fmla="*/ 1615281 w 2444925"/>
              <a:gd name="connsiteY11" fmla="*/ 2147648 h 2220173"/>
              <a:gd name="connsiteX12" fmla="*/ 1183598 w 2444925"/>
              <a:gd name="connsiteY12" fmla="*/ 1818842 h 2220173"/>
              <a:gd name="connsiteX13" fmla="*/ 751915 w 2444925"/>
              <a:gd name="connsiteY13" fmla="*/ 2147648 h 2220173"/>
              <a:gd name="connsiteX14" fmla="*/ 744092 w 2444925"/>
              <a:gd name="connsiteY14" fmla="*/ 2220173 h 2220173"/>
              <a:gd name="connsiteX15" fmla="*/ 0 w 2444925"/>
              <a:gd name="connsiteY15" fmla="*/ 2220173 h 2220173"/>
              <a:gd name="connsiteX16" fmla="*/ 0 w 2444925"/>
              <a:gd name="connsiteY16" fmla="*/ 378669 h 2220173"/>
              <a:gd name="connsiteX17" fmla="*/ 733926 w 2444925"/>
              <a:gd name="connsiteY17" fmla="*/ 378669 h 2220173"/>
              <a:gd name="connsiteX18" fmla="*/ 739304 w 2444925"/>
              <a:gd name="connsiteY18" fmla="*/ 328806 h 2220173"/>
              <a:gd name="connsiteX19" fmla="*/ 1170987 w 2444925"/>
              <a:gd name="connsiteY19" fmla="*/ 0 h 22201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444925" h="2220173">
                <a:moveTo>
                  <a:pt x="1170987" y="0"/>
                </a:moveTo>
                <a:cubicBezTo>
                  <a:pt x="1383924" y="0"/>
                  <a:pt x="1561582" y="141157"/>
                  <a:pt x="1602670" y="328806"/>
                </a:cubicBezTo>
                <a:lnTo>
                  <a:pt x="1608049" y="378669"/>
                </a:lnTo>
                <a:lnTo>
                  <a:pt x="2002356" y="378669"/>
                </a:lnTo>
                <a:lnTo>
                  <a:pt x="2002356" y="901488"/>
                </a:lnTo>
                <a:lnTo>
                  <a:pt x="2004290" y="901306"/>
                </a:lnTo>
                <a:cubicBezTo>
                  <a:pt x="2247646" y="901306"/>
                  <a:pt x="2444925" y="1085674"/>
                  <a:pt x="2444925" y="1313104"/>
                </a:cubicBezTo>
                <a:cubicBezTo>
                  <a:pt x="2444925" y="1540534"/>
                  <a:pt x="2247646" y="1724902"/>
                  <a:pt x="2004290" y="1724902"/>
                </a:cubicBezTo>
                <a:lnTo>
                  <a:pt x="2002356" y="1724720"/>
                </a:lnTo>
                <a:lnTo>
                  <a:pt x="2002356" y="2220173"/>
                </a:lnTo>
                <a:lnTo>
                  <a:pt x="1623104" y="2220173"/>
                </a:lnTo>
                <a:lnTo>
                  <a:pt x="1615281" y="2147648"/>
                </a:lnTo>
                <a:cubicBezTo>
                  <a:pt x="1574193" y="1959999"/>
                  <a:pt x="1396535" y="1818842"/>
                  <a:pt x="1183598" y="1818842"/>
                </a:cubicBezTo>
                <a:cubicBezTo>
                  <a:pt x="970662" y="1818842"/>
                  <a:pt x="793003" y="1959999"/>
                  <a:pt x="751915" y="2147648"/>
                </a:cubicBezTo>
                <a:lnTo>
                  <a:pt x="744092" y="2220173"/>
                </a:lnTo>
                <a:lnTo>
                  <a:pt x="0" y="2220173"/>
                </a:lnTo>
                <a:lnTo>
                  <a:pt x="0" y="378669"/>
                </a:lnTo>
                <a:lnTo>
                  <a:pt x="733926" y="378669"/>
                </a:lnTo>
                <a:lnTo>
                  <a:pt x="739304" y="328806"/>
                </a:lnTo>
                <a:cubicBezTo>
                  <a:pt x="780392" y="141157"/>
                  <a:pt x="958051" y="0"/>
                  <a:pt x="1170987" y="0"/>
                </a:cubicBezTo>
                <a:close/>
              </a:path>
            </a:pathLst>
          </a:custGeom>
          <a:ln w="57150"/>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2800" dirty="0">
                <a:solidFill>
                  <a:srgbClr val="FF0000"/>
                </a:solidFill>
              </a:rPr>
              <a:t>5</a:t>
            </a:r>
            <a:endParaRPr lang="vi-VN" sz="2800" dirty="0">
              <a:solidFill>
                <a:srgbClr val="FF0000"/>
              </a:solidFill>
            </a:endParaRPr>
          </a:p>
        </p:txBody>
      </p:sp>
      <p:sp>
        <p:nvSpPr>
          <p:cNvPr id="5" name="Freeform: Shape 66">
            <a:extLst>
              <a:ext uri="{FF2B5EF4-FFF2-40B4-BE49-F238E27FC236}">
                <a16:creationId xmlns="" xmlns:a16="http://schemas.microsoft.com/office/drawing/2014/main" id="{0AF88853-D69F-4E32-ABD3-D6C400126266}"/>
              </a:ext>
            </a:extLst>
          </p:cNvPr>
          <p:cNvSpPr/>
          <p:nvPr/>
        </p:nvSpPr>
        <p:spPr>
          <a:xfrm>
            <a:off x="304800" y="3429000"/>
            <a:ext cx="2376831" cy="2356638"/>
          </a:xfrm>
          <a:custGeom>
            <a:avLst/>
            <a:gdLst>
              <a:gd name="connsiteX0" fmla="*/ 1190240 w 2002356"/>
              <a:gd name="connsiteY0" fmla="*/ 0 h 2241972"/>
              <a:gd name="connsiteX1" fmla="*/ 1621923 w 2002356"/>
              <a:gd name="connsiteY1" fmla="*/ 328806 h 2241972"/>
              <a:gd name="connsiteX2" fmla="*/ 1629653 w 2002356"/>
              <a:gd name="connsiteY2" fmla="*/ 400468 h 2241972"/>
              <a:gd name="connsiteX3" fmla="*/ 2002356 w 2002356"/>
              <a:gd name="connsiteY3" fmla="*/ 400468 h 2241972"/>
              <a:gd name="connsiteX4" fmla="*/ 2002356 w 2002356"/>
              <a:gd name="connsiteY4" fmla="*/ 859451 h 2241972"/>
              <a:gd name="connsiteX5" fmla="*/ 1561721 w 2002356"/>
              <a:gd name="connsiteY5" fmla="*/ 1271249 h 2241972"/>
              <a:gd name="connsiteX6" fmla="*/ 2002356 w 2002356"/>
              <a:gd name="connsiteY6" fmla="*/ 1683047 h 2241972"/>
              <a:gd name="connsiteX7" fmla="*/ 2002356 w 2002356"/>
              <a:gd name="connsiteY7" fmla="*/ 2241972 h 2241972"/>
              <a:gd name="connsiteX8" fmla="*/ 0 w 2002356"/>
              <a:gd name="connsiteY8" fmla="*/ 2241972 h 2241972"/>
              <a:gd name="connsiteX9" fmla="*/ 0 w 2002356"/>
              <a:gd name="connsiteY9" fmla="*/ 400468 h 2241972"/>
              <a:gd name="connsiteX10" fmla="*/ 750827 w 2002356"/>
              <a:gd name="connsiteY10" fmla="*/ 400468 h 2241972"/>
              <a:gd name="connsiteX11" fmla="*/ 758557 w 2002356"/>
              <a:gd name="connsiteY11" fmla="*/ 328806 h 2241972"/>
              <a:gd name="connsiteX12" fmla="*/ 1190240 w 2002356"/>
              <a:gd name="connsiteY12" fmla="*/ 0 h 22419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002356" h="2241972">
                <a:moveTo>
                  <a:pt x="1190240" y="0"/>
                </a:moveTo>
                <a:cubicBezTo>
                  <a:pt x="1403177" y="0"/>
                  <a:pt x="1580835" y="141157"/>
                  <a:pt x="1621923" y="328806"/>
                </a:cubicBezTo>
                <a:lnTo>
                  <a:pt x="1629653" y="400468"/>
                </a:lnTo>
                <a:lnTo>
                  <a:pt x="2002356" y="400468"/>
                </a:lnTo>
                <a:lnTo>
                  <a:pt x="2002356" y="859451"/>
                </a:lnTo>
                <a:cubicBezTo>
                  <a:pt x="1759000" y="859451"/>
                  <a:pt x="1561721" y="1043819"/>
                  <a:pt x="1561721" y="1271249"/>
                </a:cubicBezTo>
                <a:cubicBezTo>
                  <a:pt x="1561721" y="1498679"/>
                  <a:pt x="1759000" y="1683047"/>
                  <a:pt x="2002356" y="1683047"/>
                </a:cubicBezTo>
                <a:lnTo>
                  <a:pt x="2002356" y="2241972"/>
                </a:lnTo>
                <a:lnTo>
                  <a:pt x="0" y="2241972"/>
                </a:lnTo>
                <a:lnTo>
                  <a:pt x="0" y="400468"/>
                </a:lnTo>
                <a:lnTo>
                  <a:pt x="750827" y="400468"/>
                </a:lnTo>
                <a:lnTo>
                  <a:pt x="758557" y="328806"/>
                </a:lnTo>
                <a:cubicBezTo>
                  <a:pt x="799645" y="141157"/>
                  <a:pt x="977304" y="0"/>
                  <a:pt x="1190240" y="0"/>
                </a:cubicBezTo>
                <a:close/>
              </a:path>
            </a:pathLst>
          </a:custGeom>
          <a:ln w="57150"/>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2800" dirty="0">
                <a:solidFill>
                  <a:srgbClr val="FF0000"/>
                </a:solidFill>
              </a:rPr>
              <a:t>9</a:t>
            </a:r>
            <a:endParaRPr lang="vi-VN" sz="2800" dirty="0">
              <a:solidFill>
                <a:srgbClr val="FF0000"/>
              </a:solidFill>
            </a:endParaRPr>
          </a:p>
        </p:txBody>
      </p:sp>
      <p:sp>
        <p:nvSpPr>
          <p:cNvPr id="6" name="Freeform: Shape 85">
            <a:extLst>
              <a:ext uri="{FF2B5EF4-FFF2-40B4-BE49-F238E27FC236}">
                <a16:creationId xmlns="" xmlns:a16="http://schemas.microsoft.com/office/drawing/2014/main" id="{400E2B3E-6627-4F45-8947-9757AD4A1B73}"/>
              </a:ext>
            </a:extLst>
          </p:cNvPr>
          <p:cNvSpPr/>
          <p:nvPr/>
        </p:nvSpPr>
        <p:spPr>
          <a:xfrm>
            <a:off x="2590801" y="228222"/>
            <a:ext cx="2362200" cy="1829178"/>
          </a:xfrm>
          <a:custGeom>
            <a:avLst/>
            <a:gdLst>
              <a:gd name="connsiteX0" fmla="*/ 0 w 2442991"/>
              <a:gd name="connsiteY0" fmla="*/ 0 h 1841504"/>
              <a:gd name="connsiteX1" fmla="*/ 2002356 w 2442991"/>
              <a:gd name="connsiteY1" fmla="*/ 0 h 1841504"/>
              <a:gd name="connsiteX2" fmla="*/ 2002356 w 2442991"/>
              <a:gd name="connsiteY2" fmla="*/ 567375 h 1841504"/>
              <a:gd name="connsiteX3" fmla="*/ 2442991 w 2442991"/>
              <a:gd name="connsiteY3" fmla="*/ 979173 h 1841504"/>
              <a:gd name="connsiteX4" fmla="*/ 2002356 w 2442991"/>
              <a:gd name="connsiteY4" fmla="*/ 1390971 h 1841504"/>
              <a:gd name="connsiteX5" fmla="*/ 2002356 w 2442991"/>
              <a:gd name="connsiteY5" fmla="*/ 1841504 h 1841504"/>
              <a:gd name="connsiteX6" fmla="*/ 1619361 w 2442991"/>
              <a:gd name="connsiteY6" fmla="*/ 1841504 h 1841504"/>
              <a:gd name="connsiteX7" fmla="*/ 1615281 w 2442991"/>
              <a:gd name="connsiteY7" fmla="*/ 1803677 h 1841504"/>
              <a:gd name="connsiteX8" fmla="*/ 1183598 w 2442991"/>
              <a:gd name="connsiteY8" fmla="*/ 1474871 h 1841504"/>
              <a:gd name="connsiteX9" fmla="*/ 751915 w 2442991"/>
              <a:gd name="connsiteY9" fmla="*/ 1803677 h 1841504"/>
              <a:gd name="connsiteX10" fmla="*/ 747835 w 2442991"/>
              <a:gd name="connsiteY10" fmla="*/ 1841504 h 1841504"/>
              <a:gd name="connsiteX11" fmla="*/ 0 w 2442991"/>
              <a:gd name="connsiteY11" fmla="*/ 1841504 h 1841504"/>
              <a:gd name="connsiteX12" fmla="*/ 0 w 2442991"/>
              <a:gd name="connsiteY12" fmla="*/ 1375362 h 1841504"/>
              <a:gd name="connsiteX13" fmla="*/ 440635 w 2442991"/>
              <a:gd name="connsiteY13" fmla="*/ 963564 h 1841504"/>
              <a:gd name="connsiteX14" fmla="*/ 0 w 2442991"/>
              <a:gd name="connsiteY14" fmla="*/ 551766 h 1841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442991" h="1841504">
                <a:moveTo>
                  <a:pt x="0" y="0"/>
                </a:moveTo>
                <a:lnTo>
                  <a:pt x="2002356" y="0"/>
                </a:lnTo>
                <a:lnTo>
                  <a:pt x="2002356" y="567375"/>
                </a:lnTo>
                <a:cubicBezTo>
                  <a:pt x="2245712" y="567375"/>
                  <a:pt x="2442991" y="751743"/>
                  <a:pt x="2442991" y="979173"/>
                </a:cubicBezTo>
                <a:cubicBezTo>
                  <a:pt x="2442991" y="1206603"/>
                  <a:pt x="2245712" y="1390971"/>
                  <a:pt x="2002356" y="1390971"/>
                </a:cubicBezTo>
                <a:lnTo>
                  <a:pt x="2002356" y="1841504"/>
                </a:lnTo>
                <a:lnTo>
                  <a:pt x="1619361" y="1841504"/>
                </a:lnTo>
                <a:lnTo>
                  <a:pt x="1615281" y="1803677"/>
                </a:lnTo>
                <a:cubicBezTo>
                  <a:pt x="1574194" y="1616028"/>
                  <a:pt x="1396535" y="1474871"/>
                  <a:pt x="1183598" y="1474871"/>
                </a:cubicBezTo>
                <a:cubicBezTo>
                  <a:pt x="970662" y="1474871"/>
                  <a:pt x="793003" y="1616028"/>
                  <a:pt x="751915" y="1803677"/>
                </a:cubicBezTo>
                <a:lnTo>
                  <a:pt x="747835" y="1841504"/>
                </a:lnTo>
                <a:lnTo>
                  <a:pt x="0" y="1841504"/>
                </a:lnTo>
                <a:lnTo>
                  <a:pt x="0" y="1375362"/>
                </a:lnTo>
                <a:cubicBezTo>
                  <a:pt x="243356" y="1375362"/>
                  <a:pt x="440635" y="1190994"/>
                  <a:pt x="440635" y="963564"/>
                </a:cubicBezTo>
                <a:cubicBezTo>
                  <a:pt x="440635" y="736134"/>
                  <a:pt x="243356" y="551766"/>
                  <a:pt x="0" y="551766"/>
                </a:cubicBezTo>
                <a:close/>
              </a:path>
            </a:pathLst>
          </a:custGeom>
          <a:ln w="57150"/>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2800" dirty="0">
                <a:solidFill>
                  <a:srgbClr val="FF0000"/>
                </a:solidFill>
              </a:rPr>
              <a:t>2</a:t>
            </a:r>
            <a:endParaRPr lang="vi-VN" sz="2800" dirty="0">
              <a:solidFill>
                <a:srgbClr val="FF0000"/>
              </a:solidFill>
            </a:endParaRPr>
          </a:p>
        </p:txBody>
      </p:sp>
      <p:sp>
        <p:nvSpPr>
          <p:cNvPr id="7" name="Freeform: Shape 87">
            <a:extLst>
              <a:ext uri="{FF2B5EF4-FFF2-40B4-BE49-F238E27FC236}">
                <a16:creationId xmlns="" xmlns:a16="http://schemas.microsoft.com/office/drawing/2014/main" id="{28B5D801-60C0-41CE-ADA4-ED7277F34757}"/>
              </a:ext>
            </a:extLst>
          </p:cNvPr>
          <p:cNvSpPr/>
          <p:nvPr/>
        </p:nvSpPr>
        <p:spPr>
          <a:xfrm>
            <a:off x="2569644" y="1729074"/>
            <a:ext cx="2002356" cy="2614326"/>
          </a:xfrm>
          <a:custGeom>
            <a:avLst/>
            <a:gdLst>
              <a:gd name="connsiteX0" fmla="*/ 1172702 w 2002356"/>
              <a:gd name="connsiteY0" fmla="*/ 0 h 2614326"/>
              <a:gd name="connsiteX1" fmla="*/ 1604385 w 2002356"/>
              <a:gd name="connsiteY1" fmla="*/ 328806 h 2614326"/>
              <a:gd name="connsiteX2" fmla="*/ 1606731 w 2002356"/>
              <a:gd name="connsiteY2" fmla="*/ 350557 h 2614326"/>
              <a:gd name="connsiteX3" fmla="*/ 2002356 w 2002356"/>
              <a:gd name="connsiteY3" fmla="*/ 350557 h 2614326"/>
              <a:gd name="connsiteX4" fmla="*/ 2002356 w 2002356"/>
              <a:gd name="connsiteY4" fmla="*/ 861864 h 2614326"/>
              <a:gd name="connsiteX5" fmla="*/ 1561721 w 2002356"/>
              <a:gd name="connsiteY5" fmla="*/ 1273662 h 2614326"/>
              <a:gd name="connsiteX6" fmla="*/ 2002356 w 2002356"/>
              <a:gd name="connsiteY6" fmla="*/ 1685460 h 2614326"/>
              <a:gd name="connsiteX7" fmla="*/ 2002356 w 2002356"/>
              <a:gd name="connsiteY7" fmla="*/ 2192061 h 2614326"/>
              <a:gd name="connsiteX8" fmla="*/ 1617961 w 2002356"/>
              <a:gd name="connsiteY8" fmla="*/ 2192061 h 2614326"/>
              <a:gd name="connsiteX9" fmla="*/ 1619090 w 2002356"/>
              <a:gd name="connsiteY9" fmla="*/ 2202528 h 2614326"/>
              <a:gd name="connsiteX10" fmla="*/ 1178455 w 2002356"/>
              <a:gd name="connsiteY10" fmla="*/ 2614326 h 2614326"/>
              <a:gd name="connsiteX11" fmla="*/ 737820 w 2002356"/>
              <a:gd name="connsiteY11" fmla="*/ 2202528 h 2614326"/>
              <a:gd name="connsiteX12" fmla="*/ 738949 w 2002356"/>
              <a:gd name="connsiteY12" fmla="*/ 2192061 h 2614326"/>
              <a:gd name="connsiteX13" fmla="*/ 0 w 2002356"/>
              <a:gd name="connsiteY13" fmla="*/ 2192061 h 2614326"/>
              <a:gd name="connsiteX14" fmla="*/ 0 w 2002356"/>
              <a:gd name="connsiteY14" fmla="*/ 1680754 h 2614326"/>
              <a:gd name="connsiteX15" fmla="*/ 440635 w 2002356"/>
              <a:gd name="connsiteY15" fmla="*/ 1268956 h 2614326"/>
              <a:gd name="connsiteX16" fmla="*/ 0 w 2002356"/>
              <a:gd name="connsiteY16" fmla="*/ 857158 h 2614326"/>
              <a:gd name="connsiteX17" fmla="*/ 0 w 2002356"/>
              <a:gd name="connsiteY17" fmla="*/ 350557 h 2614326"/>
              <a:gd name="connsiteX18" fmla="*/ 738673 w 2002356"/>
              <a:gd name="connsiteY18" fmla="*/ 350557 h 2614326"/>
              <a:gd name="connsiteX19" fmla="*/ 741019 w 2002356"/>
              <a:gd name="connsiteY19" fmla="*/ 328806 h 2614326"/>
              <a:gd name="connsiteX20" fmla="*/ 1172702 w 2002356"/>
              <a:gd name="connsiteY20" fmla="*/ 0 h 26143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002356" h="2614326">
                <a:moveTo>
                  <a:pt x="1172702" y="0"/>
                </a:moveTo>
                <a:cubicBezTo>
                  <a:pt x="1385639" y="0"/>
                  <a:pt x="1563297" y="141157"/>
                  <a:pt x="1604385" y="328806"/>
                </a:cubicBezTo>
                <a:lnTo>
                  <a:pt x="1606731" y="350557"/>
                </a:lnTo>
                <a:lnTo>
                  <a:pt x="2002356" y="350557"/>
                </a:lnTo>
                <a:lnTo>
                  <a:pt x="2002356" y="861864"/>
                </a:lnTo>
                <a:cubicBezTo>
                  <a:pt x="1759000" y="861864"/>
                  <a:pt x="1561721" y="1046232"/>
                  <a:pt x="1561721" y="1273662"/>
                </a:cubicBezTo>
                <a:cubicBezTo>
                  <a:pt x="1561721" y="1501092"/>
                  <a:pt x="1759000" y="1685460"/>
                  <a:pt x="2002356" y="1685460"/>
                </a:cubicBezTo>
                <a:lnTo>
                  <a:pt x="2002356" y="2192061"/>
                </a:lnTo>
                <a:lnTo>
                  <a:pt x="1617961" y="2192061"/>
                </a:lnTo>
                <a:lnTo>
                  <a:pt x="1619090" y="2202528"/>
                </a:lnTo>
                <a:cubicBezTo>
                  <a:pt x="1619090" y="2429958"/>
                  <a:pt x="1421811" y="2614326"/>
                  <a:pt x="1178455" y="2614326"/>
                </a:cubicBezTo>
                <a:cubicBezTo>
                  <a:pt x="935099" y="2614326"/>
                  <a:pt x="737820" y="2429958"/>
                  <a:pt x="737820" y="2202528"/>
                </a:cubicBezTo>
                <a:lnTo>
                  <a:pt x="738949" y="2192061"/>
                </a:lnTo>
                <a:lnTo>
                  <a:pt x="0" y="2192061"/>
                </a:lnTo>
                <a:lnTo>
                  <a:pt x="0" y="1680754"/>
                </a:lnTo>
                <a:cubicBezTo>
                  <a:pt x="243356" y="1680754"/>
                  <a:pt x="440635" y="1496386"/>
                  <a:pt x="440635" y="1268956"/>
                </a:cubicBezTo>
                <a:cubicBezTo>
                  <a:pt x="440635" y="1041526"/>
                  <a:pt x="243356" y="857158"/>
                  <a:pt x="0" y="857158"/>
                </a:cubicBezTo>
                <a:lnTo>
                  <a:pt x="0" y="350557"/>
                </a:lnTo>
                <a:lnTo>
                  <a:pt x="738673" y="350557"/>
                </a:lnTo>
                <a:lnTo>
                  <a:pt x="741019" y="328806"/>
                </a:lnTo>
                <a:cubicBezTo>
                  <a:pt x="782107" y="141157"/>
                  <a:pt x="959766" y="0"/>
                  <a:pt x="1172702" y="0"/>
                </a:cubicBezTo>
                <a:close/>
              </a:path>
            </a:pathLst>
          </a:custGeom>
          <a:ln w="57150"/>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2800" dirty="0" smtClean="0">
                <a:solidFill>
                  <a:srgbClr val="FF0000"/>
                </a:solidFill>
              </a:rPr>
              <a:t>7</a:t>
            </a:r>
            <a:endParaRPr lang="vi-VN" sz="2800" dirty="0">
              <a:solidFill>
                <a:srgbClr val="FF0000"/>
              </a:solidFill>
            </a:endParaRPr>
          </a:p>
        </p:txBody>
      </p:sp>
      <p:sp>
        <p:nvSpPr>
          <p:cNvPr id="8" name="Freeform: Shape 82">
            <a:extLst>
              <a:ext uri="{FF2B5EF4-FFF2-40B4-BE49-F238E27FC236}">
                <a16:creationId xmlns="" xmlns:a16="http://schemas.microsoft.com/office/drawing/2014/main" id="{551F3F4C-7730-42BD-BC21-7ACF74326B1E}"/>
              </a:ext>
            </a:extLst>
          </p:cNvPr>
          <p:cNvSpPr/>
          <p:nvPr/>
        </p:nvSpPr>
        <p:spPr>
          <a:xfrm>
            <a:off x="2183297" y="3911230"/>
            <a:ext cx="2883626" cy="1879970"/>
          </a:xfrm>
          <a:custGeom>
            <a:avLst/>
            <a:gdLst>
              <a:gd name="connsiteX0" fmla="*/ 440635 w 2883626"/>
              <a:gd name="connsiteY0" fmla="*/ 0 h 1841504"/>
              <a:gd name="connsiteX1" fmla="*/ 1185236 w 2883626"/>
              <a:gd name="connsiteY1" fmla="*/ 0 h 1841504"/>
              <a:gd name="connsiteX2" fmla="*/ 1183599 w 2883626"/>
              <a:gd name="connsiteY2" fmla="*/ 15173 h 1841504"/>
              <a:gd name="connsiteX3" fmla="*/ 1624234 w 2883626"/>
              <a:gd name="connsiteY3" fmla="*/ 426971 h 1841504"/>
              <a:gd name="connsiteX4" fmla="*/ 2064869 w 2883626"/>
              <a:gd name="connsiteY4" fmla="*/ 15173 h 1841504"/>
              <a:gd name="connsiteX5" fmla="*/ 2063233 w 2883626"/>
              <a:gd name="connsiteY5" fmla="*/ 0 h 1841504"/>
              <a:gd name="connsiteX6" fmla="*/ 2442991 w 2883626"/>
              <a:gd name="connsiteY6" fmla="*/ 0 h 1841504"/>
              <a:gd name="connsiteX7" fmla="*/ 2442991 w 2883626"/>
              <a:gd name="connsiteY7" fmla="*/ 468063 h 1841504"/>
              <a:gd name="connsiteX8" fmla="*/ 2883626 w 2883626"/>
              <a:gd name="connsiteY8" fmla="*/ 879861 h 1841504"/>
              <a:gd name="connsiteX9" fmla="*/ 2442991 w 2883626"/>
              <a:gd name="connsiteY9" fmla="*/ 1291659 h 1841504"/>
              <a:gd name="connsiteX10" fmla="*/ 2442991 w 2883626"/>
              <a:gd name="connsiteY10" fmla="*/ 1841504 h 1841504"/>
              <a:gd name="connsiteX11" fmla="*/ 440635 w 2883626"/>
              <a:gd name="connsiteY11" fmla="*/ 1841504 h 1841504"/>
              <a:gd name="connsiteX12" fmla="*/ 440635 w 2883626"/>
              <a:gd name="connsiteY12" fmla="*/ 1285032 h 1841504"/>
              <a:gd name="connsiteX13" fmla="*/ 0 w 2883626"/>
              <a:gd name="connsiteY13" fmla="*/ 873234 h 1841504"/>
              <a:gd name="connsiteX14" fmla="*/ 440635 w 2883626"/>
              <a:gd name="connsiteY14" fmla="*/ 461436 h 1841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883626" h="1841504">
                <a:moveTo>
                  <a:pt x="440635" y="0"/>
                </a:moveTo>
                <a:lnTo>
                  <a:pt x="1185236" y="0"/>
                </a:lnTo>
                <a:lnTo>
                  <a:pt x="1183599" y="15173"/>
                </a:lnTo>
                <a:cubicBezTo>
                  <a:pt x="1183599" y="242603"/>
                  <a:pt x="1380878" y="426971"/>
                  <a:pt x="1624234" y="426971"/>
                </a:cubicBezTo>
                <a:cubicBezTo>
                  <a:pt x="1867590" y="426971"/>
                  <a:pt x="2064869" y="242603"/>
                  <a:pt x="2064869" y="15173"/>
                </a:cubicBezTo>
                <a:lnTo>
                  <a:pt x="2063233" y="0"/>
                </a:lnTo>
                <a:lnTo>
                  <a:pt x="2442991" y="0"/>
                </a:lnTo>
                <a:lnTo>
                  <a:pt x="2442991" y="468063"/>
                </a:lnTo>
                <a:cubicBezTo>
                  <a:pt x="2686347" y="468063"/>
                  <a:pt x="2883626" y="652431"/>
                  <a:pt x="2883626" y="879861"/>
                </a:cubicBezTo>
                <a:cubicBezTo>
                  <a:pt x="2883626" y="1107291"/>
                  <a:pt x="2686347" y="1291659"/>
                  <a:pt x="2442991" y="1291659"/>
                </a:cubicBezTo>
                <a:lnTo>
                  <a:pt x="2442991" y="1841504"/>
                </a:lnTo>
                <a:lnTo>
                  <a:pt x="440635" y="1841504"/>
                </a:lnTo>
                <a:lnTo>
                  <a:pt x="440635" y="1285032"/>
                </a:lnTo>
                <a:cubicBezTo>
                  <a:pt x="197279" y="1285032"/>
                  <a:pt x="0" y="1100664"/>
                  <a:pt x="0" y="873234"/>
                </a:cubicBezTo>
                <a:cubicBezTo>
                  <a:pt x="0" y="645804"/>
                  <a:pt x="197279" y="461436"/>
                  <a:pt x="440635" y="461436"/>
                </a:cubicBezTo>
                <a:close/>
              </a:path>
            </a:pathLst>
          </a:custGeom>
          <a:ln w="57150"/>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2800" dirty="0">
                <a:solidFill>
                  <a:srgbClr val="FF0000"/>
                </a:solidFill>
              </a:rPr>
              <a:t>10</a:t>
            </a:r>
            <a:endParaRPr lang="vi-VN" sz="2800" dirty="0">
              <a:solidFill>
                <a:srgbClr val="FF0000"/>
              </a:solidFill>
            </a:endParaRPr>
          </a:p>
        </p:txBody>
      </p:sp>
      <p:sp>
        <p:nvSpPr>
          <p:cNvPr id="9" name="Freeform: Shape 90">
            <a:extLst>
              <a:ext uri="{FF2B5EF4-FFF2-40B4-BE49-F238E27FC236}">
                <a16:creationId xmlns="" xmlns:a16="http://schemas.microsoft.com/office/drawing/2014/main" id="{1207AB2F-2FE3-4898-972F-36DA05F5F91C}"/>
              </a:ext>
            </a:extLst>
          </p:cNvPr>
          <p:cNvSpPr/>
          <p:nvPr/>
        </p:nvSpPr>
        <p:spPr>
          <a:xfrm>
            <a:off x="4399838" y="228222"/>
            <a:ext cx="2686762" cy="2438778"/>
          </a:xfrm>
          <a:custGeom>
            <a:avLst/>
            <a:gdLst>
              <a:gd name="connsiteX0" fmla="*/ 0 w 2403874"/>
              <a:gd name="connsiteY0" fmla="*/ 0 h 2314542"/>
              <a:gd name="connsiteX1" fmla="*/ 2002356 w 2403874"/>
              <a:gd name="connsiteY1" fmla="*/ 0 h 2314542"/>
              <a:gd name="connsiteX2" fmla="*/ 2002356 w 2403874"/>
              <a:gd name="connsiteY2" fmla="*/ 553354 h 2314542"/>
              <a:gd name="connsiteX3" fmla="*/ 2052043 w 2403874"/>
              <a:gd name="connsiteY3" fmla="*/ 558035 h 2314542"/>
              <a:gd name="connsiteX4" fmla="*/ 2403874 w 2403874"/>
              <a:gd name="connsiteY4" fmla="*/ 961467 h 2314542"/>
              <a:gd name="connsiteX5" fmla="*/ 2052043 w 2403874"/>
              <a:gd name="connsiteY5" fmla="*/ 1364899 h 2314542"/>
              <a:gd name="connsiteX6" fmla="*/ 2002356 w 2403874"/>
              <a:gd name="connsiteY6" fmla="*/ 1369580 h 2314542"/>
              <a:gd name="connsiteX7" fmla="*/ 2002356 w 2403874"/>
              <a:gd name="connsiteY7" fmla="*/ 1841504 h 2314542"/>
              <a:gd name="connsiteX8" fmla="*/ 1553182 w 2403874"/>
              <a:gd name="connsiteY8" fmla="*/ 1841504 h 2314542"/>
              <a:gd name="connsiteX9" fmla="*/ 1559788 w 2403874"/>
              <a:gd name="connsiteY9" fmla="*/ 1902744 h 2314542"/>
              <a:gd name="connsiteX10" fmla="*/ 1119153 w 2403874"/>
              <a:gd name="connsiteY10" fmla="*/ 2314542 h 2314542"/>
              <a:gd name="connsiteX11" fmla="*/ 678518 w 2403874"/>
              <a:gd name="connsiteY11" fmla="*/ 1902744 h 2314542"/>
              <a:gd name="connsiteX12" fmla="*/ 685124 w 2403874"/>
              <a:gd name="connsiteY12" fmla="*/ 1841504 h 2314542"/>
              <a:gd name="connsiteX13" fmla="*/ 0 w 2403874"/>
              <a:gd name="connsiteY13" fmla="*/ 1841504 h 2314542"/>
              <a:gd name="connsiteX14" fmla="*/ 0 w 2403874"/>
              <a:gd name="connsiteY14" fmla="*/ 1380068 h 2314542"/>
              <a:gd name="connsiteX15" fmla="*/ 440635 w 2403874"/>
              <a:gd name="connsiteY15" fmla="*/ 968270 h 2314542"/>
              <a:gd name="connsiteX16" fmla="*/ 0 w 2403874"/>
              <a:gd name="connsiteY16" fmla="*/ 556472 h 23145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403874" h="2314542">
                <a:moveTo>
                  <a:pt x="0" y="0"/>
                </a:moveTo>
                <a:lnTo>
                  <a:pt x="2002356" y="0"/>
                </a:lnTo>
                <a:lnTo>
                  <a:pt x="2002356" y="553354"/>
                </a:lnTo>
                <a:lnTo>
                  <a:pt x="2052043" y="558035"/>
                </a:lnTo>
                <a:cubicBezTo>
                  <a:pt x="2252833" y="596434"/>
                  <a:pt x="2403874" y="762466"/>
                  <a:pt x="2403874" y="961467"/>
                </a:cubicBezTo>
                <a:cubicBezTo>
                  <a:pt x="2403874" y="1160468"/>
                  <a:pt x="2252833" y="1326500"/>
                  <a:pt x="2052043" y="1364899"/>
                </a:cubicBezTo>
                <a:lnTo>
                  <a:pt x="2002356" y="1369580"/>
                </a:lnTo>
                <a:lnTo>
                  <a:pt x="2002356" y="1841504"/>
                </a:lnTo>
                <a:lnTo>
                  <a:pt x="1553182" y="1841504"/>
                </a:lnTo>
                <a:lnTo>
                  <a:pt x="1559788" y="1902744"/>
                </a:lnTo>
                <a:cubicBezTo>
                  <a:pt x="1559788" y="2130174"/>
                  <a:pt x="1362509" y="2314542"/>
                  <a:pt x="1119153" y="2314542"/>
                </a:cubicBezTo>
                <a:cubicBezTo>
                  <a:pt x="875797" y="2314542"/>
                  <a:pt x="678518" y="2130174"/>
                  <a:pt x="678518" y="1902744"/>
                </a:cubicBezTo>
                <a:lnTo>
                  <a:pt x="685124" y="1841504"/>
                </a:lnTo>
                <a:lnTo>
                  <a:pt x="0" y="1841504"/>
                </a:lnTo>
                <a:lnTo>
                  <a:pt x="0" y="1380068"/>
                </a:lnTo>
                <a:cubicBezTo>
                  <a:pt x="243356" y="1380068"/>
                  <a:pt x="440635" y="1195700"/>
                  <a:pt x="440635" y="968270"/>
                </a:cubicBezTo>
                <a:cubicBezTo>
                  <a:pt x="440635" y="740840"/>
                  <a:pt x="243356" y="556472"/>
                  <a:pt x="0" y="556472"/>
                </a:cubicBezTo>
                <a:close/>
              </a:path>
            </a:pathLst>
          </a:custGeom>
          <a:ln w="57150"/>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2800" dirty="0">
                <a:solidFill>
                  <a:srgbClr val="FF0000"/>
                </a:solidFill>
              </a:rPr>
              <a:t>3</a:t>
            </a:r>
            <a:endParaRPr lang="vi-VN" sz="2800" dirty="0">
              <a:solidFill>
                <a:srgbClr val="FF0000"/>
              </a:solidFill>
            </a:endParaRPr>
          </a:p>
        </p:txBody>
      </p:sp>
      <p:sp>
        <p:nvSpPr>
          <p:cNvPr id="10" name="Freeform: Shape 89">
            <a:extLst>
              <a:ext uri="{FF2B5EF4-FFF2-40B4-BE49-F238E27FC236}">
                <a16:creationId xmlns="" xmlns:a16="http://schemas.microsoft.com/office/drawing/2014/main" id="{4F9D2CFC-2205-4E75-BD85-37EB89CFF87A}"/>
              </a:ext>
            </a:extLst>
          </p:cNvPr>
          <p:cNvSpPr/>
          <p:nvPr/>
        </p:nvSpPr>
        <p:spPr>
          <a:xfrm>
            <a:off x="3810000" y="1981200"/>
            <a:ext cx="2895599" cy="1917704"/>
          </a:xfrm>
          <a:custGeom>
            <a:avLst/>
            <a:gdLst>
              <a:gd name="connsiteX0" fmla="*/ 440635 w 2442991"/>
              <a:gd name="connsiteY0" fmla="*/ 0 h 1841504"/>
              <a:gd name="connsiteX1" fmla="*/ 1148847 w 2442991"/>
              <a:gd name="connsiteY1" fmla="*/ 0 h 1841504"/>
              <a:gd name="connsiteX2" fmla="*/ 1144482 w 2442991"/>
              <a:gd name="connsiteY2" fmla="*/ 40459 h 1841504"/>
              <a:gd name="connsiteX3" fmla="*/ 1585117 w 2442991"/>
              <a:gd name="connsiteY3" fmla="*/ 452257 h 1841504"/>
              <a:gd name="connsiteX4" fmla="*/ 2025752 w 2442991"/>
              <a:gd name="connsiteY4" fmla="*/ 40459 h 1841504"/>
              <a:gd name="connsiteX5" fmla="*/ 2021388 w 2442991"/>
              <a:gd name="connsiteY5" fmla="*/ 0 h 1841504"/>
              <a:gd name="connsiteX6" fmla="*/ 2442991 w 2442991"/>
              <a:gd name="connsiteY6" fmla="*/ 0 h 1841504"/>
              <a:gd name="connsiteX7" fmla="*/ 2442991 w 2442991"/>
              <a:gd name="connsiteY7" fmla="*/ 510286 h 1841504"/>
              <a:gd name="connsiteX8" fmla="*/ 2403875 w 2442991"/>
              <a:gd name="connsiteY8" fmla="*/ 506601 h 1841504"/>
              <a:gd name="connsiteX9" fmla="*/ 1963240 w 2442991"/>
              <a:gd name="connsiteY9" fmla="*/ 918399 h 1841504"/>
              <a:gd name="connsiteX10" fmla="*/ 2403875 w 2442991"/>
              <a:gd name="connsiteY10" fmla="*/ 1330197 h 1841504"/>
              <a:gd name="connsiteX11" fmla="*/ 2442991 w 2442991"/>
              <a:gd name="connsiteY11" fmla="*/ 1326512 h 1841504"/>
              <a:gd name="connsiteX12" fmla="*/ 2442991 w 2442991"/>
              <a:gd name="connsiteY12" fmla="*/ 1841504 h 1841504"/>
              <a:gd name="connsiteX13" fmla="*/ 2024623 w 2442991"/>
              <a:gd name="connsiteY13" fmla="*/ 1841504 h 1841504"/>
              <a:gd name="connsiteX14" fmla="*/ 2016800 w 2442991"/>
              <a:gd name="connsiteY14" fmla="*/ 1768979 h 1841504"/>
              <a:gd name="connsiteX15" fmla="*/ 1585117 w 2442991"/>
              <a:gd name="connsiteY15" fmla="*/ 1440173 h 1841504"/>
              <a:gd name="connsiteX16" fmla="*/ 1153434 w 2442991"/>
              <a:gd name="connsiteY16" fmla="*/ 1768979 h 1841504"/>
              <a:gd name="connsiteX17" fmla="*/ 1145611 w 2442991"/>
              <a:gd name="connsiteY17" fmla="*/ 1841504 h 1841504"/>
              <a:gd name="connsiteX18" fmla="*/ 440635 w 2442991"/>
              <a:gd name="connsiteY18" fmla="*/ 1841504 h 1841504"/>
              <a:gd name="connsiteX19" fmla="*/ 440635 w 2442991"/>
              <a:gd name="connsiteY19" fmla="*/ 1332550 h 1841504"/>
              <a:gd name="connsiteX20" fmla="*/ 0 w 2442991"/>
              <a:gd name="connsiteY20" fmla="*/ 920752 h 1841504"/>
              <a:gd name="connsiteX21" fmla="*/ 440635 w 2442991"/>
              <a:gd name="connsiteY21" fmla="*/ 508954 h 1841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442991" h="1841504">
                <a:moveTo>
                  <a:pt x="440635" y="0"/>
                </a:moveTo>
                <a:lnTo>
                  <a:pt x="1148847" y="0"/>
                </a:lnTo>
                <a:lnTo>
                  <a:pt x="1144482" y="40459"/>
                </a:lnTo>
                <a:cubicBezTo>
                  <a:pt x="1144482" y="267889"/>
                  <a:pt x="1341761" y="452257"/>
                  <a:pt x="1585117" y="452257"/>
                </a:cubicBezTo>
                <a:cubicBezTo>
                  <a:pt x="1828473" y="452257"/>
                  <a:pt x="2025752" y="267889"/>
                  <a:pt x="2025752" y="40459"/>
                </a:cubicBezTo>
                <a:lnTo>
                  <a:pt x="2021388" y="0"/>
                </a:lnTo>
                <a:lnTo>
                  <a:pt x="2442991" y="0"/>
                </a:lnTo>
                <a:lnTo>
                  <a:pt x="2442991" y="510286"/>
                </a:lnTo>
                <a:lnTo>
                  <a:pt x="2403875" y="506601"/>
                </a:lnTo>
                <a:cubicBezTo>
                  <a:pt x="2160519" y="506601"/>
                  <a:pt x="1963240" y="690969"/>
                  <a:pt x="1963240" y="918399"/>
                </a:cubicBezTo>
                <a:cubicBezTo>
                  <a:pt x="1963240" y="1145829"/>
                  <a:pt x="2160519" y="1330197"/>
                  <a:pt x="2403875" y="1330197"/>
                </a:cubicBezTo>
                <a:lnTo>
                  <a:pt x="2442991" y="1326512"/>
                </a:lnTo>
                <a:lnTo>
                  <a:pt x="2442991" y="1841504"/>
                </a:lnTo>
                <a:lnTo>
                  <a:pt x="2024623" y="1841504"/>
                </a:lnTo>
                <a:lnTo>
                  <a:pt x="2016800" y="1768979"/>
                </a:lnTo>
                <a:cubicBezTo>
                  <a:pt x="1975713" y="1581330"/>
                  <a:pt x="1798054" y="1440173"/>
                  <a:pt x="1585117" y="1440173"/>
                </a:cubicBezTo>
                <a:cubicBezTo>
                  <a:pt x="1372181" y="1440173"/>
                  <a:pt x="1194522" y="1581330"/>
                  <a:pt x="1153434" y="1768979"/>
                </a:cubicBezTo>
                <a:lnTo>
                  <a:pt x="1145611" y="1841504"/>
                </a:lnTo>
                <a:lnTo>
                  <a:pt x="440635" y="1841504"/>
                </a:lnTo>
                <a:lnTo>
                  <a:pt x="440635" y="1332550"/>
                </a:lnTo>
                <a:cubicBezTo>
                  <a:pt x="197279" y="1332550"/>
                  <a:pt x="0" y="1148182"/>
                  <a:pt x="0" y="920752"/>
                </a:cubicBezTo>
                <a:cubicBezTo>
                  <a:pt x="0" y="693322"/>
                  <a:pt x="197279" y="508954"/>
                  <a:pt x="440635" y="508954"/>
                </a:cubicBezTo>
                <a:close/>
              </a:path>
            </a:pathLst>
          </a:custGeom>
          <a:ln w="57150"/>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2800" dirty="0" smtClean="0">
                <a:solidFill>
                  <a:srgbClr val="FF0000"/>
                </a:solidFill>
              </a:rPr>
              <a:t>8</a:t>
            </a:r>
            <a:endParaRPr lang="vi-VN" sz="2800" dirty="0">
              <a:solidFill>
                <a:srgbClr val="FF0000"/>
              </a:solidFill>
            </a:endParaRPr>
          </a:p>
        </p:txBody>
      </p:sp>
      <p:sp>
        <p:nvSpPr>
          <p:cNvPr id="11" name="Freeform: Shape 57">
            <a:extLst>
              <a:ext uri="{FF2B5EF4-FFF2-40B4-BE49-F238E27FC236}">
                <a16:creationId xmlns="" xmlns:a16="http://schemas.microsoft.com/office/drawing/2014/main" id="{3122AD46-B552-4BD6-96DC-C05B4425D72C}"/>
              </a:ext>
            </a:extLst>
          </p:cNvPr>
          <p:cNvSpPr/>
          <p:nvPr/>
        </p:nvSpPr>
        <p:spPr>
          <a:xfrm>
            <a:off x="4495800" y="3509899"/>
            <a:ext cx="2514600" cy="2281301"/>
          </a:xfrm>
          <a:custGeom>
            <a:avLst/>
            <a:gdLst>
              <a:gd name="connsiteX0" fmla="*/ 1160203 w 2401143"/>
              <a:gd name="connsiteY0" fmla="*/ 0 h 2242835"/>
              <a:gd name="connsiteX1" fmla="*/ 1591886 w 2401143"/>
              <a:gd name="connsiteY1" fmla="*/ 328806 h 2242835"/>
              <a:gd name="connsiteX2" fmla="*/ 1599709 w 2401143"/>
              <a:gd name="connsiteY2" fmla="*/ 401331 h 2242835"/>
              <a:gd name="connsiteX3" fmla="*/ 2002356 w 2401143"/>
              <a:gd name="connsiteY3" fmla="*/ 401331 h 2242835"/>
              <a:gd name="connsiteX4" fmla="*/ 2002356 w 2401143"/>
              <a:gd name="connsiteY4" fmla="*/ 864257 h 2242835"/>
              <a:gd name="connsiteX5" fmla="*/ 2049312 w 2401143"/>
              <a:gd name="connsiteY5" fmla="*/ 868681 h 2242835"/>
              <a:gd name="connsiteX6" fmla="*/ 2401143 w 2401143"/>
              <a:gd name="connsiteY6" fmla="*/ 1272112 h 2242835"/>
              <a:gd name="connsiteX7" fmla="*/ 2049312 w 2401143"/>
              <a:gd name="connsiteY7" fmla="*/ 1675544 h 2242835"/>
              <a:gd name="connsiteX8" fmla="*/ 2002356 w 2401143"/>
              <a:gd name="connsiteY8" fmla="*/ 1679968 h 2242835"/>
              <a:gd name="connsiteX9" fmla="*/ 2002356 w 2401143"/>
              <a:gd name="connsiteY9" fmla="*/ 2242835 h 2242835"/>
              <a:gd name="connsiteX10" fmla="*/ 0 w 2401143"/>
              <a:gd name="connsiteY10" fmla="*/ 2242835 h 2242835"/>
              <a:gd name="connsiteX11" fmla="*/ 0 w 2401143"/>
              <a:gd name="connsiteY11" fmla="*/ 1688616 h 2242835"/>
              <a:gd name="connsiteX12" fmla="*/ 440635 w 2401143"/>
              <a:gd name="connsiteY12" fmla="*/ 1276818 h 2242835"/>
              <a:gd name="connsiteX13" fmla="*/ 0 w 2401143"/>
              <a:gd name="connsiteY13" fmla="*/ 865020 h 2242835"/>
              <a:gd name="connsiteX14" fmla="*/ 0 w 2401143"/>
              <a:gd name="connsiteY14" fmla="*/ 401331 h 2242835"/>
              <a:gd name="connsiteX15" fmla="*/ 720697 w 2401143"/>
              <a:gd name="connsiteY15" fmla="*/ 401331 h 2242835"/>
              <a:gd name="connsiteX16" fmla="*/ 728520 w 2401143"/>
              <a:gd name="connsiteY16" fmla="*/ 328806 h 2242835"/>
              <a:gd name="connsiteX17" fmla="*/ 1160203 w 2401143"/>
              <a:gd name="connsiteY17" fmla="*/ 0 h 22428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2401143" h="2242835">
                <a:moveTo>
                  <a:pt x="1160203" y="0"/>
                </a:moveTo>
                <a:cubicBezTo>
                  <a:pt x="1373140" y="0"/>
                  <a:pt x="1550799" y="141157"/>
                  <a:pt x="1591886" y="328806"/>
                </a:cubicBezTo>
                <a:lnTo>
                  <a:pt x="1599709" y="401331"/>
                </a:lnTo>
                <a:lnTo>
                  <a:pt x="2002356" y="401331"/>
                </a:lnTo>
                <a:lnTo>
                  <a:pt x="2002356" y="864257"/>
                </a:lnTo>
                <a:lnTo>
                  <a:pt x="2049312" y="868681"/>
                </a:lnTo>
                <a:cubicBezTo>
                  <a:pt x="2250102" y="907079"/>
                  <a:pt x="2401143" y="1073111"/>
                  <a:pt x="2401143" y="1272112"/>
                </a:cubicBezTo>
                <a:cubicBezTo>
                  <a:pt x="2401143" y="1471114"/>
                  <a:pt x="2250102" y="1637145"/>
                  <a:pt x="2049312" y="1675544"/>
                </a:cubicBezTo>
                <a:lnTo>
                  <a:pt x="2002356" y="1679968"/>
                </a:lnTo>
                <a:lnTo>
                  <a:pt x="2002356" y="2242835"/>
                </a:lnTo>
                <a:lnTo>
                  <a:pt x="0" y="2242835"/>
                </a:lnTo>
                <a:lnTo>
                  <a:pt x="0" y="1688616"/>
                </a:lnTo>
                <a:cubicBezTo>
                  <a:pt x="243356" y="1688616"/>
                  <a:pt x="440635" y="1504248"/>
                  <a:pt x="440635" y="1276818"/>
                </a:cubicBezTo>
                <a:cubicBezTo>
                  <a:pt x="440635" y="1049388"/>
                  <a:pt x="243356" y="865020"/>
                  <a:pt x="0" y="865020"/>
                </a:cubicBezTo>
                <a:lnTo>
                  <a:pt x="0" y="401331"/>
                </a:lnTo>
                <a:lnTo>
                  <a:pt x="720697" y="401331"/>
                </a:lnTo>
                <a:lnTo>
                  <a:pt x="728520" y="328806"/>
                </a:lnTo>
                <a:cubicBezTo>
                  <a:pt x="769608" y="141157"/>
                  <a:pt x="947267" y="0"/>
                  <a:pt x="1160203" y="0"/>
                </a:cubicBezTo>
                <a:close/>
              </a:path>
            </a:pathLst>
          </a:custGeom>
          <a:ln w="57150"/>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2800" dirty="0">
                <a:solidFill>
                  <a:srgbClr val="FF0000"/>
                </a:solidFill>
              </a:rPr>
              <a:t>11</a:t>
            </a:r>
            <a:endParaRPr lang="vi-VN" sz="2800" dirty="0">
              <a:solidFill>
                <a:srgbClr val="FF0000"/>
              </a:solidFill>
            </a:endParaRPr>
          </a:p>
        </p:txBody>
      </p:sp>
      <p:sp>
        <p:nvSpPr>
          <p:cNvPr id="12" name="Freeform: Shape 45">
            <a:extLst>
              <a:ext uri="{FF2B5EF4-FFF2-40B4-BE49-F238E27FC236}">
                <a16:creationId xmlns="" xmlns:a16="http://schemas.microsoft.com/office/drawing/2014/main" id="{B63EDFA0-2824-4F0C-8F4E-6772C474FF09}"/>
              </a:ext>
            </a:extLst>
          </p:cNvPr>
          <p:cNvSpPr/>
          <p:nvPr/>
        </p:nvSpPr>
        <p:spPr>
          <a:xfrm>
            <a:off x="6628644" y="228222"/>
            <a:ext cx="2210556" cy="2293761"/>
          </a:xfrm>
          <a:custGeom>
            <a:avLst/>
            <a:gdLst>
              <a:gd name="connsiteX0" fmla="*/ 0 w 2002356"/>
              <a:gd name="connsiteY0" fmla="*/ 0 h 2293761"/>
              <a:gd name="connsiteX1" fmla="*/ 2002356 w 2002356"/>
              <a:gd name="connsiteY1" fmla="*/ 0 h 2293761"/>
              <a:gd name="connsiteX2" fmla="*/ 2002356 w 2002356"/>
              <a:gd name="connsiteY2" fmla="*/ 1841504 h 2293761"/>
              <a:gd name="connsiteX3" fmla="*/ 1461861 w 2002356"/>
              <a:gd name="connsiteY3" fmla="*/ 1841504 h 2293761"/>
              <a:gd name="connsiteX4" fmla="*/ 1466225 w 2002356"/>
              <a:gd name="connsiteY4" fmla="*/ 1881963 h 2293761"/>
              <a:gd name="connsiteX5" fmla="*/ 1025590 w 2002356"/>
              <a:gd name="connsiteY5" fmla="*/ 2293761 h 2293761"/>
              <a:gd name="connsiteX6" fmla="*/ 584955 w 2002356"/>
              <a:gd name="connsiteY6" fmla="*/ 1881963 h 2293761"/>
              <a:gd name="connsiteX7" fmla="*/ 589320 w 2002356"/>
              <a:gd name="connsiteY7" fmla="*/ 1841504 h 2293761"/>
              <a:gd name="connsiteX8" fmla="*/ 0 w 2002356"/>
              <a:gd name="connsiteY8" fmla="*/ 1841504 h 2293761"/>
              <a:gd name="connsiteX9" fmla="*/ 0 w 2002356"/>
              <a:gd name="connsiteY9" fmla="*/ 1371677 h 2293761"/>
              <a:gd name="connsiteX10" fmla="*/ 49688 w 2002356"/>
              <a:gd name="connsiteY10" fmla="*/ 1366996 h 2293761"/>
              <a:gd name="connsiteX11" fmla="*/ 401519 w 2002356"/>
              <a:gd name="connsiteY11" fmla="*/ 963564 h 2293761"/>
              <a:gd name="connsiteX12" fmla="*/ 49688 w 2002356"/>
              <a:gd name="connsiteY12" fmla="*/ 560132 h 2293761"/>
              <a:gd name="connsiteX13" fmla="*/ 0 w 2002356"/>
              <a:gd name="connsiteY13" fmla="*/ 555451 h 22937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002356" h="2293761">
                <a:moveTo>
                  <a:pt x="0" y="0"/>
                </a:moveTo>
                <a:lnTo>
                  <a:pt x="2002356" y="0"/>
                </a:lnTo>
                <a:lnTo>
                  <a:pt x="2002356" y="1841504"/>
                </a:lnTo>
                <a:lnTo>
                  <a:pt x="1461861" y="1841504"/>
                </a:lnTo>
                <a:lnTo>
                  <a:pt x="1466225" y="1881963"/>
                </a:lnTo>
                <a:cubicBezTo>
                  <a:pt x="1466225" y="2109393"/>
                  <a:pt x="1268946" y="2293761"/>
                  <a:pt x="1025590" y="2293761"/>
                </a:cubicBezTo>
                <a:cubicBezTo>
                  <a:pt x="782234" y="2293761"/>
                  <a:pt x="584955" y="2109393"/>
                  <a:pt x="584955" y="1881963"/>
                </a:cubicBezTo>
                <a:lnTo>
                  <a:pt x="589320" y="1841504"/>
                </a:lnTo>
                <a:lnTo>
                  <a:pt x="0" y="1841504"/>
                </a:lnTo>
                <a:lnTo>
                  <a:pt x="0" y="1371677"/>
                </a:lnTo>
                <a:lnTo>
                  <a:pt x="49688" y="1366996"/>
                </a:lnTo>
                <a:cubicBezTo>
                  <a:pt x="250478" y="1328597"/>
                  <a:pt x="401519" y="1162565"/>
                  <a:pt x="401519" y="963564"/>
                </a:cubicBezTo>
                <a:cubicBezTo>
                  <a:pt x="401519" y="764563"/>
                  <a:pt x="250478" y="598531"/>
                  <a:pt x="49688" y="560132"/>
                </a:cubicBezTo>
                <a:lnTo>
                  <a:pt x="0" y="555451"/>
                </a:lnTo>
                <a:close/>
              </a:path>
            </a:pathLst>
          </a:custGeom>
          <a:ln w="57150"/>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2800" dirty="0">
                <a:solidFill>
                  <a:srgbClr val="FF0000"/>
                </a:solidFill>
              </a:rPr>
              <a:t>4</a:t>
            </a:r>
            <a:endParaRPr lang="vi-VN" sz="2800" dirty="0">
              <a:solidFill>
                <a:srgbClr val="FF0000"/>
              </a:solidFill>
            </a:endParaRPr>
          </a:p>
        </p:txBody>
      </p:sp>
      <p:sp>
        <p:nvSpPr>
          <p:cNvPr id="13" name="Freeform: Shape 50">
            <a:extLst>
              <a:ext uri="{FF2B5EF4-FFF2-40B4-BE49-F238E27FC236}">
                <a16:creationId xmlns="" xmlns:a16="http://schemas.microsoft.com/office/drawing/2014/main" id="{DBA4E611-5326-4D02-97F3-251EB88EBFF9}"/>
              </a:ext>
            </a:extLst>
          </p:cNvPr>
          <p:cNvSpPr/>
          <p:nvPr/>
        </p:nvSpPr>
        <p:spPr>
          <a:xfrm>
            <a:off x="6148893" y="1981200"/>
            <a:ext cx="2690307" cy="1930030"/>
          </a:xfrm>
          <a:custGeom>
            <a:avLst/>
            <a:gdLst>
              <a:gd name="connsiteX0" fmla="*/ 479751 w 2482107"/>
              <a:gd name="connsiteY0" fmla="*/ 0 h 1841504"/>
              <a:gd name="connsiteX1" fmla="*/ 1044659 w 2482107"/>
              <a:gd name="connsiteY1" fmla="*/ 0 h 1841504"/>
              <a:gd name="connsiteX2" fmla="*/ 1040294 w 2482107"/>
              <a:gd name="connsiteY2" fmla="*/ 40459 h 1841504"/>
              <a:gd name="connsiteX3" fmla="*/ 1480929 w 2482107"/>
              <a:gd name="connsiteY3" fmla="*/ 452257 h 1841504"/>
              <a:gd name="connsiteX4" fmla="*/ 1921564 w 2482107"/>
              <a:gd name="connsiteY4" fmla="*/ 40459 h 1841504"/>
              <a:gd name="connsiteX5" fmla="*/ 1917200 w 2482107"/>
              <a:gd name="connsiteY5" fmla="*/ 0 h 1841504"/>
              <a:gd name="connsiteX6" fmla="*/ 2482107 w 2482107"/>
              <a:gd name="connsiteY6" fmla="*/ 0 h 1841504"/>
              <a:gd name="connsiteX7" fmla="*/ 2482107 w 2482107"/>
              <a:gd name="connsiteY7" fmla="*/ 1841504 h 1841504"/>
              <a:gd name="connsiteX8" fmla="*/ 1945918 w 2482107"/>
              <a:gd name="connsiteY8" fmla="*/ 1841504 h 1841504"/>
              <a:gd name="connsiteX9" fmla="*/ 1505283 w 2482107"/>
              <a:gd name="connsiteY9" fmla="*/ 1429706 h 1841504"/>
              <a:gd name="connsiteX10" fmla="*/ 1064648 w 2482107"/>
              <a:gd name="connsiteY10" fmla="*/ 1841504 h 1841504"/>
              <a:gd name="connsiteX11" fmla="*/ 479751 w 2482107"/>
              <a:gd name="connsiteY11" fmla="*/ 1841504 h 1841504"/>
              <a:gd name="connsiteX12" fmla="*/ 479751 w 2482107"/>
              <a:gd name="connsiteY12" fmla="*/ 1336599 h 1841504"/>
              <a:gd name="connsiteX13" fmla="*/ 440635 w 2482107"/>
              <a:gd name="connsiteY13" fmla="*/ 1340284 h 1841504"/>
              <a:gd name="connsiteX14" fmla="*/ 0 w 2482107"/>
              <a:gd name="connsiteY14" fmla="*/ 928486 h 1841504"/>
              <a:gd name="connsiteX15" fmla="*/ 440635 w 2482107"/>
              <a:gd name="connsiteY15" fmla="*/ 516688 h 1841504"/>
              <a:gd name="connsiteX16" fmla="*/ 479751 w 2482107"/>
              <a:gd name="connsiteY16" fmla="*/ 520373 h 1841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482107" h="1841504">
                <a:moveTo>
                  <a:pt x="479751" y="0"/>
                </a:moveTo>
                <a:lnTo>
                  <a:pt x="1044659" y="0"/>
                </a:lnTo>
                <a:lnTo>
                  <a:pt x="1040294" y="40459"/>
                </a:lnTo>
                <a:cubicBezTo>
                  <a:pt x="1040294" y="267889"/>
                  <a:pt x="1237573" y="452257"/>
                  <a:pt x="1480929" y="452257"/>
                </a:cubicBezTo>
                <a:cubicBezTo>
                  <a:pt x="1724285" y="452257"/>
                  <a:pt x="1921564" y="267889"/>
                  <a:pt x="1921564" y="40459"/>
                </a:cubicBezTo>
                <a:lnTo>
                  <a:pt x="1917200" y="0"/>
                </a:lnTo>
                <a:lnTo>
                  <a:pt x="2482107" y="0"/>
                </a:lnTo>
                <a:lnTo>
                  <a:pt x="2482107" y="1841504"/>
                </a:lnTo>
                <a:lnTo>
                  <a:pt x="1945918" y="1841504"/>
                </a:lnTo>
                <a:cubicBezTo>
                  <a:pt x="1945918" y="1614074"/>
                  <a:pt x="1748639" y="1429706"/>
                  <a:pt x="1505283" y="1429706"/>
                </a:cubicBezTo>
                <a:cubicBezTo>
                  <a:pt x="1261927" y="1429706"/>
                  <a:pt x="1064648" y="1614074"/>
                  <a:pt x="1064648" y="1841504"/>
                </a:cubicBezTo>
                <a:lnTo>
                  <a:pt x="479751" y="1841504"/>
                </a:lnTo>
                <a:lnTo>
                  <a:pt x="479751" y="1336599"/>
                </a:lnTo>
                <a:lnTo>
                  <a:pt x="440635" y="1340284"/>
                </a:lnTo>
                <a:cubicBezTo>
                  <a:pt x="197279" y="1340284"/>
                  <a:pt x="0" y="1155916"/>
                  <a:pt x="0" y="928486"/>
                </a:cubicBezTo>
                <a:cubicBezTo>
                  <a:pt x="0" y="701056"/>
                  <a:pt x="197279" y="516688"/>
                  <a:pt x="440635" y="516688"/>
                </a:cubicBezTo>
                <a:lnTo>
                  <a:pt x="479751" y="520373"/>
                </a:lnTo>
                <a:close/>
              </a:path>
            </a:pathLst>
          </a:custGeom>
          <a:ln w="57150"/>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2800" dirty="0" smtClean="0">
                <a:solidFill>
                  <a:srgbClr val="FF0000"/>
                </a:solidFill>
              </a:rPr>
              <a:t>6</a:t>
            </a:r>
            <a:endParaRPr lang="vi-VN" sz="2800" dirty="0">
              <a:solidFill>
                <a:srgbClr val="FF0000"/>
              </a:solidFill>
            </a:endParaRPr>
          </a:p>
        </p:txBody>
      </p:sp>
      <p:sp>
        <p:nvSpPr>
          <p:cNvPr id="14" name="Freeform: Shape 51">
            <a:extLst>
              <a:ext uri="{FF2B5EF4-FFF2-40B4-BE49-F238E27FC236}">
                <a16:creationId xmlns="" xmlns:a16="http://schemas.microsoft.com/office/drawing/2014/main" id="{55F950A8-73D5-4ECA-8630-5E23F4DFFEB2}"/>
              </a:ext>
            </a:extLst>
          </p:cNvPr>
          <p:cNvSpPr/>
          <p:nvPr/>
        </p:nvSpPr>
        <p:spPr>
          <a:xfrm>
            <a:off x="6628642" y="3509899"/>
            <a:ext cx="2210557" cy="2281301"/>
          </a:xfrm>
          <a:custGeom>
            <a:avLst/>
            <a:gdLst>
              <a:gd name="connsiteX0" fmla="*/ 1025590 w 2002356"/>
              <a:gd name="connsiteY0" fmla="*/ 0 h 2242835"/>
              <a:gd name="connsiteX1" fmla="*/ 1457273 w 2002356"/>
              <a:gd name="connsiteY1" fmla="*/ 328806 h 2242835"/>
              <a:gd name="connsiteX2" fmla="*/ 1465096 w 2002356"/>
              <a:gd name="connsiteY2" fmla="*/ 401331 h 2242835"/>
              <a:gd name="connsiteX3" fmla="*/ 2002356 w 2002356"/>
              <a:gd name="connsiteY3" fmla="*/ 401331 h 2242835"/>
              <a:gd name="connsiteX4" fmla="*/ 2002356 w 2002356"/>
              <a:gd name="connsiteY4" fmla="*/ 2242835 h 2242835"/>
              <a:gd name="connsiteX5" fmla="*/ 0 w 2002356"/>
              <a:gd name="connsiteY5" fmla="*/ 2242835 h 2242835"/>
              <a:gd name="connsiteX6" fmla="*/ 0 w 2002356"/>
              <a:gd name="connsiteY6" fmla="*/ 1680225 h 2242835"/>
              <a:gd name="connsiteX7" fmla="*/ 49689 w 2002356"/>
              <a:gd name="connsiteY7" fmla="*/ 1675544 h 2242835"/>
              <a:gd name="connsiteX8" fmla="*/ 401520 w 2002356"/>
              <a:gd name="connsiteY8" fmla="*/ 1272112 h 2242835"/>
              <a:gd name="connsiteX9" fmla="*/ 49689 w 2002356"/>
              <a:gd name="connsiteY9" fmla="*/ 868681 h 2242835"/>
              <a:gd name="connsiteX10" fmla="*/ 0 w 2002356"/>
              <a:gd name="connsiteY10" fmla="*/ 863999 h 2242835"/>
              <a:gd name="connsiteX11" fmla="*/ 0 w 2002356"/>
              <a:gd name="connsiteY11" fmla="*/ 401331 h 2242835"/>
              <a:gd name="connsiteX12" fmla="*/ 586084 w 2002356"/>
              <a:gd name="connsiteY12" fmla="*/ 401331 h 2242835"/>
              <a:gd name="connsiteX13" fmla="*/ 593907 w 2002356"/>
              <a:gd name="connsiteY13" fmla="*/ 328806 h 2242835"/>
              <a:gd name="connsiteX14" fmla="*/ 1025590 w 2002356"/>
              <a:gd name="connsiteY14" fmla="*/ 0 h 22428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002356" h="2242835">
                <a:moveTo>
                  <a:pt x="1025590" y="0"/>
                </a:moveTo>
                <a:cubicBezTo>
                  <a:pt x="1238527" y="0"/>
                  <a:pt x="1416186" y="141157"/>
                  <a:pt x="1457273" y="328806"/>
                </a:cubicBezTo>
                <a:lnTo>
                  <a:pt x="1465096" y="401331"/>
                </a:lnTo>
                <a:lnTo>
                  <a:pt x="2002356" y="401331"/>
                </a:lnTo>
                <a:lnTo>
                  <a:pt x="2002356" y="2242835"/>
                </a:lnTo>
                <a:lnTo>
                  <a:pt x="0" y="2242835"/>
                </a:lnTo>
                <a:lnTo>
                  <a:pt x="0" y="1680225"/>
                </a:lnTo>
                <a:lnTo>
                  <a:pt x="49689" y="1675544"/>
                </a:lnTo>
                <a:cubicBezTo>
                  <a:pt x="250479" y="1637145"/>
                  <a:pt x="401520" y="1471113"/>
                  <a:pt x="401520" y="1272112"/>
                </a:cubicBezTo>
                <a:cubicBezTo>
                  <a:pt x="401520" y="1073111"/>
                  <a:pt x="250479" y="907079"/>
                  <a:pt x="49689" y="868681"/>
                </a:cubicBezTo>
                <a:lnTo>
                  <a:pt x="0" y="863999"/>
                </a:lnTo>
                <a:lnTo>
                  <a:pt x="0" y="401331"/>
                </a:lnTo>
                <a:lnTo>
                  <a:pt x="586084" y="401331"/>
                </a:lnTo>
                <a:lnTo>
                  <a:pt x="593907" y="328806"/>
                </a:lnTo>
                <a:cubicBezTo>
                  <a:pt x="634995" y="141157"/>
                  <a:pt x="812654" y="0"/>
                  <a:pt x="1025590" y="0"/>
                </a:cubicBezTo>
                <a:close/>
              </a:path>
            </a:pathLst>
          </a:custGeom>
          <a:ln w="57150"/>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2800" dirty="0">
                <a:solidFill>
                  <a:srgbClr val="FF0000"/>
                </a:solidFill>
              </a:rPr>
              <a:t>12</a:t>
            </a:r>
            <a:endParaRPr lang="vi-VN" sz="2800" dirty="0">
              <a:solidFill>
                <a:srgbClr val="FF0000"/>
              </a:solidFill>
            </a:endParaRPr>
          </a:p>
        </p:txBody>
      </p:sp>
      <p:sp>
        <p:nvSpPr>
          <p:cNvPr id="15" name="TextBox 14">
            <a:extLst>
              <a:ext uri="{FF2B5EF4-FFF2-40B4-BE49-F238E27FC236}">
                <a16:creationId xmlns="" xmlns:a16="http://schemas.microsoft.com/office/drawing/2014/main" id="{2C8B8479-7D64-44F6-A457-5C9578D967A7}"/>
              </a:ext>
            </a:extLst>
          </p:cNvPr>
          <p:cNvSpPr txBox="1"/>
          <p:nvPr/>
        </p:nvSpPr>
        <p:spPr>
          <a:xfrm>
            <a:off x="457200" y="6248400"/>
            <a:ext cx="8497956" cy="400110"/>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r>
              <a:rPr lang="en-US" sz="2000" b="1" dirty="0" err="1">
                <a:solidFill>
                  <a:schemeClr val="accent2"/>
                </a:solidFill>
                <a:latin typeface="Times New Roman" panose="02020603050405020304" pitchFamily="18" charset="0"/>
                <a:cs typeface="Times New Roman" panose="02020603050405020304" pitchFamily="18" charset="0"/>
              </a:rPr>
              <a:t>Câu</a:t>
            </a:r>
            <a:r>
              <a:rPr lang="en-US" sz="2000" b="1" dirty="0">
                <a:solidFill>
                  <a:schemeClr val="accent2"/>
                </a:solidFill>
                <a:latin typeface="Times New Roman" panose="02020603050405020304" pitchFamily="18" charset="0"/>
                <a:cs typeface="Times New Roman" panose="02020603050405020304" pitchFamily="18" charset="0"/>
              </a:rPr>
              <a:t> </a:t>
            </a:r>
            <a:r>
              <a:rPr lang="en-US" sz="2000" b="1" dirty="0" err="1">
                <a:solidFill>
                  <a:schemeClr val="accent2"/>
                </a:solidFill>
                <a:latin typeface="Times New Roman" panose="02020603050405020304" pitchFamily="18" charset="0"/>
                <a:cs typeface="Times New Roman" panose="02020603050405020304" pitchFamily="18" charset="0"/>
              </a:rPr>
              <a:t>hỏi</a:t>
            </a:r>
            <a:r>
              <a:rPr lang="en-US" sz="2000" b="1" dirty="0">
                <a:solidFill>
                  <a:schemeClr val="accent2"/>
                </a:solidFill>
                <a:latin typeface="Times New Roman" panose="02020603050405020304" pitchFamily="18" charset="0"/>
                <a:cs typeface="Times New Roman" panose="02020603050405020304" pitchFamily="18" charset="0"/>
              </a:rPr>
              <a:t> </a:t>
            </a:r>
            <a:r>
              <a:rPr lang="en-US" sz="2000" b="1" dirty="0" smtClean="0">
                <a:solidFill>
                  <a:schemeClr val="accent2"/>
                </a:solidFill>
                <a:latin typeface="Times New Roman" panose="02020603050405020304" pitchFamily="18" charset="0"/>
                <a:cs typeface="Times New Roman" panose="02020603050405020304" pitchFamily="18" charset="0"/>
              </a:rPr>
              <a:t>4: </a:t>
            </a:r>
            <a:r>
              <a:rPr lang="en-US" sz="2000" b="1" dirty="0" err="1" smtClean="0">
                <a:solidFill>
                  <a:schemeClr val="accent2"/>
                </a:solidFill>
                <a:latin typeface="Times New Roman" panose="02020603050405020304" pitchFamily="18" charset="0"/>
                <a:cs typeface="Times New Roman" panose="02020603050405020304" pitchFamily="18" charset="0"/>
              </a:rPr>
              <a:t>Hiệu</a:t>
            </a:r>
            <a:r>
              <a:rPr lang="en-US" sz="2000" b="1" dirty="0" smtClean="0">
                <a:solidFill>
                  <a:schemeClr val="accent2"/>
                </a:solidFill>
                <a:latin typeface="Times New Roman" panose="02020603050405020304" pitchFamily="18" charset="0"/>
                <a:cs typeface="Times New Roman" panose="02020603050405020304" pitchFamily="18" charset="0"/>
              </a:rPr>
              <a:t>  56 -21 </a:t>
            </a:r>
            <a:r>
              <a:rPr lang="en-US" sz="2000" b="1" dirty="0" err="1" smtClean="0">
                <a:solidFill>
                  <a:schemeClr val="accent2"/>
                </a:solidFill>
                <a:latin typeface="Times New Roman" panose="02020603050405020304" pitchFamily="18" charset="0"/>
                <a:cs typeface="Times New Roman" panose="02020603050405020304" pitchFamily="18" charset="0"/>
              </a:rPr>
              <a:t>có</a:t>
            </a:r>
            <a:r>
              <a:rPr lang="en-US" sz="2000" b="1" dirty="0" smtClean="0">
                <a:solidFill>
                  <a:schemeClr val="accent2"/>
                </a:solidFill>
                <a:latin typeface="Times New Roman" panose="02020603050405020304" pitchFamily="18" charset="0"/>
                <a:cs typeface="Times New Roman" panose="02020603050405020304" pitchFamily="18" charset="0"/>
              </a:rPr>
              <a:t> </a:t>
            </a:r>
            <a:r>
              <a:rPr lang="en-US" sz="2000" b="1" dirty="0" err="1" smtClean="0">
                <a:solidFill>
                  <a:schemeClr val="accent2"/>
                </a:solidFill>
                <a:latin typeface="Times New Roman" panose="02020603050405020304" pitchFamily="18" charset="0"/>
                <a:cs typeface="Times New Roman" panose="02020603050405020304" pitchFamily="18" charset="0"/>
              </a:rPr>
              <a:t>chia</a:t>
            </a:r>
            <a:r>
              <a:rPr lang="en-US" sz="2000" b="1" dirty="0" smtClean="0">
                <a:solidFill>
                  <a:schemeClr val="accent2"/>
                </a:solidFill>
                <a:latin typeface="Times New Roman" panose="02020603050405020304" pitchFamily="18" charset="0"/>
                <a:cs typeface="Times New Roman" panose="02020603050405020304" pitchFamily="18" charset="0"/>
              </a:rPr>
              <a:t> </a:t>
            </a:r>
            <a:r>
              <a:rPr lang="en-US" sz="2000" b="1" dirty="0" err="1" smtClean="0">
                <a:solidFill>
                  <a:schemeClr val="accent2"/>
                </a:solidFill>
                <a:latin typeface="Times New Roman" panose="02020603050405020304" pitchFamily="18" charset="0"/>
                <a:cs typeface="Times New Roman" panose="02020603050405020304" pitchFamily="18" charset="0"/>
              </a:rPr>
              <a:t>hết</a:t>
            </a:r>
            <a:r>
              <a:rPr lang="en-US" sz="2000" b="1" dirty="0" smtClean="0">
                <a:solidFill>
                  <a:schemeClr val="accent2"/>
                </a:solidFill>
                <a:latin typeface="Times New Roman" panose="02020603050405020304" pitchFamily="18" charset="0"/>
                <a:cs typeface="Times New Roman" panose="02020603050405020304" pitchFamily="18" charset="0"/>
              </a:rPr>
              <a:t> </a:t>
            </a:r>
            <a:r>
              <a:rPr lang="en-US" sz="2000" b="1" dirty="0" err="1" smtClean="0">
                <a:solidFill>
                  <a:schemeClr val="accent2"/>
                </a:solidFill>
                <a:latin typeface="Times New Roman" panose="02020603050405020304" pitchFamily="18" charset="0"/>
                <a:cs typeface="Times New Roman" panose="02020603050405020304" pitchFamily="18" charset="0"/>
              </a:rPr>
              <a:t>cho</a:t>
            </a:r>
            <a:r>
              <a:rPr lang="en-US" sz="2000" b="1" dirty="0" smtClean="0">
                <a:solidFill>
                  <a:schemeClr val="accent2"/>
                </a:solidFill>
                <a:latin typeface="Times New Roman" panose="02020603050405020304" pitchFamily="18" charset="0"/>
                <a:cs typeface="Times New Roman" panose="02020603050405020304" pitchFamily="18" charset="0"/>
              </a:rPr>
              <a:t> 7</a:t>
            </a:r>
            <a:endParaRPr lang="vi-VN" sz="2000" b="1" dirty="0">
              <a:solidFill>
                <a:schemeClr val="accent2"/>
              </a:solidFill>
              <a:latin typeface="Times New Roman" panose="02020603050405020304" pitchFamily="18" charset="0"/>
              <a:cs typeface="Times New Roman" panose="02020603050405020304" pitchFamily="18" charset="0"/>
            </a:endParaRPr>
          </a:p>
        </p:txBody>
      </p:sp>
      <p:sp>
        <p:nvSpPr>
          <p:cNvPr id="16" name="TextBox 15">
            <a:extLst>
              <a:ext uri="{FF2B5EF4-FFF2-40B4-BE49-F238E27FC236}">
                <a16:creationId xmlns="" xmlns:a16="http://schemas.microsoft.com/office/drawing/2014/main" id="{95EBCE0F-4544-4396-81A5-E254F5927093}"/>
              </a:ext>
            </a:extLst>
          </p:cNvPr>
          <p:cNvSpPr txBox="1"/>
          <p:nvPr/>
        </p:nvSpPr>
        <p:spPr>
          <a:xfrm>
            <a:off x="76200" y="5867400"/>
            <a:ext cx="8991600" cy="800219"/>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pPr marL="342900" indent="-342900" algn="l">
              <a:spcBef>
                <a:spcPct val="50000"/>
              </a:spcBef>
            </a:pPr>
            <a:r>
              <a:rPr lang="en-US" b="1" dirty="0" err="1">
                <a:latin typeface="Times New Roman" panose="02020603050405020304" pitchFamily="18" charset="0"/>
                <a:cs typeface="Times New Roman" panose="02020603050405020304" pitchFamily="18" charset="0"/>
              </a:rPr>
              <a:t>Câu</a:t>
            </a:r>
            <a:r>
              <a:rPr lang="en-US" b="1" dirty="0">
                <a:latin typeface="Times New Roman" panose="02020603050405020304" pitchFamily="18" charset="0"/>
                <a:cs typeface="Times New Roman" panose="02020603050405020304" pitchFamily="18" charset="0"/>
              </a:rPr>
              <a:t> </a:t>
            </a:r>
            <a:r>
              <a:rPr lang="en-US" b="1" dirty="0" smtClean="0">
                <a:latin typeface="Times New Roman" panose="02020603050405020304" pitchFamily="18" charset="0"/>
                <a:cs typeface="Times New Roman" panose="02020603050405020304" pitchFamily="18" charset="0"/>
              </a:rPr>
              <a:t>3: </a:t>
            </a:r>
            <a:r>
              <a:rPr lang="en-US" b="1" dirty="0" err="1" smtClean="0">
                <a:solidFill>
                  <a:srgbClr val="0000CC"/>
                </a:solidFill>
                <a:latin typeface=".VnArial" pitchFamily="34" charset="0"/>
                <a:sym typeface="Euclid Symbol" pitchFamily="18" charset="2"/>
              </a:rPr>
              <a:t>Tæng</a:t>
            </a:r>
            <a:r>
              <a:rPr lang="en-US" b="1" dirty="0" smtClean="0">
                <a:solidFill>
                  <a:srgbClr val="0000CC"/>
                </a:solidFill>
                <a:latin typeface=".VnArial" pitchFamily="34" charset="0"/>
                <a:sym typeface="Euclid Symbol" pitchFamily="18" charset="2"/>
              </a:rPr>
              <a:t> 15 + 45 +  23 </a:t>
            </a:r>
            <a:r>
              <a:rPr lang="en-US" b="1" dirty="0" err="1" smtClean="0">
                <a:solidFill>
                  <a:srgbClr val="0000CC"/>
                </a:solidFill>
                <a:latin typeface=".VnArial" pitchFamily="34" charset="0"/>
                <a:sym typeface="Euclid Symbol" pitchFamily="18" charset="2"/>
              </a:rPr>
              <a:t>cã</a:t>
            </a:r>
            <a:r>
              <a:rPr lang="en-US" b="1" dirty="0" smtClean="0">
                <a:solidFill>
                  <a:srgbClr val="0000CC"/>
                </a:solidFill>
                <a:latin typeface=".VnArial" pitchFamily="34" charset="0"/>
                <a:sym typeface="Euclid Symbol" pitchFamily="18" charset="2"/>
              </a:rPr>
              <a:t> </a:t>
            </a:r>
            <a:r>
              <a:rPr lang="en-US" b="1" dirty="0" err="1" smtClean="0">
                <a:solidFill>
                  <a:srgbClr val="0000CC"/>
                </a:solidFill>
                <a:latin typeface=".VnArial" pitchFamily="34" charset="0"/>
                <a:sym typeface="Euclid Symbol" pitchFamily="18" charset="2"/>
              </a:rPr>
              <a:t>chia</a:t>
            </a:r>
            <a:r>
              <a:rPr lang="en-US" b="1" dirty="0" smtClean="0">
                <a:solidFill>
                  <a:srgbClr val="0000CC"/>
                </a:solidFill>
                <a:latin typeface=".VnArial" pitchFamily="34" charset="0"/>
                <a:sym typeface="Euclid Symbol" pitchFamily="18" charset="2"/>
              </a:rPr>
              <a:t> </a:t>
            </a:r>
            <a:r>
              <a:rPr lang="en-US" b="1" dirty="0" err="1" smtClean="0">
                <a:solidFill>
                  <a:srgbClr val="0000CC"/>
                </a:solidFill>
                <a:latin typeface=".VnArial" pitchFamily="34" charset="0"/>
                <a:sym typeface="Euclid Symbol" pitchFamily="18" charset="2"/>
              </a:rPr>
              <a:t>hÕt</a:t>
            </a:r>
            <a:r>
              <a:rPr lang="en-US" b="1" dirty="0" smtClean="0">
                <a:solidFill>
                  <a:srgbClr val="0000CC"/>
                </a:solidFill>
                <a:latin typeface=".VnArial" pitchFamily="34" charset="0"/>
                <a:sym typeface="Euclid Symbol" pitchFamily="18" charset="2"/>
              </a:rPr>
              <a:t> </a:t>
            </a:r>
            <a:r>
              <a:rPr lang="en-US" b="1" dirty="0" err="1" smtClean="0">
                <a:solidFill>
                  <a:srgbClr val="0000CC"/>
                </a:solidFill>
                <a:latin typeface=".VnArial" pitchFamily="34" charset="0"/>
                <a:sym typeface="Euclid Symbol" pitchFamily="18" charset="2"/>
              </a:rPr>
              <a:t>cho</a:t>
            </a:r>
            <a:r>
              <a:rPr lang="en-US" b="1" dirty="0" smtClean="0">
                <a:solidFill>
                  <a:srgbClr val="0000CC"/>
                </a:solidFill>
                <a:latin typeface=".VnArial" pitchFamily="34" charset="0"/>
                <a:sym typeface="Euclid Symbol" pitchFamily="18" charset="2"/>
              </a:rPr>
              <a:t> 5</a:t>
            </a:r>
          </a:p>
          <a:p>
            <a:endParaRPr lang="vi-VN" sz="2800" b="1" dirty="0">
              <a:latin typeface="Times New Roman" panose="02020603050405020304" pitchFamily="18" charset="0"/>
              <a:cs typeface="Times New Roman" panose="02020603050405020304" pitchFamily="18" charset="0"/>
            </a:endParaRPr>
          </a:p>
        </p:txBody>
      </p:sp>
      <p:sp>
        <p:nvSpPr>
          <p:cNvPr id="17" name="TextBox 16">
            <a:extLst>
              <a:ext uri="{FF2B5EF4-FFF2-40B4-BE49-F238E27FC236}">
                <a16:creationId xmlns="" xmlns:a16="http://schemas.microsoft.com/office/drawing/2014/main" id="{1C5E1295-A32F-4B6B-9686-8687A5335EE3}"/>
              </a:ext>
            </a:extLst>
          </p:cNvPr>
          <p:cNvSpPr txBox="1"/>
          <p:nvPr/>
        </p:nvSpPr>
        <p:spPr>
          <a:xfrm>
            <a:off x="304800" y="5791200"/>
            <a:ext cx="8497956" cy="646331"/>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r>
              <a:rPr lang="en-US" b="1" dirty="0" err="1" smtClean="0">
                <a:solidFill>
                  <a:schemeClr val="accent2"/>
                </a:solidFill>
                <a:latin typeface="Times New Roman" panose="02020603050405020304" pitchFamily="18" charset="0"/>
                <a:cs typeface="Times New Roman" panose="02020603050405020304" pitchFamily="18" charset="0"/>
              </a:rPr>
              <a:t>Câu</a:t>
            </a:r>
            <a:r>
              <a:rPr lang="en-US" b="1" dirty="0" smtClean="0">
                <a:solidFill>
                  <a:schemeClr val="accent2"/>
                </a:solidFill>
                <a:latin typeface="Times New Roman" panose="02020603050405020304" pitchFamily="18" charset="0"/>
                <a:cs typeface="Times New Roman" panose="02020603050405020304" pitchFamily="18" charset="0"/>
              </a:rPr>
              <a:t> </a:t>
            </a:r>
            <a:r>
              <a:rPr lang="en-US" b="1" dirty="0">
                <a:solidFill>
                  <a:schemeClr val="accent2"/>
                </a:solidFill>
                <a:latin typeface="Times New Roman" panose="02020603050405020304" pitchFamily="18" charset="0"/>
                <a:cs typeface="Times New Roman" panose="02020603050405020304" pitchFamily="18" charset="0"/>
              </a:rPr>
              <a:t>2</a:t>
            </a:r>
            <a:r>
              <a:rPr lang="en-US" b="1" dirty="0" smtClean="0">
                <a:solidFill>
                  <a:schemeClr val="accent2"/>
                </a:solidFill>
                <a:latin typeface="Times New Roman" panose="02020603050405020304" pitchFamily="18" charset="0"/>
                <a:cs typeface="Times New Roman" panose="02020603050405020304" pitchFamily="18" charset="0"/>
              </a:rPr>
              <a:t>:</a:t>
            </a:r>
            <a:r>
              <a:rPr lang="en-US" b="1" dirty="0" smtClean="0">
                <a:solidFill>
                  <a:schemeClr val="accent2"/>
                </a:solidFill>
                <a:latin typeface=".VnArial" pitchFamily="34" charset="0"/>
              </a:rPr>
              <a:t> </a:t>
            </a:r>
            <a:r>
              <a:rPr lang="en-US" b="1" dirty="0" err="1" smtClean="0">
                <a:solidFill>
                  <a:schemeClr val="accent2"/>
                </a:solidFill>
                <a:latin typeface=".VnArial" pitchFamily="34" charset="0"/>
              </a:rPr>
              <a:t>NÕu</a:t>
            </a:r>
            <a:r>
              <a:rPr lang="en-US" b="1" dirty="0" smtClean="0">
                <a:solidFill>
                  <a:schemeClr val="accent2"/>
                </a:solidFill>
                <a:latin typeface=".VnArial" pitchFamily="34" charset="0"/>
              </a:rPr>
              <a:t> </a:t>
            </a:r>
            <a:r>
              <a:rPr lang="en-US" b="1" dirty="0" err="1" smtClean="0">
                <a:solidFill>
                  <a:schemeClr val="accent2"/>
                </a:solidFill>
                <a:latin typeface=".VnArial" pitchFamily="34" charset="0"/>
              </a:rPr>
              <a:t>tæng</a:t>
            </a:r>
            <a:r>
              <a:rPr lang="en-US" b="1" dirty="0" smtClean="0">
                <a:solidFill>
                  <a:schemeClr val="accent2"/>
                </a:solidFill>
                <a:latin typeface=".VnArial" pitchFamily="34" charset="0"/>
              </a:rPr>
              <a:t> </a:t>
            </a:r>
            <a:r>
              <a:rPr lang="en-US" b="1" dirty="0" err="1" smtClean="0">
                <a:solidFill>
                  <a:schemeClr val="accent2"/>
                </a:solidFill>
                <a:latin typeface=".VnArial" pitchFamily="34" charset="0"/>
              </a:rPr>
              <a:t>cña</a:t>
            </a:r>
            <a:r>
              <a:rPr lang="en-US" b="1" dirty="0" smtClean="0">
                <a:solidFill>
                  <a:schemeClr val="accent2"/>
                </a:solidFill>
                <a:latin typeface=".VnArial" pitchFamily="34" charset="0"/>
              </a:rPr>
              <a:t> </a:t>
            </a:r>
            <a:r>
              <a:rPr lang="en-US" b="1" dirty="0" err="1" smtClean="0">
                <a:solidFill>
                  <a:schemeClr val="accent2"/>
                </a:solidFill>
                <a:latin typeface=".VnArial" pitchFamily="34" charset="0"/>
              </a:rPr>
              <a:t>hai</a:t>
            </a:r>
            <a:r>
              <a:rPr lang="en-US" b="1" dirty="0" smtClean="0">
                <a:solidFill>
                  <a:schemeClr val="accent2"/>
                </a:solidFill>
                <a:latin typeface=".VnArial" pitchFamily="34" charset="0"/>
              </a:rPr>
              <a:t> </a:t>
            </a:r>
            <a:r>
              <a:rPr lang="en-US" b="1" dirty="0" err="1" smtClean="0">
                <a:solidFill>
                  <a:schemeClr val="accent2"/>
                </a:solidFill>
                <a:latin typeface=".VnArial" pitchFamily="34" charset="0"/>
              </a:rPr>
              <a:t>sè</a:t>
            </a:r>
            <a:r>
              <a:rPr lang="en-US" b="1" dirty="0" smtClean="0">
                <a:solidFill>
                  <a:schemeClr val="accent2"/>
                </a:solidFill>
                <a:latin typeface=".VnArial" pitchFamily="34" charset="0"/>
              </a:rPr>
              <a:t> h¹ng </a:t>
            </a:r>
            <a:r>
              <a:rPr lang="en-US" b="1" dirty="0" err="1" smtClean="0">
                <a:solidFill>
                  <a:schemeClr val="accent2"/>
                </a:solidFill>
                <a:latin typeface=".VnArial" pitchFamily="34" charset="0"/>
              </a:rPr>
              <a:t>chia</a:t>
            </a:r>
            <a:r>
              <a:rPr lang="en-US" b="1" dirty="0" smtClean="0">
                <a:solidFill>
                  <a:schemeClr val="accent2"/>
                </a:solidFill>
                <a:latin typeface=".VnArial" pitchFamily="34" charset="0"/>
              </a:rPr>
              <a:t> </a:t>
            </a:r>
            <a:r>
              <a:rPr lang="en-US" b="1" dirty="0" err="1" smtClean="0">
                <a:solidFill>
                  <a:schemeClr val="accent2"/>
                </a:solidFill>
                <a:latin typeface=".VnArial" pitchFamily="34" charset="0"/>
              </a:rPr>
              <a:t>hÕt</a:t>
            </a:r>
            <a:r>
              <a:rPr lang="en-US" b="1" dirty="0" smtClean="0">
                <a:solidFill>
                  <a:schemeClr val="accent2"/>
                </a:solidFill>
                <a:latin typeface=".VnArial" pitchFamily="34" charset="0"/>
              </a:rPr>
              <a:t> </a:t>
            </a:r>
            <a:r>
              <a:rPr lang="en-US" b="1" dirty="0" err="1" smtClean="0">
                <a:solidFill>
                  <a:schemeClr val="accent2"/>
                </a:solidFill>
                <a:latin typeface=".VnArial" pitchFamily="34" charset="0"/>
              </a:rPr>
              <a:t>cho</a:t>
            </a:r>
            <a:r>
              <a:rPr lang="en-US" b="1" dirty="0" smtClean="0">
                <a:solidFill>
                  <a:schemeClr val="accent2"/>
                </a:solidFill>
                <a:latin typeface=".VnArial" pitchFamily="34" charset="0"/>
              </a:rPr>
              <a:t> 3, </a:t>
            </a:r>
            <a:r>
              <a:rPr lang="en-US" b="1" dirty="0" err="1" smtClean="0">
                <a:solidFill>
                  <a:schemeClr val="accent2"/>
                </a:solidFill>
                <a:latin typeface=".VnArial" pitchFamily="34" charset="0"/>
              </a:rPr>
              <a:t>mét</a:t>
            </a:r>
            <a:r>
              <a:rPr lang="en-US" b="1" dirty="0" smtClean="0">
                <a:solidFill>
                  <a:schemeClr val="accent2"/>
                </a:solidFill>
                <a:latin typeface=".VnArial" pitchFamily="34" charset="0"/>
              </a:rPr>
              <a:t> </a:t>
            </a:r>
            <a:r>
              <a:rPr lang="en-US" b="1" dirty="0" err="1" smtClean="0">
                <a:solidFill>
                  <a:schemeClr val="accent2"/>
                </a:solidFill>
                <a:latin typeface=".VnArial" pitchFamily="34" charset="0"/>
              </a:rPr>
              <a:t>trong</a:t>
            </a:r>
            <a:r>
              <a:rPr lang="en-US" b="1" dirty="0" smtClean="0">
                <a:solidFill>
                  <a:schemeClr val="accent2"/>
                </a:solidFill>
                <a:latin typeface=".VnArial" pitchFamily="34" charset="0"/>
              </a:rPr>
              <a:t> </a:t>
            </a:r>
            <a:r>
              <a:rPr lang="en-US" b="1" dirty="0" err="1" smtClean="0">
                <a:solidFill>
                  <a:schemeClr val="accent2"/>
                </a:solidFill>
                <a:latin typeface=".VnArial" pitchFamily="34" charset="0"/>
              </a:rPr>
              <a:t>hai</a:t>
            </a:r>
            <a:r>
              <a:rPr lang="en-US" b="1" dirty="0" smtClean="0">
                <a:solidFill>
                  <a:schemeClr val="accent2"/>
                </a:solidFill>
                <a:latin typeface=".VnArial" pitchFamily="34" charset="0"/>
              </a:rPr>
              <a:t> </a:t>
            </a:r>
            <a:r>
              <a:rPr lang="en-US" b="1" dirty="0" err="1" smtClean="0">
                <a:solidFill>
                  <a:schemeClr val="accent2"/>
                </a:solidFill>
                <a:latin typeface=".VnArial" pitchFamily="34" charset="0"/>
              </a:rPr>
              <a:t>sè</a:t>
            </a:r>
            <a:r>
              <a:rPr lang="en-US" b="1" dirty="0" smtClean="0">
                <a:solidFill>
                  <a:schemeClr val="accent2"/>
                </a:solidFill>
                <a:latin typeface=".VnArial" pitchFamily="34" charset="0"/>
              </a:rPr>
              <a:t> ®ã </a:t>
            </a:r>
            <a:r>
              <a:rPr lang="en-US" b="1" dirty="0" err="1" smtClean="0">
                <a:solidFill>
                  <a:schemeClr val="accent2"/>
                </a:solidFill>
                <a:latin typeface=".VnArial" pitchFamily="34" charset="0"/>
              </a:rPr>
              <a:t>chia</a:t>
            </a:r>
            <a:r>
              <a:rPr lang="en-US" b="1" dirty="0" smtClean="0">
                <a:solidFill>
                  <a:schemeClr val="accent2"/>
                </a:solidFill>
                <a:latin typeface=".VnArial" pitchFamily="34" charset="0"/>
              </a:rPr>
              <a:t> </a:t>
            </a:r>
            <a:r>
              <a:rPr lang="en-US" b="1" dirty="0" err="1" smtClean="0">
                <a:solidFill>
                  <a:schemeClr val="accent2"/>
                </a:solidFill>
                <a:latin typeface=".VnArial" pitchFamily="34" charset="0"/>
              </a:rPr>
              <a:t>hÕt</a:t>
            </a:r>
            <a:r>
              <a:rPr lang="en-US" b="1" dirty="0" smtClean="0">
                <a:solidFill>
                  <a:schemeClr val="accent2"/>
                </a:solidFill>
                <a:latin typeface=".VnArial" pitchFamily="34" charset="0"/>
              </a:rPr>
              <a:t> </a:t>
            </a:r>
            <a:r>
              <a:rPr lang="en-US" b="1" dirty="0" err="1" smtClean="0">
                <a:solidFill>
                  <a:schemeClr val="accent2"/>
                </a:solidFill>
                <a:latin typeface=".VnArial" pitchFamily="34" charset="0"/>
              </a:rPr>
              <a:t>cho</a:t>
            </a:r>
            <a:r>
              <a:rPr lang="en-US" b="1" dirty="0" smtClean="0">
                <a:solidFill>
                  <a:schemeClr val="accent2"/>
                </a:solidFill>
                <a:latin typeface=".VnArial" pitchFamily="34" charset="0"/>
              </a:rPr>
              <a:t> 3 </a:t>
            </a:r>
            <a:r>
              <a:rPr lang="en-US" b="1" dirty="0" err="1" smtClean="0">
                <a:solidFill>
                  <a:schemeClr val="accent2"/>
                </a:solidFill>
                <a:latin typeface=".VnArial" pitchFamily="34" charset="0"/>
              </a:rPr>
              <a:t>th</a:t>
            </a:r>
            <a:r>
              <a:rPr lang="en-US" b="1" dirty="0" smtClean="0">
                <a:solidFill>
                  <a:schemeClr val="accent2"/>
                </a:solidFill>
                <a:latin typeface=".VnArial" pitchFamily="34" charset="0"/>
              </a:rPr>
              <a:t>× </a:t>
            </a:r>
            <a:r>
              <a:rPr lang="en-US" b="1" dirty="0" err="1" smtClean="0">
                <a:solidFill>
                  <a:schemeClr val="accent2"/>
                </a:solidFill>
                <a:latin typeface=".VnArial" pitchFamily="34" charset="0"/>
              </a:rPr>
              <a:t>sè</a:t>
            </a:r>
            <a:r>
              <a:rPr lang="en-US" b="1" dirty="0" smtClean="0">
                <a:solidFill>
                  <a:schemeClr val="accent2"/>
                </a:solidFill>
                <a:latin typeface=".VnArial" pitchFamily="34" charset="0"/>
              </a:rPr>
              <a:t> </a:t>
            </a:r>
            <a:r>
              <a:rPr lang="en-US" b="1" dirty="0" err="1" smtClean="0">
                <a:solidFill>
                  <a:schemeClr val="accent2"/>
                </a:solidFill>
                <a:latin typeface=".VnArial" pitchFamily="34" charset="0"/>
              </a:rPr>
              <a:t>cßn</a:t>
            </a:r>
            <a:r>
              <a:rPr lang="en-US" b="1" dirty="0" smtClean="0">
                <a:solidFill>
                  <a:schemeClr val="accent2"/>
                </a:solidFill>
                <a:latin typeface=".VnArial" pitchFamily="34" charset="0"/>
              </a:rPr>
              <a:t> l¹i </a:t>
            </a:r>
            <a:r>
              <a:rPr lang="en-US" b="1" dirty="0" err="1" smtClean="0">
                <a:solidFill>
                  <a:schemeClr val="accent2"/>
                </a:solidFill>
                <a:latin typeface=".VnArial" pitchFamily="34" charset="0"/>
              </a:rPr>
              <a:t>chia</a:t>
            </a:r>
            <a:r>
              <a:rPr lang="en-US" b="1" dirty="0" smtClean="0">
                <a:solidFill>
                  <a:schemeClr val="accent2"/>
                </a:solidFill>
                <a:latin typeface=".VnArial" pitchFamily="34" charset="0"/>
              </a:rPr>
              <a:t> </a:t>
            </a:r>
            <a:r>
              <a:rPr lang="en-US" b="1" dirty="0" err="1" smtClean="0">
                <a:solidFill>
                  <a:schemeClr val="accent2"/>
                </a:solidFill>
                <a:latin typeface=".VnArial" pitchFamily="34" charset="0"/>
              </a:rPr>
              <a:t>hÕt</a:t>
            </a:r>
            <a:r>
              <a:rPr lang="en-US" b="1" dirty="0" smtClean="0">
                <a:solidFill>
                  <a:schemeClr val="accent2"/>
                </a:solidFill>
                <a:latin typeface=".VnArial" pitchFamily="34" charset="0"/>
              </a:rPr>
              <a:t> </a:t>
            </a:r>
            <a:r>
              <a:rPr lang="en-US" b="1" dirty="0" err="1" smtClean="0">
                <a:solidFill>
                  <a:schemeClr val="accent2"/>
                </a:solidFill>
                <a:latin typeface=".VnArial" pitchFamily="34" charset="0"/>
              </a:rPr>
              <a:t>cho</a:t>
            </a:r>
            <a:r>
              <a:rPr lang="en-US" b="1" dirty="0" smtClean="0">
                <a:solidFill>
                  <a:schemeClr val="accent2"/>
                </a:solidFill>
                <a:latin typeface=".VnArial" pitchFamily="34" charset="0"/>
              </a:rPr>
              <a:t> 3</a:t>
            </a:r>
            <a:endParaRPr lang="vi-VN" b="1" dirty="0">
              <a:solidFill>
                <a:schemeClr val="accent2"/>
              </a:solidFill>
              <a:latin typeface="Times New Roman" panose="02020603050405020304" pitchFamily="18" charset="0"/>
              <a:cs typeface="Times New Roman" panose="02020603050405020304" pitchFamily="18" charset="0"/>
            </a:endParaRPr>
          </a:p>
        </p:txBody>
      </p:sp>
      <p:sp>
        <p:nvSpPr>
          <p:cNvPr id="18" name="TextBox 17">
            <a:extLst>
              <a:ext uri="{FF2B5EF4-FFF2-40B4-BE49-F238E27FC236}">
                <a16:creationId xmlns="" xmlns:a16="http://schemas.microsoft.com/office/drawing/2014/main" id="{D7F59A39-4934-4428-858D-BECC167AF0EC}"/>
              </a:ext>
            </a:extLst>
          </p:cNvPr>
          <p:cNvSpPr txBox="1"/>
          <p:nvPr/>
        </p:nvSpPr>
        <p:spPr>
          <a:xfrm>
            <a:off x="381000" y="6019800"/>
            <a:ext cx="8497956" cy="707886"/>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r>
              <a:rPr lang="en-US" sz="2000" b="1" dirty="0" err="1" smtClean="0">
                <a:latin typeface="Times New Roman" panose="02020603050405020304" pitchFamily="18" charset="0"/>
                <a:cs typeface="Times New Roman" panose="02020603050405020304" pitchFamily="18" charset="0"/>
              </a:rPr>
              <a:t>Câu</a:t>
            </a:r>
            <a:r>
              <a:rPr lang="en-US" sz="2000" b="1" dirty="0" smtClean="0">
                <a:latin typeface="Times New Roman" panose="02020603050405020304" pitchFamily="18" charset="0"/>
                <a:cs typeface="Times New Roman" panose="02020603050405020304" pitchFamily="18" charset="0"/>
              </a:rPr>
              <a:t>  1:</a:t>
            </a:r>
            <a:r>
              <a:rPr lang="en-US" sz="2000" b="1" dirty="0" smtClean="0">
                <a:solidFill>
                  <a:srgbClr val="9900FF"/>
                </a:solidFill>
                <a:latin typeface=".VnArial" pitchFamily="34" charset="0"/>
              </a:rPr>
              <a:t> </a:t>
            </a:r>
            <a:r>
              <a:rPr lang="en-US" sz="2000" b="1" dirty="0" err="1" smtClean="0">
                <a:solidFill>
                  <a:srgbClr val="9900FF"/>
                </a:solidFill>
                <a:latin typeface=".VnArial" pitchFamily="34" charset="0"/>
              </a:rPr>
              <a:t>NÕu</a:t>
            </a:r>
            <a:r>
              <a:rPr lang="en-US" sz="2000" b="1" dirty="0" smtClean="0">
                <a:solidFill>
                  <a:srgbClr val="9900FF"/>
                </a:solidFill>
                <a:latin typeface=".VnArial" pitchFamily="34" charset="0"/>
              </a:rPr>
              <a:t> </a:t>
            </a:r>
            <a:r>
              <a:rPr lang="en-US" sz="2000" b="1" dirty="0" err="1" smtClean="0">
                <a:solidFill>
                  <a:srgbClr val="9900FF"/>
                </a:solidFill>
                <a:latin typeface=".VnArial" pitchFamily="34" charset="0"/>
              </a:rPr>
              <a:t>mçi</a:t>
            </a:r>
            <a:r>
              <a:rPr lang="en-US" sz="2000" b="1" dirty="0" smtClean="0">
                <a:solidFill>
                  <a:srgbClr val="9900FF"/>
                </a:solidFill>
                <a:latin typeface=".VnArial" pitchFamily="34" charset="0"/>
              </a:rPr>
              <a:t> </a:t>
            </a:r>
            <a:r>
              <a:rPr lang="en-US" sz="2000" b="1" dirty="0" err="1" smtClean="0">
                <a:solidFill>
                  <a:srgbClr val="9900FF"/>
                </a:solidFill>
                <a:latin typeface=".VnArial" pitchFamily="34" charset="0"/>
              </a:rPr>
              <a:t>sè</a:t>
            </a:r>
            <a:r>
              <a:rPr lang="en-US" sz="2000" b="1" dirty="0" smtClean="0">
                <a:solidFill>
                  <a:srgbClr val="9900FF"/>
                </a:solidFill>
                <a:latin typeface=".VnArial" pitchFamily="34" charset="0"/>
              </a:rPr>
              <a:t> h¹ng </a:t>
            </a:r>
            <a:r>
              <a:rPr lang="en-US" sz="2000" b="1" dirty="0" err="1" smtClean="0">
                <a:solidFill>
                  <a:srgbClr val="9900FF"/>
                </a:solidFill>
                <a:latin typeface=".VnArial" pitchFamily="34" charset="0"/>
              </a:rPr>
              <a:t>cña</a:t>
            </a:r>
            <a:r>
              <a:rPr lang="en-US" sz="2000" b="1" dirty="0" smtClean="0">
                <a:solidFill>
                  <a:srgbClr val="9900FF"/>
                </a:solidFill>
                <a:latin typeface=".VnArial" pitchFamily="34" charset="0"/>
              </a:rPr>
              <a:t> </a:t>
            </a:r>
            <a:r>
              <a:rPr lang="en-US" sz="2000" b="1" dirty="0" err="1" smtClean="0">
                <a:solidFill>
                  <a:srgbClr val="9900FF"/>
                </a:solidFill>
                <a:latin typeface=".VnArial" pitchFamily="34" charset="0"/>
              </a:rPr>
              <a:t>tæng</a:t>
            </a:r>
            <a:r>
              <a:rPr lang="en-US" sz="2000" b="1" dirty="0" smtClean="0">
                <a:solidFill>
                  <a:srgbClr val="9900FF"/>
                </a:solidFill>
                <a:latin typeface=".VnArial" pitchFamily="34" charset="0"/>
              </a:rPr>
              <a:t> </a:t>
            </a:r>
            <a:r>
              <a:rPr lang="en-US" sz="2000" b="1" dirty="0" err="1" smtClean="0">
                <a:solidFill>
                  <a:srgbClr val="9900FF"/>
                </a:solidFill>
                <a:latin typeface=".VnArial" pitchFamily="34" charset="0"/>
              </a:rPr>
              <a:t>kh«ng</a:t>
            </a:r>
            <a:r>
              <a:rPr lang="en-US" sz="2000" b="1" dirty="0" smtClean="0">
                <a:solidFill>
                  <a:srgbClr val="9900FF"/>
                </a:solidFill>
                <a:latin typeface=".VnArial" pitchFamily="34" charset="0"/>
              </a:rPr>
              <a:t> </a:t>
            </a:r>
            <a:r>
              <a:rPr lang="en-US" sz="2000" b="1" dirty="0" err="1" smtClean="0">
                <a:solidFill>
                  <a:srgbClr val="9900FF"/>
                </a:solidFill>
                <a:latin typeface=".VnArial" pitchFamily="34" charset="0"/>
              </a:rPr>
              <a:t>chia</a:t>
            </a:r>
            <a:r>
              <a:rPr lang="en-US" sz="2000" b="1" dirty="0" smtClean="0">
                <a:solidFill>
                  <a:srgbClr val="9900FF"/>
                </a:solidFill>
                <a:latin typeface=".VnArial" pitchFamily="34" charset="0"/>
              </a:rPr>
              <a:t> </a:t>
            </a:r>
            <a:r>
              <a:rPr lang="en-US" sz="2000" b="1" dirty="0" err="1" smtClean="0">
                <a:solidFill>
                  <a:srgbClr val="9900FF"/>
                </a:solidFill>
                <a:latin typeface=".VnArial" pitchFamily="34" charset="0"/>
              </a:rPr>
              <a:t>hÕt</a:t>
            </a:r>
            <a:r>
              <a:rPr lang="en-US" sz="2000" b="1" dirty="0" smtClean="0">
                <a:solidFill>
                  <a:srgbClr val="9900FF"/>
                </a:solidFill>
                <a:latin typeface=".VnArial" pitchFamily="34" charset="0"/>
              </a:rPr>
              <a:t> </a:t>
            </a:r>
            <a:r>
              <a:rPr lang="en-US" sz="2000" b="1" dirty="0" err="1" smtClean="0">
                <a:solidFill>
                  <a:srgbClr val="9900FF"/>
                </a:solidFill>
                <a:latin typeface=".VnArial" pitchFamily="34" charset="0"/>
              </a:rPr>
              <a:t>cho</a:t>
            </a:r>
            <a:r>
              <a:rPr lang="en-US" sz="2000" b="1" dirty="0" smtClean="0">
                <a:solidFill>
                  <a:srgbClr val="9900FF"/>
                </a:solidFill>
                <a:latin typeface=".VnArial" pitchFamily="34" charset="0"/>
              </a:rPr>
              <a:t> 4 </a:t>
            </a:r>
            <a:r>
              <a:rPr lang="en-US" sz="2000" b="1" dirty="0" err="1" smtClean="0">
                <a:solidFill>
                  <a:srgbClr val="9900FF"/>
                </a:solidFill>
                <a:latin typeface=".VnArial" pitchFamily="34" charset="0"/>
              </a:rPr>
              <a:t>th</a:t>
            </a:r>
            <a:r>
              <a:rPr lang="en-US" sz="2000" b="1" dirty="0" smtClean="0">
                <a:solidFill>
                  <a:srgbClr val="9900FF"/>
                </a:solidFill>
                <a:latin typeface=".VnArial" pitchFamily="34" charset="0"/>
              </a:rPr>
              <a:t>× </a:t>
            </a:r>
            <a:r>
              <a:rPr lang="en-US" sz="2000" b="1" dirty="0" err="1" smtClean="0">
                <a:solidFill>
                  <a:srgbClr val="9900FF"/>
                </a:solidFill>
                <a:latin typeface=".VnArial" pitchFamily="34" charset="0"/>
              </a:rPr>
              <a:t>tæng</a:t>
            </a:r>
            <a:r>
              <a:rPr lang="en-US" sz="2000" b="1" dirty="0" smtClean="0">
                <a:solidFill>
                  <a:srgbClr val="9900FF"/>
                </a:solidFill>
                <a:latin typeface=".VnArial" pitchFamily="34" charset="0"/>
              </a:rPr>
              <a:t> </a:t>
            </a:r>
            <a:r>
              <a:rPr lang="en-US" sz="2000" b="1" dirty="0" err="1" smtClean="0">
                <a:solidFill>
                  <a:srgbClr val="9900FF"/>
                </a:solidFill>
                <a:latin typeface=".VnArial" pitchFamily="34" charset="0"/>
              </a:rPr>
              <a:t>kh«ng</a:t>
            </a:r>
            <a:r>
              <a:rPr lang="en-US" sz="2000" b="1" dirty="0" smtClean="0">
                <a:solidFill>
                  <a:srgbClr val="9900FF"/>
                </a:solidFill>
                <a:latin typeface=".VnArial" pitchFamily="34" charset="0"/>
              </a:rPr>
              <a:t> </a:t>
            </a:r>
            <a:r>
              <a:rPr lang="en-US" sz="2000" b="1" dirty="0" err="1" smtClean="0">
                <a:solidFill>
                  <a:srgbClr val="9900FF"/>
                </a:solidFill>
                <a:latin typeface=".VnArial" pitchFamily="34" charset="0"/>
              </a:rPr>
              <a:t>chia</a:t>
            </a:r>
            <a:r>
              <a:rPr lang="en-US" sz="2000" b="1" dirty="0" smtClean="0">
                <a:solidFill>
                  <a:srgbClr val="9900FF"/>
                </a:solidFill>
                <a:latin typeface=".VnArial" pitchFamily="34" charset="0"/>
              </a:rPr>
              <a:t> </a:t>
            </a:r>
            <a:r>
              <a:rPr lang="en-US" sz="2000" b="1" dirty="0" err="1" smtClean="0">
                <a:solidFill>
                  <a:srgbClr val="9900FF"/>
                </a:solidFill>
                <a:latin typeface=".VnArial" pitchFamily="34" charset="0"/>
              </a:rPr>
              <a:t>hÕt</a:t>
            </a:r>
            <a:r>
              <a:rPr lang="en-US" sz="2000" b="1" dirty="0" smtClean="0">
                <a:solidFill>
                  <a:srgbClr val="9900FF"/>
                </a:solidFill>
                <a:latin typeface=".VnArial" pitchFamily="34" charset="0"/>
              </a:rPr>
              <a:t> </a:t>
            </a:r>
            <a:r>
              <a:rPr lang="en-US" sz="2000" b="1" dirty="0" err="1" smtClean="0">
                <a:solidFill>
                  <a:srgbClr val="9900FF"/>
                </a:solidFill>
                <a:latin typeface=".VnArial" pitchFamily="34" charset="0"/>
              </a:rPr>
              <a:t>cho</a:t>
            </a:r>
            <a:r>
              <a:rPr lang="en-US" sz="2000" b="1" dirty="0" smtClean="0">
                <a:solidFill>
                  <a:srgbClr val="9900FF"/>
                </a:solidFill>
                <a:latin typeface=".VnArial" pitchFamily="34" charset="0"/>
              </a:rPr>
              <a:t> 4</a:t>
            </a:r>
            <a:endParaRPr lang="vi-VN" sz="2000" b="1" dirty="0">
              <a:latin typeface="Times New Roman" panose="02020603050405020304" pitchFamily="18" charset="0"/>
              <a:cs typeface="Times New Roman" panose="02020603050405020304" pitchFamily="18" charset="0"/>
            </a:endParaRPr>
          </a:p>
        </p:txBody>
      </p:sp>
      <p:sp>
        <p:nvSpPr>
          <p:cNvPr id="19" name="TextBox 18">
            <a:extLst>
              <a:ext uri="{FF2B5EF4-FFF2-40B4-BE49-F238E27FC236}">
                <a16:creationId xmlns="" xmlns:a16="http://schemas.microsoft.com/office/drawing/2014/main" id="{F1D99AA5-6674-44DA-B5BA-C86846BC2FD9}"/>
              </a:ext>
            </a:extLst>
          </p:cNvPr>
          <p:cNvSpPr txBox="1"/>
          <p:nvPr/>
        </p:nvSpPr>
        <p:spPr>
          <a:xfrm>
            <a:off x="152400" y="5867400"/>
            <a:ext cx="8766690" cy="830997"/>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r>
              <a:rPr lang="en-US" sz="2400" b="1" dirty="0" err="1">
                <a:latin typeface="Times New Roman" panose="02020603050405020304" pitchFamily="18" charset="0"/>
                <a:cs typeface="Times New Roman" panose="02020603050405020304" pitchFamily="18" charset="0"/>
              </a:rPr>
              <a:t>Câu</a:t>
            </a:r>
            <a:r>
              <a:rPr lang="en-US" sz="2400" b="1" dirty="0">
                <a:latin typeface="Times New Roman" panose="02020603050405020304" pitchFamily="18" charset="0"/>
                <a:cs typeface="Times New Roman" panose="02020603050405020304" pitchFamily="18" charset="0"/>
              </a:rPr>
              <a:t> </a:t>
            </a:r>
            <a:r>
              <a:rPr lang="en-US" sz="2400" b="1" dirty="0" smtClean="0">
                <a:latin typeface="Times New Roman" panose="02020603050405020304" pitchFamily="18" charset="0"/>
                <a:cs typeface="Times New Roman" panose="02020603050405020304" pitchFamily="18" charset="0"/>
              </a:rPr>
              <a:t>8: </a:t>
            </a:r>
            <a:r>
              <a:rPr lang="en-US" sz="2400" b="1" dirty="0" err="1" smtClean="0">
                <a:latin typeface="Times New Roman" panose="02020603050405020304" pitchFamily="18" charset="0"/>
                <a:cs typeface="Times New Roman" panose="02020603050405020304" pitchFamily="18" charset="0"/>
              </a:rPr>
              <a:t>Tổng</a:t>
            </a:r>
            <a:r>
              <a:rPr lang="en-US" sz="2400" b="1" dirty="0" smtClean="0">
                <a:latin typeface="Times New Roman" panose="02020603050405020304" pitchFamily="18" charset="0"/>
                <a:cs typeface="Times New Roman" panose="02020603050405020304" pitchFamily="18" charset="0"/>
              </a:rPr>
              <a:t> 19 + 5 +1990  </a:t>
            </a:r>
            <a:r>
              <a:rPr lang="en-US" sz="2400" b="1" dirty="0" err="1" smtClean="0">
                <a:latin typeface="Times New Roman" panose="02020603050405020304" pitchFamily="18" charset="0"/>
                <a:cs typeface="Times New Roman" panose="02020603050405020304" pitchFamily="18" charset="0"/>
              </a:rPr>
              <a:t>có</a:t>
            </a:r>
            <a:r>
              <a:rPr lang="en-US" sz="2400" b="1" dirty="0" smtClean="0">
                <a:latin typeface="Times New Roman" panose="02020603050405020304" pitchFamily="18" charset="0"/>
                <a:cs typeface="Times New Roman" panose="02020603050405020304" pitchFamily="18" charset="0"/>
              </a:rPr>
              <a:t> </a:t>
            </a:r>
            <a:r>
              <a:rPr lang="en-US" sz="2400" b="1" dirty="0" err="1" smtClean="0">
                <a:latin typeface="Times New Roman" panose="02020603050405020304" pitchFamily="18" charset="0"/>
                <a:cs typeface="Times New Roman" panose="02020603050405020304" pitchFamily="18" charset="0"/>
              </a:rPr>
              <a:t>chia</a:t>
            </a:r>
            <a:r>
              <a:rPr lang="en-US" sz="2400" b="1" dirty="0" smtClean="0">
                <a:latin typeface="Times New Roman" panose="02020603050405020304" pitchFamily="18" charset="0"/>
                <a:cs typeface="Times New Roman" panose="02020603050405020304" pitchFamily="18" charset="0"/>
              </a:rPr>
              <a:t> </a:t>
            </a:r>
            <a:r>
              <a:rPr lang="en-US" sz="2400" b="1" dirty="0" err="1" smtClean="0">
                <a:latin typeface="Times New Roman" panose="02020603050405020304" pitchFamily="18" charset="0"/>
                <a:cs typeface="Times New Roman" panose="02020603050405020304" pitchFamily="18" charset="0"/>
              </a:rPr>
              <a:t>hết</a:t>
            </a:r>
            <a:r>
              <a:rPr lang="en-US" sz="2400" b="1" dirty="0" smtClean="0">
                <a:latin typeface="Times New Roman" panose="02020603050405020304" pitchFamily="18" charset="0"/>
                <a:cs typeface="Times New Roman" panose="02020603050405020304" pitchFamily="18" charset="0"/>
              </a:rPr>
              <a:t> </a:t>
            </a:r>
            <a:r>
              <a:rPr lang="en-US" sz="2400" b="1" dirty="0" err="1" smtClean="0">
                <a:latin typeface="Times New Roman" panose="02020603050405020304" pitchFamily="18" charset="0"/>
                <a:cs typeface="Times New Roman" panose="02020603050405020304" pitchFamily="18" charset="0"/>
              </a:rPr>
              <a:t>cho</a:t>
            </a:r>
            <a:r>
              <a:rPr lang="en-US" sz="2400" b="1" dirty="0" smtClean="0">
                <a:latin typeface="Times New Roman" panose="02020603050405020304" pitchFamily="18" charset="0"/>
                <a:cs typeface="Times New Roman" panose="02020603050405020304" pitchFamily="18" charset="0"/>
              </a:rPr>
              <a:t> 10? </a:t>
            </a:r>
            <a:endParaRPr lang="vi-VN" sz="2400" b="1" dirty="0" smtClean="0">
              <a:latin typeface="Times New Roman" panose="02020603050405020304" pitchFamily="18" charset="0"/>
              <a:cs typeface="Times New Roman" panose="02020603050405020304" pitchFamily="18" charset="0"/>
            </a:endParaRPr>
          </a:p>
          <a:p>
            <a:endParaRPr lang="vi-VN" sz="2400" b="1" dirty="0">
              <a:latin typeface="Times New Roman" panose="02020603050405020304" pitchFamily="18" charset="0"/>
              <a:cs typeface="Times New Roman" panose="02020603050405020304" pitchFamily="18" charset="0"/>
            </a:endParaRPr>
          </a:p>
        </p:txBody>
      </p:sp>
      <p:sp>
        <p:nvSpPr>
          <p:cNvPr id="20" name="TextBox 19">
            <a:extLst>
              <a:ext uri="{FF2B5EF4-FFF2-40B4-BE49-F238E27FC236}">
                <a16:creationId xmlns="" xmlns:a16="http://schemas.microsoft.com/office/drawing/2014/main" id="{B5890A48-512A-468F-BDA6-BED25E2C8C33}"/>
              </a:ext>
            </a:extLst>
          </p:cNvPr>
          <p:cNvSpPr txBox="1"/>
          <p:nvPr/>
        </p:nvSpPr>
        <p:spPr>
          <a:xfrm>
            <a:off x="381000" y="5867400"/>
            <a:ext cx="8497956" cy="523220"/>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r>
              <a:rPr lang="en-US" sz="2800" b="1" dirty="0" err="1" smtClean="0">
                <a:latin typeface="Times New Roman" panose="02020603050405020304" pitchFamily="18" charset="0"/>
                <a:cs typeface="Times New Roman" panose="02020603050405020304" pitchFamily="18" charset="0"/>
              </a:rPr>
              <a:t>Câu</a:t>
            </a:r>
            <a:r>
              <a:rPr lang="en-US" sz="2800" b="1" dirty="0" smtClean="0">
                <a:latin typeface="Times New Roman" panose="02020603050405020304" pitchFamily="18" charset="0"/>
                <a:cs typeface="Times New Roman" panose="02020603050405020304" pitchFamily="18" charset="0"/>
              </a:rPr>
              <a:t> </a:t>
            </a:r>
            <a:r>
              <a:rPr lang="en-US" sz="2800" b="1" dirty="0" err="1" smtClean="0">
                <a:latin typeface="Times New Roman" panose="02020603050405020304" pitchFamily="18" charset="0"/>
                <a:cs typeface="Times New Roman" panose="02020603050405020304" pitchFamily="18" charset="0"/>
              </a:rPr>
              <a:t>hỏi</a:t>
            </a:r>
            <a:r>
              <a:rPr lang="en-US" sz="2800" b="1" dirty="0" smtClean="0">
                <a:latin typeface="Times New Roman" panose="02020603050405020304" pitchFamily="18" charset="0"/>
                <a:cs typeface="Times New Roman" panose="02020603050405020304" pitchFamily="18" charset="0"/>
              </a:rPr>
              <a:t> 7: 2019 – 1969 - 50 </a:t>
            </a:r>
            <a:r>
              <a:rPr lang="en-US" sz="2800" b="1" dirty="0" err="1" smtClean="0">
                <a:latin typeface="Times New Roman" panose="02020603050405020304" pitchFamily="18" charset="0"/>
                <a:cs typeface="Times New Roman" panose="02020603050405020304" pitchFamily="18" charset="0"/>
              </a:rPr>
              <a:t>có</a:t>
            </a:r>
            <a:r>
              <a:rPr lang="en-US" sz="2800" b="1" dirty="0" smtClean="0">
                <a:latin typeface="Times New Roman" panose="02020603050405020304" pitchFamily="18" charset="0"/>
                <a:cs typeface="Times New Roman" panose="02020603050405020304" pitchFamily="18" charset="0"/>
              </a:rPr>
              <a:t> </a:t>
            </a:r>
            <a:r>
              <a:rPr lang="en-US" sz="2800" b="1" dirty="0" err="1" smtClean="0">
                <a:latin typeface="Times New Roman" panose="02020603050405020304" pitchFamily="18" charset="0"/>
                <a:cs typeface="Times New Roman" panose="02020603050405020304" pitchFamily="18" charset="0"/>
              </a:rPr>
              <a:t>chia</a:t>
            </a:r>
            <a:r>
              <a:rPr lang="en-US" sz="2800" b="1" dirty="0" smtClean="0">
                <a:latin typeface="Times New Roman" panose="02020603050405020304" pitchFamily="18" charset="0"/>
                <a:cs typeface="Times New Roman" panose="02020603050405020304" pitchFamily="18" charset="0"/>
              </a:rPr>
              <a:t> </a:t>
            </a:r>
            <a:r>
              <a:rPr lang="en-US" sz="2800" b="1" dirty="0" err="1" smtClean="0">
                <a:latin typeface="Times New Roman" panose="02020603050405020304" pitchFamily="18" charset="0"/>
                <a:cs typeface="Times New Roman" panose="02020603050405020304" pitchFamily="18" charset="0"/>
              </a:rPr>
              <a:t>hết</a:t>
            </a:r>
            <a:r>
              <a:rPr lang="en-US" sz="2800" b="1" dirty="0" smtClean="0">
                <a:latin typeface="Times New Roman" panose="02020603050405020304" pitchFamily="18" charset="0"/>
                <a:cs typeface="Times New Roman" panose="02020603050405020304" pitchFamily="18" charset="0"/>
              </a:rPr>
              <a:t> </a:t>
            </a:r>
            <a:r>
              <a:rPr lang="en-US" sz="2800" b="1" dirty="0" err="1" smtClean="0">
                <a:latin typeface="Times New Roman" panose="02020603050405020304" pitchFamily="18" charset="0"/>
                <a:cs typeface="Times New Roman" panose="02020603050405020304" pitchFamily="18" charset="0"/>
              </a:rPr>
              <a:t>cho</a:t>
            </a:r>
            <a:r>
              <a:rPr lang="en-US" sz="2800" b="1" dirty="0" smtClean="0">
                <a:latin typeface="Times New Roman" panose="02020603050405020304" pitchFamily="18" charset="0"/>
                <a:cs typeface="Times New Roman" panose="02020603050405020304" pitchFamily="18" charset="0"/>
              </a:rPr>
              <a:t> 79? </a:t>
            </a:r>
            <a:endParaRPr lang="vi-VN" sz="2800" b="1" dirty="0">
              <a:latin typeface="Times New Roman" panose="02020603050405020304" pitchFamily="18" charset="0"/>
              <a:cs typeface="Times New Roman" panose="02020603050405020304" pitchFamily="18" charset="0"/>
            </a:endParaRPr>
          </a:p>
        </p:txBody>
      </p:sp>
      <p:sp>
        <p:nvSpPr>
          <p:cNvPr id="21" name="TextBox 20">
            <a:extLst>
              <a:ext uri="{FF2B5EF4-FFF2-40B4-BE49-F238E27FC236}">
                <a16:creationId xmlns="" xmlns:a16="http://schemas.microsoft.com/office/drawing/2014/main" id="{AC420E72-45E5-4832-835E-BCA861346483}"/>
              </a:ext>
            </a:extLst>
          </p:cNvPr>
          <p:cNvSpPr txBox="1"/>
          <p:nvPr/>
        </p:nvSpPr>
        <p:spPr>
          <a:xfrm>
            <a:off x="381000" y="5867400"/>
            <a:ext cx="8497956" cy="523220"/>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r>
              <a:rPr lang="en-US" sz="2800" b="1" dirty="0" err="1" smtClean="0">
                <a:latin typeface="Times New Roman" panose="02020603050405020304" pitchFamily="18" charset="0"/>
                <a:cs typeface="Times New Roman" panose="02020603050405020304" pitchFamily="18" charset="0"/>
              </a:rPr>
              <a:t>Câu</a:t>
            </a:r>
            <a:r>
              <a:rPr lang="en-US" sz="2800" b="1" dirty="0" smtClean="0">
                <a:latin typeface="Times New Roman" panose="02020603050405020304" pitchFamily="18" charset="0"/>
                <a:cs typeface="Times New Roman" panose="02020603050405020304" pitchFamily="18" charset="0"/>
              </a:rPr>
              <a:t> </a:t>
            </a:r>
            <a:r>
              <a:rPr lang="en-US" sz="2800" b="1" dirty="0">
                <a:latin typeface="Times New Roman" panose="02020603050405020304" pitchFamily="18" charset="0"/>
                <a:cs typeface="Times New Roman" panose="02020603050405020304" pitchFamily="18" charset="0"/>
              </a:rPr>
              <a:t>6</a:t>
            </a:r>
            <a:r>
              <a:rPr lang="en-US" sz="2800" b="1" dirty="0" smtClean="0">
                <a:latin typeface="Times New Roman" panose="02020603050405020304" pitchFamily="18" charset="0"/>
                <a:cs typeface="Times New Roman" panose="02020603050405020304" pitchFamily="18" charset="0"/>
              </a:rPr>
              <a:t>: 2  + 9 + 1945 </a:t>
            </a:r>
            <a:r>
              <a:rPr lang="en-US" sz="2800" b="1" dirty="0" err="1" smtClean="0">
                <a:latin typeface="Times New Roman" panose="02020603050405020304" pitchFamily="18" charset="0"/>
                <a:cs typeface="Times New Roman" panose="02020603050405020304" pitchFamily="18" charset="0"/>
              </a:rPr>
              <a:t>có</a:t>
            </a:r>
            <a:r>
              <a:rPr lang="en-US" sz="2800" b="1" dirty="0" smtClean="0">
                <a:latin typeface="Times New Roman" panose="02020603050405020304" pitchFamily="18" charset="0"/>
                <a:cs typeface="Times New Roman" panose="02020603050405020304" pitchFamily="18" charset="0"/>
              </a:rPr>
              <a:t> </a:t>
            </a:r>
            <a:r>
              <a:rPr lang="en-US" sz="2800" b="1" dirty="0" err="1" smtClean="0">
                <a:latin typeface="Times New Roman" panose="02020603050405020304" pitchFamily="18" charset="0"/>
                <a:cs typeface="Times New Roman" panose="02020603050405020304" pitchFamily="18" charset="0"/>
              </a:rPr>
              <a:t>chia</a:t>
            </a:r>
            <a:r>
              <a:rPr lang="en-US" sz="2800" b="1" dirty="0" smtClean="0">
                <a:latin typeface="Times New Roman" panose="02020603050405020304" pitchFamily="18" charset="0"/>
                <a:cs typeface="Times New Roman" panose="02020603050405020304" pitchFamily="18" charset="0"/>
              </a:rPr>
              <a:t> </a:t>
            </a:r>
            <a:r>
              <a:rPr lang="en-US" sz="2800" b="1" dirty="0" err="1" smtClean="0">
                <a:latin typeface="Times New Roman" panose="02020603050405020304" pitchFamily="18" charset="0"/>
                <a:cs typeface="Times New Roman" panose="02020603050405020304" pitchFamily="18" charset="0"/>
              </a:rPr>
              <a:t>hết</a:t>
            </a:r>
            <a:r>
              <a:rPr lang="en-US" sz="2800" b="1" dirty="0" smtClean="0">
                <a:latin typeface="Times New Roman" panose="02020603050405020304" pitchFamily="18" charset="0"/>
                <a:cs typeface="Times New Roman" panose="02020603050405020304" pitchFamily="18" charset="0"/>
              </a:rPr>
              <a:t> </a:t>
            </a:r>
            <a:r>
              <a:rPr lang="en-US" sz="2800" b="1" dirty="0" err="1" smtClean="0">
                <a:latin typeface="Times New Roman" panose="02020603050405020304" pitchFamily="18" charset="0"/>
                <a:cs typeface="Times New Roman" panose="02020603050405020304" pitchFamily="18" charset="0"/>
              </a:rPr>
              <a:t>cho</a:t>
            </a:r>
            <a:r>
              <a:rPr lang="en-US" sz="2800" b="1" dirty="0" smtClean="0">
                <a:latin typeface="Times New Roman" panose="02020603050405020304" pitchFamily="18" charset="0"/>
                <a:cs typeface="Times New Roman" panose="02020603050405020304" pitchFamily="18" charset="0"/>
              </a:rPr>
              <a:t> 5? </a:t>
            </a:r>
            <a:endParaRPr lang="vi-VN" sz="2800" b="1" dirty="0">
              <a:latin typeface="Times New Roman" panose="02020603050405020304" pitchFamily="18" charset="0"/>
              <a:cs typeface="Times New Roman" panose="02020603050405020304" pitchFamily="18" charset="0"/>
            </a:endParaRPr>
          </a:p>
        </p:txBody>
      </p:sp>
      <p:sp>
        <p:nvSpPr>
          <p:cNvPr id="22" name="TextBox 21">
            <a:extLst>
              <a:ext uri="{FF2B5EF4-FFF2-40B4-BE49-F238E27FC236}">
                <a16:creationId xmlns="" xmlns:a16="http://schemas.microsoft.com/office/drawing/2014/main" id="{A5AB6003-6333-4D79-B09C-91A188418776}"/>
              </a:ext>
            </a:extLst>
          </p:cNvPr>
          <p:cNvSpPr txBox="1"/>
          <p:nvPr/>
        </p:nvSpPr>
        <p:spPr>
          <a:xfrm>
            <a:off x="228600" y="5943600"/>
            <a:ext cx="8497956" cy="769441"/>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r>
              <a:rPr lang="en-US" sz="2400" b="1" dirty="0" err="1" smtClean="0">
                <a:latin typeface="Times New Roman" panose="02020603050405020304" pitchFamily="18" charset="0"/>
                <a:cs typeface="Times New Roman" panose="02020603050405020304" pitchFamily="18" charset="0"/>
              </a:rPr>
              <a:t>Câu</a:t>
            </a:r>
            <a:r>
              <a:rPr lang="en-US" sz="2400" b="1" dirty="0" smtClean="0">
                <a:latin typeface="Times New Roman" panose="02020603050405020304" pitchFamily="18" charset="0"/>
                <a:cs typeface="Times New Roman" panose="02020603050405020304" pitchFamily="18" charset="0"/>
              </a:rPr>
              <a:t> 5:</a:t>
            </a:r>
            <a:r>
              <a:rPr lang="en-US" sz="2400" b="1" dirty="0" smtClean="0">
                <a:solidFill>
                  <a:srgbClr val="0000CC"/>
                </a:solidFill>
                <a:latin typeface=".VnArial" pitchFamily="34" charset="0"/>
                <a:sym typeface="Euclid Symbol" pitchFamily="18" charset="2"/>
              </a:rPr>
              <a:t> </a:t>
            </a:r>
            <a:r>
              <a:rPr lang="en-US" sz="2000" b="1" dirty="0" err="1" smtClean="0">
                <a:solidFill>
                  <a:srgbClr val="0000CC"/>
                </a:solidFill>
                <a:latin typeface=".VnArial" pitchFamily="34" charset="0"/>
                <a:sym typeface="Euclid Symbol" pitchFamily="18" charset="2"/>
              </a:rPr>
              <a:t>Tæng</a:t>
            </a:r>
            <a:r>
              <a:rPr lang="en-US" sz="2000" b="1" dirty="0" smtClean="0">
                <a:solidFill>
                  <a:srgbClr val="0000CC"/>
                </a:solidFill>
                <a:latin typeface=".VnArial" pitchFamily="34" charset="0"/>
                <a:sym typeface="Euclid Symbol" pitchFamily="18" charset="2"/>
              </a:rPr>
              <a:t> </a:t>
            </a:r>
            <a:r>
              <a:rPr lang="en-US" sz="2000" b="1" dirty="0" err="1" smtClean="0">
                <a:solidFill>
                  <a:srgbClr val="0000CC"/>
                </a:solidFill>
                <a:latin typeface=".VnArial" pitchFamily="34" charset="0"/>
                <a:sym typeface="Euclid Symbol" pitchFamily="18" charset="2"/>
              </a:rPr>
              <a:t>cña</a:t>
            </a:r>
            <a:r>
              <a:rPr lang="en-US" sz="2000" b="1" dirty="0" smtClean="0">
                <a:solidFill>
                  <a:srgbClr val="0000CC"/>
                </a:solidFill>
                <a:latin typeface=".VnArial" pitchFamily="34" charset="0"/>
                <a:sym typeface="Euclid Symbol" pitchFamily="18" charset="2"/>
              </a:rPr>
              <a:t> </a:t>
            </a:r>
            <a:r>
              <a:rPr lang="en-US" sz="2000" b="1" dirty="0" err="1" smtClean="0">
                <a:solidFill>
                  <a:srgbClr val="0000CC"/>
                </a:solidFill>
                <a:latin typeface=".VnArial" pitchFamily="34" charset="0"/>
                <a:sym typeface="Euclid Symbol" pitchFamily="18" charset="2"/>
              </a:rPr>
              <a:t>ba</a:t>
            </a:r>
            <a:r>
              <a:rPr lang="en-US" sz="2000" b="1" dirty="0" smtClean="0">
                <a:solidFill>
                  <a:srgbClr val="0000CC"/>
                </a:solidFill>
                <a:latin typeface=".VnArial" pitchFamily="34" charset="0"/>
                <a:sym typeface="Euclid Symbol" pitchFamily="18" charset="2"/>
              </a:rPr>
              <a:t> </a:t>
            </a:r>
            <a:r>
              <a:rPr lang="en-US" sz="2000" b="1" dirty="0" err="1" smtClean="0">
                <a:solidFill>
                  <a:srgbClr val="0000CC"/>
                </a:solidFill>
                <a:latin typeface=".VnArial" pitchFamily="34" charset="0"/>
                <a:sym typeface="Euclid Symbol" pitchFamily="18" charset="2"/>
              </a:rPr>
              <a:t>sè</a:t>
            </a:r>
            <a:r>
              <a:rPr lang="en-US" sz="2000" b="1" dirty="0" smtClean="0">
                <a:solidFill>
                  <a:srgbClr val="0000CC"/>
                </a:solidFill>
                <a:latin typeface=".VnArial" pitchFamily="34" charset="0"/>
                <a:sym typeface="Euclid Symbol" pitchFamily="18" charset="2"/>
              </a:rPr>
              <a:t> </a:t>
            </a:r>
            <a:r>
              <a:rPr lang="en-US" sz="2000" b="1" dirty="0" err="1" smtClean="0">
                <a:solidFill>
                  <a:srgbClr val="0000CC"/>
                </a:solidFill>
                <a:latin typeface=".VnArial" pitchFamily="34" charset="0"/>
                <a:sym typeface="Euclid Symbol" pitchFamily="18" charset="2"/>
              </a:rPr>
              <a:t>tù</a:t>
            </a:r>
            <a:r>
              <a:rPr lang="en-US" sz="2000" b="1" dirty="0" smtClean="0">
                <a:solidFill>
                  <a:srgbClr val="0000CC"/>
                </a:solidFill>
                <a:latin typeface=".VnArial" pitchFamily="34" charset="0"/>
                <a:sym typeface="Euclid Symbol" pitchFamily="18" charset="2"/>
              </a:rPr>
              <a:t> </a:t>
            </a:r>
            <a:r>
              <a:rPr lang="en-US" sz="2000" b="1" dirty="0" err="1" smtClean="0">
                <a:solidFill>
                  <a:srgbClr val="0000CC"/>
                </a:solidFill>
                <a:latin typeface=".VnArial" pitchFamily="34" charset="0"/>
                <a:sym typeface="Euclid Symbol" pitchFamily="18" charset="2"/>
              </a:rPr>
              <a:t>nhiªn</a:t>
            </a:r>
            <a:r>
              <a:rPr lang="en-US" sz="2000" b="1" dirty="0" smtClean="0">
                <a:solidFill>
                  <a:srgbClr val="0000CC"/>
                </a:solidFill>
                <a:latin typeface=".VnArial" pitchFamily="34" charset="0"/>
                <a:sym typeface="Euclid Symbol" pitchFamily="18" charset="2"/>
              </a:rPr>
              <a:t> </a:t>
            </a:r>
            <a:r>
              <a:rPr lang="en-US" sz="2000" b="1" dirty="0" err="1" smtClean="0">
                <a:solidFill>
                  <a:srgbClr val="0000CC"/>
                </a:solidFill>
                <a:latin typeface=".VnArial" pitchFamily="34" charset="0"/>
                <a:sym typeface="Euclid Symbol" pitchFamily="18" charset="2"/>
              </a:rPr>
              <a:t>liªn</a:t>
            </a:r>
            <a:r>
              <a:rPr lang="en-US" sz="2000" b="1" dirty="0" smtClean="0">
                <a:solidFill>
                  <a:srgbClr val="0000CC"/>
                </a:solidFill>
                <a:latin typeface=".VnArial" pitchFamily="34" charset="0"/>
                <a:sym typeface="Euclid Symbol" pitchFamily="18" charset="2"/>
              </a:rPr>
              <a:t> </a:t>
            </a:r>
            <a:r>
              <a:rPr lang="en-US" sz="2000" b="1" dirty="0" err="1" smtClean="0">
                <a:solidFill>
                  <a:srgbClr val="0000CC"/>
                </a:solidFill>
                <a:latin typeface=".VnArial" pitchFamily="34" charset="0"/>
                <a:sym typeface="Euclid Symbol" pitchFamily="18" charset="2"/>
              </a:rPr>
              <a:t>tiÕp</a:t>
            </a:r>
            <a:r>
              <a:rPr lang="en-US" sz="2000" b="1" dirty="0" smtClean="0">
                <a:solidFill>
                  <a:srgbClr val="0000CC"/>
                </a:solidFill>
                <a:latin typeface=".VnArial" pitchFamily="34" charset="0"/>
                <a:sym typeface="Euclid Symbol" pitchFamily="18" charset="2"/>
              </a:rPr>
              <a:t>: a + (a + 1) + (a + 2) </a:t>
            </a:r>
            <a:r>
              <a:rPr lang="en-US" sz="2000" b="1" dirty="0" err="1" smtClean="0">
                <a:solidFill>
                  <a:srgbClr val="0000CC"/>
                </a:solidFill>
                <a:latin typeface=".VnArial" pitchFamily="34" charset="0"/>
                <a:sym typeface="Euclid Symbol" pitchFamily="18" charset="2"/>
              </a:rPr>
              <a:t>cã</a:t>
            </a:r>
            <a:r>
              <a:rPr lang="en-US" sz="2000" b="1" dirty="0" smtClean="0">
                <a:solidFill>
                  <a:srgbClr val="0000CC"/>
                </a:solidFill>
                <a:latin typeface=".VnArial" pitchFamily="34" charset="0"/>
                <a:sym typeface="Euclid Symbol" pitchFamily="18" charset="2"/>
              </a:rPr>
              <a:t> </a:t>
            </a:r>
            <a:r>
              <a:rPr lang="en-US" sz="2000" b="1" dirty="0" err="1" smtClean="0">
                <a:solidFill>
                  <a:srgbClr val="0000CC"/>
                </a:solidFill>
                <a:latin typeface=".VnArial" pitchFamily="34" charset="0"/>
                <a:sym typeface="Euclid Symbol" pitchFamily="18" charset="2"/>
              </a:rPr>
              <a:t>chia</a:t>
            </a:r>
            <a:r>
              <a:rPr lang="en-US" sz="2000" b="1" dirty="0" smtClean="0">
                <a:solidFill>
                  <a:srgbClr val="0000CC"/>
                </a:solidFill>
                <a:latin typeface=".VnArial" pitchFamily="34" charset="0"/>
                <a:sym typeface="Euclid Symbol" pitchFamily="18" charset="2"/>
              </a:rPr>
              <a:t> </a:t>
            </a:r>
            <a:r>
              <a:rPr lang="en-US" sz="2000" b="1" dirty="0" err="1" smtClean="0">
                <a:solidFill>
                  <a:srgbClr val="0000CC"/>
                </a:solidFill>
                <a:latin typeface=".VnArial" pitchFamily="34" charset="0"/>
                <a:sym typeface="Euclid Symbol" pitchFamily="18" charset="2"/>
              </a:rPr>
              <a:t>hÕt</a:t>
            </a:r>
            <a:r>
              <a:rPr lang="en-US" sz="2000" b="1" dirty="0" smtClean="0">
                <a:solidFill>
                  <a:srgbClr val="0000CC"/>
                </a:solidFill>
                <a:latin typeface=".VnArial" pitchFamily="34" charset="0"/>
                <a:sym typeface="Euclid Symbol" pitchFamily="18" charset="2"/>
              </a:rPr>
              <a:t> </a:t>
            </a:r>
            <a:r>
              <a:rPr lang="en-US" sz="2000" b="1" dirty="0" err="1" smtClean="0">
                <a:solidFill>
                  <a:srgbClr val="0000CC"/>
                </a:solidFill>
                <a:latin typeface=".VnArial" pitchFamily="34" charset="0"/>
                <a:sym typeface="Euclid Symbol" pitchFamily="18" charset="2"/>
              </a:rPr>
              <a:t>cho</a:t>
            </a:r>
            <a:r>
              <a:rPr lang="en-US" sz="2000" b="1" dirty="0" smtClean="0">
                <a:solidFill>
                  <a:srgbClr val="0000CC"/>
                </a:solidFill>
                <a:latin typeface=".VnArial" pitchFamily="34" charset="0"/>
                <a:sym typeface="Euclid Symbol" pitchFamily="18" charset="2"/>
              </a:rPr>
              <a:t> 3</a:t>
            </a:r>
            <a:r>
              <a:rPr lang="en-US" sz="2000" b="1" dirty="0" smtClean="0">
                <a:latin typeface="Times New Roman" panose="02020603050405020304" pitchFamily="18" charset="0"/>
                <a:cs typeface="Times New Roman" panose="02020603050405020304" pitchFamily="18" charset="0"/>
              </a:rPr>
              <a:t> </a:t>
            </a:r>
            <a:endParaRPr lang="vi-VN" sz="2000" b="1" dirty="0">
              <a:latin typeface="Times New Roman" panose="02020603050405020304" pitchFamily="18" charset="0"/>
              <a:cs typeface="Times New Roman" panose="02020603050405020304" pitchFamily="18" charset="0"/>
            </a:endParaRPr>
          </a:p>
        </p:txBody>
      </p:sp>
      <p:sp>
        <p:nvSpPr>
          <p:cNvPr id="24" name="TextBox 23">
            <a:extLst>
              <a:ext uri="{FF2B5EF4-FFF2-40B4-BE49-F238E27FC236}">
                <a16:creationId xmlns="" xmlns:a16="http://schemas.microsoft.com/office/drawing/2014/main" id="{C4C56FED-36FF-4D18-B82C-EE9C8D70F78A}"/>
              </a:ext>
            </a:extLst>
          </p:cNvPr>
          <p:cNvSpPr txBox="1"/>
          <p:nvPr/>
        </p:nvSpPr>
        <p:spPr>
          <a:xfrm>
            <a:off x="457200" y="3810000"/>
            <a:ext cx="8497956" cy="2308324"/>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r>
              <a:rPr lang="en-US" i="1" dirty="0" smtClean="0">
                <a:solidFill>
                  <a:srgbClr val="C00000"/>
                </a:solidFill>
              </a:rPr>
              <a:t>“ </a:t>
            </a:r>
            <a:r>
              <a:rPr lang="vi-VN" i="1" dirty="0" smtClean="0">
                <a:solidFill>
                  <a:srgbClr val="C00000"/>
                </a:solidFill>
              </a:rPr>
              <a:t>Năm nay, tròn 129 năm ngày sinh Bác Hồ kính yêu và cũng tròn 50 năm, dân tộc Việt Nam thực hiện Di chúc của Người. Là lãnh tụ thiên tài, người thầy vĩ đại, người Bác gần gũi của mọi người dân Việt Nam, Người còn là nhà hoạt động lỗi lạc của phong trào giải phóng dân tộc và phong trào Cộng sản quốc tế; nhưng trong Di chúc, Bác chỉ nói là “mấy lời” để lại cho đồng bào, đồng chí, bầu bạn khắp nơi</a:t>
            </a:r>
            <a:r>
              <a:rPr lang="en-US" i="1" dirty="0" smtClean="0">
                <a:solidFill>
                  <a:srgbClr val="C00000"/>
                </a:solidFill>
              </a:rPr>
              <a:t>…</a:t>
            </a:r>
            <a:r>
              <a:rPr lang="vi-VN" i="1" dirty="0" smtClean="0">
                <a:solidFill>
                  <a:srgbClr val="C00000"/>
                </a:solidFill>
              </a:rPr>
              <a:t>50 năm qua, tư tưởng Hồ Chí Minh và Di chúc của Người luôn đồng hành cùng dân tộc, soi rọi, dẫn dắt toàn Ðảng, toàn dân, toàn quân ta luôn kiên định và trung thành với sự nghiệp, lý tưởng cách mạng của Người</a:t>
            </a:r>
            <a:r>
              <a:rPr lang="en-US" i="1" dirty="0" smtClean="0">
                <a:solidFill>
                  <a:srgbClr val="C00000"/>
                </a:solidFill>
              </a:rPr>
              <a:t>…”</a:t>
            </a:r>
            <a:endParaRPr lang="vi-VN" b="1" i="1" dirty="0">
              <a:solidFill>
                <a:srgbClr val="C00000"/>
              </a:solidFill>
              <a:latin typeface="Times New Roman" panose="02020603050405020304" pitchFamily="18" charset="0"/>
              <a:cs typeface="Times New Roman" panose="02020603050405020304" pitchFamily="18" charset="0"/>
            </a:endParaRPr>
          </a:p>
        </p:txBody>
      </p:sp>
      <p:sp>
        <p:nvSpPr>
          <p:cNvPr id="25" name="TextBox 24">
            <a:extLst>
              <a:ext uri="{FF2B5EF4-FFF2-40B4-BE49-F238E27FC236}">
                <a16:creationId xmlns="" xmlns:a16="http://schemas.microsoft.com/office/drawing/2014/main" id="{F134F81A-649A-4CE1-8247-B939B5F56FC3}"/>
              </a:ext>
            </a:extLst>
          </p:cNvPr>
          <p:cNvSpPr txBox="1"/>
          <p:nvPr/>
        </p:nvSpPr>
        <p:spPr>
          <a:xfrm>
            <a:off x="152400" y="6019800"/>
            <a:ext cx="8878956" cy="523220"/>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r>
              <a:rPr lang="en-US" sz="2800" b="1" dirty="0" err="1">
                <a:latin typeface="Times New Roman" panose="02020603050405020304" pitchFamily="18" charset="0"/>
                <a:cs typeface="Times New Roman" panose="02020603050405020304" pitchFamily="18" charset="0"/>
              </a:rPr>
              <a:t>Câu</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hỏi</a:t>
            </a:r>
            <a:r>
              <a:rPr lang="en-US" sz="2800" b="1" dirty="0">
                <a:latin typeface="Times New Roman" panose="02020603050405020304" pitchFamily="18" charset="0"/>
                <a:cs typeface="Times New Roman" panose="02020603050405020304" pitchFamily="18" charset="0"/>
              </a:rPr>
              <a:t> 10</a:t>
            </a:r>
            <a:r>
              <a:rPr lang="en-US" sz="2800" b="1" dirty="0" smtClean="0">
                <a:latin typeface="Times New Roman" panose="02020603050405020304" pitchFamily="18" charset="0"/>
                <a:cs typeface="Times New Roman" panose="02020603050405020304" pitchFamily="18" charset="0"/>
              </a:rPr>
              <a:t>: </a:t>
            </a:r>
            <a:r>
              <a:rPr lang="en-US" sz="2800" b="1" dirty="0" err="1" smtClean="0">
                <a:latin typeface="Times New Roman" panose="02020603050405020304" pitchFamily="18" charset="0"/>
                <a:cs typeface="Times New Roman" panose="02020603050405020304" pitchFamily="18" charset="0"/>
              </a:rPr>
              <a:t>Lời</a:t>
            </a:r>
            <a:r>
              <a:rPr lang="en-US" sz="2800" b="1" dirty="0" smtClean="0">
                <a:latin typeface="Times New Roman" panose="02020603050405020304" pitchFamily="18" charset="0"/>
                <a:cs typeface="Times New Roman" panose="02020603050405020304" pitchFamily="18" charset="0"/>
              </a:rPr>
              <a:t> </a:t>
            </a:r>
            <a:r>
              <a:rPr lang="en-US" sz="2800" b="1" dirty="0" err="1" smtClean="0">
                <a:latin typeface="Times New Roman" panose="02020603050405020304" pitchFamily="18" charset="0"/>
                <a:cs typeface="Times New Roman" panose="02020603050405020304" pitchFamily="18" charset="0"/>
              </a:rPr>
              <a:t>dạy</a:t>
            </a:r>
            <a:r>
              <a:rPr lang="en-US" sz="2800" b="1" dirty="0" smtClean="0">
                <a:latin typeface="Times New Roman" panose="02020603050405020304" pitchFamily="18" charset="0"/>
                <a:cs typeface="Times New Roman" panose="02020603050405020304" pitchFamily="18" charset="0"/>
              </a:rPr>
              <a:t> </a:t>
            </a:r>
            <a:r>
              <a:rPr lang="en-US" sz="2800" b="1" dirty="0" err="1" smtClean="0">
                <a:latin typeface="Times New Roman" panose="02020603050405020304" pitchFamily="18" charset="0"/>
                <a:cs typeface="Times New Roman" panose="02020603050405020304" pitchFamily="18" charset="0"/>
              </a:rPr>
              <a:t>nào</a:t>
            </a:r>
            <a:r>
              <a:rPr lang="en-US" sz="2800" b="1" dirty="0" smtClean="0">
                <a:latin typeface="Times New Roman" panose="02020603050405020304" pitchFamily="18" charset="0"/>
                <a:cs typeface="Times New Roman" panose="02020603050405020304" pitchFamily="18" charset="0"/>
              </a:rPr>
              <a:t> </a:t>
            </a:r>
            <a:r>
              <a:rPr lang="en-US" sz="2800" b="1" dirty="0" err="1" smtClean="0">
                <a:latin typeface="Times New Roman" panose="02020603050405020304" pitchFamily="18" charset="0"/>
                <a:cs typeface="Times New Roman" panose="02020603050405020304" pitchFamily="18" charset="0"/>
              </a:rPr>
              <a:t>của</a:t>
            </a:r>
            <a:r>
              <a:rPr lang="en-US" sz="2800" b="1" dirty="0" smtClean="0">
                <a:latin typeface="Times New Roman" panose="02020603050405020304" pitchFamily="18" charset="0"/>
                <a:cs typeface="Times New Roman" panose="02020603050405020304" pitchFamily="18" charset="0"/>
              </a:rPr>
              <a:t> </a:t>
            </a:r>
            <a:r>
              <a:rPr lang="en-US" sz="2800" b="1" dirty="0" err="1" smtClean="0">
                <a:latin typeface="Times New Roman" panose="02020603050405020304" pitchFamily="18" charset="0"/>
                <a:cs typeface="Times New Roman" panose="02020603050405020304" pitchFamily="18" charset="0"/>
              </a:rPr>
              <a:t>Bác</a:t>
            </a:r>
            <a:r>
              <a:rPr lang="en-US" sz="2800" b="1" dirty="0" smtClean="0">
                <a:latin typeface="Times New Roman" panose="02020603050405020304" pitchFamily="18" charset="0"/>
                <a:cs typeface="Times New Roman" panose="02020603050405020304" pitchFamily="18" charset="0"/>
              </a:rPr>
              <a:t> </a:t>
            </a:r>
            <a:r>
              <a:rPr lang="en-US" sz="2800" b="1" dirty="0" err="1" smtClean="0">
                <a:latin typeface="Times New Roman" panose="02020603050405020304" pitchFamily="18" charset="0"/>
                <a:cs typeface="Times New Roman" panose="02020603050405020304" pitchFamily="18" charset="0"/>
              </a:rPr>
              <a:t>Hồ</a:t>
            </a:r>
            <a:r>
              <a:rPr lang="en-US" sz="2800" b="1" dirty="0" smtClean="0">
                <a:latin typeface="Times New Roman" panose="02020603050405020304" pitchFamily="18" charset="0"/>
                <a:cs typeface="Times New Roman" panose="02020603050405020304" pitchFamily="18" charset="0"/>
              </a:rPr>
              <a:t> </a:t>
            </a:r>
            <a:r>
              <a:rPr lang="en-US" sz="2800" b="1" dirty="0" err="1" smtClean="0">
                <a:latin typeface="Times New Roman" panose="02020603050405020304" pitchFamily="18" charset="0"/>
                <a:cs typeface="Times New Roman" panose="02020603050405020304" pitchFamily="18" charset="0"/>
              </a:rPr>
              <a:t>khiến</a:t>
            </a:r>
            <a:r>
              <a:rPr lang="en-US" sz="2800" b="1" dirty="0" smtClean="0">
                <a:latin typeface="Times New Roman" panose="02020603050405020304" pitchFamily="18" charset="0"/>
                <a:cs typeface="Times New Roman" panose="02020603050405020304" pitchFamily="18" charset="0"/>
              </a:rPr>
              <a:t> </a:t>
            </a:r>
            <a:r>
              <a:rPr lang="en-US" sz="2800" b="1" dirty="0" err="1" smtClean="0">
                <a:latin typeface="Times New Roman" panose="02020603050405020304" pitchFamily="18" charset="0"/>
                <a:cs typeface="Times New Roman" panose="02020603050405020304" pitchFamily="18" charset="0"/>
              </a:rPr>
              <a:t>em</a:t>
            </a:r>
            <a:r>
              <a:rPr lang="en-US" sz="2800" b="1" dirty="0" smtClean="0">
                <a:latin typeface="Times New Roman" panose="02020603050405020304" pitchFamily="18" charset="0"/>
                <a:cs typeface="Times New Roman" panose="02020603050405020304" pitchFamily="18" charset="0"/>
              </a:rPr>
              <a:t> </a:t>
            </a:r>
            <a:r>
              <a:rPr lang="en-US" sz="2800" b="1" dirty="0" err="1" smtClean="0">
                <a:latin typeface="Times New Roman" panose="02020603050405020304" pitchFamily="18" charset="0"/>
                <a:cs typeface="Times New Roman" panose="02020603050405020304" pitchFamily="18" charset="0"/>
              </a:rPr>
              <a:t>nhớ</a:t>
            </a:r>
            <a:r>
              <a:rPr lang="en-US" sz="2800" b="1" dirty="0" smtClean="0">
                <a:latin typeface="Times New Roman" panose="02020603050405020304" pitchFamily="18" charset="0"/>
                <a:cs typeface="Times New Roman" panose="02020603050405020304" pitchFamily="18" charset="0"/>
              </a:rPr>
              <a:t> </a:t>
            </a:r>
            <a:r>
              <a:rPr lang="en-US" sz="2800" b="1" dirty="0" err="1" smtClean="0">
                <a:latin typeface="Times New Roman" panose="02020603050405020304" pitchFamily="18" charset="0"/>
                <a:cs typeface="Times New Roman" panose="02020603050405020304" pitchFamily="18" charset="0"/>
              </a:rPr>
              <a:t>nhất</a:t>
            </a:r>
            <a:endParaRPr lang="vi-VN" sz="2800" b="1" dirty="0">
              <a:latin typeface="Times New Roman" panose="02020603050405020304" pitchFamily="18" charset="0"/>
              <a:cs typeface="Times New Roman" panose="02020603050405020304" pitchFamily="18" charset="0"/>
            </a:endParaRPr>
          </a:p>
        </p:txBody>
      </p:sp>
      <p:sp>
        <p:nvSpPr>
          <p:cNvPr id="26" name="TextBox 25">
            <a:extLst>
              <a:ext uri="{FF2B5EF4-FFF2-40B4-BE49-F238E27FC236}">
                <a16:creationId xmlns="" xmlns:a16="http://schemas.microsoft.com/office/drawing/2014/main" id="{D13C44FE-4119-4BFF-9416-1E8EB59EBCDA}"/>
              </a:ext>
            </a:extLst>
          </p:cNvPr>
          <p:cNvSpPr txBox="1"/>
          <p:nvPr/>
        </p:nvSpPr>
        <p:spPr>
          <a:xfrm>
            <a:off x="228600" y="5943600"/>
            <a:ext cx="8878956" cy="400110"/>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r>
              <a:rPr lang="en-US" sz="2000" b="1" dirty="0" err="1" smtClean="0">
                <a:latin typeface="Times New Roman" panose="02020603050405020304" pitchFamily="18" charset="0"/>
                <a:cs typeface="Times New Roman" panose="02020603050405020304" pitchFamily="18" charset="0"/>
              </a:rPr>
              <a:t>Câu</a:t>
            </a:r>
            <a:r>
              <a:rPr lang="en-US" sz="2000" b="1" dirty="0" smtClean="0">
                <a:latin typeface="Times New Roman" panose="02020603050405020304" pitchFamily="18" charset="0"/>
                <a:cs typeface="Times New Roman" panose="02020603050405020304" pitchFamily="18" charset="0"/>
              </a:rPr>
              <a:t> </a:t>
            </a:r>
            <a:r>
              <a:rPr lang="en-US" sz="2000" b="1" dirty="0">
                <a:latin typeface="Times New Roman" panose="02020603050405020304" pitchFamily="18" charset="0"/>
                <a:cs typeface="Times New Roman" panose="02020603050405020304" pitchFamily="18" charset="0"/>
              </a:rPr>
              <a:t>9</a:t>
            </a:r>
            <a:r>
              <a:rPr lang="en-US" sz="2000" b="1" dirty="0" smtClean="0">
                <a:latin typeface="Times New Roman" panose="02020603050405020304" pitchFamily="18" charset="0"/>
                <a:cs typeface="Times New Roman" panose="02020603050405020304" pitchFamily="18" charset="0"/>
              </a:rPr>
              <a:t>: </a:t>
            </a:r>
            <a:r>
              <a:rPr lang="en-US" sz="2000" b="1" dirty="0" err="1" smtClean="0">
                <a:latin typeface="Times New Roman" panose="02020603050405020304" pitchFamily="18" charset="0"/>
                <a:cs typeface="Times New Roman" panose="02020603050405020304" pitchFamily="18" charset="0"/>
              </a:rPr>
              <a:t>Các</a:t>
            </a:r>
            <a:r>
              <a:rPr lang="en-US" sz="2000" b="1" dirty="0" smtClean="0">
                <a:latin typeface="Times New Roman" panose="02020603050405020304" pitchFamily="18" charset="0"/>
                <a:cs typeface="Times New Roman" panose="02020603050405020304" pitchFamily="18" charset="0"/>
              </a:rPr>
              <a:t> </a:t>
            </a:r>
            <a:r>
              <a:rPr lang="en-US" sz="2000" b="1" dirty="0" err="1" smtClean="0">
                <a:latin typeface="Times New Roman" panose="02020603050405020304" pitchFamily="18" charset="0"/>
                <a:cs typeface="Times New Roman" panose="02020603050405020304" pitchFamily="18" charset="0"/>
              </a:rPr>
              <a:t>số</a:t>
            </a:r>
            <a:r>
              <a:rPr lang="en-US" sz="2000" b="1" dirty="0" smtClean="0">
                <a:latin typeface="Times New Roman" panose="02020603050405020304" pitchFamily="18" charset="0"/>
                <a:cs typeface="Times New Roman" panose="02020603050405020304" pitchFamily="18" charset="0"/>
              </a:rPr>
              <a:t> 19/5/1990; 2/9/1945 ; 1969 – 2019 </a:t>
            </a:r>
            <a:r>
              <a:rPr lang="en-US" sz="2000" b="1" dirty="0" err="1" smtClean="0">
                <a:latin typeface="Times New Roman" panose="02020603050405020304" pitchFamily="18" charset="0"/>
                <a:cs typeface="Times New Roman" panose="02020603050405020304" pitchFamily="18" charset="0"/>
              </a:rPr>
              <a:t>làm</a:t>
            </a:r>
            <a:r>
              <a:rPr lang="en-US" sz="2000" b="1" dirty="0" smtClean="0">
                <a:latin typeface="Times New Roman" panose="02020603050405020304" pitchFamily="18" charset="0"/>
                <a:cs typeface="Times New Roman" panose="02020603050405020304" pitchFamily="18" charset="0"/>
              </a:rPr>
              <a:t> </a:t>
            </a:r>
            <a:r>
              <a:rPr lang="en-US" sz="2000" b="1" dirty="0" err="1" smtClean="0">
                <a:latin typeface="Times New Roman" panose="02020603050405020304" pitchFamily="18" charset="0"/>
                <a:cs typeface="Times New Roman" panose="02020603050405020304" pitchFamily="18" charset="0"/>
              </a:rPr>
              <a:t>em</a:t>
            </a:r>
            <a:r>
              <a:rPr lang="en-US" sz="2000" b="1" dirty="0" smtClean="0">
                <a:latin typeface="Times New Roman" panose="02020603050405020304" pitchFamily="18" charset="0"/>
                <a:cs typeface="Times New Roman" panose="02020603050405020304" pitchFamily="18" charset="0"/>
              </a:rPr>
              <a:t> </a:t>
            </a:r>
            <a:r>
              <a:rPr lang="en-US" sz="2000" b="1" dirty="0" err="1" smtClean="0">
                <a:latin typeface="Times New Roman" panose="02020603050405020304" pitchFamily="18" charset="0"/>
                <a:cs typeface="Times New Roman" panose="02020603050405020304" pitchFamily="18" charset="0"/>
              </a:rPr>
              <a:t>nghĩ</a:t>
            </a:r>
            <a:r>
              <a:rPr lang="en-US" sz="2000" b="1" dirty="0" smtClean="0">
                <a:latin typeface="Times New Roman" panose="02020603050405020304" pitchFamily="18" charset="0"/>
                <a:cs typeface="Times New Roman" panose="02020603050405020304" pitchFamily="18" charset="0"/>
              </a:rPr>
              <a:t> </a:t>
            </a:r>
            <a:r>
              <a:rPr lang="en-US" sz="2000" b="1" dirty="0" err="1" smtClean="0">
                <a:latin typeface="Times New Roman" panose="02020603050405020304" pitchFamily="18" charset="0"/>
                <a:cs typeface="Times New Roman" panose="02020603050405020304" pitchFamily="18" charset="0"/>
              </a:rPr>
              <a:t>đến</a:t>
            </a:r>
            <a:r>
              <a:rPr lang="en-US" sz="2000" b="1" dirty="0" smtClean="0">
                <a:latin typeface="Times New Roman" panose="02020603050405020304" pitchFamily="18" charset="0"/>
                <a:cs typeface="Times New Roman" panose="02020603050405020304" pitchFamily="18" charset="0"/>
              </a:rPr>
              <a:t> </a:t>
            </a:r>
            <a:r>
              <a:rPr lang="en-US" sz="2000" b="1" dirty="0" err="1" smtClean="0">
                <a:latin typeface="Times New Roman" panose="02020603050405020304" pitchFamily="18" charset="0"/>
                <a:cs typeface="Times New Roman" panose="02020603050405020304" pitchFamily="18" charset="0"/>
              </a:rPr>
              <a:t>điều</a:t>
            </a:r>
            <a:r>
              <a:rPr lang="en-US" sz="2000" b="1" dirty="0" smtClean="0">
                <a:latin typeface="Times New Roman" panose="02020603050405020304" pitchFamily="18" charset="0"/>
                <a:cs typeface="Times New Roman" panose="02020603050405020304" pitchFamily="18" charset="0"/>
              </a:rPr>
              <a:t> </a:t>
            </a:r>
            <a:r>
              <a:rPr lang="en-US" sz="2000" b="1" dirty="0" err="1" smtClean="0">
                <a:latin typeface="Times New Roman" panose="02020603050405020304" pitchFamily="18" charset="0"/>
                <a:cs typeface="Times New Roman" panose="02020603050405020304" pitchFamily="18" charset="0"/>
              </a:rPr>
              <a:t>gì</a:t>
            </a:r>
            <a:r>
              <a:rPr lang="en-US" sz="2000" b="1" dirty="0" smtClean="0">
                <a:latin typeface="Times New Roman" panose="02020603050405020304" pitchFamily="18" charset="0"/>
                <a:cs typeface="Times New Roman" panose="02020603050405020304" pitchFamily="18" charset="0"/>
              </a:rPr>
              <a:t>? </a:t>
            </a:r>
            <a:endParaRPr lang="vi-VN" sz="2000" b="1" dirty="0" smtClean="0">
              <a:latin typeface="Times New Roman" panose="02020603050405020304" pitchFamily="18" charset="0"/>
              <a:cs typeface="Times New Roman" panose="02020603050405020304" pitchFamily="18" charset="0"/>
            </a:endParaRPr>
          </a:p>
        </p:txBody>
      </p:sp>
      <p:sp>
        <p:nvSpPr>
          <p:cNvPr id="37892" name="AutoShape 4" descr="https://znews-photo-td.zadn.vn/w1024/Uploaded/lerl/2017_10_07/DJI_0051_2_1_zing.jp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3"/>
                    </p:tgtEl>
                  </p:cond>
                </p:stCondLst>
                <p:endSync evt="end" delay="0">
                  <p:rtn val="all"/>
                </p:endSync>
                <p:childTnLst>
                  <p:par>
                    <p:cTn id="3" fill="hold">
                      <p:stCondLst>
                        <p:cond delay="0"/>
                      </p:stCondLst>
                      <p:childTnLst>
                        <p:par>
                          <p:cTn id="4" fill="hold">
                            <p:stCondLst>
                              <p:cond delay="0"/>
                            </p:stCondLst>
                            <p:childTnLst>
                              <p:par>
                                <p:cTn id="5" presetID="1" presetClass="emph" presetSubtype="2" repeatCount="3000" fill="remove" nodeType="clickEffect">
                                  <p:stCondLst>
                                    <p:cond delay="0"/>
                                  </p:stCondLst>
                                  <p:childTnLst>
                                    <p:animClr clrSpc="rgb" dir="cw">
                                      <p:cBhvr>
                                        <p:cTn id="6" dur="2000" fill="hold"/>
                                        <p:tgtEl>
                                          <p:spTgt spid="3"/>
                                        </p:tgtEl>
                                        <p:attrNameLst>
                                          <p:attrName>fillcolor</p:attrName>
                                        </p:attrNameLst>
                                      </p:cBhvr>
                                      <p:to>
                                        <a:schemeClr val="accent2"/>
                                      </p:to>
                                    </p:animClr>
                                    <p:set>
                                      <p:cBhvr>
                                        <p:cTn id="7" dur="2000" fill="hold"/>
                                        <p:tgtEl>
                                          <p:spTgt spid="3"/>
                                        </p:tgtEl>
                                        <p:attrNameLst>
                                          <p:attrName>fill.type</p:attrName>
                                        </p:attrNameLst>
                                      </p:cBhvr>
                                      <p:to>
                                        <p:strVal val="solid"/>
                                      </p:to>
                                    </p:set>
                                    <p:set>
                                      <p:cBhvr>
                                        <p:cTn id="8" dur="2000" fill="hold"/>
                                        <p:tgtEl>
                                          <p:spTgt spid="3"/>
                                        </p:tgtEl>
                                        <p:attrNameLst>
                                          <p:attrName>fill.on</p:attrName>
                                        </p:attrNameLst>
                                      </p:cBhvr>
                                      <p:to>
                                        <p:strVal val="true"/>
                                      </p:to>
                                    </p:set>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18"/>
                                        </p:tgtEl>
                                        <p:attrNameLst>
                                          <p:attrName>style.visibility</p:attrName>
                                        </p:attrNameLst>
                                      </p:cBhvr>
                                      <p:to>
                                        <p:strVal val="visible"/>
                                      </p:to>
                                    </p:set>
                                    <p:animEffect transition="in" filter="fade">
                                      <p:cBhvr>
                                        <p:cTn id="13" dur="1000"/>
                                        <p:tgtEl>
                                          <p:spTgt spid="18"/>
                                        </p:tgtEl>
                                      </p:cBhvr>
                                    </p:animEffect>
                                    <p:anim calcmode="lin" valueType="num">
                                      <p:cBhvr>
                                        <p:cTn id="14" dur="1000" fill="hold"/>
                                        <p:tgtEl>
                                          <p:spTgt spid="18"/>
                                        </p:tgtEl>
                                        <p:attrNameLst>
                                          <p:attrName>ppt_x</p:attrName>
                                        </p:attrNameLst>
                                      </p:cBhvr>
                                      <p:tavLst>
                                        <p:tav tm="0">
                                          <p:val>
                                            <p:strVal val="#ppt_x"/>
                                          </p:val>
                                        </p:tav>
                                        <p:tav tm="100000">
                                          <p:val>
                                            <p:strVal val="#ppt_x"/>
                                          </p:val>
                                        </p:tav>
                                      </p:tavLst>
                                    </p:anim>
                                    <p:anim calcmode="lin" valueType="num">
                                      <p:cBhvr>
                                        <p:cTn id="15" dur="1000" fill="hold"/>
                                        <p:tgtEl>
                                          <p:spTgt spid="18"/>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0" presetClass="exit" presetSubtype="0" fill="hold" grpId="1" nodeType="clickEffect">
                                  <p:stCondLst>
                                    <p:cond delay="0"/>
                                  </p:stCondLst>
                                  <p:childTnLst>
                                    <p:animEffect transition="out" filter="wedge">
                                      <p:cBhvr>
                                        <p:cTn id="19" dur="2000"/>
                                        <p:tgtEl>
                                          <p:spTgt spid="18"/>
                                        </p:tgtEl>
                                      </p:cBhvr>
                                    </p:animEffect>
                                    <p:set>
                                      <p:cBhvr>
                                        <p:cTn id="20" dur="1" fill="hold">
                                          <p:stCondLst>
                                            <p:cond delay="1999"/>
                                          </p:stCondLst>
                                        </p:cTn>
                                        <p:tgtEl>
                                          <p:spTgt spid="18"/>
                                        </p:tgtEl>
                                        <p:attrNameLst>
                                          <p:attrName>style.visibility</p:attrName>
                                        </p:attrNameLst>
                                      </p:cBhvr>
                                      <p:to>
                                        <p:strVal val="hidden"/>
                                      </p:to>
                                    </p:set>
                                  </p:childTnLst>
                                </p:cTn>
                              </p:par>
                              <p:par>
                                <p:cTn id="21" presetID="20" presetClass="exit" presetSubtype="0" fill="hold" grpId="0" nodeType="withEffect">
                                  <p:stCondLst>
                                    <p:cond delay="0"/>
                                  </p:stCondLst>
                                  <p:childTnLst>
                                    <p:animEffect transition="out" filter="wedge">
                                      <p:cBhvr>
                                        <p:cTn id="22" dur="2000"/>
                                        <p:tgtEl>
                                          <p:spTgt spid="3"/>
                                        </p:tgtEl>
                                      </p:cBhvr>
                                    </p:animEffect>
                                    <p:set>
                                      <p:cBhvr>
                                        <p:cTn id="23" dur="1" fill="hold">
                                          <p:stCondLst>
                                            <p:cond delay="1999"/>
                                          </p:stCondLst>
                                        </p:cTn>
                                        <p:tgtEl>
                                          <p:spTgt spid="3"/>
                                        </p:tgtEl>
                                        <p:attrNameLst>
                                          <p:attrName>style.visibility</p:attrName>
                                        </p:attrNameLst>
                                      </p:cBhvr>
                                      <p:to>
                                        <p:strVal val="hidden"/>
                                      </p:to>
                                    </p:set>
                                  </p:childTnLst>
                                </p:cTn>
                              </p:par>
                            </p:childTnLst>
                          </p:cTn>
                        </p:par>
                      </p:childTnLst>
                    </p:cTn>
                  </p:par>
                </p:childTnLst>
              </p:cTn>
              <p:nextCondLst>
                <p:cond evt="onClick" delay="0">
                  <p:tgtEl>
                    <p:spTgt spid="3"/>
                  </p:tgtEl>
                </p:cond>
              </p:nextCondLst>
            </p:seq>
            <p:seq concurrent="1" nextAc="seek">
              <p:cTn id="24" restart="whenNotActive" fill="hold" evtFilter="cancelBubble" nodeType="interactiveSeq">
                <p:stCondLst>
                  <p:cond evt="onClick" delay="0">
                    <p:tgtEl>
                      <p:spTgt spid="6"/>
                    </p:tgtEl>
                  </p:cond>
                </p:stCondLst>
                <p:endSync evt="end" delay="0">
                  <p:rtn val="all"/>
                </p:endSync>
                <p:childTnLst>
                  <p:par>
                    <p:cTn id="25" fill="hold">
                      <p:stCondLst>
                        <p:cond delay="0"/>
                      </p:stCondLst>
                      <p:childTnLst>
                        <p:par>
                          <p:cTn id="26" fill="hold">
                            <p:stCondLst>
                              <p:cond delay="0"/>
                            </p:stCondLst>
                            <p:childTnLst>
                              <p:par>
                                <p:cTn id="27" presetID="24" presetClass="emph" presetSubtype="0" repeatCount="3000" fill="remove" grpId="0" nodeType="clickEffect">
                                  <p:stCondLst>
                                    <p:cond delay="0"/>
                                  </p:stCondLst>
                                  <p:childTnLst>
                                    <p:animClr clrSpc="hsl" dir="cw">
                                      <p:cBhvr override="childStyle">
                                        <p:cTn id="28" dur="500" fill="hold"/>
                                        <p:tgtEl>
                                          <p:spTgt spid="6"/>
                                        </p:tgtEl>
                                        <p:attrNameLst>
                                          <p:attrName>style.color</p:attrName>
                                        </p:attrNameLst>
                                      </p:cBhvr>
                                      <p:by>
                                        <p:hsl h="0" s="-12549" l="-25098"/>
                                      </p:by>
                                    </p:animClr>
                                    <p:animClr clrSpc="hsl" dir="cw">
                                      <p:cBhvr>
                                        <p:cTn id="29" dur="500" fill="hold"/>
                                        <p:tgtEl>
                                          <p:spTgt spid="6"/>
                                        </p:tgtEl>
                                        <p:attrNameLst>
                                          <p:attrName>fillcolor</p:attrName>
                                        </p:attrNameLst>
                                      </p:cBhvr>
                                      <p:by>
                                        <p:hsl h="0" s="-12549" l="-25098"/>
                                      </p:by>
                                    </p:animClr>
                                    <p:animClr clrSpc="hsl" dir="cw">
                                      <p:cBhvr>
                                        <p:cTn id="30" dur="500" fill="hold"/>
                                        <p:tgtEl>
                                          <p:spTgt spid="6"/>
                                        </p:tgtEl>
                                        <p:attrNameLst>
                                          <p:attrName>stroke.color</p:attrName>
                                        </p:attrNameLst>
                                      </p:cBhvr>
                                      <p:by>
                                        <p:hsl h="0" s="-12549" l="-25098"/>
                                      </p:by>
                                    </p:animClr>
                                    <p:set>
                                      <p:cBhvr>
                                        <p:cTn id="31" dur="500" fill="hold"/>
                                        <p:tgtEl>
                                          <p:spTgt spid="6"/>
                                        </p:tgtEl>
                                        <p:attrNameLst>
                                          <p:attrName>fill.type</p:attrName>
                                        </p:attrNameLst>
                                      </p:cBhvr>
                                      <p:to>
                                        <p:strVal val="solid"/>
                                      </p:to>
                                    </p:set>
                                  </p:childTnLst>
                                </p:cTn>
                              </p:par>
                            </p:childTnLst>
                          </p:cTn>
                        </p:par>
                      </p:childTnLst>
                    </p:cTn>
                  </p:par>
                  <p:par>
                    <p:cTn id="32" fill="hold">
                      <p:stCondLst>
                        <p:cond delay="indefinite"/>
                      </p:stCondLst>
                      <p:childTnLst>
                        <p:par>
                          <p:cTn id="33" fill="hold">
                            <p:stCondLst>
                              <p:cond delay="0"/>
                            </p:stCondLst>
                            <p:childTnLst>
                              <p:par>
                                <p:cTn id="34" presetID="16" presetClass="entr" presetSubtype="21" fill="hold" grpId="0" nodeType="clickEffect">
                                  <p:stCondLst>
                                    <p:cond delay="0"/>
                                  </p:stCondLst>
                                  <p:childTnLst>
                                    <p:set>
                                      <p:cBhvr>
                                        <p:cTn id="35" dur="1" fill="hold">
                                          <p:stCondLst>
                                            <p:cond delay="0"/>
                                          </p:stCondLst>
                                        </p:cTn>
                                        <p:tgtEl>
                                          <p:spTgt spid="17"/>
                                        </p:tgtEl>
                                        <p:attrNameLst>
                                          <p:attrName>style.visibility</p:attrName>
                                        </p:attrNameLst>
                                      </p:cBhvr>
                                      <p:to>
                                        <p:strVal val="visible"/>
                                      </p:to>
                                    </p:set>
                                    <p:animEffect transition="in" filter="barn(inVertical)">
                                      <p:cBhvr>
                                        <p:cTn id="36" dur="500"/>
                                        <p:tgtEl>
                                          <p:spTgt spid="17"/>
                                        </p:tgtEl>
                                      </p:cBhvr>
                                    </p:animEffect>
                                  </p:childTnLst>
                                </p:cTn>
                              </p:par>
                            </p:childTnLst>
                          </p:cTn>
                        </p:par>
                      </p:childTnLst>
                    </p:cTn>
                  </p:par>
                  <p:par>
                    <p:cTn id="37" fill="hold">
                      <p:stCondLst>
                        <p:cond delay="indefinite"/>
                      </p:stCondLst>
                      <p:childTnLst>
                        <p:par>
                          <p:cTn id="38" fill="hold">
                            <p:stCondLst>
                              <p:cond delay="0"/>
                            </p:stCondLst>
                            <p:childTnLst>
                              <p:par>
                                <p:cTn id="39" presetID="16" presetClass="exit" presetSubtype="21" fill="hold" grpId="1" nodeType="clickEffect">
                                  <p:stCondLst>
                                    <p:cond delay="0"/>
                                  </p:stCondLst>
                                  <p:childTnLst>
                                    <p:animEffect transition="out" filter="barn(inVertical)">
                                      <p:cBhvr>
                                        <p:cTn id="40" dur="500"/>
                                        <p:tgtEl>
                                          <p:spTgt spid="6"/>
                                        </p:tgtEl>
                                      </p:cBhvr>
                                    </p:animEffect>
                                    <p:set>
                                      <p:cBhvr>
                                        <p:cTn id="41" dur="1" fill="hold">
                                          <p:stCondLst>
                                            <p:cond delay="499"/>
                                          </p:stCondLst>
                                        </p:cTn>
                                        <p:tgtEl>
                                          <p:spTgt spid="6"/>
                                        </p:tgtEl>
                                        <p:attrNameLst>
                                          <p:attrName>style.visibility</p:attrName>
                                        </p:attrNameLst>
                                      </p:cBhvr>
                                      <p:to>
                                        <p:strVal val="hidden"/>
                                      </p:to>
                                    </p:set>
                                  </p:childTnLst>
                                </p:cTn>
                              </p:par>
                              <p:par>
                                <p:cTn id="42" presetID="16" presetClass="exit" presetSubtype="21" fill="hold" grpId="1" nodeType="withEffect">
                                  <p:stCondLst>
                                    <p:cond delay="0"/>
                                  </p:stCondLst>
                                  <p:childTnLst>
                                    <p:animEffect transition="out" filter="barn(inVertical)">
                                      <p:cBhvr>
                                        <p:cTn id="43" dur="500"/>
                                        <p:tgtEl>
                                          <p:spTgt spid="17"/>
                                        </p:tgtEl>
                                      </p:cBhvr>
                                    </p:animEffect>
                                    <p:set>
                                      <p:cBhvr>
                                        <p:cTn id="44" dur="1" fill="hold">
                                          <p:stCondLst>
                                            <p:cond delay="499"/>
                                          </p:stCondLst>
                                        </p:cTn>
                                        <p:tgtEl>
                                          <p:spTgt spid="17"/>
                                        </p:tgtEl>
                                        <p:attrNameLst>
                                          <p:attrName>style.visibility</p:attrName>
                                        </p:attrNameLst>
                                      </p:cBhvr>
                                      <p:to>
                                        <p:strVal val="hidden"/>
                                      </p:to>
                                    </p:set>
                                  </p:childTnLst>
                                </p:cTn>
                              </p:par>
                            </p:childTnLst>
                          </p:cTn>
                        </p:par>
                      </p:childTnLst>
                    </p:cTn>
                  </p:par>
                </p:childTnLst>
              </p:cTn>
              <p:nextCondLst>
                <p:cond evt="onClick" delay="0">
                  <p:tgtEl>
                    <p:spTgt spid="6"/>
                  </p:tgtEl>
                </p:cond>
              </p:nextCondLst>
            </p:seq>
            <p:seq concurrent="1" nextAc="seek">
              <p:cTn id="45" restart="whenNotActive" fill="hold" evtFilter="cancelBubble" nodeType="interactiveSeq">
                <p:stCondLst>
                  <p:cond evt="onClick" delay="0">
                    <p:tgtEl>
                      <p:spTgt spid="9"/>
                    </p:tgtEl>
                  </p:cond>
                </p:stCondLst>
                <p:endSync evt="end" delay="0">
                  <p:rtn val="all"/>
                </p:endSync>
                <p:childTnLst>
                  <p:par>
                    <p:cTn id="46" fill="hold">
                      <p:stCondLst>
                        <p:cond delay="0"/>
                      </p:stCondLst>
                      <p:childTnLst>
                        <p:par>
                          <p:cTn id="47" fill="hold">
                            <p:stCondLst>
                              <p:cond delay="0"/>
                            </p:stCondLst>
                            <p:childTnLst>
                              <p:par>
                                <p:cTn id="48" presetID="1" presetClass="emph" presetSubtype="2" repeatCount="3000" fill="remove" nodeType="clickEffect">
                                  <p:stCondLst>
                                    <p:cond delay="0"/>
                                  </p:stCondLst>
                                  <p:childTnLst>
                                    <p:animClr clrSpc="rgb" dir="cw">
                                      <p:cBhvr>
                                        <p:cTn id="49" dur="2000" fill="hold"/>
                                        <p:tgtEl>
                                          <p:spTgt spid="9"/>
                                        </p:tgtEl>
                                        <p:attrNameLst>
                                          <p:attrName>fillcolor</p:attrName>
                                        </p:attrNameLst>
                                      </p:cBhvr>
                                      <p:to>
                                        <a:schemeClr val="accent2"/>
                                      </p:to>
                                    </p:animClr>
                                    <p:set>
                                      <p:cBhvr>
                                        <p:cTn id="50" dur="2000" fill="hold"/>
                                        <p:tgtEl>
                                          <p:spTgt spid="9"/>
                                        </p:tgtEl>
                                        <p:attrNameLst>
                                          <p:attrName>fill.type</p:attrName>
                                        </p:attrNameLst>
                                      </p:cBhvr>
                                      <p:to>
                                        <p:strVal val="solid"/>
                                      </p:to>
                                    </p:set>
                                    <p:set>
                                      <p:cBhvr>
                                        <p:cTn id="51" dur="2000" fill="hold"/>
                                        <p:tgtEl>
                                          <p:spTgt spid="9"/>
                                        </p:tgtEl>
                                        <p:attrNameLst>
                                          <p:attrName>fill.on</p:attrName>
                                        </p:attrNameLst>
                                      </p:cBhvr>
                                      <p:to>
                                        <p:strVal val="true"/>
                                      </p:to>
                                    </p:set>
                                  </p:childTnLst>
                                </p:cTn>
                              </p:par>
                            </p:childTnLst>
                          </p:cTn>
                        </p:par>
                      </p:childTnLst>
                    </p:cTn>
                  </p:par>
                  <p:par>
                    <p:cTn id="52" fill="hold">
                      <p:stCondLst>
                        <p:cond delay="indefinite"/>
                      </p:stCondLst>
                      <p:childTnLst>
                        <p:par>
                          <p:cTn id="53" fill="hold">
                            <p:stCondLst>
                              <p:cond delay="0"/>
                            </p:stCondLst>
                            <p:childTnLst>
                              <p:par>
                                <p:cTn id="54" presetID="16" presetClass="entr" presetSubtype="21" fill="hold" grpId="0" nodeType="clickEffect">
                                  <p:stCondLst>
                                    <p:cond delay="0"/>
                                  </p:stCondLst>
                                  <p:childTnLst>
                                    <p:set>
                                      <p:cBhvr>
                                        <p:cTn id="55" dur="1" fill="hold">
                                          <p:stCondLst>
                                            <p:cond delay="0"/>
                                          </p:stCondLst>
                                        </p:cTn>
                                        <p:tgtEl>
                                          <p:spTgt spid="16"/>
                                        </p:tgtEl>
                                        <p:attrNameLst>
                                          <p:attrName>style.visibility</p:attrName>
                                        </p:attrNameLst>
                                      </p:cBhvr>
                                      <p:to>
                                        <p:strVal val="visible"/>
                                      </p:to>
                                    </p:set>
                                    <p:animEffect transition="in" filter="barn(inVertical)">
                                      <p:cBhvr>
                                        <p:cTn id="56" dur="500"/>
                                        <p:tgtEl>
                                          <p:spTgt spid="16"/>
                                        </p:tgtEl>
                                      </p:cBhvr>
                                    </p:animEffect>
                                  </p:childTnLst>
                                </p:cTn>
                              </p:par>
                            </p:childTnLst>
                          </p:cTn>
                        </p:par>
                      </p:childTnLst>
                    </p:cTn>
                  </p:par>
                  <p:par>
                    <p:cTn id="57" fill="hold">
                      <p:stCondLst>
                        <p:cond delay="indefinite"/>
                      </p:stCondLst>
                      <p:childTnLst>
                        <p:par>
                          <p:cTn id="58" fill="hold">
                            <p:stCondLst>
                              <p:cond delay="0"/>
                            </p:stCondLst>
                            <p:childTnLst>
                              <p:par>
                                <p:cTn id="59" presetID="4" presetClass="exit" presetSubtype="32" fill="hold" grpId="0" nodeType="clickEffect">
                                  <p:stCondLst>
                                    <p:cond delay="0"/>
                                  </p:stCondLst>
                                  <p:childTnLst>
                                    <p:animEffect transition="out" filter="box(out)">
                                      <p:cBhvr>
                                        <p:cTn id="60" dur="2000"/>
                                        <p:tgtEl>
                                          <p:spTgt spid="9"/>
                                        </p:tgtEl>
                                      </p:cBhvr>
                                    </p:animEffect>
                                    <p:set>
                                      <p:cBhvr>
                                        <p:cTn id="61" dur="1" fill="hold">
                                          <p:stCondLst>
                                            <p:cond delay="1999"/>
                                          </p:stCondLst>
                                        </p:cTn>
                                        <p:tgtEl>
                                          <p:spTgt spid="9"/>
                                        </p:tgtEl>
                                        <p:attrNameLst>
                                          <p:attrName>style.visibility</p:attrName>
                                        </p:attrNameLst>
                                      </p:cBhvr>
                                      <p:to>
                                        <p:strVal val="hidden"/>
                                      </p:to>
                                    </p:set>
                                  </p:childTnLst>
                                </p:cTn>
                              </p:par>
                              <p:par>
                                <p:cTn id="62" presetID="4" presetClass="exit" presetSubtype="32" fill="hold" grpId="1" nodeType="withEffect">
                                  <p:stCondLst>
                                    <p:cond delay="0"/>
                                  </p:stCondLst>
                                  <p:childTnLst>
                                    <p:animEffect transition="out" filter="box(out)">
                                      <p:cBhvr>
                                        <p:cTn id="63" dur="2000"/>
                                        <p:tgtEl>
                                          <p:spTgt spid="16"/>
                                        </p:tgtEl>
                                      </p:cBhvr>
                                    </p:animEffect>
                                    <p:set>
                                      <p:cBhvr>
                                        <p:cTn id="64" dur="1" fill="hold">
                                          <p:stCondLst>
                                            <p:cond delay="1999"/>
                                          </p:stCondLst>
                                        </p:cTn>
                                        <p:tgtEl>
                                          <p:spTgt spid="16"/>
                                        </p:tgtEl>
                                        <p:attrNameLst>
                                          <p:attrName>style.visibility</p:attrName>
                                        </p:attrNameLst>
                                      </p:cBhvr>
                                      <p:to>
                                        <p:strVal val="hidden"/>
                                      </p:to>
                                    </p:set>
                                  </p:childTnLst>
                                </p:cTn>
                              </p:par>
                            </p:childTnLst>
                          </p:cTn>
                        </p:par>
                      </p:childTnLst>
                    </p:cTn>
                  </p:par>
                </p:childTnLst>
              </p:cTn>
              <p:nextCondLst>
                <p:cond evt="onClick" delay="0">
                  <p:tgtEl>
                    <p:spTgt spid="9"/>
                  </p:tgtEl>
                </p:cond>
              </p:nextCondLst>
            </p:seq>
            <p:seq concurrent="1" nextAc="seek">
              <p:cTn id="65" restart="whenNotActive" fill="hold" evtFilter="cancelBubble" nodeType="interactiveSeq">
                <p:stCondLst>
                  <p:cond evt="onClick" delay="0">
                    <p:tgtEl>
                      <p:spTgt spid="12"/>
                    </p:tgtEl>
                  </p:cond>
                </p:stCondLst>
                <p:endSync evt="end" delay="0">
                  <p:rtn val="all"/>
                </p:endSync>
                <p:childTnLst>
                  <p:par>
                    <p:cTn id="66" fill="hold">
                      <p:stCondLst>
                        <p:cond delay="0"/>
                      </p:stCondLst>
                      <p:childTnLst>
                        <p:par>
                          <p:cTn id="67" fill="hold">
                            <p:stCondLst>
                              <p:cond delay="0"/>
                            </p:stCondLst>
                            <p:childTnLst>
                              <p:par>
                                <p:cTn id="68" presetID="24" presetClass="emph" presetSubtype="0" repeatCount="3000" fill="remove" grpId="0" nodeType="clickEffect">
                                  <p:stCondLst>
                                    <p:cond delay="0"/>
                                  </p:stCondLst>
                                  <p:childTnLst>
                                    <p:animClr clrSpc="hsl" dir="cw">
                                      <p:cBhvr override="childStyle">
                                        <p:cTn id="69" dur="500" fill="hold"/>
                                        <p:tgtEl>
                                          <p:spTgt spid="12"/>
                                        </p:tgtEl>
                                        <p:attrNameLst>
                                          <p:attrName>style.color</p:attrName>
                                        </p:attrNameLst>
                                      </p:cBhvr>
                                      <p:by>
                                        <p:hsl h="0" s="-12549" l="-25098"/>
                                      </p:by>
                                    </p:animClr>
                                    <p:animClr clrSpc="hsl" dir="cw">
                                      <p:cBhvr>
                                        <p:cTn id="70" dur="500" fill="hold"/>
                                        <p:tgtEl>
                                          <p:spTgt spid="12"/>
                                        </p:tgtEl>
                                        <p:attrNameLst>
                                          <p:attrName>fillcolor</p:attrName>
                                        </p:attrNameLst>
                                      </p:cBhvr>
                                      <p:by>
                                        <p:hsl h="0" s="-12549" l="-25098"/>
                                      </p:by>
                                    </p:animClr>
                                    <p:animClr clrSpc="hsl" dir="cw">
                                      <p:cBhvr>
                                        <p:cTn id="71" dur="500" fill="hold"/>
                                        <p:tgtEl>
                                          <p:spTgt spid="12"/>
                                        </p:tgtEl>
                                        <p:attrNameLst>
                                          <p:attrName>stroke.color</p:attrName>
                                        </p:attrNameLst>
                                      </p:cBhvr>
                                      <p:by>
                                        <p:hsl h="0" s="-12549" l="-25098"/>
                                      </p:by>
                                    </p:animClr>
                                    <p:set>
                                      <p:cBhvr>
                                        <p:cTn id="72" dur="500" fill="hold"/>
                                        <p:tgtEl>
                                          <p:spTgt spid="12"/>
                                        </p:tgtEl>
                                        <p:attrNameLst>
                                          <p:attrName>fill.type</p:attrName>
                                        </p:attrNameLst>
                                      </p:cBhvr>
                                      <p:to>
                                        <p:strVal val="solid"/>
                                      </p:to>
                                    </p:set>
                                  </p:childTnLst>
                                </p:cTn>
                              </p:par>
                            </p:childTnLst>
                          </p:cTn>
                        </p:par>
                      </p:childTnLst>
                    </p:cTn>
                  </p:par>
                  <p:par>
                    <p:cTn id="73" fill="hold">
                      <p:stCondLst>
                        <p:cond delay="indefinite"/>
                      </p:stCondLst>
                      <p:childTnLst>
                        <p:par>
                          <p:cTn id="74" fill="hold">
                            <p:stCondLst>
                              <p:cond delay="0"/>
                            </p:stCondLst>
                            <p:childTnLst>
                              <p:par>
                                <p:cTn id="75" presetID="22" presetClass="entr" presetSubtype="4" fill="hold" grpId="0" nodeType="clickEffect">
                                  <p:stCondLst>
                                    <p:cond delay="0"/>
                                  </p:stCondLst>
                                  <p:childTnLst>
                                    <p:set>
                                      <p:cBhvr>
                                        <p:cTn id="76" dur="1" fill="hold">
                                          <p:stCondLst>
                                            <p:cond delay="0"/>
                                          </p:stCondLst>
                                        </p:cTn>
                                        <p:tgtEl>
                                          <p:spTgt spid="15"/>
                                        </p:tgtEl>
                                        <p:attrNameLst>
                                          <p:attrName>style.visibility</p:attrName>
                                        </p:attrNameLst>
                                      </p:cBhvr>
                                      <p:to>
                                        <p:strVal val="visible"/>
                                      </p:to>
                                    </p:set>
                                    <p:animEffect transition="in" filter="wipe(down)">
                                      <p:cBhvr>
                                        <p:cTn id="77" dur="500"/>
                                        <p:tgtEl>
                                          <p:spTgt spid="15"/>
                                        </p:tgtEl>
                                      </p:cBhvr>
                                    </p:animEffect>
                                  </p:childTnLst>
                                </p:cTn>
                              </p:par>
                            </p:childTnLst>
                          </p:cTn>
                        </p:par>
                      </p:childTnLst>
                    </p:cTn>
                  </p:par>
                  <p:par>
                    <p:cTn id="78" fill="hold">
                      <p:stCondLst>
                        <p:cond delay="indefinite"/>
                      </p:stCondLst>
                      <p:childTnLst>
                        <p:par>
                          <p:cTn id="79" fill="hold">
                            <p:stCondLst>
                              <p:cond delay="0"/>
                            </p:stCondLst>
                            <p:childTnLst>
                              <p:par>
                                <p:cTn id="80" presetID="18" presetClass="exit" presetSubtype="12" fill="hold" grpId="1" nodeType="clickEffect">
                                  <p:stCondLst>
                                    <p:cond delay="0"/>
                                  </p:stCondLst>
                                  <p:childTnLst>
                                    <p:animEffect transition="out" filter="strips(downLeft)">
                                      <p:cBhvr>
                                        <p:cTn id="81" dur="500"/>
                                        <p:tgtEl>
                                          <p:spTgt spid="12"/>
                                        </p:tgtEl>
                                      </p:cBhvr>
                                    </p:animEffect>
                                    <p:set>
                                      <p:cBhvr>
                                        <p:cTn id="82" dur="1" fill="hold">
                                          <p:stCondLst>
                                            <p:cond delay="499"/>
                                          </p:stCondLst>
                                        </p:cTn>
                                        <p:tgtEl>
                                          <p:spTgt spid="12"/>
                                        </p:tgtEl>
                                        <p:attrNameLst>
                                          <p:attrName>style.visibility</p:attrName>
                                        </p:attrNameLst>
                                      </p:cBhvr>
                                      <p:to>
                                        <p:strVal val="hidden"/>
                                      </p:to>
                                    </p:set>
                                  </p:childTnLst>
                                </p:cTn>
                              </p:par>
                              <p:par>
                                <p:cTn id="83" presetID="18" presetClass="exit" presetSubtype="12" fill="hold" grpId="1" nodeType="withEffect">
                                  <p:stCondLst>
                                    <p:cond delay="0"/>
                                  </p:stCondLst>
                                  <p:childTnLst>
                                    <p:animEffect transition="out" filter="strips(downLeft)">
                                      <p:cBhvr>
                                        <p:cTn id="84" dur="500"/>
                                        <p:tgtEl>
                                          <p:spTgt spid="15"/>
                                        </p:tgtEl>
                                      </p:cBhvr>
                                    </p:animEffect>
                                    <p:set>
                                      <p:cBhvr>
                                        <p:cTn id="85" dur="1" fill="hold">
                                          <p:stCondLst>
                                            <p:cond delay="499"/>
                                          </p:stCondLst>
                                        </p:cTn>
                                        <p:tgtEl>
                                          <p:spTgt spid="15"/>
                                        </p:tgtEl>
                                        <p:attrNameLst>
                                          <p:attrName>style.visibility</p:attrName>
                                        </p:attrNameLst>
                                      </p:cBhvr>
                                      <p:to>
                                        <p:strVal val="hidden"/>
                                      </p:to>
                                    </p:set>
                                  </p:childTnLst>
                                </p:cTn>
                              </p:par>
                            </p:childTnLst>
                          </p:cTn>
                        </p:par>
                      </p:childTnLst>
                    </p:cTn>
                  </p:par>
                </p:childTnLst>
              </p:cTn>
              <p:nextCondLst>
                <p:cond evt="onClick" delay="0">
                  <p:tgtEl>
                    <p:spTgt spid="12"/>
                  </p:tgtEl>
                </p:cond>
              </p:nextCondLst>
            </p:seq>
            <p:seq concurrent="1" nextAc="seek">
              <p:cTn id="86" restart="whenNotActive" fill="hold" evtFilter="cancelBubble" nodeType="interactiveSeq">
                <p:stCondLst>
                  <p:cond evt="onClick" delay="0">
                    <p:tgtEl>
                      <p:spTgt spid="4"/>
                    </p:tgtEl>
                  </p:cond>
                </p:stCondLst>
                <p:endSync evt="end" delay="0">
                  <p:rtn val="all"/>
                </p:endSync>
                <p:childTnLst>
                  <p:par>
                    <p:cTn id="87" fill="hold">
                      <p:stCondLst>
                        <p:cond delay="0"/>
                      </p:stCondLst>
                      <p:childTnLst>
                        <p:par>
                          <p:cTn id="88" fill="hold">
                            <p:stCondLst>
                              <p:cond delay="0"/>
                            </p:stCondLst>
                            <p:childTnLst>
                              <p:par>
                                <p:cTn id="89" presetID="24" presetClass="emph" presetSubtype="0" repeatCount="3000" fill="remove" grpId="0" nodeType="clickEffect">
                                  <p:stCondLst>
                                    <p:cond delay="0"/>
                                  </p:stCondLst>
                                  <p:childTnLst>
                                    <p:animClr clrSpc="hsl" dir="cw">
                                      <p:cBhvr override="childStyle">
                                        <p:cTn id="90" dur="500" fill="hold"/>
                                        <p:tgtEl>
                                          <p:spTgt spid="4"/>
                                        </p:tgtEl>
                                        <p:attrNameLst>
                                          <p:attrName>style.color</p:attrName>
                                        </p:attrNameLst>
                                      </p:cBhvr>
                                      <p:by>
                                        <p:hsl h="0" s="-12549" l="-25098"/>
                                      </p:by>
                                    </p:animClr>
                                    <p:animClr clrSpc="hsl" dir="cw">
                                      <p:cBhvr>
                                        <p:cTn id="91" dur="500" fill="hold"/>
                                        <p:tgtEl>
                                          <p:spTgt spid="4"/>
                                        </p:tgtEl>
                                        <p:attrNameLst>
                                          <p:attrName>fillcolor</p:attrName>
                                        </p:attrNameLst>
                                      </p:cBhvr>
                                      <p:by>
                                        <p:hsl h="0" s="-12549" l="-25098"/>
                                      </p:by>
                                    </p:animClr>
                                    <p:animClr clrSpc="hsl" dir="cw">
                                      <p:cBhvr>
                                        <p:cTn id="92" dur="500" fill="hold"/>
                                        <p:tgtEl>
                                          <p:spTgt spid="4"/>
                                        </p:tgtEl>
                                        <p:attrNameLst>
                                          <p:attrName>stroke.color</p:attrName>
                                        </p:attrNameLst>
                                      </p:cBhvr>
                                      <p:by>
                                        <p:hsl h="0" s="-12549" l="-25098"/>
                                      </p:by>
                                    </p:animClr>
                                    <p:set>
                                      <p:cBhvr>
                                        <p:cTn id="93" dur="500" fill="hold"/>
                                        <p:tgtEl>
                                          <p:spTgt spid="4"/>
                                        </p:tgtEl>
                                        <p:attrNameLst>
                                          <p:attrName>fill.type</p:attrName>
                                        </p:attrNameLst>
                                      </p:cBhvr>
                                      <p:to>
                                        <p:strVal val="solid"/>
                                      </p:to>
                                    </p:set>
                                  </p:childTnLst>
                                </p:cTn>
                              </p:par>
                            </p:childTnLst>
                          </p:cTn>
                        </p:par>
                      </p:childTnLst>
                    </p:cTn>
                  </p:par>
                  <p:par>
                    <p:cTn id="94" fill="hold">
                      <p:stCondLst>
                        <p:cond delay="indefinite"/>
                      </p:stCondLst>
                      <p:childTnLst>
                        <p:par>
                          <p:cTn id="95" fill="hold">
                            <p:stCondLst>
                              <p:cond delay="0"/>
                            </p:stCondLst>
                            <p:childTnLst>
                              <p:par>
                                <p:cTn id="96" presetID="16" presetClass="entr" presetSubtype="21" fill="hold" grpId="0" nodeType="clickEffect">
                                  <p:stCondLst>
                                    <p:cond delay="0"/>
                                  </p:stCondLst>
                                  <p:childTnLst>
                                    <p:set>
                                      <p:cBhvr>
                                        <p:cTn id="97" dur="1" fill="hold">
                                          <p:stCondLst>
                                            <p:cond delay="0"/>
                                          </p:stCondLst>
                                        </p:cTn>
                                        <p:tgtEl>
                                          <p:spTgt spid="22"/>
                                        </p:tgtEl>
                                        <p:attrNameLst>
                                          <p:attrName>style.visibility</p:attrName>
                                        </p:attrNameLst>
                                      </p:cBhvr>
                                      <p:to>
                                        <p:strVal val="visible"/>
                                      </p:to>
                                    </p:set>
                                    <p:animEffect transition="in" filter="barn(inVertical)">
                                      <p:cBhvr>
                                        <p:cTn id="98" dur="500"/>
                                        <p:tgtEl>
                                          <p:spTgt spid="22"/>
                                        </p:tgtEl>
                                      </p:cBhvr>
                                    </p:animEffect>
                                  </p:childTnLst>
                                </p:cTn>
                              </p:par>
                            </p:childTnLst>
                          </p:cTn>
                        </p:par>
                      </p:childTnLst>
                    </p:cTn>
                  </p:par>
                  <p:par>
                    <p:cTn id="99" fill="hold">
                      <p:stCondLst>
                        <p:cond delay="indefinite"/>
                      </p:stCondLst>
                      <p:childTnLst>
                        <p:par>
                          <p:cTn id="100" fill="hold">
                            <p:stCondLst>
                              <p:cond delay="0"/>
                            </p:stCondLst>
                            <p:childTnLst>
                              <p:par>
                                <p:cTn id="101" presetID="31" presetClass="exit" presetSubtype="0" fill="hold" grpId="1" nodeType="clickEffect">
                                  <p:stCondLst>
                                    <p:cond delay="0"/>
                                  </p:stCondLst>
                                  <p:childTnLst>
                                    <p:anim calcmode="lin" valueType="num">
                                      <p:cBhvr>
                                        <p:cTn id="102" dur="1000"/>
                                        <p:tgtEl>
                                          <p:spTgt spid="4"/>
                                        </p:tgtEl>
                                        <p:attrNameLst>
                                          <p:attrName>ppt_w</p:attrName>
                                        </p:attrNameLst>
                                      </p:cBhvr>
                                      <p:tavLst>
                                        <p:tav tm="0">
                                          <p:val>
                                            <p:strVal val="ppt_w"/>
                                          </p:val>
                                        </p:tav>
                                        <p:tav tm="100000">
                                          <p:val>
                                            <p:fltVal val="0"/>
                                          </p:val>
                                        </p:tav>
                                      </p:tavLst>
                                    </p:anim>
                                    <p:anim calcmode="lin" valueType="num">
                                      <p:cBhvr>
                                        <p:cTn id="103" dur="1000"/>
                                        <p:tgtEl>
                                          <p:spTgt spid="4"/>
                                        </p:tgtEl>
                                        <p:attrNameLst>
                                          <p:attrName>ppt_h</p:attrName>
                                        </p:attrNameLst>
                                      </p:cBhvr>
                                      <p:tavLst>
                                        <p:tav tm="0">
                                          <p:val>
                                            <p:strVal val="ppt_h"/>
                                          </p:val>
                                        </p:tav>
                                        <p:tav tm="100000">
                                          <p:val>
                                            <p:fltVal val="0"/>
                                          </p:val>
                                        </p:tav>
                                      </p:tavLst>
                                    </p:anim>
                                    <p:anim calcmode="lin" valueType="num">
                                      <p:cBhvr>
                                        <p:cTn id="104" dur="1000"/>
                                        <p:tgtEl>
                                          <p:spTgt spid="4"/>
                                        </p:tgtEl>
                                        <p:attrNameLst>
                                          <p:attrName>style.rotation</p:attrName>
                                        </p:attrNameLst>
                                      </p:cBhvr>
                                      <p:tavLst>
                                        <p:tav tm="0">
                                          <p:val>
                                            <p:fltVal val="0"/>
                                          </p:val>
                                        </p:tav>
                                        <p:tav tm="100000">
                                          <p:val>
                                            <p:fltVal val="90"/>
                                          </p:val>
                                        </p:tav>
                                      </p:tavLst>
                                    </p:anim>
                                    <p:animEffect transition="out" filter="fade">
                                      <p:cBhvr>
                                        <p:cTn id="105" dur="1000"/>
                                        <p:tgtEl>
                                          <p:spTgt spid="4"/>
                                        </p:tgtEl>
                                      </p:cBhvr>
                                    </p:animEffect>
                                    <p:set>
                                      <p:cBhvr>
                                        <p:cTn id="106" dur="1" fill="hold">
                                          <p:stCondLst>
                                            <p:cond delay="999"/>
                                          </p:stCondLst>
                                        </p:cTn>
                                        <p:tgtEl>
                                          <p:spTgt spid="4"/>
                                        </p:tgtEl>
                                        <p:attrNameLst>
                                          <p:attrName>style.visibility</p:attrName>
                                        </p:attrNameLst>
                                      </p:cBhvr>
                                      <p:to>
                                        <p:strVal val="hidden"/>
                                      </p:to>
                                    </p:set>
                                  </p:childTnLst>
                                </p:cTn>
                              </p:par>
                              <p:par>
                                <p:cTn id="107" presetID="31" presetClass="exit" presetSubtype="0" fill="hold" grpId="1" nodeType="withEffect">
                                  <p:stCondLst>
                                    <p:cond delay="0"/>
                                  </p:stCondLst>
                                  <p:childTnLst>
                                    <p:anim calcmode="lin" valueType="num">
                                      <p:cBhvr>
                                        <p:cTn id="108" dur="1000"/>
                                        <p:tgtEl>
                                          <p:spTgt spid="22"/>
                                        </p:tgtEl>
                                        <p:attrNameLst>
                                          <p:attrName>ppt_w</p:attrName>
                                        </p:attrNameLst>
                                      </p:cBhvr>
                                      <p:tavLst>
                                        <p:tav tm="0">
                                          <p:val>
                                            <p:strVal val="ppt_w"/>
                                          </p:val>
                                        </p:tav>
                                        <p:tav tm="100000">
                                          <p:val>
                                            <p:fltVal val="0"/>
                                          </p:val>
                                        </p:tav>
                                      </p:tavLst>
                                    </p:anim>
                                    <p:anim calcmode="lin" valueType="num">
                                      <p:cBhvr>
                                        <p:cTn id="109" dur="1000"/>
                                        <p:tgtEl>
                                          <p:spTgt spid="22"/>
                                        </p:tgtEl>
                                        <p:attrNameLst>
                                          <p:attrName>ppt_h</p:attrName>
                                        </p:attrNameLst>
                                      </p:cBhvr>
                                      <p:tavLst>
                                        <p:tav tm="0">
                                          <p:val>
                                            <p:strVal val="ppt_h"/>
                                          </p:val>
                                        </p:tav>
                                        <p:tav tm="100000">
                                          <p:val>
                                            <p:fltVal val="0"/>
                                          </p:val>
                                        </p:tav>
                                      </p:tavLst>
                                    </p:anim>
                                    <p:anim calcmode="lin" valueType="num">
                                      <p:cBhvr>
                                        <p:cTn id="110" dur="1000"/>
                                        <p:tgtEl>
                                          <p:spTgt spid="22"/>
                                        </p:tgtEl>
                                        <p:attrNameLst>
                                          <p:attrName>style.rotation</p:attrName>
                                        </p:attrNameLst>
                                      </p:cBhvr>
                                      <p:tavLst>
                                        <p:tav tm="0">
                                          <p:val>
                                            <p:fltVal val="0"/>
                                          </p:val>
                                        </p:tav>
                                        <p:tav tm="100000">
                                          <p:val>
                                            <p:fltVal val="90"/>
                                          </p:val>
                                        </p:tav>
                                      </p:tavLst>
                                    </p:anim>
                                    <p:animEffect transition="out" filter="fade">
                                      <p:cBhvr>
                                        <p:cTn id="111" dur="1000"/>
                                        <p:tgtEl>
                                          <p:spTgt spid="22"/>
                                        </p:tgtEl>
                                      </p:cBhvr>
                                    </p:animEffect>
                                    <p:set>
                                      <p:cBhvr>
                                        <p:cTn id="112" dur="1" fill="hold">
                                          <p:stCondLst>
                                            <p:cond delay="999"/>
                                          </p:stCondLst>
                                        </p:cTn>
                                        <p:tgtEl>
                                          <p:spTgt spid="22"/>
                                        </p:tgtEl>
                                        <p:attrNameLst>
                                          <p:attrName>style.visibility</p:attrName>
                                        </p:attrNameLst>
                                      </p:cBhvr>
                                      <p:to>
                                        <p:strVal val="hidden"/>
                                      </p:to>
                                    </p:set>
                                  </p:childTnLst>
                                </p:cTn>
                              </p:par>
                            </p:childTnLst>
                          </p:cTn>
                        </p:par>
                      </p:childTnLst>
                    </p:cTn>
                  </p:par>
                </p:childTnLst>
              </p:cTn>
              <p:nextCondLst>
                <p:cond evt="onClick" delay="0">
                  <p:tgtEl>
                    <p:spTgt spid="4"/>
                  </p:tgtEl>
                </p:cond>
              </p:nextCondLst>
            </p:seq>
            <p:seq concurrent="1" nextAc="seek">
              <p:cTn id="113" restart="whenNotActive" fill="hold" evtFilter="cancelBubble" nodeType="interactiveSeq">
                <p:stCondLst>
                  <p:cond evt="onClick" delay="0">
                    <p:tgtEl>
                      <p:spTgt spid="7"/>
                    </p:tgtEl>
                  </p:cond>
                </p:stCondLst>
                <p:endSync evt="end" delay="0">
                  <p:rtn val="all"/>
                </p:endSync>
                <p:childTnLst>
                  <p:par>
                    <p:cTn id="114" fill="hold">
                      <p:stCondLst>
                        <p:cond delay="0"/>
                      </p:stCondLst>
                      <p:childTnLst>
                        <p:par>
                          <p:cTn id="115" fill="hold">
                            <p:stCondLst>
                              <p:cond delay="0"/>
                            </p:stCondLst>
                            <p:childTnLst>
                              <p:par>
                                <p:cTn id="116" presetID="1" presetClass="emph" presetSubtype="2" repeatCount="3000" fill="remove" nodeType="clickEffect">
                                  <p:stCondLst>
                                    <p:cond delay="0"/>
                                  </p:stCondLst>
                                  <p:childTnLst>
                                    <p:animClr clrSpc="rgb" dir="cw">
                                      <p:cBhvr>
                                        <p:cTn id="117" dur="2000" fill="hold"/>
                                        <p:tgtEl>
                                          <p:spTgt spid="7"/>
                                        </p:tgtEl>
                                        <p:attrNameLst>
                                          <p:attrName>fillcolor</p:attrName>
                                        </p:attrNameLst>
                                      </p:cBhvr>
                                      <p:to>
                                        <a:schemeClr val="accent2"/>
                                      </p:to>
                                    </p:animClr>
                                    <p:set>
                                      <p:cBhvr>
                                        <p:cTn id="118" dur="2000" fill="hold"/>
                                        <p:tgtEl>
                                          <p:spTgt spid="7"/>
                                        </p:tgtEl>
                                        <p:attrNameLst>
                                          <p:attrName>fill.type</p:attrName>
                                        </p:attrNameLst>
                                      </p:cBhvr>
                                      <p:to>
                                        <p:strVal val="solid"/>
                                      </p:to>
                                    </p:set>
                                    <p:set>
                                      <p:cBhvr>
                                        <p:cTn id="119" dur="2000" fill="hold"/>
                                        <p:tgtEl>
                                          <p:spTgt spid="7"/>
                                        </p:tgtEl>
                                        <p:attrNameLst>
                                          <p:attrName>fill.on</p:attrName>
                                        </p:attrNameLst>
                                      </p:cBhvr>
                                      <p:to>
                                        <p:strVal val="true"/>
                                      </p:to>
                                    </p:set>
                                  </p:childTnLst>
                                </p:cTn>
                              </p:par>
                            </p:childTnLst>
                          </p:cTn>
                        </p:par>
                      </p:childTnLst>
                    </p:cTn>
                  </p:par>
                  <p:par>
                    <p:cTn id="120" fill="hold">
                      <p:stCondLst>
                        <p:cond delay="indefinite"/>
                      </p:stCondLst>
                      <p:childTnLst>
                        <p:par>
                          <p:cTn id="121" fill="hold">
                            <p:stCondLst>
                              <p:cond delay="0"/>
                            </p:stCondLst>
                            <p:childTnLst>
                              <p:par>
                                <p:cTn id="122" presetID="42" presetClass="entr" presetSubtype="0" fill="hold" grpId="0" nodeType="clickEffect">
                                  <p:stCondLst>
                                    <p:cond delay="0"/>
                                  </p:stCondLst>
                                  <p:childTnLst>
                                    <p:set>
                                      <p:cBhvr>
                                        <p:cTn id="123" dur="1" fill="hold">
                                          <p:stCondLst>
                                            <p:cond delay="0"/>
                                          </p:stCondLst>
                                        </p:cTn>
                                        <p:tgtEl>
                                          <p:spTgt spid="21"/>
                                        </p:tgtEl>
                                        <p:attrNameLst>
                                          <p:attrName>style.visibility</p:attrName>
                                        </p:attrNameLst>
                                      </p:cBhvr>
                                      <p:to>
                                        <p:strVal val="visible"/>
                                      </p:to>
                                    </p:set>
                                    <p:animEffect transition="in" filter="fade">
                                      <p:cBhvr>
                                        <p:cTn id="124" dur="1000"/>
                                        <p:tgtEl>
                                          <p:spTgt spid="21"/>
                                        </p:tgtEl>
                                      </p:cBhvr>
                                    </p:animEffect>
                                    <p:anim calcmode="lin" valueType="num">
                                      <p:cBhvr>
                                        <p:cTn id="125" dur="1000" fill="hold"/>
                                        <p:tgtEl>
                                          <p:spTgt spid="21"/>
                                        </p:tgtEl>
                                        <p:attrNameLst>
                                          <p:attrName>ppt_x</p:attrName>
                                        </p:attrNameLst>
                                      </p:cBhvr>
                                      <p:tavLst>
                                        <p:tav tm="0">
                                          <p:val>
                                            <p:strVal val="#ppt_x"/>
                                          </p:val>
                                        </p:tav>
                                        <p:tav tm="100000">
                                          <p:val>
                                            <p:strVal val="#ppt_x"/>
                                          </p:val>
                                        </p:tav>
                                      </p:tavLst>
                                    </p:anim>
                                    <p:anim calcmode="lin" valueType="num">
                                      <p:cBhvr>
                                        <p:cTn id="126" dur="1000" fill="hold"/>
                                        <p:tgtEl>
                                          <p:spTgt spid="21"/>
                                        </p:tgtEl>
                                        <p:attrNameLst>
                                          <p:attrName>ppt_y</p:attrName>
                                        </p:attrNameLst>
                                      </p:cBhvr>
                                      <p:tavLst>
                                        <p:tav tm="0">
                                          <p:val>
                                            <p:strVal val="#ppt_y+.1"/>
                                          </p:val>
                                        </p:tav>
                                        <p:tav tm="100000">
                                          <p:val>
                                            <p:strVal val="#ppt_y"/>
                                          </p:val>
                                        </p:tav>
                                      </p:tavLst>
                                    </p:anim>
                                  </p:childTnLst>
                                </p:cTn>
                              </p:par>
                            </p:childTnLst>
                          </p:cTn>
                        </p:par>
                      </p:childTnLst>
                    </p:cTn>
                  </p:par>
                  <p:par>
                    <p:cTn id="127" fill="hold">
                      <p:stCondLst>
                        <p:cond delay="indefinite"/>
                      </p:stCondLst>
                      <p:childTnLst>
                        <p:par>
                          <p:cTn id="128" fill="hold">
                            <p:stCondLst>
                              <p:cond delay="0"/>
                            </p:stCondLst>
                            <p:childTnLst>
                              <p:par>
                                <p:cTn id="129" presetID="10" presetClass="exit" presetSubtype="0" fill="hold" grpId="0" nodeType="clickEffect">
                                  <p:stCondLst>
                                    <p:cond delay="0"/>
                                  </p:stCondLst>
                                  <p:childTnLst>
                                    <p:animEffect transition="out" filter="fade">
                                      <p:cBhvr>
                                        <p:cTn id="130" dur="500"/>
                                        <p:tgtEl>
                                          <p:spTgt spid="7"/>
                                        </p:tgtEl>
                                      </p:cBhvr>
                                    </p:animEffect>
                                    <p:set>
                                      <p:cBhvr>
                                        <p:cTn id="131" dur="1" fill="hold">
                                          <p:stCondLst>
                                            <p:cond delay="499"/>
                                          </p:stCondLst>
                                        </p:cTn>
                                        <p:tgtEl>
                                          <p:spTgt spid="7"/>
                                        </p:tgtEl>
                                        <p:attrNameLst>
                                          <p:attrName>style.visibility</p:attrName>
                                        </p:attrNameLst>
                                      </p:cBhvr>
                                      <p:to>
                                        <p:strVal val="hidden"/>
                                      </p:to>
                                    </p:set>
                                  </p:childTnLst>
                                </p:cTn>
                              </p:par>
                              <p:par>
                                <p:cTn id="132" presetID="10" presetClass="exit" presetSubtype="0" fill="hold" grpId="1" nodeType="withEffect">
                                  <p:stCondLst>
                                    <p:cond delay="0"/>
                                  </p:stCondLst>
                                  <p:childTnLst>
                                    <p:animEffect transition="out" filter="fade">
                                      <p:cBhvr>
                                        <p:cTn id="133" dur="500"/>
                                        <p:tgtEl>
                                          <p:spTgt spid="21"/>
                                        </p:tgtEl>
                                      </p:cBhvr>
                                    </p:animEffect>
                                    <p:set>
                                      <p:cBhvr>
                                        <p:cTn id="134" dur="1" fill="hold">
                                          <p:stCondLst>
                                            <p:cond delay="499"/>
                                          </p:stCondLst>
                                        </p:cTn>
                                        <p:tgtEl>
                                          <p:spTgt spid="21"/>
                                        </p:tgtEl>
                                        <p:attrNameLst>
                                          <p:attrName>style.visibility</p:attrName>
                                        </p:attrNameLst>
                                      </p:cBhvr>
                                      <p:to>
                                        <p:strVal val="hidden"/>
                                      </p:to>
                                    </p:set>
                                  </p:childTnLst>
                                </p:cTn>
                              </p:par>
                            </p:childTnLst>
                          </p:cTn>
                        </p:par>
                      </p:childTnLst>
                    </p:cTn>
                  </p:par>
                </p:childTnLst>
              </p:cTn>
              <p:nextCondLst>
                <p:cond evt="onClick" delay="0">
                  <p:tgtEl>
                    <p:spTgt spid="7"/>
                  </p:tgtEl>
                </p:cond>
              </p:nextCondLst>
            </p:seq>
            <p:seq concurrent="1" nextAc="seek">
              <p:cTn id="135" restart="whenNotActive" fill="hold" evtFilter="cancelBubble" nodeType="interactiveSeq">
                <p:stCondLst>
                  <p:cond evt="onClick" delay="0">
                    <p:tgtEl>
                      <p:spTgt spid="10"/>
                    </p:tgtEl>
                  </p:cond>
                </p:stCondLst>
                <p:endSync evt="end" delay="0">
                  <p:rtn val="all"/>
                </p:endSync>
                <p:childTnLst>
                  <p:par>
                    <p:cTn id="136" fill="hold">
                      <p:stCondLst>
                        <p:cond delay="0"/>
                      </p:stCondLst>
                      <p:childTnLst>
                        <p:par>
                          <p:cTn id="137" fill="hold">
                            <p:stCondLst>
                              <p:cond delay="0"/>
                            </p:stCondLst>
                            <p:childTnLst>
                              <p:par>
                                <p:cTn id="138" presetID="24" presetClass="emph" presetSubtype="0" repeatCount="3000" fill="remove" grpId="0" nodeType="clickEffect">
                                  <p:stCondLst>
                                    <p:cond delay="0"/>
                                  </p:stCondLst>
                                  <p:childTnLst>
                                    <p:animClr clrSpc="hsl" dir="cw">
                                      <p:cBhvr override="childStyle">
                                        <p:cTn id="139" dur="500" fill="hold"/>
                                        <p:tgtEl>
                                          <p:spTgt spid="10"/>
                                        </p:tgtEl>
                                        <p:attrNameLst>
                                          <p:attrName>style.color</p:attrName>
                                        </p:attrNameLst>
                                      </p:cBhvr>
                                      <p:by>
                                        <p:hsl h="0" s="-12549" l="-25098"/>
                                      </p:by>
                                    </p:animClr>
                                    <p:animClr clrSpc="hsl" dir="cw">
                                      <p:cBhvr>
                                        <p:cTn id="140" dur="500" fill="hold"/>
                                        <p:tgtEl>
                                          <p:spTgt spid="10"/>
                                        </p:tgtEl>
                                        <p:attrNameLst>
                                          <p:attrName>fillcolor</p:attrName>
                                        </p:attrNameLst>
                                      </p:cBhvr>
                                      <p:by>
                                        <p:hsl h="0" s="-12549" l="-25098"/>
                                      </p:by>
                                    </p:animClr>
                                    <p:animClr clrSpc="hsl" dir="cw">
                                      <p:cBhvr>
                                        <p:cTn id="141" dur="500" fill="hold"/>
                                        <p:tgtEl>
                                          <p:spTgt spid="10"/>
                                        </p:tgtEl>
                                        <p:attrNameLst>
                                          <p:attrName>stroke.color</p:attrName>
                                        </p:attrNameLst>
                                      </p:cBhvr>
                                      <p:by>
                                        <p:hsl h="0" s="-12549" l="-25098"/>
                                      </p:by>
                                    </p:animClr>
                                    <p:set>
                                      <p:cBhvr>
                                        <p:cTn id="142" dur="500" fill="hold"/>
                                        <p:tgtEl>
                                          <p:spTgt spid="10"/>
                                        </p:tgtEl>
                                        <p:attrNameLst>
                                          <p:attrName>fill.type</p:attrName>
                                        </p:attrNameLst>
                                      </p:cBhvr>
                                      <p:to>
                                        <p:strVal val="solid"/>
                                      </p:to>
                                    </p:set>
                                  </p:childTnLst>
                                </p:cTn>
                              </p:par>
                            </p:childTnLst>
                          </p:cTn>
                        </p:par>
                      </p:childTnLst>
                    </p:cTn>
                  </p:par>
                  <p:par>
                    <p:cTn id="143" fill="hold">
                      <p:stCondLst>
                        <p:cond delay="indefinite"/>
                      </p:stCondLst>
                      <p:childTnLst>
                        <p:par>
                          <p:cTn id="144" fill="hold">
                            <p:stCondLst>
                              <p:cond delay="0"/>
                            </p:stCondLst>
                            <p:childTnLst>
                              <p:par>
                                <p:cTn id="145" presetID="16" presetClass="entr" presetSubtype="21" fill="hold" grpId="0" nodeType="clickEffect">
                                  <p:stCondLst>
                                    <p:cond delay="0"/>
                                  </p:stCondLst>
                                  <p:childTnLst>
                                    <p:set>
                                      <p:cBhvr>
                                        <p:cTn id="146" dur="1" fill="hold">
                                          <p:stCondLst>
                                            <p:cond delay="0"/>
                                          </p:stCondLst>
                                        </p:cTn>
                                        <p:tgtEl>
                                          <p:spTgt spid="20"/>
                                        </p:tgtEl>
                                        <p:attrNameLst>
                                          <p:attrName>style.visibility</p:attrName>
                                        </p:attrNameLst>
                                      </p:cBhvr>
                                      <p:to>
                                        <p:strVal val="visible"/>
                                      </p:to>
                                    </p:set>
                                    <p:animEffect transition="in" filter="barn(inVertical)">
                                      <p:cBhvr>
                                        <p:cTn id="147" dur="500"/>
                                        <p:tgtEl>
                                          <p:spTgt spid="20"/>
                                        </p:tgtEl>
                                      </p:cBhvr>
                                    </p:animEffect>
                                  </p:childTnLst>
                                </p:cTn>
                              </p:par>
                            </p:childTnLst>
                          </p:cTn>
                        </p:par>
                      </p:childTnLst>
                    </p:cTn>
                  </p:par>
                  <p:par>
                    <p:cTn id="148" fill="hold">
                      <p:stCondLst>
                        <p:cond delay="indefinite"/>
                      </p:stCondLst>
                      <p:childTnLst>
                        <p:par>
                          <p:cTn id="149" fill="hold">
                            <p:stCondLst>
                              <p:cond delay="0"/>
                            </p:stCondLst>
                            <p:childTnLst>
                              <p:par>
                                <p:cTn id="150" presetID="53" presetClass="exit" presetSubtype="32" fill="hold" grpId="1" nodeType="clickEffect">
                                  <p:stCondLst>
                                    <p:cond delay="0"/>
                                  </p:stCondLst>
                                  <p:childTnLst>
                                    <p:anim calcmode="lin" valueType="num">
                                      <p:cBhvr>
                                        <p:cTn id="151" dur="500"/>
                                        <p:tgtEl>
                                          <p:spTgt spid="10"/>
                                        </p:tgtEl>
                                        <p:attrNameLst>
                                          <p:attrName>ppt_w</p:attrName>
                                        </p:attrNameLst>
                                      </p:cBhvr>
                                      <p:tavLst>
                                        <p:tav tm="0">
                                          <p:val>
                                            <p:strVal val="ppt_w"/>
                                          </p:val>
                                        </p:tav>
                                        <p:tav tm="100000">
                                          <p:val>
                                            <p:fltVal val="0"/>
                                          </p:val>
                                        </p:tav>
                                      </p:tavLst>
                                    </p:anim>
                                    <p:anim calcmode="lin" valueType="num">
                                      <p:cBhvr>
                                        <p:cTn id="152" dur="500"/>
                                        <p:tgtEl>
                                          <p:spTgt spid="10"/>
                                        </p:tgtEl>
                                        <p:attrNameLst>
                                          <p:attrName>ppt_h</p:attrName>
                                        </p:attrNameLst>
                                      </p:cBhvr>
                                      <p:tavLst>
                                        <p:tav tm="0">
                                          <p:val>
                                            <p:strVal val="ppt_h"/>
                                          </p:val>
                                        </p:tav>
                                        <p:tav tm="100000">
                                          <p:val>
                                            <p:fltVal val="0"/>
                                          </p:val>
                                        </p:tav>
                                      </p:tavLst>
                                    </p:anim>
                                    <p:animEffect transition="out" filter="fade">
                                      <p:cBhvr>
                                        <p:cTn id="153" dur="500"/>
                                        <p:tgtEl>
                                          <p:spTgt spid="10"/>
                                        </p:tgtEl>
                                      </p:cBhvr>
                                    </p:animEffect>
                                    <p:set>
                                      <p:cBhvr>
                                        <p:cTn id="154" dur="1" fill="hold">
                                          <p:stCondLst>
                                            <p:cond delay="499"/>
                                          </p:stCondLst>
                                        </p:cTn>
                                        <p:tgtEl>
                                          <p:spTgt spid="10"/>
                                        </p:tgtEl>
                                        <p:attrNameLst>
                                          <p:attrName>style.visibility</p:attrName>
                                        </p:attrNameLst>
                                      </p:cBhvr>
                                      <p:to>
                                        <p:strVal val="hidden"/>
                                      </p:to>
                                    </p:set>
                                  </p:childTnLst>
                                </p:cTn>
                              </p:par>
                              <p:par>
                                <p:cTn id="155" presetID="53" presetClass="exit" presetSubtype="32" fill="hold" grpId="1" nodeType="withEffect">
                                  <p:stCondLst>
                                    <p:cond delay="0"/>
                                  </p:stCondLst>
                                  <p:childTnLst>
                                    <p:anim calcmode="lin" valueType="num">
                                      <p:cBhvr>
                                        <p:cTn id="156" dur="500"/>
                                        <p:tgtEl>
                                          <p:spTgt spid="20"/>
                                        </p:tgtEl>
                                        <p:attrNameLst>
                                          <p:attrName>ppt_w</p:attrName>
                                        </p:attrNameLst>
                                      </p:cBhvr>
                                      <p:tavLst>
                                        <p:tav tm="0">
                                          <p:val>
                                            <p:strVal val="ppt_w"/>
                                          </p:val>
                                        </p:tav>
                                        <p:tav tm="100000">
                                          <p:val>
                                            <p:fltVal val="0"/>
                                          </p:val>
                                        </p:tav>
                                      </p:tavLst>
                                    </p:anim>
                                    <p:anim calcmode="lin" valueType="num">
                                      <p:cBhvr>
                                        <p:cTn id="157" dur="500"/>
                                        <p:tgtEl>
                                          <p:spTgt spid="20"/>
                                        </p:tgtEl>
                                        <p:attrNameLst>
                                          <p:attrName>ppt_h</p:attrName>
                                        </p:attrNameLst>
                                      </p:cBhvr>
                                      <p:tavLst>
                                        <p:tav tm="0">
                                          <p:val>
                                            <p:strVal val="ppt_h"/>
                                          </p:val>
                                        </p:tav>
                                        <p:tav tm="100000">
                                          <p:val>
                                            <p:fltVal val="0"/>
                                          </p:val>
                                        </p:tav>
                                      </p:tavLst>
                                    </p:anim>
                                    <p:animEffect transition="out" filter="fade">
                                      <p:cBhvr>
                                        <p:cTn id="158" dur="500"/>
                                        <p:tgtEl>
                                          <p:spTgt spid="20"/>
                                        </p:tgtEl>
                                      </p:cBhvr>
                                    </p:animEffect>
                                    <p:set>
                                      <p:cBhvr>
                                        <p:cTn id="159" dur="1" fill="hold">
                                          <p:stCondLst>
                                            <p:cond delay="499"/>
                                          </p:stCondLst>
                                        </p:cTn>
                                        <p:tgtEl>
                                          <p:spTgt spid="20"/>
                                        </p:tgtEl>
                                        <p:attrNameLst>
                                          <p:attrName>style.visibility</p:attrName>
                                        </p:attrNameLst>
                                      </p:cBhvr>
                                      <p:to>
                                        <p:strVal val="hidden"/>
                                      </p:to>
                                    </p:set>
                                  </p:childTnLst>
                                </p:cTn>
                              </p:par>
                            </p:childTnLst>
                          </p:cTn>
                        </p:par>
                      </p:childTnLst>
                    </p:cTn>
                  </p:par>
                </p:childTnLst>
              </p:cTn>
              <p:nextCondLst>
                <p:cond evt="onClick" delay="0">
                  <p:tgtEl>
                    <p:spTgt spid="10"/>
                  </p:tgtEl>
                </p:cond>
              </p:nextCondLst>
            </p:seq>
            <p:seq concurrent="1" nextAc="seek">
              <p:cTn id="160" restart="whenNotActive" fill="hold" evtFilter="cancelBubble" nodeType="interactiveSeq">
                <p:stCondLst>
                  <p:cond evt="onClick" delay="0">
                    <p:tgtEl>
                      <p:spTgt spid="13"/>
                    </p:tgtEl>
                  </p:cond>
                </p:stCondLst>
                <p:endSync evt="end" delay="0">
                  <p:rtn val="all"/>
                </p:endSync>
                <p:childTnLst>
                  <p:par>
                    <p:cTn id="161" fill="hold">
                      <p:stCondLst>
                        <p:cond delay="0"/>
                      </p:stCondLst>
                      <p:childTnLst>
                        <p:par>
                          <p:cTn id="162" fill="hold">
                            <p:stCondLst>
                              <p:cond delay="0"/>
                            </p:stCondLst>
                            <p:childTnLst>
                              <p:par>
                                <p:cTn id="163" presetID="25" presetClass="emph" presetSubtype="0" repeatCount="3000" fill="remove" grpId="0" nodeType="clickEffect">
                                  <p:stCondLst>
                                    <p:cond delay="0"/>
                                  </p:stCondLst>
                                  <p:childTnLst>
                                    <p:animClr clrSpc="hsl" dir="cw">
                                      <p:cBhvr override="childStyle">
                                        <p:cTn id="164" dur="500" fill="hold"/>
                                        <p:tgtEl>
                                          <p:spTgt spid="13"/>
                                        </p:tgtEl>
                                        <p:attrNameLst>
                                          <p:attrName>style.color</p:attrName>
                                        </p:attrNameLst>
                                      </p:cBhvr>
                                      <p:by>
                                        <p:hsl h="0" s="-70588" l="0"/>
                                      </p:by>
                                    </p:animClr>
                                    <p:animClr clrSpc="hsl" dir="cw">
                                      <p:cBhvr>
                                        <p:cTn id="165" dur="500" fill="hold"/>
                                        <p:tgtEl>
                                          <p:spTgt spid="13"/>
                                        </p:tgtEl>
                                        <p:attrNameLst>
                                          <p:attrName>fillcolor</p:attrName>
                                        </p:attrNameLst>
                                      </p:cBhvr>
                                      <p:by>
                                        <p:hsl h="0" s="-70588" l="0"/>
                                      </p:by>
                                    </p:animClr>
                                    <p:animClr clrSpc="hsl" dir="cw">
                                      <p:cBhvr>
                                        <p:cTn id="166" dur="500" fill="hold"/>
                                        <p:tgtEl>
                                          <p:spTgt spid="13"/>
                                        </p:tgtEl>
                                        <p:attrNameLst>
                                          <p:attrName>stroke.color</p:attrName>
                                        </p:attrNameLst>
                                      </p:cBhvr>
                                      <p:by>
                                        <p:hsl h="0" s="-70588" l="0"/>
                                      </p:by>
                                    </p:animClr>
                                    <p:set>
                                      <p:cBhvr>
                                        <p:cTn id="167" dur="500" fill="hold"/>
                                        <p:tgtEl>
                                          <p:spTgt spid="13"/>
                                        </p:tgtEl>
                                        <p:attrNameLst>
                                          <p:attrName>fill.type</p:attrName>
                                        </p:attrNameLst>
                                      </p:cBhvr>
                                      <p:to>
                                        <p:strVal val="solid"/>
                                      </p:to>
                                    </p:set>
                                  </p:childTnLst>
                                </p:cTn>
                              </p:par>
                            </p:childTnLst>
                          </p:cTn>
                        </p:par>
                      </p:childTnLst>
                    </p:cTn>
                  </p:par>
                  <p:par>
                    <p:cTn id="168" fill="hold">
                      <p:stCondLst>
                        <p:cond delay="indefinite"/>
                      </p:stCondLst>
                      <p:childTnLst>
                        <p:par>
                          <p:cTn id="169" fill="hold">
                            <p:stCondLst>
                              <p:cond delay="0"/>
                            </p:stCondLst>
                            <p:childTnLst>
                              <p:par>
                                <p:cTn id="170" presetID="16" presetClass="entr" presetSubtype="21" fill="hold" grpId="0" nodeType="clickEffect">
                                  <p:stCondLst>
                                    <p:cond delay="0"/>
                                  </p:stCondLst>
                                  <p:childTnLst>
                                    <p:set>
                                      <p:cBhvr>
                                        <p:cTn id="171" dur="1" fill="hold">
                                          <p:stCondLst>
                                            <p:cond delay="0"/>
                                          </p:stCondLst>
                                        </p:cTn>
                                        <p:tgtEl>
                                          <p:spTgt spid="19"/>
                                        </p:tgtEl>
                                        <p:attrNameLst>
                                          <p:attrName>style.visibility</p:attrName>
                                        </p:attrNameLst>
                                      </p:cBhvr>
                                      <p:to>
                                        <p:strVal val="visible"/>
                                      </p:to>
                                    </p:set>
                                    <p:animEffect transition="in" filter="barn(inVertical)">
                                      <p:cBhvr>
                                        <p:cTn id="172" dur="500"/>
                                        <p:tgtEl>
                                          <p:spTgt spid="19"/>
                                        </p:tgtEl>
                                      </p:cBhvr>
                                    </p:animEffect>
                                  </p:childTnLst>
                                </p:cTn>
                              </p:par>
                            </p:childTnLst>
                          </p:cTn>
                        </p:par>
                      </p:childTnLst>
                    </p:cTn>
                  </p:par>
                  <p:par>
                    <p:cTn id="173" fill="hold">
                      <p:stCondLst>
                        <p:cond delay="indefinite"/>
                      </p:stCondLst>
                      <p:childTnLst>
                        <p:par>
                          <p:cTn id="174" fill="hold">
                            <p:stCondLst>
                              <p:cond delay="0"/>
                            </p:stCondLst>
                            <p:childTnLst>
                              <p:par>
                                <p:cTn id="175" presetID="53" presetClass="exit" presetSubtype="32" fill="hold" grpId="1" nodeType="clickEffect">
                                  <p:stCondLst>
                                    <p:cond delay="0"/>
                                  </p:stCondLst>
                                  <p:childTnLst>
                                    <p:anim calcmode="lin" valueType="num">
                                      <p:cBhvr>
                                        <p:cTn id="176" dur="500"/>
                                        <p:tgtEl>
                                          <p:spTgt spid="13"/>
                                        </p:tgtEl>
                                        <p:attrNameLst>
                                          <p:attrName>ppt_w</p:attrName>
                                        </p:attrNameLst>
                                      </p:cBhvr>
                                      <p:tavLst>
                                        <p:tav tm="0">
                                          <p:val>
                                            <p:strVal val="ppt_w"/>
                                          </p:val>
                                        </p:tav>
                                        <p:tav tm="100000">
                                          <p:val>
                                            <p:fltVal val="0"/>
                                          </p:val>
                                        </p:tav>
                                      </p:tavLst>
                                    </p:anim>
                                    <p:anim calcmode="lin" valueType="num">
                                      <p:cBhvr>
                                        <p:cTn id="177" dur="500"/>
                                        <p:tgtEl>
                                          <p:spTgt spid="13"/>
                                        </p:tgtEl>
                                        <p:attrNameLst>
                                          <p:attrName>ppt_h</p:attrName>
                                        </p:attrNameLst>
                                      </p:cBhvr>
                                      <p:tavLst>
                                        <p:tav tm="0">
                                          <p:val>
                                            <p:strVal val="ppt_h"/>
                                          </p:val>
                                        </p:tav>
                                        <p:tav tm="100000">
                                          <p:val>
                                            <p:fltVal val="0"/>
                                          </p:val>
                                        </p:tav>
                                      </p:tavLst>
                                    </p:anim>
                                    <p:animEffect transition="out" filter="fade">
                                      <p:cBhvr>
                                        <p:cTn id="178" dur="500"/>
                                        <p:tgtEl>
                                          <p:spTgt spid="13"/>
                                        </p:tgtEl>
                                      </p:cBhvr>
                                    </p:animEffect>
                                    <p:set>
                                      <p:cBhvr>
                                        <p:cTn id="179" dur="1" fill="hold">
                                          <p:stCondLst>
                                            <p:cond delay="499"/>
                                          </p:stCondLst>
                                        </p:cTn>
                                        <p:tgtEl>
                                          <p:spTgt spid="13"/>
                                        </p:tgtEl>
                                        <p:attrNameLst>
                                          <p:attrName>style.visibility</p:attrName>
                                        </p:attrNameLst>
                                      </p:cBhvr>
                                      <p:to>
                                        <p:strVal val="hidden"/>
                                      </p:to>
                                    </p:set>
                                  </p:childTnLst>
                                </p:cTn>
                              </p:par>
                              <p:par>
                                <p:cTn id="180" presetID="53" presetClass="exit" presetSubtype="32" fill="hold" grpId="1" nodeType="withEffect">
                                  <p:stCondLst>
                                    <p:cond delay="0"/>
                                  </p:stCondLst>
                                  <p:childTnLst>
                                    <p:anim calcmode="lin" valueType="num">
                                      <p:cBhvr>
                                        <p:cTn id="181" dur="500"/>
                                        <p:tgtEl>
                                          <p:spTgt spid="19"/>
                                        </p:tgtEl>
                                        <p:attrNameLst>
                                          <p:attrName>ppt_w</p:attrName>
                                        </p:attrNameLst>
                                      </p:cBhvr>
                                      <p:tavLst>
                                        <p:tav tm="0">
                                          <p:val>
                                            <p:strVal val="ppt_w"/>
                                          </p:val>
                                        </p:tav>
                                        <p:tav tm="100000">
                                          <p:val>
                                            <p:fltVal val="0"/>
                                          </p:val>
                                        </p:tav>
                                      </p:tavLst>
                                    </p:anim>
                                    <p:anim calcmode="lin" valueType="num">
                                      <p:cBhvr>
                                        <p:cTn id="182" dur="500"/>
                                        <p:tgtEl>
                                          <p:spTgt spid="19"/>
                                        </p:tgtEl>
                                        <p:attrNameLst>
                                          <p:attrName>ppt_h</p:attrName>
                                        </p:attrNameLst>
                                      </p:cBhvr>
                                      <p:tavLst>
                                        <p:tav tm="0">
                                          <p:val>
                                            <p:strVal val="ppt_h"/>
                                          </p:val>
                                        </p:tav>
                                        <p:tav tm="100000">
                                          <p:val>
                                            <p:fltVal val="0"/>
                                          </p:val>
                                        </p:tav>
                                      </p:tavLst>
                                    </p:anim>
                                    <p:animEffect transition="out" filter="fade">
                                      <p:cBhvr>
                                        <p:cTn id="183" dur="500"/>
                                        <p:tgtEl>
                                          <p:spTgt spid="19"/>
                                        </p:tgtEl>
                                      </p:cBhvr>
                                    </p:animEffect>
                                    <p:set>
                                      <p:cBhvr>
                                        <p:cTn id="184" dur="1" fill="hold">
                                          <p:stCondLst>
                                            <p:cond delay="499"/>
                                          </p:stCondLst>
                                        </p:cTn>
                                        <p:tgtEl>
                                          <p:spTgt spid="19"/>
                                        </p:tgtEl>
                                        <p:attrNameLst>
                                          <p:attrName>style.visibility</p:attrName>
                                        </p:attrNameLst>
                                      </p:cBhvr>
                                      <p:to>
                                        <p:strVal val="hidden"/>
                                      </p:to>
                                    </p:set>
                                  </p:childTnLst>
                                </p:cTn>
                              </p:par>
                            </p:childTnLst>
                          </p:cTn>
                        </p:par>
                      </p:childTnLst>
                    </p:cTn>
                  </p:par>
                </p:childTnLst>
              </p:cTn>
              <p:nextCondLst>
                <p:cond evt="onClick" delay="0">
                  <p:tgtEl>
                    <p:spTgt spid="13"/>
                  </p:tgtEl>
                </p:cond>
              </p:nextCondLst>
            </p:seq>
            <p:seq concurrent="1" nextAc="seek">
              <p:cTn id="185" restart="whenNotActive" fill="hold" evtFilter="cancelBubble" nodeType="interactiveSeq">
                <p:stCondLst>
                  <p:cond evt="onClick" delay="0">
                    <p:tgtEl>
                      <p:spTgt spid="5"/>
                    </p:tgtEl>
                  </p:cond>
                </p:stCondLst>
                <p:endSync evt="end" delay="0">
                  <p:rtn val="all"/>
                </p:endSync>
                <p:childTnLst>
                  <p:par>
                    <p:cTn id="186" fill="hold">
                      <p:stCondLst>
                        <p:cond delay="0"/>
                      </p:stCondLst>
                      <p:childTnLst>
                        <p:par>
                          <p:cTn id="187" fill="hold">
                            <p:stCondLst>
                              <p:cond delay="0"/>
                            </p:stCondLst>
                            <p:childTnLst>
                              <p:par>
                                <p:cTn id="188" presetID="24" presetClass="emph" presetSubtype="0" repeatCount="3000" fill="remove" grpId="0" nodeType="clickEffect">
                                  <p:stCondLst>
                                    <p:cond delay="0"/>
                                  </p:stCondLst>
                                  <p:childTnLst>
                                    <p:animClr clrSpc="hsl" dir="cw">
                                      <p:cBhvr override="childStyle">
                                        <p:cTn id="189" dur="500" fill="hold"/>
                                        <p:tgtEl>
                                          <p:spTgt spid="5"/>
                                        </p:tgtEl>
                                        <p:attrNameLst>
                                          <p:attrName>style.color</p:attrName>
                                        </p:attrNameLst>
                                      </p:cBhvr>
                                      <p:by>
                                        <p:hsl h="0" s="-12549" l="-25098"/>
                                      </p:by>
                                    </p:animClr>
                                    <p:animClr clrSpc="hsl" dir="cw">
                                      <p:cBhvr>
                                        <p:cTn id="190" dur="500" fill="hold"/>
                                        <p:tgtEl>
                                          <p:spTgt spid="5"/>
                                        </p:tgtEl>
                                        <p:attrNameLst>
                                          <p:attrName>fillcolor</p:attrName>
                                        </p:attrNameLst>
                                      </p:cBhvr>
                                      <p:by>
                                        <p:hsl h="0" s="-12549" l="-25098"/>
                                      </p:by>
                                    </p:animClr>
                                    <p:animClr clrSpc="hsl" dir="cw">
                                      <p:cBhvr>
                                        <p:cTn id="191" dur="500" fill="hold"/>
                                        <p:tgtEl>
                                          <p:spTgt spid="5"/>
                                        </p:tgtEl>
                                        <p:attrNameLst>
                                          <p:attrName>stroke.color</p:attrName>
                                        </p:attrNameLst>
                                      </p:cBhvr>
                                      <p:by>
                                        <p:hsl h="0" s="-12549" l="-25098"/>
                                      </p:by>
                                    </p:animClr>
                                    <p:set>
                                      <p:cBhvr>
                                        <p:cTn id="192" dur="500" fill="hold"/>
                                        <p:tgtEl>
                                          <p:spTgt spid="5"/>
                                        </p:tgtEl>
                                        <p:attrNameLst>
                                          <p:attrName>fill.type</p:attrName>
                                        </p:attrNameLst>
                                      </p:cBhvr>
                                      <p:to>
                                        <p:strVal val="solid"/>
                                      </p:to>
                                    </p:set>
                                  </p:childTnLst>
                                </p:cTn>
                              </p:par>
                            </p:childTnLst>
                          </p:cTn>
                        </p:par>
                      </p:childTnLst>
                    </p:cTn>
                  </p:par>
                  <p:par>
                    <p:cTn id="193" fill="hold">
                      <p:stCondLst>
                        <p:cond delay="indefinite"/>
                      </p:stCondLst>
                      <p:childTnLst>
                        <p:par>
                          <p:cTn id="194" fill="hold">
                            <p:stCondLst>
                              <p:cond delay="0"/>
                            </p:stCondLst>
                            <p:childTnLst>
                              <p:par>
                                <p:cTn id="195" presetID="16" presetClass="entr" presetSubtype="21" fill="hold" grpId="0" nodeType="clickEffect">
                                  <p:stCondLst>
                                    <p:cond delay="0"/>
                                  </p:stCondLst>
                                  <p:childTnLst>
                                    <p:set>
                                      <p:cBhvr>
                                        <p:cTn id="196" dur="1" fill="hold">
                                          <p:stCondLst>
                                            <p:cond delay="0"/>
                                          </p:stCondLst>
                                        </p:cTn>
                                        <p:tgtEl>
                                          <p:spTgt spid="26"/>
                                        </p:tgtEl>
                                        <p:attrNameLst>
                                          <p:attrName>style.visibility</p:attrName>
                                        </p:attrNameLst>
                                      </p:cBhvr>
                                      <p:to>
                                        <p:strVal val="visible"/>
                                      </p:to>
                                    </p:set>
                                    <p:animEffect transition="in" filter="barn(inVertical)">
                                      <p:cBhvr>
                                        <p:cTn id="197" dur="500"/>
                                        <p:tgtEl>
                                          <p:spTgt spid="26"/>
                                        </p:tgtEl>
                                      </p:cBhvr>
                                    </p:animEffect>
                                  </p:childTnLst>
                                </p:cTn>
                              </p:par>
                            </p:childTnLst>
                          </p:cTn>
                        </p:par>
                      </p:childTnLst>
                    </p:cTn>
                  </p:par>
                  <p:par>
                    <p:cTn id="198" fill="hold">
                      <p:stCondLst>
                        <p:cond delay="indefinite"/>
                      </p:stCondLst>
                      <p:childTnLst>
                        <p:par>
                          <p:cTn id="199" fill="hold">
                            <p:stCondLst>
                              <p:cond delay="0"/>
                            </p:stCondLst>
                            <p:childTnLst>
                              <p:par>
                                <p:cTn id="200" presetID="49" presetClass="exit" presetSubtype="0" accel="100000" fill="hold" grpId="1" nodeType="clickEffect">
                                  <p:stCondLst>
                                    <p:cond delay="0"/>
                                  </p:stCondLst>
                                  <p:childTnLst>
                                    <p:anim calcmode="lin" valueType="num">
                                      <p:cBhvr>
                                        <p:cTn id="201" dur="500"/>
                                        <p:tgtEl>
                                          <p:spTgt spid="5"/>
                                        </p:tgtEl>
                                        <p:attrNameLst>
                                          <p:attrName>ppt_w</p:attrName>
                                        </p:attrNameLst>
                                      </p:cBhvr>
                                      <p:tavLst>
                                        <p:tav tm="0">
                                          <p:val>
                                            <p:strVal val="ppt_w"/>
                                          </p:val>
                                        </p:tav>
                                        <p:tav tm="100000">
                                          <p:val>
                                            <p:fltVal val="0"/>
                                          </p:val>
                                        </p:tav>
                                      </p:tavLst>
                                    </p:anim>
                                    <p:anim calcmode="lin" valueType="num">
                                      <p:cBhvr>
                                        <p:cTn id="202" dur="500"/>
                                        <p:tgtEl>
                                          <p:spTgt spid="5"/>
                                        </p:tgtEl>
                                        <p:attrNameLst>
                                          <p:attrName>ppt_h</p:attrName>
                                        </p:attrNameLst>
                                      </p:cBhvr>
                                      <p:tavLst>
                                        <p:tav tm="0">
                                          <p:val>
                                            <p:strVal val="ppt_h"/>
                                          </p:val>
                                        </p:tav>
                                        <p:tav tm="100000">
                                          <p:val>
                                            <p:fltVal val="0"/>
                                          </p:val>
                                        </p:tav>
                                      </p:tavLst>
                                    </p:anim>
                                    <p:anim calcmode="lin" valueType="num">
                                      <p:cBhvr>
                                        <p:cTn id="203" dur="500"/>
                                        <p:tgtEl>
                                          <p:spTgt spid="5"/>
                                        </p:tgtEl>
                                        <p:attrNameLst>
                                          <p:attrName>style.rotation</p:attrName>
                                        </p:attrNameLst>
                                      </p:cBhvr>
                                      <p:tavLst>
                                        <p:tav tm="0">
                                          <p:val>
                                            <p:fltVal val="0"/>
                                          </p:val>
                                        </p:tav>
                                        <p:tav tm="100000">
                                          <p:val>
                                            <p:fltVal val="360"/>
                                          </p:val>
                                        </p:tav>
                                      </p:tavLst>
                                    </p:anim>
                                    <p:animEffect transition="out" filter="fade">
                                      <p:cBhvr>
                                        <p:cTn id="204" dur="500"/>
                                        <p:tgtEl>
                                          <p:spTgt spid="5"/>
                                        </p:tgtEl>
                                      </p:cBhvr>
                                    </p:animEffect>
                                    <p:set>
                                      <p:cBhvr>
                                        <p:cTn id="205" dur="1" fill="hold">
                                          <p:stCondLst>
                                            <p:cond delay="499"/>
                                          </p:stCondLst>
                                        </p:cTn>
                                        <p:tgtEl>
                                          <p:spTgt spid="5"/>
                                        </p:tgtEl>
                                        <p:attrNameLst>
                                          <p:attrName>style.visibility</p:attrName>
                                        </p:attrNameLst>
                                      </p:cBhvr>
                                      <p:to>
                                        <p:strVal val="hidden"/>
                                      </p:to>
                                    </p:set>
                                  </p:childTnLst>
                                </p:cTn>
                              </p:par>
                              <p:par>
                                <p:cTn id="206" presetID="49" presetClass="exit" presetSubtype="0" accel="100000" fill="hold" grpId="1" nodeType="withEffect">
                                  <p:stCondLst>
                                    <p:cond delay="0"/>
                                  </p:stCondLst>
                                  <p:childTnLst>
                                    <p:anim calcmode="lin" valueType="num">
                                      <p:cBhvr>
                                        <p:cTn id="207" dur="500"/>
                                        <p:tgtEl>
                                          <p:spTgt spid="26"/>
                                        </p:tgtEl>
                                        <p:attrNameLst>
                                          <p:attrName>ppt_w</p:attrName>
                                        </p:attrNameLst>
                                      </p:cBhvr>
                                      <p:tavLst>
                                        <p:tav tm="0">
                                          <p:val>
                                            <p:strVal val="ppt_w"/>
                                          </p:val>
                                        </p:tav>
                                        <p:tav tm="100000">
                                          <p:val>
                                            <p:fltVal val="0"/>
                                          </p:val>
                                        </p:tav>
                                      </p:tavLst>
                                    </p:anim>
                                    <p:anim calcmode="lin" valueType="num">
                                      <p:cBhvr>
                                        <p:cTn id="208" dur="500"/>
                                        <p:tgtEl>
                                          <p:spTgt spid="26"/>
                                        </p:tgtEl>
                                        <p:attrNameLst>
                                          <p:attrName>ppt_h</p:attrName>
                                        </p:attrNameLst>
                                      </p:cBhvr>
                                      <p:tavLst>
                                        <p:tav tm="0">
                                          <p:val>
                                            <p:strVal val="ppt_h"/>
                                          </p:val>
                                        </p:tav>
                                        <p:tav tm="100000">
                                          <p:val>
                                            <p:fltVal val="0"/>
                                          </p:val>
                                        </p:tav>
                                      </p:tavLst>
                                    </p:anim>
                                    <p:anim calcmode="lin" valueType="num">
                                      <p:cBhvr>
                                        <p:cTn id="209" dur="500"/>
                                        <p:tgtEl>
                                          <p:spTgt spid="26"/>
                                        </p:tgtEl>
                                        <p:attrNameLst>
                                          <p:attrName>style.rotation</p:attrName>
                                        </p:attrNameLst>
                                      </p:cBhvr>
                                      <p:tavLst>
                                        <p:tav tm="0">
                                          <p:val>
                                            <p:fltVal val="0"/>
                                          </p:val>
                                        </p:tav>
                                        <p:tav tm="100000">
                                          <p:val>
                                            <p:fltVal val="360"/>
                                          </p:val>
                                        </p:tav>
                                      </p:tavLst>
                                    </p:anim>
                                    <p:animEffect transition="out" filter="fade">
                                      <p:cBhvr>
                                        <p:cTn id="210" dur="500"/>
                                        <p:tgtEl>
                                          <p:spTgt spid="26"/>
                                        </p:tgtEl>
                                      </p:cBhvr>
                                    </p:animEffect>
                                    <p:set>
                                      <p:cBhvr>
                                        <p:cTn id="211" dur="1" fill="hold">
                                          <p:stCondLst>
                                            <p:cond delay="499"/>
                                          </p:stCondLst>
                                        </p:cTn>
                                        <p:tgtEl>
                                          <p:spTgt spid="26"/>
                                        </p:tgtEl>
                                        <p:attrNameLst>
                                          <p:attrName>style.visibility</p:attrName>
                                        </p:attrNameLst>
                                      </p:cBhvr>
                                      <p:to>
                                        <p:strVal val="hidden"/>
                                      </p:to>
                                    </p:set>
                                  </p:childTnLst>
                                </p:cTn>
                              </p:par>
                            </p:childTnLst>
                          </p:cTn>
                        </p:par>
                      </p:childTnLst>
                    </p:cTn>
                  </p:par>
                </p:childTnLst>
              </p:cTn>
              <p:nextCondLst>
                <p:cond evt="onClick" delay="0">
                  <p:tgtEl>
                    <p:spTgt spid="5"/>
                  </p:tgtEl>
                </p:cond>
              </p:nextCondLst>
            </p:seq>
            <p:seq concurrent="1" nextAc="seek">
              <p:cTn id="212" restart="whenNotActive" fill="hold" evtFilter="cancelBubble" nodeType="interactiveSeq">
                <p:stCondLst>
                  <p:cond evt="onClick" delay="0">
                    <p:tgtEl>
                      <p:spTgt spid="11"/>
                    </p:tgtEl>
                  </p:cond>
                </p:stCondLst>
                <p:endSync evt="end" delay="0">
                  <p:rtn val="all"/>
                </p:endSync>
                <p:childTnLst>
                  <p:par>
                    <p:cTn id="213" fill="hold">
                      <p:stCondLst>
                        <p:cond delay="0"/>
                      </p:stCondLst>
                      <p:childTnLst>
                        <p:par>
                          <p:cTn id="214" fill="hold">
                            <p:stCondLst>
                              <p:cond delay="0"/>
                            </p:stCondLst>
                            <p:childTnLst>
                              <p:par>
                                <p:cTn id="215" presetID="21" presetClass="emph" presetSubtype="0" repeatCount="3000" fill="remove" grpId="0" nodeType="clickEffect">
                                  <p:stCondLst>
                                    <p:cond delay="0"/>
                                  </p:stCondLst>
                                  <p:childTnLst>
                                    <p:animClr clrSpc="hsl" dir="cw">
                                      <p:cBhvr override="childStyle">
                                        <p:cTn id="216" dur="500" fill="hold"/>
                                        <p:tgtEl>
                                          <p:spTgt spid="11"/>
                                        </p:tgtEl>
                                        <p:attrNameLst>
                                          <p:attrName>style.color</p:attrName>
                                        </p:attrNameLst>
                                      </p:cBhvr>
                                      <p:by>
                                        <p:hsl h="7200000" s="0" l="0"/>
                                      </p:by>
                                    </p:animClr>
                                    <p:animClr clrSpc="hsl" dir="cw">
                                      <p:cBhvr>
                                        <p:cTn id="217" dur="500" fill="hold"/>
                                        <p:tgtEl>
                                          <p:spTgt spid="11"/>
                                        </p:tgtEl>
                                        <p:attrNameLst>
                                          <p:attrName>fillcolor</p:attrName>
                                        </p:attrNameLst>
                                      </p:cBhvr>
                                      <p:by>
                                        <p:hsl h="7200000" s="0" l="0"/>
                                      </p:by>
                                    </p:animClr>
                                    <p:animClr clrSpc="hsl" dir="cw">
                                      <p:cBhvr>
                                        <p:cTn id="218" dur="500" fill="hold"/>
                                        <p:tgtEl>
                                          <p:spTgt spid="11"/>
                                        </p:tgtEl>
                                        <p:attrNameLst>
                                          <p:attrName>stroke.color</p:attrName>
                                        </p:attrNameLst>
                                      </p:cBhvr>
                                      <p:by>
                                        <p:hsl h="7200000" s="0" l="0"/>
                                      </p:by>
                                    </p:animClr>
                                    <p:set>
                                      <p:cBhvr>
                                        <p:cTn id="219" dur="500" fill="hold"/>
                                        <p:tgtEl>
                                          <p:spTgt spid="11"/>
                                        </p:tgtEl>
                                        <p:attrNameLst>
                                          <p:attrName>fill.type</p:attrName>
                                        </p:attrNameLst>
                                      </p:cBhvr>
                                      <p:to>
                                        <p:strVal val="solid"/>
                                      </p:to>
                                    </p:set>
                                  </p:childTnLst>
                                </p:cTn>
                              </p:par>
                            </p:childTnLst>
                          </p:cTn>
                        </p:par>
                      </p:childTnLst>
                    </p:cTn>
                  </p:par>
                  <p:par>
                    <p:cTn id="220" fill="hold">
                      <p:stCondLst>
                        <p:cond delay="indefinite"/>
                      </p:stCondLst>
                      <p:childTnLst>
                        <p:par>
                          <p:cTn id="221" fill="hold">
                            <p:stCondLst>
                              <p:cond delay="0"/>
                            </p:stCondLst>
                            <p:childTnLst>
                              <p:par>
                                <p:cTn id="222" presetID="22" presetClass="entr" presetSubtype="4" fill="hold" grpId="0" nodeType="clickEffect">
                                  <p:stCondLst>
                                    <p:cond delay="0"/>
                                  </p:stCondLst>
                                  <p:childTnLst>
                                    <p:set>
                                      <p:cBhvr>
                                        <p:cTn id="223" dur="1" fill="hold">
                                          <p:stCondLst>
                                            <p:cond delay="0"/>
                                          </p:stCondLst>
                                        </p:cTn>
                                        <p:tgtEl>
                                          <p:spTgt spid="24"/>
                                        </p:tgtEl>
                                        <p:attrNameLst>
                                          <p:attrName>style.visibility</p:attrName>
                                        </p:attrNameLst>
                                      </p:cBhvr>
                                      <p:to>
                                        <p:strVal val="visible"/>
                                      </p:to>
                                    </p:set>
                                    <p:animEffect transition="in" filter="wipe(down)">
                                      <p:cBhvr>
                                        <p:cTn id="224" dur="500"/>
                                        <p:tgtEl>
                                          <p:spTgt spid="24"/>
                                        </p:tgtEl>
                                      </p:cBhvr>
                                    </p:animEffect>
                                  </p:childTnLst>
                                </p:cTn>
                              </p:par>
                            </p:childTnLst>
                          </p:cTn>
                        </p:par>
                      </p:childTnLst>
                    </p:cTn>
                  </p:par>
                  <p:par>
                    <p:cTn id="225" fill="hold">
                      <p:stCondLst>
                        <p:cond delay="indefinite"/>
                      </p:stCondLst>
                      <p:childTnLst>
                        <p:par>
                          <p:cTn id="226" fill="hold">
                            <p:stCondLst>
                              <p:cond delay="0"/>
                            </p:stCondLst>
                            <p:childTnLst>
                              <p:par>
                                <p:cTn id="227" presetID="21" presetClass="exit" presetSubtype="1" fill="hold" grpId="1" nodeType="clickEffect">
                                  <p:stCondLst>
                                    <p:cond delay="0"/>
                                  </p:stCondLst>
                                  <p:childTnLst>
                                    <p:animEffect transition="out" filter="wheel(1)">
                                      <p:cBhvr>
                                        <p:cTn id="228" dur="2000"/>
                                        <p:tgtEl>
                                          <p:spTgt spid="11"/>
                                        </p:tgtEl>
                                      </p:cBhvr>
                                    </p:animEffect>
                                    <p:set>
                                      <p:cBhvr>
                                        <p:cTn id="229" dur="1" fill="hold">
                                          <p:stCondLst>
                                            <p:cond delay="1999"/>
                                          </p:stCondLst>
                                        </p:cTn>
                                        <p:tgtEl>
                                          <p:spTgt spid="11"/>
                                        </p:tgtEl>
                                        <p:attrNameLst>
                                          <p:attrName>style.visibility</p:attrName>
                                        </p:attrNameLst>
                                      </p:cBhvr>
                                      <p:to>
                                        <p:strVal val="hidden"/>
                                      </p:to>
                                    </p:set>
                                  </p:childTnLst>
                                </p:cTn>
                              </p:par>
                              <p:par>
                                <p:cTn id="230" presetID="21" presetClass="exit" presetSubtype="1" fill="hold" grpId="1" nodeType="withEffect">
                                  <p:stCondLst>
                                    <p:cond delay="0"/>
                                  </p:stCondLst>
                                  <p:childTnLst>
                                    <p:animEffect transition="out" filter="wheel(1)">
                                      <p:cBhvr>
                                        <p:cTn id="231" dur="2000"/>
                                        <p:tgtEl>
                                          <p:spTgt spid="24"/>
                                        </p:tgtEl>
                                      </p:cBhvr>
                                    </p:animEffect>
                                    <p:set>
                                      <p:cBhvr>
                                        <p:cTn id="232" dur="1" fill="hold">
                                          <p:stCondLst>
                                            <p:cond delay="1999"/>
                                          </p:stCondLst>
                                        </p:cTn>
                                        <p:tgtEl>
                                          <p:spTgt spid="24"/>
                                        </p:tgtEl>
                                        <p:attrNameLst>
                                          <p:attrName>style.visibility</p:attrName>
                                        </p:attrNameLst>
                                      </p:cBhvr>
                                      <p:to>
                                        <p:strVal val="hidden"/>
                                      </p:to>
                                    </p:set>
                                  </p:childTnLst>
                                </p:cTn>
                              </p:par>
                            </p:childTnLst>
                          </p:cTn>
                        </p:par>
                      </p:childTnLst>
                    </p:cTn>
                  </p:par>
                </p:childTnLst>
              </p:cTn>
              <p:nextCondLst>
                <p:cond evt="onClick" delay="0">
                  <p:tgtEl>
                    <p:spTgt spid="11"/>
                  </p:tgtEl>
                </p:cond>
              </p:nextCondLst>
            </p:seq>
            <p:seq concurrent="1" nextAc="seek">
              <p:cTn id="233" restart="whenNotActive" fill="hold" evtFilter="cancelBubble" nodeType="interactiveSeq">
                <p:stCondLst>
                  <p:cond evt="onClick" delay="0">
                    <p:tgtEl>
                      <p:spTgt spid="14"/>
                    </p:tgtEl>
                  </p:cond>
                </p:stCondLst>
                <p:endSync evt="end" delay="0">
                  <p:rtn val="all"/>
                </p:endSync>
                <p:childTnLst>
                  <p:par>
                    <p:cTn id="234" fill="hold">
                      <p:stCondLst>
                        <p:cond delay="0"/>
                      </p:stCondLst>
                      <p:childTnLst>
                        <p:par>
                          <p:cTn id="235" fill="hold">
                            <p:stCondLst>
                              <p:cond delay="0"/>
                            </p:stCondLst>
                            <p:childTnLst>
                              <p:par>
                                <p:cTn id="236" presetID="19" presetClass="emph" presetSubtype="0" repeatCount="3000" fill="remove" grpId="0" nodeType="clickEffect">
                                  <p:stCondLst>
                                    <p:cond delay="0"/>
                                  </p:stCondLst>
                                  <p:childTnLst>
                                    <p:animClr clrSpc="rgb" dir="cw">
                                      <p:cBhvr override="childStyle">
                                        <p:cTn id="237" dur="500" fill="hold"/>
                                        <p:tgtEl>
                                          <p:spTgt spid="14"/>
                                        </p:tgtEl>
                                        <p:attrNameLst>
                                          <p:attrName>style.color</p:attrName>
                                        </p:attrNameLst>
                                      </p:cBhvr>
                                      <p:to>
                                        <a:schemeClr val="accent2"/>
                                      </p:to>
                                    </p:animClr>
                                    <p:animClr clrSpc="rgb" dir="cw">
                                      <p:cBhvr>
                                        <p:cTn id="238" dur="500" fill="hold"/>
                                        <p:tgtEl>
                                          <p:spTgt spid="14"/>
                                        </p:tgtEl>
                                        <p:attrNameLst>
                                          <p:attrName>fillcolor</p:attrName>
                                        </p:attrNameLst>
                                      </p:cBhvr>
                                      <p:to>
                                        <a:schemeClr val="accent2"/>
                                      </p:to>
                                    </p:animClr>
                                    <p:set>
                                      <p:cBhvr>
                                        <p:cTn id="239" dur="500" fill="hold"/>
                                        <p:tgtEl>
                                          <p:spTgt spid="14"/>
                                        </p:tgtEl>
                                        <p:attrNameLst>
                                          <p:attrName>fill.type</p:attrName>
                                        </p:attrNameLst>
                                      </p:cBhvr>
                                      <p:to>
                                        <p:strVal val="solid"/>
                                      </p:to>
                                    </p:set>
                                    <p:set>
                                      <p:cBhvr>
                                        <p:cTn id="240" dur="500" fill="hold"/>
                                        <p:tgtEl>
                                          <p:spTgt spid="14"/>
                                        </p:tgtEl>
                                        <p:attrNameLst>
                                          <p:attrName>fill.on</p:attrName>
                                        </p:attrNameLst>
                                      </p:cBhvr>
                                      <p:to>
                                        <p:strVal val="true"/>
                                      </p:to>
                                    </p:set>
                                  </p:childTnLst>
                                </p:cTn>
                              </p:par>
                            </p:childTnLst>
                          </p:cTn>
                        </p:par>
                      </p:childTnLst>
                    </p:cTn>
                  </p:par>
                  <p:par>
                    <p:cTn id="241" fill="hold">
                      <p:stCondLst>
                        <p:cond delay="indefinite"/>
                      </p:stCondLst>
                      <p:childTnLst>
                        <p:par>
                          <p:cTn id="242" fill="hold">
                            <p:stCondLst>
                              <p:cond delay="0"/>
                            </p:stCondLst>
                            <p:childTnLst>
                              <p:par>
                                <p:cTn id="243" presetID="31" presetClass="exit" presetSubtype="0" fill="hold" grpId="1" nodeType="clickEffect">
                                  <p:stCondLst>
                                    <p:cond delay="0"/>
                                  </p:stCondLst>
                                  <p:childTnLst>
                                    <p:anim calcmode="lin" valueType="num">
                                      <p:cBhvr>
                                        <p:cTn id="244" dur="1000"/>
                                        <p:tgtEl>
                                          <p:spTgt spid="14"/>
                                        </p:tgtEl>
                                        <p:attrNameLst>
                                          <p:attrName>ppt_w</p:attrName>
                                        </p:attrNameLst>
                                      </p:cBhvr>
                                      <p:tavLst>
                                        <p:tav tm="0">
                                          <p:val>
                                            <p:strVal val="ppt_w"/>
                                          </p:val>
                                        </p:tav>
                                        <p:tav tm="100000">
                                          <p:val>
                                            <p:fltVal val="0"/>
                                          </p:val>
                                        </p:tav>
                                      </p:tavLst>
                                    </p:anim>
                                    <p:anim calcmode="lin" valueType="num">
                                      <p:cBhvr>
                                        <p:cTn id="245" dur="1000"/>
                                        <p:tgtEl>
                                          <p:spTgt spid="14"/>
                                        </p:tgtEl>
                                        <p:attrNameLst>
                                          <p:attrName>ppt_h</p:attrName>
                                        </p:attrNameLst>
                                      </p:cBhvr>
                                      <p:tavLst>
                                        <p:tav tm="0">
                                          <p:val>
                                            <p:strVal val="ppt_h"/>
                                          </p:val>
                                        </p:tav>
                                        <p:tav tm="100000">
                                          <p:val>
                                            <p:fltVal val="0"/>
                                          </p:val>
                                        </p:tav>
                                      </p:tavLst>
                                    </p:anim>
                                    <p:anim calcmode="lin" valueType="num">
                                      <p:cBhvr>
                                        <p:cTn id="246" dur="1000"/>
                                        <p:tgtEl>
                                          <p:spTgt spid="14"/>
                                        </p:tgtEl>
                                        <p:attrNameLst>
                                          <p:attrName>style.rotation</p:attrName>
                                        </p:attrNameLst>
                                      </p:cBhvr>
                                      <p:tavLst>
                                        <p:tav tm="0">
                                          <p:val>
                                            <p:fltVal val="0"/>
                                          </p:val>
                                        </p:tav>
                                        <p:tav tm="100000">
                                          <p:val>
                                            <p:fltVal val="90"/>
                                          </p:val>
                                        </p:tav>
                                      </p:tavLst>
                                    </p:anim>
                                    <p:animEffect transition="out" filter="fade">
                                      <p:cBhvr>
                                        <p:cTn id="247" dur="1000"/>
                                        <p:tgtEl>
                                          <p:spTgt spid="14"/>
                                        </p:tgtEl>
                                      </p:cBhvr>
                                    </p:animEffect>
                                    <p:set>
                                      <p:cBhvr>
                                        <p:cTn id="248" dur="1" fill="hold">
                                          <p:stCondLst>
                                            <p:cond delay="999"/>
                                          </p:stCondLst>
                                        </p:cTn>
                                        <p:tgtEl>
                                          <p:spTgt spid="14"/>
                                        </p:tgtEl>
                                        <p:attrNameLst>
                                          <p:attrName>style.visibility</p:attrName>
                                        </p:attrNameLst>
                                      </p:cBhvr>
                                      <p:to>
                                        <p:strVal val="hidden"/>
                                      </p:to>
                                    </p:set>
                                  </p:childTnLst>
                                </p:cTn>
                              </p:par>
                            </p:childTnLst>
                          </p:cTn>
                        </p:par>
                      </p:childTnLst>
                    </p:cTn>
                  </p:par>
                </p:childTnLst>
              </p:cTn>
              <p:nextCondLst>
                <p:cond evt="onClick" delay="0">
                  <p:tgtEl>
                    <p:spTgt spid="14"/>
                  </p:tgtEl>
                </p:cond>
              </p:nextCondLst>
            </p:seq>
            <p:seq concurrent="1" nextAc="seek">
              <p:cTn id="249" restart="whenNotActive" fill="hold" evtFilter="cancelBubble" nodeType="interactiveSeq">
                <p:stCondLst>
                  <p:cond evt="onClick" delay="0">
                    <p:tgtEl>
                      <p:spTgt spid="8"/>
                    </p:tgtEl>
                  </p:cond>
                </p:stCondLst>
                <p:endSync evt="end" delay="0">
                  <p:rtn val="all"/>
                </p:endSync>
                <p:childTnLst>
                  <p:par>
                    <p:cTn id="250" fill="hold">
                      <p:stCondLst>
                        <p:cond delay="0"/>
                      </p:stCondLst>
                      <p:childTnLst>
                        <p:par>
                          <p:cTn id="251" fill="hold">
                            <p:stCondLst>
                              <p:cond delay="0"/>
                            </p:stCondLst>
                            <p:childTnLst>
                              <p:par>
                                <p:cTn id="252" presetID="1" presetClass="emph" presetSubtype="2" repeatCount="3000" fill="remove" nodeType="clickEffect">
                                  <p:stCondLst>
                                    <p:cond delay="0"/>
                                  </p:stCondLst>
                                  <p:childTnLst>
                                    <p:animClr clrSpc="rgb" dir="cw">
                                      <p:cBhvr>
                                        <p:cTn id="253" dur="2000" fill="hold"/>
                                        <p:tgtEl>
                                          <p:spTgt spid="8"/>
                                        </p:tgtEl>
                                        <p:attrNameLst>
                                          <p:attrName>fillcolor</p:attrName>
                                        </p:attrNameLst>
                                      </p:cBhvr>
                                      <p:to>
                                        <a:schemeClr val="accent2"/>
                                      </p:to>
                                    </p:animClr>
                                    <p:set>
                                      <p:cBhvr>
                                        <p:cTn id="254" dur="2000" fill="hold"/>
                                        <p:tgtEl>
                                          <p:spTgt spid="8"/>
                                        </p:tgtEl>
                                        <p:attrNameLst>
                                          <p:attrName>fill.type</p:attrName>
                                        </p:attrNameLst>
                                      </p:cBhvr>
                                      <p:to>
                                        <p:strVal val="solid"/>
                                      </p:to>
                                    </p:set>
                                    <p:set>
                                      <p:cBhvr>
                                        <p:cTn id="255" dur="2000" fill="hold"/>
                                        <p:tgtEl>
                                          <p:spTgt spid="8"/>
                                        </p:tgtEl>
                                        <p:attrNameLst>
                                          <p:attrName>fill.on</p:attrName>
                                        </p:attrNameLst>
                                      </p:cBhvr>
                                      <p:to>
                                        <p:strVal val="true"/>
                                      </p:to>
                                    </p:set>
                                  </p:childTnLst>
                                </p:cTn>
                              </p:par>
                            </p:childTnLst>
                          </p:cTn>
                        </p:par>
                      </p:childTnLst>
                    </p:cTn>
                  </p:par>
                  <p:par>
                    <p:cTn id="256" fill="hold">
                      <p:stCondLst>
                        <p:cond delay="indefinite"/>
                      </p:stCondLst>
                      <p:childTnLst>
                        <p:par>
                          <p:cTn id="257" fill="hold">
                            <p:stCondLst>
                              <p:cond delay="0"/>
                            </p:stCondLst>
                            <p:childTnLst>
                              <p:par>
                                <p:cTn id="258" presetID="16" presetClass="entr" presetSubtype="21" fill="hold" grpId="0" nodeType="clickEffect">
                                  <p:stCondLst>
                                    <p:cond delay="0"/>
                                  </p:stCondLst>
                                  <p:childTnLst>
                                    <p:set>
                                      <p:cBhvr>
                                        <p:cTn id="259" dur="1" fill="hold">
                                          <p:stCondLst>
                                            <p:cond delay="0"/>
                                          </p:stCondLst>
                                        </p:cTn>
                                        <p:tgtEl>
                                          <p:spTgt spid="25"/>
                                        </p:tgtEl>
                                        <p:attrNameLst>
                                          <p:attrName>style.visibility</p:attrName>
                                        </p:attrNameLst>
                                      </p:cBhvr>
                                      <p:to>
                                        <p:strVal val="visible"/>
                                      </p:to>
                                    </p:set>
                                    <p:animEffect transition="in" filter="barn(inVertical)">
                                      <p:cBhvr>
                                        <p:cTn id="260" dur="500"/>
                                        <p:tgtEl>
                                          <p:spTgt spid="25"/>
                                        </p:tgtEl>
                                      </p:cBhvr>
                                    </p:animEffect>
                                  </p:childTnLst>
                                </p:cTn>
                              </p:par>
                            </p:childTnLst>
                          </p:cTn>
                        </p:par>
                      </p:childTnLst>
                    </p:cTn>
                  </p:par>
                  <p:par>
                    <p:cTn id="261" fill="hold">
                      <p:stCondLst>
                        <p:cond delay="indefinite"/>
                      </p:stCondLst>
                      <p:childTnLst>
                        <p:par>
                          <p:cTn id="262" fill="hold">
                            <p:stCondLst>
                              <p:cond delay="0"/>
                            </p:stCondLst>
                            <p:childTnLst>
                              <p:par>
                                <p:cTn id="263" presetID="16" presetClass="exit" presetSubtype="21" fill="hold" grpId="0" nodeType="clickEffect">
                                  <p:stCondLst>
                                    <p:cond delay="0"/>
                                  </p:stCondLst>
                                  <p:childTnLst>
                                    <p:animEffect transition="out" filter="barn(inVertical)">
                                      <p:cBhvr>
                                        <p:cTn id="264" dur="500"/>
                                        <p:tgtEl>
                                          <p:spTgt spid="8"/>
                                        </p:tgtEl>
                                      </p:cBhvr>
                                    </p:animEffect>
                                    <p:set>
                                      <p:cBhvr>
                                        <p:cTn id="265" dur="1" fill="hold">
                                          <p:stCondLst>
                                            <p:cond delay="499"/>
                                          </p:stCondLst>
                                        </p:cTn>
                                        <p:tgtEl>
                                          <p:spTgt spid="8"/>
                                        </p:tgtEl>
                                        <p:attrNameLst>
                                          <p:attrName>style.visibility</p:attrName>
                                        </p:attrNameLst>
                                      </p:cBhvr>
                                      <p:to>
                                        <p:strVal val="hidden"/>
                                      </p:to>
                                    </p:set>
                                  </p:childTnLst>
                                </p:cTn>
                              </p:par>
                              <p:par>
                                <p:cTn id="266" presetID="16" presetClass="exit" presetSubtype="21" fill="hold" grpId="1" nodeType="withEffect">
                                  <p:stCondLst>
                                    <p:cond delay="0"/>
                                  </p:stCondLst>
                                  <p:childTnLst>
                                    <p:animEffect transition="out" filter="barn(inVertical)">
                                      <p:cBhvr>
                                        <p:cTn id="267" dur="500"/>
                                        <p:tgtEl>
                                          <p:spTgt spid="25"/>
                                        </p:tgtEl>
                                      </p:cBhvr>
                                    </p:animEffect>
                                    <p:set>
                                      <p:cBhvr>
                                        <p:cTn id="268" dur="1" fill="hold">
                                          <p:stCondLst>
                                            <p:cond delay="499"/>
                                          </p:stCondLst>
                                        </p:cTn>
                                        <p:tgtEl>
                                          <p:spTgt spid="25"/>
                                        </p:tgtEl>
                                        <p:attrNameLst>
                                          <p:attrName>style.visibility</p:attrName>
                                        </p:attrNameLst>
                                      </p:cBhvr>
                                      <p:to>
                                        <p:strVal val="hidden"/>
                                      </p:to>
                                    </p:set>
                                  </p:childTnLst>
                                </p:cTn>
                              </p:par>
                            </p:childTnLst>
                          </p:cTn>
                        </p:par>
                      </p:childTnLst>
                    </p:cTn>
                  </p:par>
                </p:childTnLst>
              </p:cTn>
              <p:nextCondLst>
                <p:cond evt="onClick" delay="0">
                  <p:tgtEl>
                    <p:spTgt spid="8"/>
                  </p:tgtEl>
                </p:cond>
              </p:nextCondLst>
            </p:seq>
          </p:childTnLst>
        </p:cTn>
      </p:par>
    </p:tnLst>
    <p:bldLst>
      <p:bldP spid="3" grpId="0" animBg="1"/>
      <p:bldP spid="4" grpId="0" animBg="1"/>
      <p:bldP spid="4" grpId="1" animBg="1"/>
      <p:bldP spid="5" grpId="0" animBg="1"/>
      <p:bldP spid="5" grpId="1" animBg="1"/>
      <p:bldP spid="6" grpId="0" animBg="1"/>
      <p:bldP spid="6" grpId="1" animBg="1"/>
      <p:bldP spid="7" grpId="0" animBg="1"/>
      <p:bldP spid="8" grpId="0" animBg="1"/>
      <p:bldP spid="9" grpId="0" animBg="1"/>
      <p:bldP spid="10" grpId="0" animBg="1"/>
      <p:bldP spid="10" grpId="1" animBg="1"/>
      <p:bldP spid="11" grpId="0" animBg="1"/>
      <p:bldP spid="11" grpId="1" animBg="1"/>
      <p:bldP spid="12" grpId="0" animBg="1"/>
      <p:bldP spid="12" grpId="1" animBg="1"/>
      <p:bldP spid="13" grpId="0" animBg="1"/>
      <p:bldP spid="13" grpId="1" animBg="1"/>
      <p:bldP spid="14" grpId="0" animBg="1"/>
      <p:bldP spid="14" grpId="1" animBg="1"/>
      <p:bldP spid="15" grpId="0" animBg="1"/>
      <p:bldP spid="15" grpId="1" animBg="1"/>
      <p:bldP spid="16" grpId="0" animBg="1"/>
      <p:bldP spid="16" grpId="1" animBg="1"/>
      <p:bldP spid="17" grpId="0" animBg="1"/>
      <p:bldP spid="17" grpId="1" animBg="1"/>
      <p:bldP spid="18" grpId="0" animBg="1"/>
      <p:bldP spid="18" grpId="1" animBg="1"/>
      <p:bldP spid="19" grpId="0" animBg="1"/>
      <p:bldP spid="19" grpId="1" animBg="1"/>
      <p:bldP spid="20" grpId="0" animBg="1"/>
      <p:bldP spid="20" grpId="1" animBg="1"/>
      <p:bldP spid="21" grpId="0" animBg="1"/>
      <p:bldP spid="21" grpId="1" animBg="1"/>
      <p:bldP spid="22" grpId="0" animBg="1"/>
      <p:bldP spid="22" grpId="1" animBg="1"/>
      <p:bldP spid="24" grpId="0" animBg="1"/>
      <p:bldP spid="24" grpId="1" animBg="1"/>
      <p:bldP spid="25" grpId="0" animBg="1"/>
      <p:bldP spid="25" grpId="1" animBg="1"/>
      <p:bldP spid="26" grpId="0" animBg="1"/>
      <p:bldP spid="26" grpId="1"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1981200"/>
            <a:ext cx="8458200" cy="2523768"/>
          </a:xfrm>
          <a:prstGeom prst="rect">
            <a:avLst/>
          </a:prstGeom>
        </p:spPr>
        <p:txBody>
          <a:bodyPr wrap="square">
            <a:spAutoFit/>
          </a:bodyPr>
          <a:lstStyle/>
          <a:p>
            <a:r>
              <a:rPr lang="vi-VN" sz="2800" b="1" i="1" dirty="0" smtClean="0">
                <a:solidFill>
                  <a:schemeClr val="accent6"/>
                </a:solidFill>
              </a:rPr>
              <a:t>“Non sông Việt Nam có trở nên vẻ vang hay không, dân tộc Việt Nam có được sánh vai các cường quốc năm châu hay không, chính là nhờ một phần lớn ở công lao học tập của các cháu”</a:t>
            </a:r>
            <a:endParaRPr lang="en-US" sz="2800" b="1" i="1" dirty="0" smtClean="0">
              <a:solidFill>
                <a:schemeClr val="accent6"/>
              </a:solidFill>
            </a:endParaRPr>
          </a:p>
          <a:p>
            <a:r>
              <a:rPr lang="en-US" sz="2800" dirty="0" smtClean="0">
                <a:solidFill>
                  <a:srgbClr val="FF0000"/>
                </a:solidFill>
              </a:rPr>
              <a:t>                                                </a:t>
            </a:r>
            <a:r>
              <a:rPr lang="en-US" sz="2800" dirty="0" err="1" smtClean="0">
                <a:solidFill>
                  <a:srgbClr val="FF0000"/>
                </a:solidFill>
              </a:rPr>
              <a:t>Bác</a:t>
            </a:r>
            <a:r>
              <a:rPr lang="en-US" sz="2800" dirty="0" smtClean="0">
                <a:solidFill>
                  <a:srgbClr val="FF0000"/>
                </a:solidFill>
              </a:rPr>
              <a:t> </a:t>
            </a:r>
            <a:r>
              <a:rPr lang="en-US" sz="2800" dirty="0" err="1" smtClean="0">
                <a:solidFill>
                  <a:srgbClr val="FF0000"/>
                </a:solidFill>
              </a:rPr>
              <a:t>Hồ</a:t>
            </a:r>
            <a:r>
              <a:rPr lang="vi-VN" dirty="0" smtClean="0"/>
              <a:t/>
            </a:r>
            <a:br>
              <a:rPr lang="vi-VN" dirty="0" smtClean="0"/>
            </a:b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64" name="Picture 8" descr="happy_sun_ha"/>
          <p:cNvPicPr>
            <a:picLocks noChangeAspect="1" noChangeArrowheads="1" noCrop="1"/>
          </p:cNvPicPr>
          <p:nvPr/>
        </p:nvPicPr>
        <p:blipFill>
          <a:blip r:embed="rId2" cstate="print"/>
          <a:srcRect/>
          <a:stretch>
            <a:fillRect/>
          </a:stretch>
        </p:blipFill>
        <p:spPr bwMode="auto">
          <a:xfrm>
            <a:off x="533400" y="914400"/>
            <a:ext cx="381000" cy="381000"/>
          </a:xfrm>
          <a:prstGeom prst="rect">
            <a:avLst/>
          </a:prstGeom>
          <a:noFill/>
        </p:spPr>
      </p:pic>
      <p:sp>
        <p:nvSpPr>
          <p:cNvPr id="19465" name="Text Box 9"/>
          <p:cNvSpPr txBox="1">
            <a:spLocks noChangeArrowheads="1"/>
          </p:cNvSpPr>
          <p:nvPr/>
        </p:nvSpPr>
        <p:spPr bwMode="auto">
          <a:xfrm>
            <a:off x="914400" y="838200"/>
            <a:ext cx="5410200" cy="457200"/>
          </a:xfrm>
          <a:prstGeom prst="rect">
            <a:avLst/>
          </a:prstGeom>
          <a:noFill/>
          <a:ln w="9525">
            <a:noFill/>
            <a:miter lim="800000"/>
            <a:headEnd/>
            <a:tailEnd/>
          </a:ln>
          <a:effectLst/>
        </p:spPr>
        <p:txBody>
          <a:bodyPr>
            <a:spAutoFit/>
          </a:bodyPr>
          <a:lstStyle/>
          <a:p>
            <a:pPr marL="342900" indent="-342900" algn="l">
              <a:spcBef>
                <a:spcPct val="50000"/>
              </a:spcBef>
            </a:pPr>
            <a:r>
              <a:rPr lang="en-US" sz="2400" b="1">
                <a:solidFill>
                  <a:srgbClr val="0000CC"/>
                </a:solidFill>
                <a:latin typeface=".VnArial" pitchFamily="34" charset="0"/>
                <a:sym typeface="Euclid Symbol" pitchFamily="18" charset="2"/>
              </a:rPr>
              <a:t>Häc thuéc c¸c tÝnh chÊt, chó ý.</a:t>
            </a:r>
          </a:p>
        </p:txBody>
      </p:sp>
      <p:sp>
        <p:nvSpPr>
          <p:cNvPr id="19466" name="Text Box 10"/>
          <p:cNvSpPr txBox="1">
            <a:spLocks noChangeArrowheads="1"/>
          </p:cNvSpPr>
          <p:nvPr/>
        </p:nvSpPr>
        <p:spPr bwMode="auto">
          <a:xfrm>
            <a:off x="914400" y="1447800"/>
            <a:ext cx="6019800" cy="457200"/>
          </a:xfrm>
          <a:prstGeom prst="rect">
            <a:avLst/>
          </a:prstGeom>
          <a:noFill/>
          <a:ln w="9525">
            <a:noFill/>
            <a:miter lim="800000"/>
            <a:headEnd/>
            <a:tailEnd/>
          </a:ln>
          <a:effectLst/>
        </p:spPr>
        <p:txBody>
          <a:bodyPr>
            <a:spAutoFit/>
          </a:bodyPr>
          <a:lstStyle/>
          <a:p>
            <a:pPr marL="342900" indent="-342900" algn="l">
              <a:spcBef>
                <a:spcPct val="50000"/>
              </a:spcBef>
            </a:pPr>
            <a:r>
              <a:rPr lang="en-US" sz="2400" b="1">
                <a:solidFill>
                  <a:srgbClr val="0000CC"/>
                </a:solidFill>
                <a:latin typeface=".VnArial" pitchFamily="34" charset="0"/>
                <a:sym typeface="Euclid Symbol" pitchFamily="18" charset="2"/>
              </a:rPr>
              <a:t>Lµm c¸c bµi tËp 83, 84, 85, 86 (SGK).</a:t>
            </a:r>
          </a:p>
        </p:txBody>
      </p:sp>
      <p:sp>
        <p:nvSpPr>
          <p:cNvPr id="19467" name="Text Box 11"/>
          <p:cNvSpPr txBox="1">
            <a:spLocks noChangeArrowheads="1"/>
          </p:cNvSpPr>
          <p:nvPr/>
        </p:nvSpPr>
        <p:spPr bwMode="auto">
          <a:xfrm>
            <a:off x="533400" y="1981200"/>
            <a:ext cx="8610600" cy="822325"/>
          </a:xfrm>
          <a:prstGeom prst="rect">
            <a:avLst/>
          </a:prstGeom>
          <a:noFill/>
          <a:ln w="9525">
            <a:noFill/>
            <a:miter lim="800000"/>
            <a:headEnd/>
            <a:tailEnd/>
          </a:ln>
          <a:effectLst/>
        </p:spPr>
        <p:txBody>
          <a:bodyPr>
            <a:spAutoFit/>
          </a:bodyPr>
          <a:lstStyle/>
          <a:p>
            <a:pPr marL="342900" indent="-342900" algn="l">
              <a:spcBef>
                <a:spcPct val="50000"/>
              </a:spcBef>
            </a:pPr>
            <a:r>
              <a:rPr lang="en-US" sz="2400" b="1">
                <a:solidFill>
                  <a:srgbClr val="0000CC"/>
                </a:solidFill>
                <a:latin typeface=".VnArial" pitchFamily="34" charset="0"/>
                <a:sym typeface="Euclid Symbol" pitchFamily="18" charset="2"/>
              </a:rPr>
              <a:t>     Häc sinh kh¸, giái lµm thªm bµi 118, 119, 120, 121, 122 (SBT).</a:t>
            </a:r>
          </a:p>
        </p:txBody>
      </p:sp>
      <p:pic>
        <p:nvPicPr>
          <p:cNvPr id="19475" name="Picture 19" descr="happy_sun_ha"/>
          <p:cNvPicPr>
            <a:picLocks noChangeAspect="1" noChangeArrowheads="1" noCrop="1"/>
          </p:cNvPicPr>
          <p:nvPr/>
        </p:nvPicPr>
        <p:blipFill>
          <a:blip r:embed="rId2" cstate="print"/>
          <a:srcRect/>
          <a:stretch>
            <a:fillRect/>
          </a:stretch>
        </p:blipFill>
        <p:spPr bwMode="auto">
          <a:xfrm>
            <a:off x="533400" y="1524000"/>
            <a:ext cx="381000" cy="381000"/>
          </a:xfrm>
          <a:prstGeom prst="rect">
            <a:avLst/>
          </a:prstGeom>
          <a:noFill/>
        </p:spPr>
      </p:pic>
      <p:pic>
        <p:nvPicPr>
          <p:cNvPr id="19476" name="Picture 20" descr="happy_sun_ha"/>
          <p:cNvPicPr>
            <a:picLocks noChangeAspect="1" noChangeArrowheads="1" noCrop="1"/>
          </p:cNvPicPr>
          <p:nvPr/>
        </p:nvPicPr>
        <p:blipFill>
          <a:blip r:embed="rId3" cstate="print"/>
          <a:srcRect/>
          <a:stretch>
            <a:fillRect/>
          </a:stretch>
        </p:blipFill>
        <p:spPr bwMode="auto">
          <a:xfrm>
            <a:off x="457200" y="2057400"/>
            <a:ext cx="457200" cy="457200"/>
          </a:xfrm>
          <a:prstGeom prst="rect">
            <a:avLst/>
          </a:prstGeom>
          <a:noFill/>
        </p:spPr>
      </p:pic>
    </p:spTree>
  </p:cSld>
  <p:clrMapOvr>
    <a:masterClrMapping/>
  </p:clrMapOvr>
  <p:transition>
    <p:pull dir="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19465"/>
                                        </p:tgtEl>
                                        <p:attrNameLst>
                                          <p:attrName>style.visibility</p:attrName>
                                        </p:attrNameLst>
                                      </p:cBhvr>
                                      <p:to>
                                        <p:strVal val="visible"/>
                                      </p:to>
                                    </p:set>
                                    <p:anim calcmode="lin" valueType="num">
                                      <p:cBhvr>
                                        <p:cTn id="7" dur="1000" fill="hold"/>
                                        <p:tgtEl>
                                          <p:spTgt spid="19465"/>
                                        </p:tgtEl>
                                        <p:attrNameLst>
                                          <p:attrName>ppt_x</p:attrName>
                                        </p:attrNameLst>
                                      </p:cBhvr>
                                      <p:tavLst>
                                        <p:tav tm="0">
                                          <p:val>
                                            <p:strVal val="#ppt_x-.2"/>
                                          </p:val>
                                        </p:tav>
                                        <p:tav tm="100000">
                                          <p:val>
                                            <p:strVal val="#ppt_x"/>
                                          </p:val>
                                        </p:tav>
                                      </p:tavLst>
                                    </p:anim>
                                    <p:anim calcmode="lin" valueType="num">
                                      <p:cBhvr>
                                        <p:cTn id="8" dur="1000" fill="hold"/>
                                        <p:tgtEl>
                                          <p:spTgt spid="19465"/>
                                        </p:tgtEl>
                                        <p:attrNameLst>
                                          <p:attrName>ppt_y</p:attrName>
                                        </p:attrNameLst>
                                      </p:cBhvr>
                                      <p:tavLst>
                                        <p:tav tm="0">
                                          <p:val>
                                            <p:strVal val="#ppt_y"/>
                                          </p:val>
                                        </p:tav>
                                        <p:tav tm="100000">
                                          <p:val>
                                            <p:strVal val="#ppt_y"/>
                                          </p:val>
                                        </p:tav>
                                      </p:tavLst>
                                    </p:anim>
                                    <p:animEffect transition="in" filter="wipe(right)" prLst="gradientSize: 0.1">
                                      <p:cBhvr>
                                        <p:cTn id="9" dur="1000"/>
                                        <p:tgtEl>
                                          <p:spTgt spid="19465"/>
                                        </p:tgtEl>
                                      </p:cBhvr>
                                    </p:animEffect>
                                  </p:childTnLst>
                                </p:cTn>
                              </p:par>
                              <p:par>
                                <p:cTn id="10" presetID="29" presetClass="entr" presetSubtype="0" fill="hold" nodeType="withEffect">
                                  <p:stCondLst>
                                    <p:cond delay="0"/>
                                  </p:stCondLst>
                                  <p:childTnLst>
                                    <p:set>
                                      <p:cBhvr>
                                        <p:cTn id="11" dur="1" fill="hold">
                                          <p:stCondLst>
                                            <p:cond delay="0"/>
                                          </p:stCondLst>
                                        </p:cTn>
                                        <p:tgtEl>
                                          <p:spTgt spid="19464"/>
                                        </p:tgtEl>
                                        <p:attrNameLst>
                                          <p:attrName>style.visibility</p:attrName>
                                        </p:attrNameLst>
                                      </p:cBhvr>
                                      <p:to>
                                        <p:strVal val="visible"/>
                                      </p:to>
                                    </p:set>
                                    <p:anim calcmode="lin" valueType="num">
                                      <p:cBhvr>
                                        <p:cTn id="12" dur="1000" fill="hold"/>
                                        <p:tgtEl>
                                          <p:spTgt spid="19464"/>
                                        </p:tgtEl>
                                        <p:attrNameLst>
                                          <p:attrName>ppt_x</p:attrName>
                                        </p:attrNameLst>
                                      </p:cBhvr>
                                      <p:tavLst>
                                        <p:tav tm="0">
                                          <p:val>
                                            <p:strVal val="#ppt_x-.2"/>
                                          </p:val>
                                        </p:tav>
                                        <p:tav tm="100000">
                                          <p:val>
                                            <p:strVal val="#ppt_x"/>
                                          </p:val>
                                        </p:tav>
                                      </p:tavLst>
                                    </p:anim>
                                    <p:anim calcmode="lin" valueType="num">
                                      <p:cBhvr>
                                        <p:cTn id="13" dur="1000" fill="hold"/>
                                        <p:tgtEl>
                                          <p:spTgt spid="19464"/>
                                        </p:tgtEl>
                                        <p:attrNameLst>
                                          <p:attrName>ppt_y</p:attrName>
                                        </p:attrNameLst>
                                      </p:cBhvr>
                                      <p:tavLst>
                                        <p:tav tm="0">
                                          <p:val>
                                            <p:strVal val="#ppt_y"/>
                                          </p:val>
                                        </p:tav>
                                        <p:tav tm="100000">
                                          <p:val>
                                            <p:strVal val="#ppt_y"/>
                                          </p:val>
                                        </p:tav>
                                      </p:tavLst>
                                    </p:anim>
                                    <p:animEffect transition="in" filter="wipe(right)" prLst="gradientSize: 0.1">
                                      <p:cBhvr>
                                        <p:cTn id="14" dur="1000"/>
                                        <p:tgtEl>
                                          <p:spTgt spid="19464"/>
                                        </p:tgtEl>
                                      </p:cBhvr>
                                    </p:animEffect>
                                  </p:childTnLst>
                                </p:cTn>
                              </p:par>
                            </p:childTnLst>
                          </p:cTn>
                        </p:par>
                      </p:childTnLst>
                    </p:cTn>
                  </p:par>
                  <p:par>
                    <p:cTn id="15" fill="hold">
                      <p:stCondLst>
                        <p:cond delay="indefinite"/>
                      </p:stCondLst>
                      <p:childTnLst>
                        <p:par>
                          <p:cTn id="16" fill="hold">
                            <p:stCondLst>
                              <p:cond delay="0"/>
                            </p:stCondLst>
                            <p:childTnLst>
                              <p:par>
                                <p:cTn id="17" presetID="15" presetClass="entr" presetSubtype="0" fill="hold" nodeType="clickEffect">
                                  <p:stCondLst>
                                    <p:cond delay="0"/>
                                  </p:stCondLst>
                                  <p:childTnLst>
                                    <p:set>
                                      <p:cBhvr>
                                        <p:cTn id="18" dur="1" fill="hold">
                                          <p:stCondLst>
                                            <p:cond delay="0"/>
                                          </p:stCondLst>
                                        </p:cTn>
                                        <p:tgtEl>
                                          <p:spTgt spid="19475"/>
                                        </p:tgtEl>
                                        <p:attrNameLst>
                                          <p:attrName>style.visibility</p:attrName>
                                        </p:attrNameLst>
                                      </p:cBhvr>
                                      <p:to>
                                        <p:strVal val="visible"/>
                                      </p:to>
                                    </p:set>
                                    <p:anim calcmode="lin" valueType="num">
                                      <p:cBhvr>
                                        <p:cTn id="19" dur="1000" fill="hold"/>
                                        <p:tgtEl>
                                          <p:spTgt spid="19475"/>
                                        </p:tgtEl>
                                        <p:attrNameLst>
                                          <p:attrName>ppt_w</p:attrName>
                                        </p:attrNameLst>
                                      </p:cBhvr>
                                      <p:tavLst>
                                        <p:tav tm="0">
                                          <p:val>
                                            <p:fltVal val="0"/>
                                          </p:val>
                                        </p:tav>
                                        <p:tav tm="100000">
                                          <p:val>
                                            <p:strVal val="#ppt_w"/>
                                          </p:val>
                                        </p:tav>
                                      </p:tavLst>
                                    </p:anim>
                                    <p:anim calcmode="lin" valueType="num">
                                      <p:cBhvr>
                                        <p:cTn id="20" dur="1000" fill="hold"/>
                                        <p:tgtEl>
                                          <p:spTgt spid="19475"/>
                                        </p:tgtEl>
                                        <p:attrNameLst>
                                          <p:attrName>ppt_h</p:attrName>
                                        </p:attrNameLst>
                                      </p:cBhvr>
                                      <p:tavLst>
                                        <p:tav tm="0">
                                          <p:val>
                                            <p:fltVal val="0"/>
                                          </p:val>
                                        </p:tav>
                                        <p:tav tm="100000">
                                          <p:val>
                                            <p:strVal val="#ppt_h"/>
                                          </p:val>
                                        </p:tav>
                                      </p:tavLst>
                                    </p:anim>
                                    <p:anim calcmode="lin" valueType="num">
                                      <p:cBhvr>
                                        <p:cTn id="21" dur="1000" fill="hold"/>
                                        <p:tgtEl>
                                          <p:spTgt spid="19475"/>
                                        </p:tgtEl>
                                        <p:attrNameLst>
                                          <p:attrName>ppt_x</p:attrName>
                                        </p:attrNameLst>
                                      </p:cBhvr>
                                      <p:tavLst>
                                        <p:tav tm="0" fmla="#ppt_x+(cos(-2*pi*(1-$))*-#ppt_x-sin(-2*pi*(1-$))*(1-#ppt_y))*(1-$)">
                                          <p:val>
                                            <p:fltVal val="0"/>
                                          </p:val>
                                        </p:tav>
                                        <p:tav tm="100000">
                                          <p:val>
                                            <p:fltVal val="1"/>
                                          </p:val>
                                        </p:tav>
                                      </p:tavLst>
                                    </p:anim>
                                    <p:anim calcmode="lin" valueType="num">
                                      <p:cBhvr>
                                        <p:cTn id="22" dur="1000" fill="hold"/>
                                        <p:tgtEl>
                                          <p:spTgt spid="19475"/>
                                        </p:tgtEl>
                                        <p:attrNameLst>
                                          <p:attrName>ppt_y</p:attrName>
                                        </p:attrNameLst>
                                      </p:cBhvr>
                                      <p:tavLst>
                                        <p:tav tm="0" fmla="#ppt_y+(sin(-2*pi*(1-$))*-#ppt_x+cos(-2*pi*(1-$))*(1-#ppt_y))*(1-$)">
                                          <p:val>
                                            <p:fltVal val="0"/>
                                          </p:val>
                                        </p:tav>
                                        <p:tav tm="100000">
                                          <p:val>
                                            <p:fltVal val="1"/>
                                          </p:val>
                                        </p:tav>
                                      </p:tavLst>
                                    </p:anim>
                                  </p:childTnLst>
                                </p:cTn>
                              </p:par>
                              <p:par>
                                <p:cTn id="23" presetID="15" presetClass="entr" presetSubtype="0" fill="hold" grpId="0" nodeType="withEffect">
                                  <p:stCondLst>
                                    <p:cond delay="0"/>
                                  </p:stCondLst>
                                  <p:childTnLst>
                                    <p:set>
                                      <p:cBhvr>
                                        <p:cTn id="24" dur="1" fill="hold">
                                          <p:stCondLst>
                                            <p:cond delay="0"/>
                                          </p:stCondLst>
                                        </p:cTn>
                                        <p:tgtEl>
                                          <p:spTgt spid="19466"/>
                                        </p:tgtEl>
                                        <p:attrNameLst>
                                          <p:attrName>style.visibility</p:attrName>
                                        </p:attrNameLst>
                                      </p:cBhvr>
                                      <p:to>
                                        <p:strVal val="visible"/>
                                      </p:to>
                                    </p:set>
                                    <p:anim calcmode="lin" valueType="num">
                                      <p:cBhvr>
                                        <p:cTn id="25" dur="1000" fill="hold"/>
                                        <p:tgtEl>
                                          <p:spTgt spid="19466"/>
                                        </p:tgtEl>
                                        <p:attrNameLst>
                                          <p:attrName>ppt_w</p:attrName>
                                        </p:attrNameLst>
                                      </p:cBhvr>
                                      <p:tavLst>
                                        <p:tav tm="0">
                                          <p:val>
                                            <p:fltVal val="0"/>
                                          </p:val>
                                        </p:tav>
                                        <p:tav tm="100000">
                                          <p:val>
                                            <p:strVal val="#ppt_w"/>
                                          </p:val>
                                        </p:tav>
                                      </p:tavLst>
                                    </p:anim>
                                    <p:anim calcmode="lin" valueType="num">
                                      <p:cBhvr>
                                        <p:cTn id="26" dur="1000" fill="hold"/>
                                        <p:tgtEl>
                                          <p:spTgt spid="19466"/>
                                        </p:tgtEl>
                                        <p:attrNameLst>
                                          <p:attrName>ppt_h</p:attrName>
                                        </p:attrNameLst>
                                      </p:cBhvr>
                                      <p:tavLst>
                                        <p:tav tm="0">
                                          <p:val>
                                            <p:fltVal val="0"/>
                                          </p:val>
                                        </p:tav>
                                        <p:tav tm="100000">
                                          <p:val>
                                            <p:strVal val="#ppt_h"/>
                                          </p:val>
                                        </p:tav>
                                      </p:tavLst>
                                    </p:anim>
                                    <p:anim calcmode="lin" valueType="num">
                                      <p:cBhvr>
                                        <p:cTn id="27" dur="1000" fill="hold"/>
                                        <p:tgtEl>
                                          <p:spTgt spid="19466"/>
                                        </p:tgtEl>
                                        <p:attrNameLst>
                                          <p:attrName>ppt_x</p:attrName>
                                        </p:attrNameLst>
                                      </p:cBhvr>
                                      <p:tavLst>
                                        <p:tav tm="0" fmla="#ppt_x+(cos(-2*pi*(1-$))*-#ppt_x-sin(-2*pi*(1-$))*(1-#ppt_y))*(1-$)">
                                          <p:val>
                                            <p:fltVal val="0"/>
                                          </p:val>
                                        </p:tav>
                                        <p:tav tm="100000">
                                          <p:val>
                                            <p:fltVal val="1"/>
                                          </p:val>
                                        </p:tav>
                                      </p:tavLst>
                                    </p:anim>
                                    <p:anim calcmode="lin" valueType="num">
                                      <p:cBhvr>
                                        <p:cTn id="28" dur="1000" fill="hold"/>
                                        <p:tgtEl>
                                          <p:spTgt spid="19466"/>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29" fill="hold">
                      <p:stCondLst>
                        <p:cond delay="indefinite"/>
                      </p:stCondLst>
                      <p:childTnLst>
                        <p:par>
                          <p:cTn id="30" fill="hold">
                            <p:stCondLst>
                              <p:cond delay="0"/>
                            </p:stCondLst>
                            <p:childTnLst>
                              <p:par>
                                <p:cTn id="31" presetID="18" presetClass="entr" presetSubtype="6" fill="hold" grpId="0" nodeType="clickEffect">
                                  <p:stCondLst>
                                    <p:cond delay="0"/>
                                  </p:stCondLst>
                                  <p:childTnLst>
                                    <p:set>
                                      <p:cBhvr>
                                        <p:cTn id="32" dur="1" fill="hold">
                                          <p:stCondLst>
                                            <p:cond delay="0"/>
                                          </p:stCondLst>
                                        </p:cTn>
                                        <p:tgtEl>
                                          <p:spTgt spid="19467"/>
                                        </p:tgtEl>
                                        <p:attrNameLst>
                                          <p:attrName>style.visibility</p:attrName>
                                        </p:attrNameLst>
                                      </p:cBhvr>
                                      <p:to>
                                        <p:strVal val="visible"/>
                                      </p:to>
                                    </p:set>
                                    <p:animEffect transition="in" filter="strips(downRight)">
                                      <p:cBhvr>
                                        <p:cTn id="33" dur="1000"/>
                                        <p:tgtEl>
                                          <p:spTgt spid="19467"/>
                                        </p:tgtEl>
                                      </p:cBhvr>
                                    </p:animEffect>
                                  </p:childTnLst>
                                </p:cTn>
                              </p:par>
                              <p:par>
                                <p:cTn id="34" presetID="18" presetClass="entr" presetSubtype="6" fill="hold" nodeType="withEffect">
                                  <p:stCondLst>
                                    <p:cond delay="0"/>
                                  </p:stCondLst>
                                  <p:childTnLst>
                                    <p:set>
                                      <p:cBhvr>
                                        <p:cTn id="35" dur="1" fill="hold">
                                          <p:stCondLst>
                                            <p:cond delay="0"/>
                                          </p:stCondLst>
                                        </p:cTn>
                                        <p:tgtEl>
                                          <p:spTgt spid="19476"/>
                                        </p:tgtEl>
                                        <p:attrNameLst>
                                          <p:attrName>style.visibility</p:attrName>
                                        </p:attrNameLst>
                                      </p:cBhvr>
                                      <p:to>
                                        <p:strVal val="visible"/>
                                      </p:to>
                                    </p:set>
                                    <p:animEffect transition="in" filter="strips(downRight)">
                                      <p:cBhvr>
                                        <p:cTn id="36" dur="1000"/>
                                        <p:tgtEl>
                                          <p:spTgt spid="1947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65" grpId="0"/>
      <p:bldP spid="19466" grpId="0"/>
      <p:bldP spid="1946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4" name="WordArt 4"/>
          <p:cNvSpPr>
            <a:spLocks noChangeArrowheads="1" noChangeShapeType="1" noTextEdit="1"/>
          </p:cNvSpPr>
          <p:nvPr/>
        </p:nvSpPr>
        <p:spPr bwMode="auto">
          <a:xfrm>
            <a:off x="2895600" y="76200"/>
            <a:ext cx="3200400" cy="542925"/>
          </a:xfrm>
          <a:prstGeom prst="rect">
            <a:avLst/>
          </a:prstGeom>
        </p:spPr>
        <p:txBody>
          <a:bodyPr wrap="none" fromWordArt="1">
            <a:prstTxWarp prst="textPlain">
              <a:avLst>
                <a:gd name="adj" fmla="val 50000"/>
              </a:avLst>
            </a:prstTxWarp>
          </a:bodyPr>
          <a:lstStyle/>
          <a:p>
            <a:r>
              <a:rPr lang="en-US" sz="3600" kern="10" dirty="0" err="1" smtClean="0">
                <a:ln w="19050">
                  <a:solidFill>
                    <a:srgbClr val="99CCFF"/>
                  </a:solidFill>
                  <a:round/>
                  <a:headEnd/>
                  <a:tailEnd/>
                </a:ln>
                <a:solidFill>
                  <a:srgbClr val="0066CC"/>
                </a:solidFill>
                <a:effectLst>
                  <a:outerShdw dist="35921" dir="2700000" algn="ctr" rotWithShape="0">
                    <a:srgbClr val="990000"/>
                  </a:outerShdw>
                </a:effectLst>
                <a:latin typeface="Times New Roman" pitchFamily="18" charset="0"/>
                <a:cs typeface="Times New Roman" pitchFamily="18" charset="0"/>
              </a:rPr>
              <a:t>Kiểm</a:t>
            </a:r>
            <a:r>
              <a:rPr lang="en-US" sz="3600" kern="10" dirty="0" smtClean="0">
                <a:ln w="19050">
                  <a:solidFill>
                    <a:srgbClr val="99CCFF"/>
                  </a:solidFill>
                  <a:round/>
                  <a:headEnd/>
                  <a:tailEnd/>
                </a:ln>
                <a:solidFill>
                  <a:srgbClr val="0066CC"/>
                </a:solidFill>
                <a:effectLst>
                  <a:outerShdw dist="35921" dir="2700000" algn="ctr" rotWithShape="0">
                    <a:srgbClr val="990000"/>
                  </a:outerShdw>
                </a:effectLst>
                <a:latin typeface="Times New Roman" pitchFamily="18" charset="0"/>
                <a:cs typeface="Times New Roman" pitchFamily="18" charset="0"/>
              </a:rPr>
              <a:t> </a:t>
            </a:r>
            <a:r>
              <a:rPr lang="en-US" sz="3600" kern="10" dirty="0" err="1" smtClean="0">
                <a:ln w="19050">
                  <a:solidFill>
                    <a:srgbClr val="99CCFF"/>
                  </a:solidFill>
                  <a:round/>
                  <a:headEnd/>
                  <a:tailEnd/>
                </a:ln>
                <a:solidFill>
                  <a:srgbClr val="0066CC"/>
                </a:solidFill>
                <a:effectLst>
                  <a:outerShdw dist="35921" dir="2700000" algn="ctr" rotWithShape="0">
                    <a:srgbClr val="990000"/>
                  </a:outerShdw>
                </a:effectLst>
                <a:latin typeface="Times New Roman" pitchFamily="18" charset="0"/>
                <a:cs typeface="Times New Roman" pitchFamily="18" charset="0"/>
              </a:rPr>
              <a:t>tra</a:t>
            </a:r>
            <a:r>
              <a:rPr lang="en-US" sz="3600" kern="10" dirty="0" smtClean="0">
                <a:ln w="19050">
                  <a:solidFill>
                    <a:srgbClr val="99CCFF"/>
                  </a:solidFill>
                  <a:round/>
                  <a:headEnd/>
                  <a:tailEnd/>
                </a:ln>
                <a:solidFill>
                  <a:srgbClr val="0066CC"/>
                </a:solidFill>
                <a:effectLst>
                  <a:outerShdw dist="35921" dir="2700000" algn="ctr" rotWithShape="0">
                    <a:srgbClr val="990000"/>
                  </a:outerShdw>
                </a:effectLst>
                <a:latin typeface="Times New Roman" pitchFamily="18" charset="0"/>
                <a:cs typeface="Times New Roman" pitchFamily="18" charset="0"/>
              </a:rPr>
              <a:t> </a:t>
            </a:r>
            <a:r>
              <a:rPr lang="en-US" sz="3600" kern="10" dirty="0" err="1" smtClean="0">
                <a:ln w="19050">
                  <a:solidFill>
                    <a:srgbClr val="99CCFF"/>
                  </a:solidFill>
                  <a:round/>
                  <a:headEnd/>
                  <a:tailEnd/>
                </a:ln>
                <a:solidFill>
                  <a:srgbClr val="0066CC"/>
                </a:solidFill>
                <a:effectLst>
                  <a:outerShdw dist="35921" dir="2700000" algn="ctr" rotWithShape="0">
                    <a:srgbClr val="990000"/>
                  </a:outerShdw>
                </a:effectLst>
                <a:latin typeface="Times New Roman" pitchFamily="18" charset="0"/>
                <a:cs typeface="Times New Roman" pitchFamily="18" charset="0"/>
              </a:rPr>
              <a:t>bài</a:t>
            </a:r>
            <a:r>
              <a:rPr lang="en-US" sz="3600" kern="10" dirty="0" smtClean="0">
                <a:ln w="19050">
                  <a:solidFill>
                    <a:srgbClr val="99CCFF"/>
                  </a:solidFill>
                  <a:round/>
                  <a:headEnd/>
                  <a:tailEnd/>
                </a:ln>
                <a:solidFill>
                  <a:srgbClr val="0066CC"/>
                </a:solidFill>
                <a:effectLst>
                  <a:outerShdw dist="35921" dir="2700000" algn="ctr" rotWithShape="0">
                    <a:srgbClr val="990000"/>
                  </a:outerShdw>
                </a:effectLst>
                <a:latin typeface="Times New Roman" pitchFamily="18" charset="0"/>
                <a:cs typeface="Times New Roman" pitchFamily="18" charset="0"/>
              </a:rPr>
              <a:t> </a:t>
            </a:r>
            <a:r>
              <a:rPr lang="en-US" sz="3600" kern="10" dirty="0" err="1" smtClean="0">
                <a:ln w="19050">
                  <a:solidFill>
                    <a:srgbClr val="99CCFF"/>
                  </a:solidFill>
                  <a:round/>
                  <a:headEnd/>
                  <a:tailEnd/>
                </a:ln>
                <a:solidFill>
                  <a:srgbClr val="0066CC"/>
                </a:solidFill>
                <a:effectLst>
                  <a:outerShdw dist="35921" dir="2700000" algn="ctr" rotWithShape="0">
                    <a:srgbClr val="990000"/>
                  </a:outerShdw>
                </a:effectLst>
                <a:latin typeface="Times New Roman" pitchFamily="18" charset="0"/>
                <a:cs typeface="Times New Roman" pitchFamily="18" charset="0"/>
              </a:rPr>
              <a:t>cũ</a:t>
            </a:r>
            <a:endParaRPr lang="en-US" sz="3600" kern="10" dirty="0">
              <a:ln w="19050">
                <a:solidFill>
                  <a:srgbClr val="99CCFF"/>
                </a:solidFill>
                <a:round/>
                <a:headEnd/>
                <a:tailEnd/>
              </a:ln>
              <a:solidFill>
                <a:srgbClr val="0066CC"/>
              </a:solidFill>
              <a:effectLst>
                <a:outerShdw dist="35921" dir="2700000" algn="ctr" rotWithShape="0">
                  <a:srgbClr val="990000"/>
                </a:outerShdw>
              </a:effectLst>
              <a:latin typeface="Times New Roman" pitchFamily="18" charset="0"/>
              <a:cs typeface="Times New Roman" pitchFamily="18" charset="0"/>
            </a:endParaRPr>
          </a:p>
        </p:txBody>
      </p:sp>
      <p:sp>
        <p:nvSpPr>
          <p:cNvPr id="25605" name="Text Box 5"/>
          <p:cNvSpPr txBox="1">
            <a:spLocks noChangeArrowheads="1"/>
          </p:cNvSpPr>
          <p:nvPr/>
        </p:nvSpPr>
        <p:spPr bwMode="auto">
          <a:xfrm>
            <a:off x="381000" y="685800"/>
            <a:ext cx="3200400" cy="457200"/>
          </a:xfrm>
          <a:prstGeom prst="rect">
            <a:avLst/>
          </a:prstGeom>
          <a:noFill/>
          <a:ln w="9525">
            <a:noFill/>
            <a:miter lim="800000"/>
            <a:headEnd/>
            <a:tailEnd/>
          </a:ln>
          <a:effectLst/>
        </p:spPr>
        <p:txBody>
          <a:bodyPr>
            <a:spAutoFit/>
          </a:bodyPr>
          <a:lstStyle/>
          <a:p>
            <a:pPr algn="l">
              <a:spcBef>
                <a:spcPct val="50000"/>
              </a:spcBef>
            </a:pPr>
            <a:r>
              <a:rPr lang="en-US" sz="2400" b="1" u="sng">
                <a:solidFill>
                  <a:srgbClr val="FF0000"/>
                </a:solidFill>
                <a:latin typeface=".VnArial" pitchFamily="34" charset="0"/>
              </a:rPr>
              <a:t>Bµi 1.</a:t>
            </a:r>
            <a:r>
              <a:rPr lang="en-US" sz="2400" u="sng">
                <a:solidFill>
                  <a:srgbClr val="FF0000"/>
                </a:solidFill>
                <a:latin typeface=".VnArial" pitchFamily="34" charset="0"/>
              </a:rPr>
              <a:t> </a:t>
            </a:r>
          </a:p>
        </p:txBody>
      </p:sp>
      <p:sp>
        <p:nvSpPr>
          <p:cNvPr id="25606" name="Text Box 6"/>
          <p:cNvSpPr txBox="1">
            <a:spLocks noChangeArrowheads="1"/>
          </p:cNvSpPr>
          <p:nvPr/>
        </p:nvSpPr>
        <p:spPr bwMode="auto">
          <a:xfrm>
            <a:off x="457200" y="1143000"/>
            <a:ext cx="8229600" cy="457200"/>
          </a:xfrm>
          <a:prstGeom prst="rect">
            <a:avLst/>
          </a:prstGeom>
          <a:noFill/>
          <a:ln w="9525">
            <a:noFill/>
            <a:miter lim="800000"/>
            <a:headEnd/>
            <a:tailEnd/>
          </a:ln>
          <a:effectLst/>
        </p:spPr>
        <p:txBody>
          <a:bodyPr>
            <a:spAutoFit/>
          </a:bodyPr>
          <a:lstStyle/>
          <a:p>
            <a:pPr algn="l">
              <a:spcBef>
                <a:spcPct val="50000"/>
              </a:spcBef>
            </a:pPr>
            <a:r>
              <a:rPr lang="en-US" sz="2400" b="1">
                <a:solidFill>
                  <a:srgbClr val="FF0000"/>
                </a:solidFill>
                <a:latin typeface=".VnArial" pitchFamily="34" charset="0"/>
              </a:rPr>
              <a:t>a) Nªu ®Þnh nghÜa phÐp chia hÕt.</a:t>
            </a:r>
          </a:p>
        </p:txBody>
      </p:sp>
      <p:sp>
        <p:nvSpPr>
          <p:cNvPr id="25607" name="Text Box 7"/>
          <p:cNvSpPr txBox="1">
            <a:spLocks noChangeArrowheads="1"/>
          </p:cNvSpPr>
          <p:nvPr/>
        </p:nvSpPr>
        <p:spPr bwMode="auto">
          <a:xfrm>
            <a:off x="533400" y="2514600"/>
            <a:ext cx="8229600" cy="457200"/>
          </a:xfrm>
          <a:prstGeom prst="rect">
            <a:avLst/>
          </a:prstGeom>
          <a:noFill/>
          <a:ln w="9525">
            <a:noFill/>
            <a:miter lim="800000"/>
            <a:headEnd/>
            <a:tailEnd/>
          </a:ln>
          <a:effectLst/>
        </p:spPr>
        <p:txBody>
          <a:bodyPr>
            <a:spAutoFit/>
          </a:bodyPr>
          <a:lstStyle/>
          <a:p>
            <a:pPr algn="l">
              <a:spcBef>
                <a:spcPct val="50000"/>
              </a:spcBef>
            </a:pPr>
            <a:r>
              <a:rPr lang="en-US" sz="2400" b="1" dirty="0">
                <a:solidFill>
                  <a:srgbClr val="FF0066"/>
                </a:solidFill>
                <a:latin typeface=".VnArial" pitchFamily="34" charset="0"/>
              </a:rPr>
              <a:t>b) §</a:t>
            </a:r>
            <a:r>
              <a:rPr lang="en-US" sz="2400" b="1" dirty="0" err="1">
                <a:solidFill>
                  <a:srgbClr val="FF0066"/>
                </a:solidFill>
                <a:latin typeface=".VnArial" pitchFamily="34" charset="0"/>
              </a:rPr>
              <a:t>iÒn</a:t>
            </a:r>
            <a:r>
              <a:rPr lang="en-US" sz="2400" b="1" dirty="0">
                <a:solidFill>
                  <a:srgbClr val="FF0066"/>
                </a:solidFill>
                <a:latin typeface=".VnArial" pitchFamily="34" charset="0"/>
              </a:rPr>
              <a:t> </a:t>
            </a:r>
            <a:r>
              <a:rPr lang="en-US" sz="2400" b="1" dirty="0" err="1">
                <a:solidFill>
                  <a:srgbClr val="FF0066"/>
                </a:solidFill>
                <a:latin typeface=".VnArial" pitchFamily="34" charset="0"/>
              </a:rPr>
              <a:t>dÊu</a:t>
            </a:r>
            <a:r>
              <a:rPr lang="en-US" sz="2400" b="1" dirty="0">
                <a:solidFill>
                  <a:srgbClr val="FF0066"/>
                </a:solidFill>
                <a:latin typeface=".VnArial" pitchFamily="34" charset="0"/>
              </a:rPr>
              <a:t> “X” </a:t>
            </a:r>
            <a:r>
              <a:rPr lang="en-US" sz="2400" b="1" dirty="0" err="1">
                <a:solidFill>
                  <a:srgbClr val="FF0066"/>
                </a:solidFill>
                <a:latin typeface=".VnArial" pitchFamily="34" charset="0"/>
              </a:rPr>
              <a:t>vµo</a:t>
            </a:r>
            <a:r>
              <a:rPr lang="en-US" sz="2400" b="1" dirty="0">
                <a:solidFill>
                  <a:srgbClr val="FF0066"/>
                </a:solidFill>
                <a:latin typeface=".VnArial" pitchFamily="34" charset="0"/>
              </a:rPr>
              <a:t> « </a:t>
            </a:r>
            <a:r>
              <a:rPr lang="en-US" sz="2400" b="1" dirty="0" err="1">
                <a:solidFill>
                  <a:srgbClr val="FF0066"/>
                </a:solidFill>
                <a:latin typeface=".VnArial" pitchFamily="34" charset="0"/>
              </a:rPr>
              <a:t>thÝch</a:t>
            </a:r>
            <a:r>
              <a:rPr lang="en-US" sz="2400" b="1" dirty="0">
                <a:solidFill>
                  <a:srgbClr val="FF0066"/>
                </a:solidFill>
                <a:latin typeface=".VnArial" pitchFamily="34" charset="0"/>
              </a:rPr>
              <a:t> </a:t>
            </a:r>
            <a:r>
              <a:rPr lang="en-US" sz="2400" b="1" dirty="0" err="1">
                <a:solidFill>
                  <a:srgbClr val="FF0066"/>
                </a:solidFill>
                <a:latin typeface=".VnArial" pitchFamily="34" charset="0"/>
              </a:rPr>
              <a:t>hîp</a:t>
            </a:r>
            <a:r>
              <a:rPr lang="en-US" sz="2400" b="1" dirty="0">
                <a:solidFill>
                  <a:srgbClr val="FF0066"/>
                </a:solidFill>
                <a:latin typeface=".VnArial" pitchFamily="34" charset="0"/>
              </a:rPr>
              <a:t>:</a:t>
            </a:r>
          </a:p>
        </p:txBody>
      </p:sp>
      <p:graphicFrame>
        <p:nvGraphicFramePr>
          <p:cNvPr id="25608" name="Group 8"/>
          <p:cNvGraphicFramePr>
            <a:graphicFrameLocks noGrp="1"/>
          </p:cNvGraphicFramePr>
          <p:nvPr/>
        </p:nvGraphicFramePr>
        <p:xfrm>
          <a:off x="838200" y="3048000"/>
          <a:ext cx="7543800" cy="3048000"/>
        </p:xfrm>
        <a:graphic>
          <a:graphicData uri="http://schemas.openxmlformats.org/drawingml/2006/table">
            <a:tbl>
              <a:tblPr/>
              <a:tblGrid>
                <a:gridCol w="5516563"/>
                <a:gridCol w="989012"/>
                <a:gridCol w="1038225"/>
              </a:tblGrid>
              <a:tr h="4572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dirty="0" err="1" smtClean="0">
                          <a:ln>
                            <a:noFill/>
                          </a:ln>
                          <a:solidFill>
                            <a:srgbClr val="9900FF"/>
                          </a:solidFill>
                          <a:effectLst/>
                          <a:latin typeface=".VnArial" pitchFamily="34" charset="0"/>
                        </a:rPr>
                        <a:t>C©u</a:t>
                      </a:r>
                      <a:r>
                        <a:rPr kumimoji="0" lang="en-US" sz="2400" b="1" i="0" u="none" strike="noStrike" cap="none" normalizeH="0" baseline="0" dirty="0" smtClean="0">
                          <a:ln>
                            <a:noFill/>
                          </a:ln>
                          <a:solidFill>
                            <a:srgbClr val="9900FF"/>
                          </a:solidFill>
                          <a:effectLst/>
                          <a:latin typeface=".VnArial" pitchFamily="34" charset="0"/>
                        </a:rPr>
                        <a:t>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smtClean="0">
                          <a:ln>
                            <a:noFill/>
                          </a:ln>
                          <a:solidFill>
                            <a:srgbClr val="9900FF"/>
                          </a:solidFill>
                          <a:effectLst/>
                          <a:latin typeface=".VnArial" pitchFamily="34" charset="0"/>
                        </a:rPr>
                        <a:t>§óng</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smtClean="0">
                          <a:ln>
                            <a:noFill/>
                          </a:ln>
                          <a:solidFill>
                            <a:srgbClr val="FF0000"/>
                          </a:solidFill>
                          <a:effectLst/>
                          <a:latin typeface=".VnArial" pitchFamily="34" charset="0"/>
                        </a:rPr>
                        <a:t>Sai</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477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rgbClr val="9900FF"/>
                          </a:solidFill>
                          <a:effectLst/>
                          <a:latin typeface=".VnArial" pitchFamily="34" charset="0"/>
                        </a:rPr>
                        <a:t>1) 48 chia hÕt cho 8</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800" b="1" i="0" u="none" strike="noStrike" cap="none" normalizeH="0" baseline="0" smtClean="0">
                        <a:ln>
                          <a:noFill/>
                        </a:ln>
                        <a:solidFill>
                          <a:srgbClr val="9900FF"/>
                        </a:solidFill>
                        <a:effectLst/>
                        <a:latin typeface=".VnTime" pitchFamily="34" charset="0"/>
                        <a:sym typeface="Euclid Symbol" pitchFamily="18" charset="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800" b="1" i="0" u="none" strike="noStrike" cap="none" normalizeH="0" baseline="0" smtClean="0">
                        <a:ln>
                          <a:noFill/>
                        </a:ln>
                        <a:solidFill>
                          <a:srgbClr val="9900FF"/>
                        </a:solidFill>
                        <a:effectLst/>
                        <a:latin typeface=".VnTime"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477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rgbClr val="9900FF"/>
                          </a:solidFill>
                          <a:effectLst/>
                          <a:latin typeface=".VnArial" pitchFamily="34" charset="0"/>
                        </a:rPr>
                        <a:t>2) 17 chia hÕt cho 8</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800" b="1" i="0" u="none" strike="noStrike" cap="none" normalizeH="0" baseline="0" smtClean="0">
                        <a:ln>
                          <a:noFill/>
                        </a:ln>
                        <a:solidFill>
                          <a:srgbClr val="9900FF"/>
                        </a:solidFill>
                        <a:effectLst/>
                        <a:latin typeface=".VnTime"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800" b="1" i="0" u="none" strike="noStrike" cap="none" normalizeH="0" baseline="0" smtClean="0">
                        <a:ln>
                          <a:noFill/>
                        </a:ln>
                        <a:solidFill>
                          <a:srgbClr val="FF0000"/>
                        </a:solidFill>
                        <a:effectLst/>
                        <a:latin typeface=".VnTime" pitchFamily="34" charset="0"/>
                        <a:sym typeface="Euclid Symbol" pitchFamily="18" charset="2"/>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477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rgbClr val="9900FF"/>
                          </a:solidFill>
                          <a:effectLst/>
                          <a:latin typeface=".VnArial" pitchFamily="34" charset="0"/>
                        </a:rPr>
                        <a:t>3) 134. a </a:t>
                      </a:r>
                      <a:r>
                        <a:rPr kumimoji="0" lang="en-US" sz="2800" b="1" i="0" u="none" strike="noStrike" cap="none" normalizeH="0" baseline="0" dirty="0" err="1" smtClean="0">
                          <a:ln>
                            <a:noFill/>
                          </a:ln>
                          <a:solidFill>
                            <a:srgbClr val="9900FF"/>
                          </a:solidFill>
                          <a:effectLst/>
                          <a:latin typeface=".VnArial" pitchFamily="34" charset="0"/>
                        </a:rPr>
                        <a:t>chia</a:t>
                      </a:r>
                      <a:r>
                        <a:rPr kumimoji="0" lang="en-US" sz="2800" b="1" i="0" u="none" strike="noStrike" cap="none" normalizeH="0" baseline="0" dirty="0" smtClean="0">
                          <a:ln>
                            <a:noFill/>
                          </a:ln>
                          <a:solidFill>
                            <a:srgbClr val="9900FF"/>
                          </a:solidFill>
                          <a:effectLst/>
                          <a:latin typeface=".VnArial" pitchFamily="34" charset="0"/>
                        </a:rPr>
                        <a:t> </a:t>
                      </a:r>
                      <a:r>
                        <a:rPr kumimoji="0" lang="en-US" sz="2800" b="1" i="0" u="none" strike="noStrike" cap="none" normalizeH="0" baseline="0" dirty="0" err="1" smtClean="0">
                          <a:ln>
                            <a:noFill/>
                          </a:ln>
                          <a:solidFill>
                            <a:srgbClr val="9900FF"/>
                          </a:solidFill>
                          <a:effectLst/>
                          <a:latin typeface=".VnArial" pitchFamily="34" charset="0"/>
                        </a:rPr>
                        <a:t>hÕt</a:t>
                      </a:r>
                      <a:r>
                        <a:rPr kumimoji="0" lang="en-US" sz="2800" b="1" i="0" u="none" strike="noStrike" cap="none" normalizeH="0" baseline="0" dirty="0" smtClean="0">
                          <a:ln>
                            <a:noFill/>
                          </a:ln>
                          <a:solidFill>
                            <a:srgbClr val="9900FF"/>
                          </a:solidFill>
                          <a:effectLst/>
                          <a:latin typeface=".VnArial" pitchFamily="34" charset="0"/>
                        </a:rPr>
                        <a:t> </a:t>
                      </a:r>
                      <a:r>
                        <a:rPr kumimoji="0" lang="en-US" sz="2800" b="1" i="0" u="none" strike="noStrike" cap="none" normalizeH="0" baseline="0" dirty="0" err="1" smtClean="0">
                          <a:ln>
                            <a:noFill/>
                          </a:ln>
                          <a:solidFill>
                            <a:srgbClr val="9900FF"/>
                          </a:solidFill>
                          <a:effectLst/>
                          <a:latin typeface=".VnArial" pitchFamily="34" charset="0"/>
                        </a:rPr>
                        <a:t>cho</a:t>
                      </a:r>
                      <a:r>
                        <a:rPr kumimoji="0" lang="en-US" sz="2800" b="1" i="0" u="none" strike="noStrike" cap="none" normalizeH="0" baseline="0" dirty="0" smtClean="0">
                          <a:ln>
                            <a:noFill/>
                          </a:ln>
                          <a:solidFill>
                            <a:srgbClr val="9900FF"/>
                          </a:solidFill>
                          <a:effectLst/>
                          <a:latin typeface=".VnArial" pitchFamily="34" charset="0"/>
                        </a:rPr>
                        <a:t> a (a    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800" b="1" i="0" u="none" strike="noStrike" cap="none" normalizeH="0" baseline="0" smtClean="0">
                        <a:ln>
                          <a:noFill/>
                        </a:ln>
                        <a:solidFill>
                          <a:srgbClr val="9900FF"/>
                        </a:solidFill>
                        <a:effectLst/>
                        <a:latin typeface=".VnTime" pitchFamily="34" charset="0"/>
                        <a:sym typeface="Euclid Symbol" pitchFamily="18" charset="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800" b="1" i="0" u="none" strike="noStrike" cap="none" normalizeH="0" baseline="0" smtClean="0">
                        <a:ln>
                          <a:noFill/>
                        </a:ln>
                        <a:solidFill>
                          <a:srgbClr val="9900FF"/>
                        </a:solidFill>
                        <a:effectLst/>
                        <a:latin typeface=".VnTime"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477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rgbClr val="9900FF"/>
                          </a:solidFill>
                          <a:effectLst/>
                          <a:latin typeface=".VnArial" pitchFamily="34" charset="0"/>
                        </a:rPr>
                        <a:t>4) 3.100 </a:t>
                      </a:r>
                      <a:r>
                        <a:rPr kumimoji="0" lang="en-US" sz="2800" b="1" i="0" u="none" strike="noStrike" cap="none" normalizeH="0" baseline="0" dirty="0" err="1" smtClean="0">
                          <a:ln>
                            <a:noFill/>
                          </a:ln>
                          <a:solidFill>
                            <a:srgbClr val="9900FF"/>
                          </a:solidFill>
                          <a:effectLst/>
                          <a:latin typeface=".VnArial" pitchFamily="34" charset="0"/>
                        </a:rPr>
                        <a:t>kh«ng</a:t>
                      </a:r>
                      <a:r>
                        <a:rPr kumimoji="0" lang="en-US" sz="2800" b="1" i="0" u="none" strike="noStrike" cap="none" normalizeH="0" baseline="0" dirty="0" smtClean="0">
                          <a:ln>
                            <a:noFill/>
                          </a:ln>
                          <a:solidFill>
                            <a:srgbClr val="9900FF"/>
                          </a:solidFill>
                          <a:effectLst/>
                          <a:latin typeface=".VnArial" pitchFamily="34" charset="0"/>
                        </a:rPr>
                        <a:t> </a:t>
                      </a:r>
                      <a:r>
                        <a:rPr kumimoji="0" lang="en-US" sz="2800" b="1" i="0" u="none" strike="noStrike" cap="none" normalizeH="0" baseline="0" dirty="0" err="1" smtClean="0">
                          <a:ln>
                            <a:noFill/>
                          </a:ln>
                          <a:solidFill>
                            <a:srgbClr val="9900FF"/>
                          </a:solidFill>
                          <a:effectLst/>
                          <a:latin typeface=".VnArial" pitchFamily="34" charset="0"/>
                        </a:rPr>
                        <a:t>chia</a:t>
                      </a:r>
                      <a:r>
                        <a:rPr kumimoji="0" lang="en-US" sz="2800" b="1" i="0" u="none" strike="noStrike" cap="none" normalizeH="0" baseline="0" dirty="0" smtClean="0">
                          <a:ln>
                            <a:noFill/>
                          </a:ln>
                          <a:solidFill>
                            <a:srgbClr val="9900FF"/>
                          </a:solidFill>
                          <a:effectLst/>
                          <a:latin typeface=".VnArial" pitchFamily="34" charset="0"/>
                        </a:rPr>
                        <a:t> </a:t>
                      </a:r>
                      <a:r>
                        <a:rPr kumimoji="0" lang="en-US" sz="2800" b="1" i="0" u="none" strike="noStrike" cap="none" normalizeH="0" baseline="0" dirty="0" err="1" smtClean="0">
                          <a:ln>
                            <a:noFill/>
                          </a:ln>
                          <a:solidFill>
                            <a:srgbClr val="9900FF"/>
                          </a:solidFill>
                          <a:effectLst/>
                          <a:latin typeface=".VnArial" pitchFamily="34" charset="0"/>
                        </a:rPr>
                        <a:t>hÕt</a:t>
                      </a:r>
                      <a:r>
                        <a:rPr kumimoji="0" lang="en-US" sz="2800" b="1" i="0" u="none" strike="noStrike" cap="none" normalizeH="0" baseline="0" dirty="0" smtClean="0">
                          <a:ln>
                            <a:noFill/>
                          </a:ln>
                          <a:solidFill>
                            <a:srgbClr val="9900FF"/>
                          </a:solidFill>
                          <a:effectLst/>
                          <a:latin typeface=".VnArial" pitchFamily="34" charset="0"/>
                        </a:rPr>
                        <a:t> </a:t>
                      </a:r>
                      <a:r>
                        <a:rPr kumimoji="0" lang="en-US" sz="2800" b="1" i="0" u="none" strike="noStrike" cap="none" normalizeH="0" baseline="0" dirty="0" err="1" smtClean="0">
                          <a:ln>
                            <a:noFill/>
                          </a:ln>
                          <a:solidFill>
                            <a:srgbClr val="9900FF"/>
                          </a:solidFill>
                          <a:effectLst/>
                          <a:latin typeface=".VnArial" pitchFamily="34" charset="0"/>
                        </a:rPr>
                        <a:t>cho</a:t>
                      </a:r>
                      <a:r>
                        <a:rPr kumimoji="0" lang="en-US" sz="2800" b="1" i="0" u="none" strike="noStrike" cap="none" normalizeH="0" baseline="0" dirty="0" smtClean="0">
                          <a:ln>
                            <a:noFill/>
                          </a:ln>
                          <a:solidFill>
                            <a:srgbClr val="9900FF"/>
                          </a:solidFill>
                          <a:effectLst/>
                          <a:latin typeface=".VnArial" pitchFamily="34" charset="0"/>
                        </a:rPr>
                        <a:t> 6</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800" b="1" i="0" u="none" strike="noStrike" cap="none" normalizeH="0" baseline="0" smtClean="0">
                        <a:ln>
                          <a:noFill/>
                        </a:ln>
                        <a:solidFill>
                          <a:srgbClr val="9900FF"/>
                        </a:solidFill>
                        <a:effectLst/>
                        <a:latin typeface=".VnTime"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800" b="1" i="0" u="none" strike="noStrike" cap="none" normalizeH="0" baseline="0" dirty="0" smtClean="0">
                        <a:ln>
                          <a:noFill/>
                        </a:ln>
                        <a:solidFill>
                          <a:srgbClr val="FF0000"/>
                        </a:solidFill>
                        <a:effectLst/>
                        <a:latin typeface=".VnTime" pitchFamily="34" charset="0"/>
                        <a:sym typeface="Euclid Symbol" pitchFamily="18" charset="2"/>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5634" name="Text Box 34"/>
          <p:cNvSpPr txBox="1">
            <a:spLocks noChangeArrowheads="1"/>
          </p:cNvSpPr>
          <p:nvPr/>
        </p:nvSpPr>
        <p:spPr bwMode="auto">
          <a:xfrm>
            <a:off x="762000" y="1616075"/>
            <a:ext cx="8229600" cy="830997"/>
          </a:xfrm>
          <a:prstGeom prst="rect">
            <a:avLst/>
          </a:prstGeom>
          <a:noFill/>
          <a:ln w="9525">
            <a:noFill/>
            <a:miter lim="800000"/>
            <a:headEnd/>
            <a:tailEnd/>
          </a:ln>
          <a:effectLst/>
        </p:spPr>
        <p:txBody>
          <a:bodyPr>
            <a:spAutoFit/>
          </a:bodyPr>
          <a:lstStyle/>
          <a:p>
            <a:pPr algn="l">
              <a:spcBef>
                <a:spcPct val="50000"/>
              </a:spcBef>
            </a:pPr>
            <a:r>
              <a:rPr lang="en-US" sz="2400" b="1" u="sng" dirty="0">
                <a:solidFill>
                  <a:schemeClr val="accent6">
                    <a:lumMod val="75000"/>
                  </a:schemeClr>
                </a:solidFill>
                <a:latin typeface=".VnArial" pitchFamily="34" charset="0"/>
              </a:rPr>
              <a:t>§¸p ¸n:</a:t>
            </a:r>
            <a:r>
              <a:rPr lang="en-US" sz="2400" b="1" dirty="0">
                <a:solidFill>
                  <a:schemeClr val="accent6">
                    <a:lumMod val="75000"/>
                  </a:schemeClr>
                </a:solidFill>
                <a:latin typeface=".VnArial" pitchFamily="34" charset="0"/>
              </a:rPr>
              <a:t> </a:t>
            </a:r>
            <a:r>
              <a:rPr lang="en-US" sz="2400" b="1" dirty="0" err="1">
                <a:solidFill>
                  <a:srgbClr val="9900FF"/>
                </a:solidFill>
                <a:latin typeface=".VnArial" pitchFamily="34" charset="0"/>
              </a:rPr>
              <a:t>Sè</a:t>
            </a:r>
            <a:r>
              <a:rPr lang="en-US" sz="2400" b="1" dirty="0">
                <a:solidFill>
                  <a:srgbClr val="9900FF"/>
                </a:solidFill>
                <a:latin typeface=".VnArial" pitchFamily="34" charset="0"/>
              </a:rPr>
              <a:t> </a:t>
            </a:r>
            <a:r>
              <a:rPr lang="en-US" sz="2400" b="1" dirty="0" err="1">
                <a:solidFill>
                  <a:srgbClr val="9900FF"/>
                </a:solidFill>
                <a:latin typeface=".VnArial" pitchFamily="34" charset="0"/>
              </a:rPr>
              <a:t>tù</a:t>
            </a:r>
            <a:r>
              <a:rPr lang="en-US" sz="2400" b="1" dirty="0">
                <a:solidFill>
                  <a:srgbClr val="9900FF"/>
                </a:solidFill>
                <a:latin typeface=".VnArial" pitchFamily="34" charset="0"/>
              </a:rPr>
              <a:t> </a:t>
            </a:r>
            <a:r>
              <a:rPr lang="en-US" sz="2400" b="1" dirty="0" err="1">
                <a:solidFill>
                  <a:srgbClr val="9900FF"/>
                </a:solidFill>
                <a:latin typeface=".VnArial" pitchFamily="34" charset="0"/>
              </a:rPr>
              <a:t>nhiªn</a:t>
            </a:r>
            <a:r>
              <a:rPr lang="en-US" sz="2400" b="1" dirty="0">
                <a:solidFill>
                  <a:srgbClr val="9900FF"/>
                </a:solidFill>
                <a:latin typeface=".VnArial" pitchFamily="34" charset="0"/>
              </a:rPr>
              <a:t> a </a:t>
            </a:r>
            <a:r>
              <a:rPr lang="en-US" sz="2400" b="1" dirty="0" err="1">
                <a:solidFill>
                  <a:srgbClr val="9900FF"/>
                </a:solidFill>
                <a:latin typeface=".VnArial" pitchFamily="34" charset="0"/>
              </a:rPr>
              <a:t>chia</a:t>
            </a:r>
            <a:r>
              <a:rPr lang="en-US" sz="2400" b="1" dirty="0">
                <a:solidFill>
                  <a:srgbClr val="9900FF"/>
                </a:solidFill>
                <a:latin typeface=".VnArial" pitchFamily="34" charset="0"/>
              </a:rPr>
              <a:t> </a:t>
            </a:r>
            <a:r>
              <a:rPr lang="en-US" sz="2400" b="1" dirty="0" err="1">
                <a:solidFill>
                  <a:srgbClr val="9900FF"/>
                </a:solidFill>
                <a:latin typeface=".VnArial" pitchFamily="34" charset="0"/>
              </a:rPr>
              <a:t>hÕt</a:t>
            </a:r>
            <a:r>
              <a:rPr lang="en-US" sz="2400" b="1" dirty="0">
                <a:solidFill>
                  <a:srgbClr val="9900FF"/>
                </a:solidFill>
                <a:latin typeface=".VnArial" pitchFamily="34" charset="0"/>
              </a:rPr>
              <a:t> </a:t>
            </a:r>
            <a:r>
              <a:rPr lang="en-US" sz="2400" b="1" dirty="0" err="1">
                <a:solidFill>
                  <a:srgbClr val="9900FF"/>
                </a:solidFill>
                <a:latin typeface=".VnArial" pitchFamily="34" charset="0"/>
              </a:rPr>
              <a:t>cho</a:t>
            </a:r>
            <a:r>
              <a:rPr lang="en-US" sz="2400" b="1" dirty="0">
                <a:solidFill>
                  <a:srgbClr val="9900FF"/>
                </a:solidFill>
                <a:latin typeface=".VnArial" pitchFamily="34" charset="0"/>
              </a:rPr>
              <a:t> </a:t>
            </a:r>
            <a:r>
              <a:rPr lang="en-US" sz="2400" b="1" dirty="0" err="1">
                <a:solidFill>
                  <a:srgbClr val="9900FF"/>
                </a:solidFill>
                <a:latin typeface=".VnArial" pitchFamily="34" charset="0"/>
              </a:rPr>
              <a:t>sè</a:t>
            </a:r>
            <a:r>
              <a:rPr lang="en-US" sz="2400" b="1" dirty="0">
                <a:solidFill>
                  <a:srgbClr val="9900FF"/>
                </a:solidFill>
                <a:latin typeface=".VnArial" pitchFamily="34" charset="0"/>
              </a:rPr>
              <a:t> </a:t>
            </a:r>
            <a:r>
              <a:rPr lang="en-US" sz="2400" b="1" dirty="0" err="1">
                <a:solidFill>
                  <a:srgbClr val="9900FF"/>
                </a:solidFill>
                <a:latin typeface=".VnArial" pitchFamily="34" charset="0"/>
              </a:rPr>
              <a:t>tù</a:t>
            </a:r>
            <a:r>
              <a:rPr lang="en-US" sz="2400" b="1" dirty="0">
                <a:solidFill>
                  <a:srgbClr val="9900FF"/>
                </a:solidFill>
                <a:latin typeface=".VnArial" pitchFamily="34" charset="0"/>
              </a:rPr>
              <a:t> </a:t>
            </a:r>
            <a:r>
              <a:rPr lang="en-US" sz="2400" b="1" dirty="0" err="1">
                <a:solidFill>
                  <a:srgbClr val="9900FF"/>
                </a:solidFill>
                <a:latin typeface=".VnArial" pitchFamily="34" charset="0"/>
              </a:rPr>
              <a:t>nhiªn</a:t>
            </a:r>
            <a:r>
              <a:rPr lang="en-US" sz="2400" b="1" dirty="0">
                <a:solidFill>
                  <a:srgbClr val="9900FF"/>
                </a:solidFill>
                <a:latin typeface=".VnArial" pitchFamily="34" charset="0"/>
              </a:rPr>
              <a:t> b </a:t>
            </a:r>
            <a:r>
              <a:rPr lang="en-US" sz="2400" b="1" dirty="0" err="1">
                <a:solidFill>
                  <a:srgbClr val="9900FF"/>
                </a:solidFill>
                <a:latin typeface=".VnArial" pitchFamily="34" charset="0"/>
              </a:rPr>
              <a:t>kh¸c</a:t>
            </a:r>
            <a:r>
              <a:rPr lang="en-US" sz="2400" b="1" dirty="0">
                <a:solidFill>
                  <a:srgbClr val="9900FF"/>
                </a:solidFill>
                <a:latin typeface=".VnArial" pitchFamily="34" charset="0"/>
              </a:rPr>
              <a:t> 0 </a:t>
            </a:r>
            <a:r>
              <a:rPr lang="en-US" sz="2400" b="1" dirty="0" err="1">
                <a:solidFill>
                  <a:srgbClr val="9900FF"/>
                </a:solidFill>
                <a:latin typeface=".VnArial" pitchFamily="34" charset="0"/>
              </a:rPr>
              <a:t>nÕu</a:t>
            </a:r>
            <a:r>
              <a:rPr lang="en-US" sz="2400" b="1" dirty="0">
                <a:solidFill>
                  <a:srgbClr val="9900FF"/>
                </a:solidFill>
                <a:latin typeface=".VnArial" pitchFamily="34" charset="0"/>
              </a:rPr>
              <a:t> </a:t>
            </a:r>
            <a:r>
              <a:rPr lang="en-US" sz="2400" b="1" dirty="0" err="1">
                <a:solidFill>
                  <a:srgbClr val="9900FF"/>
                </a:solidFill>
                <a:latin typeface=".VnArial" pitchFamily="34" charset="0"/>
              </a:rPr>
              <a:t>cã</a:t>
            </a:r>
            <a:r>
              <a:rPr lang="en-US" sz="2400" b="1" dirty="0">
                <a:solidFill>
                  <a:srgbClr val="9900FF"/>
                </a:solidFill>
                <a:latin typeface=".VnArial" pitchFamily="34" charset="0"/>
              </a:rPr>
              <a:t> </a:t>
            </a:r>
            <a:r>
              <a:rPr lang="en-US" sz="2400" b="1" dirty="0" err="1">
                <a:solidFill>
                  <a:srgbClr val="9900FF"/>
                </a:solidFill>
                <a:latin typeface=".VnArial" pitchFamily="34" charset="0"/>
              </a:rPr>
              <a:t>sè</a:t>
            </a:r>
            <a:r>
              <a:rPr lang="en-US" sz="2400" b="1" dirty="0">
                <a:solidFill>
                  <a:srgbClr val="9900FF"/>
                </a:solidFill>
                <a:latin typeface=".VnArial" pitchFamily="34" charset="0"/>
              </a:rPr>
              <a:t> </a:t>
            </a:r>
            <a:r>
              <a:rPr lang="en-US" sz="2400" b="1" dirty="0" err="1">
                <a:solidFill>
                  <a:srgbClr val="9900FF"/>
                </a:solidFill>
                <a:latin typeface=".VnArial" pitchFamily="34" charset="0"/>
              </a:rPr>
              <a:t>tù</a:t>
            </a:r>
            <a:r>
              <a:rPr lang="en-US" sz="2400" b="1" dirty="0">
                <a:solidFill>
                  <a:srgbClr val="9900FF"/>
                </a:solidFill>
                <a:latin typeface=".VnArial" pitchFamily="34" charset="0"/>
              </a:rPr>
              <a:t> </a:t>
            </a:r>
            <a:r>
              <a:rPr lang="en-US" sz="2400" b="1" dirty="0" err="1">
                <a:solidFill>
                  <a:srgbClr val="9900FF"/>
                </a:solidFill>
                <a:latin typeface=".VnArial" pitchFamily="34" charset="0"/>
              </a:rPr>
              <a:t>nhiªn</a:t>
            </a:r>
            <a:r>
              <a:rPr lang="en-US" sz="2400" b="1" dirty="0">
                <a:solidFill>
                  <a:srgbClr val="9900FF"/>
                </a:solidFill>
                <a:latin typeface=".VnArial" pitchFamily="34" charset="0"/>
              </a:rPr>
              <a:t> k </a:t>
            </a:r>
            <a:r>
              <a:rPr lang="en-US" sz="2400" b="1" dirty="0" err="1">
                <a:solidFill>
                  <a:srgbClr val="9900FF"/>
                </a:solidFill>
                <a:latin typeface=".VnArial" pitchFamily="34" charset="0"/>
              </a:rPr>
              <a:t>sao</a:t>
            </a:r>
            <a:r>
              <a:rPr lang="en-US" sz="2400" b="1" dirty="0">
                <a:solidFill>
                  <a:srgbClr val="9900FF"/>
                </a:solidFill>
                <a:latin typeface=".VnArial" pitchFamily="34" charset="0"/>
              </a:rPr>
              <a:t> </a:t>
            </a:r>
            <a:r>
              <a:rPr lang="en-US" sz="2400" b="1" dirty="0" err="1">
                <a:solidFill>
                  <a:srgbClr val="9900FF"/>
                </a:solidFill>
                <a:latin typeface=".VnArial" pitchFamily="34" charset="0"/>
              </a:rPr>
              <a:t>cho</a:t>
            </a:r>
            <a:r>
              <a:rPr lang="en-US" sz="2400" b="1" dirty="0">
                <a:solidFill>
                  <a:srgbClr val="9900FF"/>
                </a:solidFill>
                <a:latin typeface=".VnArial" pitchFamily="34" charset="0"/>
              </a:rPr>
              <a:t> a = </a:t>
            </a:r>
            <a:r>
              <a:rPr lang="en-US" sz="2400" b="1" dirty="0" err="1">
                <a:solidFill>
                  <a:srgbClr val="9900FF"/>
                </a:solidFill>
                <a:latin typeface=".VnArial" pitchFamily="34" charset="0"/>
              </a:rPr>
              <a:t>b.k</a:t>
            </a:r>
            <a:r>
              <a:rPr lang="en-US" sz="2400" b="1" dirty="0">
                <a:solidFill>
                  <a:srgbClr val="9900FF"/>
                </a:solidFill>
                <a:latin typeface=".VnArial" pitchFamily="34" charset="0"/>
              </a:rPr>
              <a:t>.</a:t>
            </a:r>
          </a:p>
        </p:txBody>
      </p:sp>
      <p:sp>
        <p:nvSpPr>
          <p:cNvPr id="25635" name="Text Box 35"/>
          <p:cNvSpPr txBox="1">
            <a:spLocks noChangeArrowheads="1"/>
          </p:cNvSpPr>
          <p:nvPr/>
        </p:nvSpPr>
        <p:spPr bwMode="auto">
          <a:xfrm>
            <a:off x="6477000" y="3595688"/>
            <a:ext cx="685800" cy="519112"/>
          </a:xfrm>
          <a:prstGeom prst="rect">
            <a:avLst/>
          </a:prstGeom>
          <a:noFill/>
          <a:ln w="9525">
            <a:noFill/>
            <a:miter lim="800000"/>
            <a:headEnd/>
            <a:tailEnd/>
          </a:ln>
          <a:effectLst/>
        </p:spPr>
        <p:txBody>
          <a:bodyPr>
            <a:spAutoFit/>
          </a:bodyPr>
          <a:lstStyle/>
          <a:p>
            <a:pPr>
              <a:spcBef>
                <a:spcPct val="50000"/>
              </a:spcBef>
            </a:pPr>
            <a:r>
              <a:rPr lang="en-US" sz="2800" b="1">
                <a:solidFill>
                  <a:srgbClr val="9900FF"/>
                </a:solidFill>
                <a:latin typeface=".VnBodoniH" pitchFamily="34" charset="0"/>
                <a:sym typeface="Euclid Symbol" pitchFamily="18" charset="2"/>
              </a:rPr>
              <a:t></a:t>
            </a:r>
          </a:p>
        </p:txBody>
      </p:sp>
      <p:sp>
        <p:nvSpPr>
          <p:cNvPr id="25636" name="Text Box 36"/>
          <p:cNvSpPr txBox="1">
            <a:spLocks noChangeArrowheads="1"/>
          </p:cNvSpPr>
          <p:nvPr/>
        </p:nvSpPr>
        <p:spPr bwMode="auto">
          <a:xfrm>
            <a:off x="6477000" y="4891088"/>
            <a:ext cx="685800" cy="519112"/>
          </a:xfrm>
          <a:prstGeom prst="rect">
            <a:avLst/>
          </a:prstGeom>
          <a:noFill/>
          <a:ln w="9525">
            <a:noFill/>
            <a:miter lim="800000"/>
            <a:headEnd/>
            <a:tailEnd/>
          </a:ln>
          <a:effectLst/>
        </p:spPr>
        <p:txBody>
          <a:bodyPr>
            <a:spAutoFit/>
          </a:bodyPr>
          <a:lstStyle/>
          <a:p>
            <a:pPr>
              <a:spcBef>
                <a:spcPct val="50000"/>
              </a:spcBef>
            </a:pPr>
            <a:r>
              <a:rPr lang="en-US" sz="2800" b="1">
                <a:solidFill>
                  <a:srgbClr val="9900FF"/>
                </a:solidFill>
                <a:latin typeface=".VnBodoniH" pitchFamily="34" charset="0"/>
                <a:sym typeface="Euclid Symbol" pitchFamily="18" charset="2"/>
              </a:rPr>
              <a:t></a:t>
            </a:r>
          </a:p>
        </p:txBody>
      </p:sp>
      <p:sp>
        <p:nvSpPr>
          <p:cNvPr id="25637" name="Text Box 37"/>
          <p:cNvSpPr txBox="1">
            <a:spLocks noChangeArrowheads="1"/>
          </p:cNvSpPr>
          <p:nvPr/>
        </p:nvSpPr>
        <p:spPr bwMode="auto">
          <a:xfrm>
            <a:off x="7467600" y="4205288"/>
            <a:ext cx="685800" cy="519112"/>
          </a:xfrm>
          <a:prstGeom prst="rect">
            <a:avLst/>
          </a:prstGeom>
          <a:noFill/>
          <a:ln w="9525">
            <a:noFill/>
            <a:miter lim="800000"/>
            <a:headEnd/>
            <a:tailEnd/>
          </a:ln>
          <a:effectLst/>
        </p:spPr>
        <p:txBody>
          <a:bodyPr>
            <a:spAutoFit/>
          </a:bodyPr>
          <a:lstStyle/>
          <a:p>
            <a:pPr>
              <a:spcBef>
                <a:spcPct val="50000"/>
              </a:spcBef>
            </a:pPr>
            <a:r>
              <a:rPr lang="en-US" sz="2800" b="1">
                <a:solidFill>
                  <a:srgbClr val="FF0000"/>
                </a:solidFill>
                <a:latin typeface=".VnBodoniH" pitchFamily="34" charset="0"/>
                <a:sym typeface="Euclid Symbol" pitchFamily="18" charset="2"/>
              </a:rPr>
              <a:t></a:t>
            </a:r>
          </a:p>
        </p:txBody>
      </p:sp>
      <p:sp>
        <p:nvSpPr>
          <p:cNvPr id="25638" name="Text Box 38"/>
          <p:cNvSpPr txBox="1">
            <a:spLocks noChangeArrowheads="1"/>
          </p:cNvSpPr>
          <p:nvPr/>
        </p:nvSpPr>
        <p:spPr bwMode="auto">
          <a:xfrm>
            <a:off x="7467600" y="5500688"/>
            <a:ext cx="685800" cy="519112"/>
          </a:xfrm>
          <a:prstGeom prst="rect">
            <a:avLst/>
          </a:prstGeom>
          <a:noFill/>
          <a:ln w="9525">
            <a:noFill/>
            <a:miter lim="800000"/>
            <a:headEnd/>
            <a:tailEnd/>
          </a:ln>
          <a:effectLst/>
        </p:spPr>
        <p:txBody>
          <a:bodyPr>
            <a:spAutoFit/>
          </a:bodyPr>
          <a:lstStyle/>
          <a:p>
            <a:pPr>
              <a:spcBef>
                <a:spcPct val="50000"/>
              </a:spcBef>
            </a:pPr>
            <a:r>
              <a:rPr lang="en-US" sz="2800" b="1">
                <a:solidFill>
                  <a:srgbClr val="FF0000"/>
                </a:solidFill>
                <a:latin typeface=".VnBodoniH" pitchFamily="34" charset="0"/>
                <a:sym typeface="Euclid Symbol" pitchFamily="18" charset="2"/>
              </a:rPr>
              <a:t></a:t>
            </a:r>
          </a:p>
        </p:txBody>
      </p:sp>
      <p:graphicFrame>
        <p:nvGraphicFramePr>
          <p:cNvPr id="40962" name="Object 2"/>
          <p:cNvGraphicFramePr>
            <a:graphicFrameLocks noChangeAspect="1"/>
          </p:cNvGraphicFramePr>
          <p:nvPr/>
        </p:nvGraphicFramePr>
        <p:xfrm>
          <a:off x="5257800" y="4953000"/>
          <a:ext cx="304800" cy="304800"/>
        </p:xfrm>
        <a:graphic>
          <a:graphicData uri="http://schemas.openxmlformats.org/presentationml/2006/ole">
            <mc:AlternateContent xmlns:mc="http://schemas.openxmlformats.org/markup-compatibility/2006">
              <mc:Choice xmlns:v="urn:schemas-microsoft-com:vml" Requires="v">
                <p:oleObj spid="_x0000_s40965" name="Equation" r:id="rId3" imgW="126720" imgH="126720" progId="">
                  <p:embed/>
                </p:oleObj>
              </mc:Choice>
              <mc:Fallback>
                <p:oleObj name="Equation" r:id="rId3" imgW="126720" imgH="126720" progId="">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257800" y="4953000"/>
                        <a:ext cx="304800" cy="304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ransition>
    <p:pull dir="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5605"/>
                                        </p:tgtEl>
                                        <p:attrNameLst>
                                          <p:attrName>style.visibility</p:attrName>
                                        </p:attrNameLst>
                                      </p:cBhvr>
                                      <p:to>
                                        <p:strVal val="visible"/>
                                      </p:to>
                                    </p:set>
                                    <p:animEffect transition="in" filter="box(in)">
                                      <p:cBhvr>
                                        <p:cTn id="7" dur="500"/>
                                        <p:tgtEl>
                                          <p:spTgt spid="25605"/>
                                        </p:tgtEl>
                                      </p:cBhvr>
                                    </p:animEffect>
                                  </p:childTnLst>
                                </p:cTn>
                              </p:par>
                            </p:childTnLst>
                          </p:cTn>
                        </p:par>
                      </p:childTnLst>
                    </p:cTn>
                  </p:par>
                  <p:par>
                    <p:cTn id="8" fill="hold">
                      <p:stCondLst>
                        <p:cond delay="indefinite"/>
                      </p:stCondLst>
                      <p:childTnLst>
                        <p:par>
                          <p:cTn id="9" fill="hold">
                            <p:stCondLst>
                              <p:cond delay="0"/>
                            </p:stCondLst>
                            <p:childTnLst>
                              <p:par>
                                <p:cTn id="10" presetID="55" presetClass="entr" presetSubtype="0" fill="hold" grpId="0" nodeType="clickEffect">
                                  <p:stCondLst>
                                    <p:cond delay="0"/>
                                  </p:stCondLst>
                                  <p:childTnLst>
                                    <p:set>
                                      <p:cBhvr>
                                        <p:cTn id="11" dur="1" fill="hold">
                                          <p:stCondLst>
                                            <p:cond delay="0"/>
                                          </p:stCondLst>
                                        </p:cTn>
                                        <p:tgtEl>
                                          <p:spTgt spid="25606"/>
                                        </p:tgtEl>
                                        <p:attrNameLst>
                                          <p:attrName>style.visibility</p:attrName>
                                        </p:attrNameLst>
                                      </p:cBhvr>
                                      <p:to>
                                        <p:strVal val="visible"/>
                                      </p:to>
                                    </p:set>
                                    <p:anim calcmode="lin" valueType="num">
                                      <p:cBhvr>
                                        <p:cTn id="12" dur="500" fill="hold"/>
                                        <p:tgtEl>
                                          <p:spTgt spid="25606"/>
                                        </p:tgtEl>
                                        <p:attrNameLst>
                                          <p:attrName>ppt_w</p:attrName>
                                        </p:attrNameLst>
                                      </p:cBhvr>
                                      <p:tavLst>
                                        <p:tav tm="0">
                                          <p:val>
                                            <p:strVal val="#ppt_w*0.70"/>
                                          </p:val>
                                        </p:tav>
                                        <p:tav tm="100000">
                                          <p:val>
                                            <p:strVal val="#ppt_w"/>
                                          </p:val>
                                        </p:tav>
                                      </p:tavLst>
                                    </p:anim>
                                    <p:anim calcmode="lin" valueType="num">
                                      <p:cBhvr>
                                        <p:cTn id="13" dur="500" fill="hold"/>
                                        <p:tgtEl>
                                          <p:spTgt spid="25606"/>
                                        </p:tgtEl>
                                        <p:attrNameLst>
                                          <p:attrName>ppt_h</p:attrName>
                                        </p:attrNameLst>
                                      </p:cBhvr>
                                      <p:tavLst>
                                        <p:tav tm="0">
                                          <p:val>
                                            <p:strVal val="#ppt_h"/>
                                          </p:val>
                                        </p:tav>
                                        <p:tav tm="100000">
                                          <p:val>
                                            <p:strVal val="#ppt_h"/>
                                          </p:val>
                                        </p:tav>
                                      </p:tavLst>
                                    </p:anim>
                                    <p:animEffect transition="in" filter="fade">
                                      <p:cBhvr>
                                        <p:cTn id="14" dur="500"/>
                                        <p:tgtEl>
                                          <p:spTgt spid="25606"/>
                                        </p:tgtEl>
                                      </p:cBhvr>
                                    </p:animEffect>
                                  </p:childTnLst>
                                </p:cTn>
                              </p:par>
                            </p:childTnLst>
                          </p:cTn>
                        </p:par>
                      </p:childTnLst>
                    </p:cTn>
                  </p:par>
                  <p:par>
                    <p:cTn id="15" fill="hold">
                      <p:stCondLst>
                        <p:cond delay="indefinite"/>
                      </p:stCondLst>
                      <p:childTnLst>
                        <p:par>
                          <p:cTn id="16" fill="hold">
                            <p:stCondLst>
                              <p:cond delay="0"/>
                            </p:stCondLst>
                            <p:childTnLst>
                              <p:par>
                                <p:cTn id="17" presetID="53" presetClass="entr" presetSubtype="0" fill="hold" grpId="0" nodeType="clickEffect">
                                  <p:stCondLst>
                                    <p:cond delay="0"/>
                                  </p:stCondLst>
                                  <p:childTnLst>
                                    <p:set>
                                      <p:cBhvr>
                                        <p:cTn id="18" dur="1" fill="hold">
                                          <p:stCondLst>
                                            <p:cond delay="0"/>
                                          </p:stCondLst>
                                        </p:cTn>
                                        <p:tgtEl>
                                          <p:spTgt spid="25634"/>
                                        </p:tgtEl>
                                        <p:attrNameLst>
                                          <p:attrName>style.visibility</p:attrName>
                                        </p:attrNameLst>
                                      </p:cBhvr>
                                      <p:to>
                                        <p:strVal val="visible"/>
                                      </p:to>
                                    </p:set>
                                    <p:anim calcmode="lin" valueType="num">
                                      <p:cBhvr>
                                        <p:cTn id="19" dur="1000" fill="hold"/>
                                        <p:tgtEl>
                                          <p:spTgt spid="25634"/>
                                        </p:tgtEl>
                                        <p:attrNameLst>
                                          <p:attrName>ppt_w</p:attrName>
                                        </p:attrNameLst>
                                      </p:cBhvr>
                                      <p:tavLst>
                                        <p:tav tm="0">
                                          <p:val>
                                            <p:fltVal val="0"/>
                                          </p:val>
                                        </p:tav>
                                        <p:tav tm="100000">
                                          <p:val>
                                            <p:strVal val="#ppt_w"/>
                                          </p:val>
                                        </p:tav>
                                      </p:tavLst>
                                    </p:anim>
                                    <p:anim calcmode="lin" valueType="num">
                                      <p:cBhvr>
                                        <p:cTn id="20" dur="1000" fill="hold"/>
                                        <p:tgtEl>
                                          <p:spTgt spid="25634"/>
                                        </p:tgtEl>
                                        <p:attrNameLst>
                                          <p:attrName>ppt_h</p:attrName>
                                        </p:attrNameLst>
                                      </p:cBhvr>
                                      <p:tavLst>
                                        <p:tav tm="0">
                                          <p:val>
                                            <p:fltVal val="0"/>
                                          </p:val>
                                        </p:tav>
                                        <p:tav tm="100000">
                                          <p:val>
                                            <p:strVal val="#ppt_h"/>
                                          </p:val>
                                        </p:tav>
                                      </p:tavLst>
                                    </p:anim>
                                    <p:animEffect transition="in" filter="fade">
                                      <p:cBhvr>
                                        <p:cTn id="21" dur="1000"/>
                                        <p:tgtEl>
                                          <p:spTgt spid="25634"/>
                                        </p:tgtEl>
                                      </p:cBhvr>
                                    </p:animEffect>
                                  </p:childTnLst>
                                </p:cTn>
                              </p:par>
                            </p:childTnLst>
                          </p:cTn>
                        </p:par>
                      </p:childTnLst>
                    </p:cTn>
                  </p:par>
                  <p:par>
                    <p:cTn id="22" fill="hold">
                      <p:stCondLst>
                        <p:cond delay="indefinite"/>
                      </p:stCondLst>
                      <p:childTnLst>
                        <p:par>
                          <p:cTn id="23" fill="hold">
                            <p:stCondLst>
                              <p:cond delay="0"/>
                            </p:stCondLst>
                            <p:childTnLst>
                              <p:par>
                                <p:cTn id="24" presetID="55" presetClass="entr" presetSubtype="0" fill="hold" grpId="0" nodeType="clickEffect">
                                  <p:stCondLst>
                                    <p:cond delay="0"/>
                                  </p:stCondLst>
                                  <p:childTnLst>
                                    <p:set>
                                      <p:cBhvr>
                                        <p:cTn id="25" dur="1" fill="hold">
                                          <p:stCondLst>
                                            <p:cond delay="0"/>
                                          </p:stCondLst>
                                        </p:cTn>
                                        <p:tgtEl>
                                          <p:spTgt spid="25607"/>
                                        </p:tgtEl>
                                        <p:attrNameLst>
                                          <p:attrName>style.visibility</p:attrName>
                                        </p:attrNameLst>
                                      </p:cBhvr>
                                      <p:to>
                                        <p:strVal val="visible"/>
                                      </p:to>
                                    </p:set>
                                    <p:anim calcmode="lin" valueType="num">
                                      <p:cBhvr>
                                        <p:cTn id="26" dur="500" fill="hold"/>
                                        <p:tgtEl>
                                          <p:spTgt spid="25607"/>
                                        </p:tgtEl>
                                        <p:attrNameLst>
                                          <p:attrName>ppt_w</p:attrName>
                                        </p:attrNameLst>
                                      </p:cBhvr>
                                      <p:tavLst>
                                        <p:tav tm="0">
                                          <p:val>
                                            <p:strVal val="#ppt_w*0.70"/>
                                          </p:val>
                                        </p:tav>
                                        <p:tav tm="100000">
                                          <p:val>
                                            <p:strVal val="#ppt_w"/>
                                          </p:val>
                                        </p:tav>
                                      </p:tavLst>
                                    </p:anim>
                                    <p:anim calcmode="lin" valueType="num">
                                      <p:cBhvr>
                                        <p:cTn id="27" dur="500" fill="hold"/>
                                        <p:tgtEl>
                                          <p:spTgt spid="25607"/>
                                        </p:tgtEl>
                                        <p:attrNameLst>
                                          <p:attrName>ppt_h</p:attrName>
                                        </p:attrNameLst>
                                      </p:cBhvr>
                                      <p:tavLst>
                                        <p:tav tm="0">
                                          <p:val>
                                            <p:strVal val="#ppt_h"/>
                                          </p:val>
                                        </p:tav>
                                        <p:tav tm="100000">
                                          <p:val>
                                            <p:strVal val="#ppt_h"/>
                                          </p:val>
                                        </p:tav>
                                      </p:tavLst>
                                    </p:anim>
                                    <p:animEffect transition="in" filter="fade">
                                      <p:cBhvr>
                                        <p:cTn id="28" dur="500"/>
                                        <p:tgtEl>
                                          <p:spTgt spid="25607"/>
                                        </p:tgtEl>
                                      </p:cBhvr>
                                    </p:animEffect>
                                  </p:childTnLst>
                                </p:cTn>
                              </p:par>
                              <p:par>
                                <p:cTn id="29" presetID="20" presetClass="entr" presetSubtype="0" fill="hold" nodeType="withEffect">
                                  <p:stCondLst>
                                    <p:cond delay="0"/>
                                  </p:stCondLst>
                                  <p:childTnLst>
                                    <p:set>
                                      <p:cBhvr>
                                        <p:cTn id="30" dur="1" fill="hold">
                                          <p:stCondLst>
                                            <p:cond delay="0"/>
                                          </p:stCondLst>
                                        </p:cTn>
                                        <p:tgtEl>
                                          <p:spTgt spid="25608"/>
                                        </p:tgtEl>
                                        <p:attrNameLst>
                                          <p:attrName>style.visibility</p:attrName>
                                        </p:attrNameLst>
                                      </p:cBhvr>
                                      <p:to>
                                        <p:strVal val="visible"/>
                                      </p:to>
                                    </p:set>
                                    <p:animEffect transition="in" filter="wedge">
                                      <p:cBhvr>
                                        <p:cTn id="31" dur="1000"/>
                                        <p:tgtEl>
                                          <p:spTgt spid="25608"/>
                                        </p:tgtEl>
                                      </p:cBhvr>
                                    </p:animEffect>
                                  </p:childTnLst>
                                </p:cTn>
                              </p:par>
                              <p:par>
                                <p:cTn id="32" presetID="3" presetClass="entr" presetSubtype="10" fill="hold" nodeType="withEffect">
                                  <p:stCondLst>
                                    <p:cond delay="0"/>
                                  </p:stCondLst>
                                  <p:childTnLst>
                                    <p:set>
                                      <p:cBhvr>
                                        <p:cTn id="33" dur="1" fill="hold">
                                          <p:stCondLst>
                                            <p:cond delay="0"/>
                                          </p:stCondLst>
                                        </p:cTn>
                                        <p:tgtEl>
                                          <p:spTgt spid="40962"/>
                                        </p:tgtEl>
                                        <p:attrNameLst>
                                          <p:attrName>style.visibility</p:attrName>
                                        </p:attrNameLst>
                                      </p:cBhvr>
                                      <p:to>
                                        <p:strVal val="visible"/>
                                      </p:to>
                                    </p:set>
                                    <p:animEffect transition="in" filter="blinds(horizontal)">
                                      <p:cBhvr>
                                        <p:cTn id="34" dur="500"/>
                                        <p:tgtEl>
                                          <p:spTgt spid="40962"/>
                                        </p:tgtEl>
                                      </p:cBhvr>
                                    </p:animEffect>
                                  </p:childTnLst>
                                </p:cTn>
                              </p:par>
                            </p:childTnLst>
                          </p:cTn>
                        </p:par>
                      </p:childTnLst>
                    </p:cTn>
                  </p:par>
                  <p:par>
                    <p:cTn id="35" fill="hold">
                      <p:stCondLst>
                        <p:cond delay="indefinite"/>
                      </p:stCondLst>
                      <p:childTnLst>
                        <p:par>
                          <p:cTn id="36" fill="hold">
                            <p:stCondLst>
                              <p:cond delay="0"/>
                            </p:stCondLst>
                            <p:childTnLst>
                              <p:par>
                                <p:cTn id="37" presetID="49" presetClass="entr" presetSubtype="0" decel="100000" fill="hold" grpId="0" nodeType="clickEffect">
                                  <p:stCondLst>
                                    <p:cond delay="0"/>
                                  </p:stCondLst>
                                  <p:childTnLst>
                                    <p:set>
                                      <p:cBhvr>
                                        <p:cTn id="38" dur="1" fill="hold">
                                          <p:stCondLst>
                                            <p:cond delay="0"/>
                                          </p:stCondLst>
                                        </p:cTn>
                                        <p:tgtEl>
                                          <p:spTgt spid="25635"/>
                                        </p:tgtEl>
                                        <p:attrNameLst>
                                          <p:attrName>style.visibility</p:attrName>
                                        </p:attrNameLst>
                                      </p:cBhvr>
                                      <p:to>
                                        <p:strVal val="visible"/>
                                      </p:to>
                                    </p:set>
                                    <p:anim calcmode="lin" valueType="num">
                                      <p:cBhvr>
                                        <p:cTn id="39" dur="500" fill="hold"/>
                                        <p:tgtEl>
                                          <p:spTgt spid="25635"/>
                                        </p:tgtEl>
                                        <p:attrNameLst>
                                          <p:attrName>ppt_w</p:attrName>
                                        </p:attrNameLst>
                                      </p:cBhvr>
                                      <p:tavLst>
                                        <p:tav tm="0">
                                          <p:val>
                                            <p:fltVal val="0"/>
                                          </p:val>
                                        </p:tav>
                                        <p:tav tm="100000">
                                          <p:val>
                                            <p:strVal val="#ppt_w"/>
                                          </p:val>
                                        </p:tav>
                                      </p:tavLst>
                                    </p:anim>
                                    <p:anim calcmode="lin" valueType="num">
                                      <p:cBhvr>
                                        <p:cTn id="40" dur="500" fill="hold"/>
                                        <p:tgtEl>
                                          <p:spTgt spid="25635"/>
                                        </p:tgtEl>
                                        <p:attrNameLst>
                                          <p:attrName>ppt_h</p:attrName>
                                        </p:attrNameLst>
                                      </p:cBhvr>
                                      <p:tavLst>
                                        <p:tav tm="0">
                                          <p:val>
                                            <p:fltVal val="0"/>
                                          </p:val>
                                        </p:tav>
                                        <p:tav tm="100000">
                                          <p:val>
                                            <p:strVal val="#ppt_h"/>
                                          </p:val>
                                        </p:tav>
                                      </p:tavLst>
                                    </p:anim>
                                    <p:anim calcmode="lin" valueType="num">
                                      <p:cBhvr>
                                        <p:cTn id="41" dur="500" fill="hold"/>
                                        <p:tgtEl>
                                          <p:spTgt spid="25635"/>
                                        </p:tgtEl>
                                        <p:attrNameLst>
                                          <p:attrName>style.rotation</p:attrName>
                                        </p:attrNameLst>
                                      </p:cBhvr>
                                      <p:tavLst>
                                        <p:tav tm="0">
                                          <p:val>
                                            <p:fltVal val="360"/>
                                          </p:val>
                                        </p:tav>
                                        <p:tav tm="100000">
                                          <p:val>
                                            <p:fltVal val="0"/>
                                          </p:val>
                                        </p:tav>
                                      </p:tavLst>
                                    </p:anim>
                                    <p:animEffect transition="in" filter="fade">
                                      <p:cBhvr>
                                        <p:cTn id="42" dur="500"/>
                                        <p:tgtEl>
                                          <p:spTgt spid="25635"/>
                                        </p:tgtEl>
                                      </p:cBhvr>
                                    </p:animEffect>
                                  </p:childTnLst>
                                </p:cTn>
                              </p:par>
                              <p:par>
                                <p:cTn id="43" presetID="49" presetClass="entr" presetSubtype="0" decel="100000" fill="hold" grpId="0" nodeType="withEffect">
                                  <p:stCondLst>
                                    <p:cond delay="0"/>
                                  </p:stCondLst>
                                  <p:childTnLst>
                                    <p:set>
                                      <p:cBhvr>
                                        <p:cTn id="44" dur="1" fill="hold">
                                          <p:stCondLst>
                                            <p:cond delay="0"/>
                                          </p:stCondLst>
                                        </p:cTn>
                                        <p:tgtEl>
                                          <p:spTgt spid="25637"/>
                                        </p:tgtEl>
                                        <p:attrNameLst>
                                          <p:attrName>style.visibility</p:attrName>
                                        </p:attrNameLst>
                                      </p:cBhvr>
                                      <p:to>
                                        <p:strVal val="visible"/>
                                      </p:to>
                                    </p:set>
                                    <p:anim calcmode="lin" valueType="num">
                                      <p:cBhvr>
                                        <p:cTn id="45" dur="1000" fill="hold"/>
                                        <p:tgtEl>
                                          <p:spTgt spid="25637"/>
                                        </p:tgtEl>
                                        <p:attrNameLst>
                                          <p:attrName>ppt_w</p:attrName>
                                        </p:attrNameLst>
                                      </p:cBhvr>
                                      <p:tavLst>
                                        <p:tav tm="0">
                                          <p:val>
                                            <p:fltVal val="0"/>
                                          </p:val>
                                        </p:tav>
                                        <p:tav tm="100000">
                                          <p:val>
                                            <p:strVal val="#ppt_w"/>
                                          </p:val>
                                        </p:tav>
                                      </p:tavLst>
                                    </p:anim>
                                    <p:anim calcmode="lin" valueType="num">
                                      <p:cBhvr>
                                        <p:cTn id="46" dur="1000" fill="hold"/>
                                        <p:tgtEl>
                                          <p:spTgt spid="25637"/>
                                        </p:tgtEl>
                                        <p:attrNameLst>
                                          <p:attrName>ppt_h</p:attrName>
                                        </p:attrNameLst>
                                      </p:cBhvr>
                                      <p:tavLst>
                                        <p:tav tm="0">
                                          <p:val>
                                            <p:fltVal val="0"/>
                                          </p:val>
                                        </p:tav>
                                        <p:tav tm="100000">
                                          <p:val>
                                            <p:strVal val="#ppt_h"/>
                                          </p:val>
                                        </p:tav>
                                      </p:tavLst>
                                    </p:anim>
                                    <p:anim calcmode="lin" valueType="num">
                                      <p:cBhvr>
                                        <p:cTn id="47" dur="1000" fill="hold"/>
                                        <p:tgtEl>
                                          <p:spTgt spid="25637"/>
                                        </p:tgtEl>
                                        <p:attrNameLst>
                                          <p:attrName>style.rotation</p:attrName>
                                        </p:attrNameLst>
                                      </p:cBhvr>
                                      <p:tavLst>
                                        <p:tav tm="0">
                                          <p:val>
                                            <p:fltVal val="360"/>
                                          </p:val>
                                        </p:tav>
                                        <p:tav tm="100000">
                                          <p:val>
                                            <p:fltVal val="0"/>
                                          </p:val>
                                        </p:tav>
                                      </p:tavLst>
                                    </p:anim>
                                    <p:animEffect transition="in" filter="fade">
                                      <p:cBhvr>
                                        <p:cTn id="48" dur="1000"/>
                                        <p:tgtEl>
                                          <p:spTgt spid="25637"/>
                                        </p:tgtEl>
                                      </p:cBhvr>
                                    </p:animEffect>
                                  </p:childTnLst>
                                </p:cTn>
                              </p:par>
                              <p:par>
                                <p:cTn id="49" presetID="49" presetClass="entr" presetSubtype="0" decel="100000" fill="hold" grpId="0" nodeType="withEffect">
                                  <p:stCondLst>
                                    <p:cond delay="0"/>
                                  </p:stCondLst>
                                  <p:childTnLst>
                                    <p:set>
                                      <p:cBhvr>
                                        <p:cTn id="50" dur="1" fill="hold">
                                          <p:stCondLst>
                                            <p:cond delay="0"/>
                                          </p:stCondLst>
                                        </p:cTn>
                                        <p:tgtEl>
                                          <p:spTgt spid="25636"/>
                                        </p:tgtEl>
                                        <p:attrNameLst>
                                          <p:attrName>style.visibility</p:attrName>
                                        </p:attrNameLst>
                                      </p:cBhvr>
                                      <p:to>
                                        <p:strVal val="visible"/>
                                      </p:to>
                                    </p:set>
                                    <p:anim calcmode="lin" valueType="num">
                                      <p:cBhvr>
                                        <p:cTn id="51" dur="2000" fill="hold"/>
                                        <p:tgtEl>
                                          <p:spTgt spid="25636"/>
                                        </p:tgtEl>
                                        <p:attrNameLst>
                                          <p:attrName>ppt_w</p:attrName>
                                        </p:attrNameLst>
                                      </p:cBhvr>
                                      <p:tavLst>
                                        <p:tav tm="0">
                                          <p:val>
                                            <p:fltVal val="0"/>
                                          </p:val>
                                        </p:tav>
                                        <p:tav tm="100000">
                                          <p:val>
                                            <p:strVal val="#ppt_w"/>
                                          </p:val>
                                        </p:tav>
                                      </p:tavLst>
                                    </p:anim>
                                    <p:anim calcmode="lin" valueType="num">
                                      <p:cBhvr>
                                        <p:cTn id="52" dur="2000" fill="hold"/>
                                        <p:tgtEl>
                                          <p:spTgt spid="25636"/>
                                        </p:tgtEl>
                                        <p:attrNameLst>
                                          <p:attrName>ppt_h</p:attrName>
                                        </p:attrNameLst>
                                      </p:cBhvr>
                                      <p:tavLst>
                                        <p:tav tm="0">
                                          <p:val>
                                            <p:fltVal val="0"/>
                                          </p:val>
                                        </p:tav>
                                        <p:tav tm="100000">
                                          <p:val>
                                            <p:strVal val="#ppt_h"/>
                                          </p:val>
                                        </p:tav>
                                      </p:tavLst>
                                    </p:anim>
                                    <p:anim calcmode="lin" valueType="num">
                                      <p:cBhvr>
                                        <p:cTn id="53" dur="2000" fill="hold"/>
                                        <p:tgtEl>
                                          <p:spTgt spid="25636"/>
                                        </p:tgtEl>
                                        <p:attrNameLst>
                                          <p:attrName>style.rotation</p:attrName>
                                        </p:attrNameLst>
                                      </p:cBhvr>
                                      <p:tavLst>
                                        <p:tav tm="0">
                                          <p:val>
                                            <p:fltVal val="360"/>
                                          </p:val>
                                        </p:tav>
                                        <p:tav tm="100000">
                                          <p:val>
                                            <p:fltVal val="0"/>
                                          </p:val>
                                        </p:tav>
                                      </p:tavLst>
                                    </p:anim>
                                    <p:animEffect transition="in" filter="fade">
                                      <p:cBhvr>
                                        <p:cTn id="54" dur="2000"/>
                                        <p:tgtEl>
                                          <p:spTgt spid="25636"/>
                                        </p:tgtEl>
                                      </p:cBhvr>
                                    </p:animEffect>
                                  </p:childTnLst>
                                </p:cTn>
                              </p:par>
                              <p:par>
                                <p:cTn id="55" presetID="49" presetClass="entr" presetSubtype="0" decel="100000" fill="hold" grpId="0" nodeType="withEffect">
                                  <p:stCondLst>
                                    <p:cond delay="0"/>
                                  </p:stCondLst>
                                  <p:childTnLst>
                                    <p:set>
                                      <p:cBhvr>
                                        <p:cTn id="56" dur="1" fill="hold">
                                          <p:stCondLst>
                                            <p:cond delay="0"/>
                                          </p:stCondLst>
                                        </p:cTn>
                                        <p:tgtEl>
                                          <p:spTgt spid="25638"/>
                                        </p:tgtEl>
                                        <p:attrNameLst>
                                          <p:attrName>style.visibility</p:attrName>
                                        </p:attrNameLst>
                                      </p:cBhvr>
                                      <p:to>
                                        <p:strVal val="visible"/>
                                      </p:to>
                                    </p:set>
                                    <p:anim calcmode="lin" valueType="num">
                                      <p:cBhvr>
                                        <p:cTn id="57" dur="3000" fill="hold"/>
                                        <p:tgtEl>
                                          <p:spTgt spid="25638"/>
                                        </p:tgtEl>
                                        <p:attrNameLst>
                                          <p:attrName>ppt_w</p:attrName>
                                        </p:attrNameLst>
                                      </p:cBhvr>
                                      <p:tavLst>
                                        <p:tav tm="0">
                                          <p:val>
                                            <p:fltVal val="0"/>
                                          </p:val>
                                        </p:tav>
                                        <p:tav tm="100000">
                                          <p:val>
                                            <p:strVal val="#ppt_w"/>
                                          </p:val>
                                        </p:tav>
                                      </p:tavLst>
                                    </p:anim>
                                    <p:anim calcmode="lin" valueType="num">
                                      <p:cBhvr>
                                        <p:cTn id="58" dur="3000" fill="hold"/>
                                        <p:tgtEl>
                                          <p:spTgt spid="25638"/>
                                        </p:tgtEl>
                                        <p:attrNameLst>
                                          <p:attrName>ppt_h</p:attrName>
                                        </p:attrNameLst>
                                      </p:cBhvr>
                                      <p:tavLst>
                                        <p:tav tm="0">
                                          <p:val>
                                            <p:fltVal val="0"/>
                                          </p:val>
                                        </p:tav>
                                        <p:tav tm="100000">
                                          <p:val>
                                            <p:strVal val="#ppt_h"/>
                                          </p:val>
                                        </p:tav>
                                      </p:tavLst>
                                    </p:anim>
                                    <p:anim calcmode="lin" valueType="num">
                                      <p:cBhvr>
                                        <p:cTn id="59" dur="3000" fill="hold"/>
                                        <p:tgtEl>
                                          <p:spTgt spid="25638"/>
                                        </p:tgtEl>
                                        <p:attrNameLst>
                                          <p:attrName>style.rotation</p:attrName>
                                        </p:attrNameLst>
                                      </p:cBhvr>
                                      <p:tavLst>
                                        <p:tav tm="0">
                                          <p:val>
                                            <p:fltVal val="360"/>
                                          </p:val>
                                        </p:tav>
                                        <p:tav tm="100000">
                                          <p:val>
                                            <p:fltVal val="0"/>
                                          </p:val>
                                        </p:tav>
                                      </p:tavLst>
                                    </p:anim>
                                    <p:animEffect transition="in" filter="fade">
                                      <p:cBhvr>
                                        <p:cTn id="60" dur="3000"/>
                                        <p:tgtEl>
                                          <p:spTgt spid="256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5" grpId="0"/>
      <p:bldP spid="25606" grpId="0"/>
      <p:bldP spid="25607" grpId="0"/>
      <p:bldP spid="25634" grpId="0"/>
      <p:bldP spid="25635" grpId="0"/>
      <p:bldP spid="25636" grpId="0"/>
      <p:bldP spid="25637" grpId="0"/>
      <p:bldP spid="25638"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207" name="Group 39"/>
          <p:cNvGrpSpPr>
            <a:grpSpLocks/>
          </p:cNvGrpSpPr>
          <p:nvPr/>
        </p:nvGrpSpPr>
        <p:grpSpPr bwMode="auto">
          <a:xfrm>
            <a:off x="914400" y="76200"/>
            <a:ext cx="6629400" cy="762000"/>
            <a:chOff x="576" y="48"/>
            <a:chExt cx="4176" cy="480"/>
          </a:xfrm>
        </p:grpSpPr>
        <p:sp>
          <p:nvSpPr>
            <p:cNvPr id="7172" name="WordArt 4"/>
            <p:cNvSpPr>
              <a:spLocks noChangeArrowheads="1" noChangeShapeType="1" noTextEdit="1"/>
            </p:cNvSpPr>
            <p:nvPr/>
          </p:nvSpPr>
          <p:spPr bwMode="auto">
            <a:xfrm>
              <a:off x="1296" y="48"/>
              <a:ext cx="3456" cy="480"/>
            </a:xfrm>
            <a:prstGeom prst="rect">
              <a:avLst/>
            </a:prstGeom>
          </p:spPr>
          <p:txBody>
            <a:bodyPr wrap="none" fromWordArt="1">
              <a:prstTxWarp prst="textPlain">
                <a:avLst>
                  <a:gd name="adj" fmla="val 50000"/>
                </a:avLst>
              </a:prstTxWarp>
            </a:bodyPr>
            <a:lstStyle/>
            <a:p>
              <a:r>
                <a:rPr lang="en-US" sz="3600" kern="10" dirty="0" err="1" smtClean="0">
                  <a:ln w="19050">
                    <a:solidFill>
                      <a:srgbClr val="99CCFF"/>
                    </a:solidFill>
                    <a:round/>
                    <a:headEnd/>
                    <a:tailEnd/>
                  </a:ln>
                  <a:solidFill>
                    <a:srgbClr val="0066CC"/>
                  </a:solidFill>
                  <a:effectLst>
                    <a:outerShdw dist="35921" dir="2700000" algn="ctr" rotWithShape="0">
                      <a:srgbClr val="990000"/>
                    </a:outerShdw>
                  </a:effectLst>
                  <a:latin typeface=".VnVogue"/>
                </a:rPr>
                <a:t>Tính</a:t>
              </a:r>
              <a:r>
                <a:rPr lang="en-US" sz="3600" kern="10" dirty="0" smtClean="0">
                  <a:ln w="19050">
                    <a:solidFill>
                      <a:srgbClr val="99CCFF"/>
                    </a:solidFill>
                    <a:round/>
                    <a:headEnd/>
                    <a:tailEnd/>
                  </a:ln>
                  <a:solidFill>
                    <a:srgbClr val="0066CC"/>
                  </a:solidFill>
                  <a:effectLst>
                    <a:outerShdw dist="35921" dir="2700000" algn="ctr" rotWithShape="0">
                      <a:srgbClr val="990000"/>
                    </a:outerShdw>
                  </a:effectLst>
                  <a:latin typeface=".VnVogue"/>
                </a:rPr>
                <a:t> </a:t>
              </a:r>
              <a:r>
                <a:rPr lang="en-US" sz="3600" kern="10" dirty="0" err="1" smtClean="0">
                  <a:ln w="19050">
                    <a:solidFill>
                      <a:srgbClr val="99CCFF"/>
                    </a:solidFill>
                    <a:round/>
                    <a:headEnd/>
                    <a:tailEnd/>
                  </a:ln>
                  <a:solidFill>
                    <a:srgbClr val="0066CC"/>
                  </a:solidFill>
                  <a:effectLst>
                    <a:outerShdw dist="35921" dir="2700000" algn="ctr" rotWithShape="0">
                      <a:srgbClr val="990000"/>
                    </a:outerShdw>
                  </a:effectLst>
                  <a:latin typeface=".VnVogue"/>
                </a:rPr>
                <a:t>chất</a:t>
              </a:r>
              <a:r>
                <a:rPr lang="en-US" sz="3600" kern="10" dirty="0" smtClean="0">
                  <a:ln w="19050">
                    <a:solidFill>
                      <a:srgbClr val="99CCFF"/>
                    </a:solidFill>
                    <a:round/>
                    <a:headEnd/>
                    <a:tailEnd/>
                  </a:ln>
                  <a:solidFill>
                    <a:srgbClr val="0066CC"/>
                  </a:solidFill>
                  <a:effectLst>
                    <a:outerShdw dist="35921" dir="2700000" algn="ctr" rotWithShape="0">
                      <a:srgbClr val="990000"/>
                    </a:outerShdw>
                  </a:effectLst>
                  <a:latin typeface=".VnVogue"/>
                </a:rPr>
                <a:t> chia </a:t>
              </a:r>
              <a:r>
                <a:rPr lang="en-US" sz="3600" kern="10" dirty="0" err="1" smtClean="0">
                  <a:ln w="19050">
                    <a:solidFill>
                      <a:srgbClr val="99CCFF"/>
                    </a:solidFill>
                    <a:round/>
                    <a:headEnd/>
                    <a:tailEnd/>
                  </a:ln>
                  <a:solidFill>
                    <a:srgbClr val="0066CC"/>
                  </a:solidFill>
                  <a:effectLst>
                    <a:outerShdw dist="35921" dir="2700000" algn="ctr" rotWithShape="0">
                      <a:srgbClr val="990000"/>
                    </a:outerShdw>
                  </a:effectLst>
                  <a:latin typeface=".VnVogue"/>
                </a:rPr>
                <a:t>hêt</a:t>
              </a:r>
              <a:r>
                <a:rPr lang="en-US" sz="3600" kern="10" dirty="0" smtClean="0">
                  <a:ln w="19050">
                    <a:solidFill>
                      <a:srgbClr val="99CCFF"/>
                    </a:solidFill>
                    <a:round/>
                    <a:headEnd/>
                    <a:tailEnd/>
                  </a:ln>
                  <a:solidFill>
                    <a:srgbClr val="0066CC"/>
                  </a:solidFill>
                  <a:effectLst>
                    <a:outerShdw dist="35921" dir="2700000" algn="ctr" rotWithShape="0">
                      <a:srgbClr val="990000"/>
                    </a:outerShdw>
                  </a:effectLst>
                  <a:latin typeface=".VnVogue"/>
                </a:rPr>
                <a:t> </a:t>
              </a:r>
              <a:r>
                <a:rPr lang="en-US" sz="3600" kern="10" dirty="0" err="1" smtClean="0">
                  <a:ln w="19050">
                    <a:solidFill>
                      <a:srgbClr val="99CCFF"/>
                    </a:solidFill>
                    <a:round/>
                    <a:headEnd/>
                    <a:tailEnd/>
                  </a:ln>
                  <a:solidFill>
                    <a:srgbClr val="0066CC"/>
                  </a:solidFill>
                  <a:effectLst>
                    <a:outerShdw dist="35921" dir="2700000" algn="ctr" rotWithShape="0">
                      <a:srgbClr val="990000"/>
                    </a:outerShdw>
                  </a:effectLst>
                  <a:latin typeface=".VnVogue"/>
                </a:rPr>
                <a:t>của</a:t>
              </a:r>
              <a:r>
                <a:rPr lang="en-US" sz="3600" kern="10" dirty="0" smtClean="0">
                  <a:ln w="19050">
                    <a:solidFill>
                      <a:srgbClr val="99CCFF"/>
                    </a:solidFill>
                    <a:round/>
                    <a:headEnd/>
                    <a:tailEnd/>
                  </a:ln>
                  <a:solidFill>
                    <a:srgbClr val="0066CC"/>
                  </a:solidFill>
                  <a:effectLst>
                    <a:outerShdw dist="35921" dir="2700000" algn="ctr" rotWithShape="0">
                      <a:srgbClr val="990000"/>
                    </a:outerShdw>
                  </a:effectLst>
                  <a:latin typeface=".VnVogue"/>
                </a:rPr>
                <a:t> </a:t>
              </a:r>
              <a:r>
                <a:rPr lang="en-US" sz="3600" kern="10" dirty="0" err="1" smtClean="0">
                  <a:ln w="19050">
                    <a:solidFill>
                      <a:srgbClr val="99CCFF"/>
                    </a:solidFill>
                    <a:round/>
                    <a:headEnd/>
                    <a:tailEnd/>
                  </a:ln>
                  <a:solidFill>
                    <a:srgbClr val="0066CC"/>
                  </a:solidFill>
                  <a:effectLst>
                    <a:outerShdw dist="35921" dir="2700000" algn="ctr" rotWithShape="0">
                      <a:srgbClr val="990000"/>
                    </a:outerShdw>
                  </a:effectLst>
                  <a:latin typeface=".VnVogue"/>
                </a:rPr>
                <a:t>một</a:t>
              </a:r>
              <a:r>
                <a:rPr lang="en-US" sz="3600" kern="10" dirty="0" smtClean="0">
                  <a:ln w="19050">
                    <a:solidFill>
                      <a:srgbClr val="99CCFF"/>
                    </a:solidFill>
                    <a:round/>
                    <a:headEnd/>
                    <a:tailEnd/>
                  </a:ln>
                  <a:solidFill>
                    <a:srgbClr val="0066CC"/>
                  </a:solidFill>
                  <a:effectLst>
                    <a:outerShdw dist="35921" dir="2700000" algn="ctr" rotWithShape="0">
                      <a:srgbClr val="990000"/>
                    </a:outerShdw>
                  </a:effectLst>
                  <a:latin typeface=".VnVogue"/>
                </a:rPr>
                <a:t> </a:t>
              </a:r>
              <a:r>
                <a:rPr lang="en-US" sz="3600" kern="10" dirty="0" err="1" smtClean="0">
                  <a:ln w="19050">
                    <a:solidFill>
                      <a:srgbClr val="99CCFF"/>
                    </a:solidFill>
                    <a:round/>
                    <a:headEnd/>
                    <a:tailEnd/>
                  </a:ln>
                  <a:solidFill>
                    <a:srgbClr val="0066CC"/>
                  </a:solidFill>
                  <a:effectLst>
                    <a:outerShdw dist="35921" dir="2700000" algn="ctr" rotWithShape="0">
                      <a:srgbClr val="990000"/>
                    </a:outerShdw>
                  </a:effectLst>
                  <a:latin typeface=".VnVogue"/>
                </a:rPr>
                <a:t>tổng</a:t>
              </a:r>
              <a:endParaRPr lang="en-US" sz="3600" kern="10" dirty="0">
                <a:ln w="19050">
                  <a:solidFill>
                    <a:srgbClr val="99CCFF"/>
                  </a:solidFill>
                  <a:round/>
                  <a:headEnd/>
                  <a:tailEnd/>
                </a:ln>
                <a:solidFill>
                  <a:srgbClr val="0066CC"/>
                </a:solidFill>
                <a:effectLst>
                  <a:outerShdw dist="35921" dir="2700000" algn="ctr" rotWithShape="0">
                    <a:srgbClr val="990000"/>
                  </a:outerShdw>
                </a:effectLst>
                <a:latin typeface=".VnVogue"/>
              </a:endParaRPr>
            </a:p>
          </p:txBody>
        </p:sp>
        <p:grpSp>
          <p:nvGrpSpPr>
            <p:cNvPr id="7177" name="Group 9"/>
            <p:cNvGrpSpPr>
              <a:grpSpLocks/>
            </p:cNvGrpSpPr>
            <p:nvPr/>
          </p:nvGrpSpPr>
          <p:grpSpPr bwMode="auto">
            <a:xfrm>
              <a:off x="576" y="96"/>
              <a:ext cx="816" cy="423"/>
              <a:chOff x="480" y="921"/>
              <a:chExt cx="816" cy="423"/>
            </a:xfrm>
          </p:grpSpPr>
          <p:sp>
            <p:nvSpPr>
              <p:cNvPr id="7174" name="Text Box 6"/>
              <p:cNvSpPr txBox="1">
                <a:spLocks noChangeArrowheads="1"/>
              </p:cNvSpPr>
              <p:nvPr/>
            </p:nvSpPr>
            <p:spPr bwMode="auto">
              <a:xfrm>
                <a:off x="480" y="921"/>
                <a:ext cx="490" cy="327"/>
              </a:xfrm>
              <a:prstGeom prst="rect">
                <a:avLst/>
              </a:prstGeom>
              <a:noFill/>
              <a:ln w="9525">
                <a:noFill/>
                <a:miter lim="800000"/>
                <a:headEnd/>
                <a:tailEnd/>
              </a:ln>
              <a:effectLst/>
            </p:spPr>
            <p:txBody>
              <a:bodyPr>
                <a:spAutoFit/>
              </a:bodyPr>
              <a:lstStyle/>
              <a:p>
                <a:pPr algn="l">
                  <a:spcBef>
                    <a:spcPct val="50000"/>
                  </a:spcBef>
                </a:pPr>
                <a:r>
                  <a:rPr lang="en-US" sz="2800" b="1"/>
                  <a:t>S</a:t>
                </a:r>
              </a:p>
            </p:txBody>
          </p:sp>
          <p:sp>
            <p:nvSpPr>
              <p:cNvPr id="7175" name="Text Box 7"/>
              <p:cNvSpPr txBox="1">
                <a:spLocks noChangeArrowheads="1"/>
              </p:cNvSpPr>
              <p:nvPr/>
            </p:nvSpPr>
            <p:spPr bwMode="auto">
              <a:xfrm>
                <a:off x="480" y="940"/>
                <a:ext cx="816" cy="404"/>
              </a:xfrm>
              <a:prstGeom prst="rect">
                <a:avLst/>
              </a:prstGeom>
              <a:noFill/>
              <a:ln w="9525">
                <a:noFill/>
                <a:miter lim="800000"/>
                <a:headEnd/>
                <a:tailEnd/>
              </a:ln>
              <a:effectLst/>
            </p:spPr>
            <p:txBody>
              <a:bodyPr>
                <a:spAutoFit/>
              </a:bodyPr>
              <a:lstStyle/>
              <a:p>
                <a:pPr algn="l">
                  <a:spcBef>
                    <a:spcPct val="50000"/>
                  </a:spcBef>
                </a:pPr>
                <a:r>
                  <a:rPr lang="en-US" sz="2800" b="1" dirty="0">
                    <a:solidFill>
                      <a:schemeClr val="accent2">
                        <a:lumMod val="60000"/>
                        <a:lumOff val="40000"/>
                      </a:schemeClr>
                    </a:solidFill>
                  </a:rPr>
                  <a:t>S</a:t>
                </a:r>
                <a:r>
                  <a:rPr lang="en-US" sz="3600" b="1" dirty="0">
                    <a:solidFill>
                      <a:schemeClr val="accent2">
                        <a:lumMod val="60000"/>
                        <a:lumOff val="40000"/>
                      </a:schemeClr>
                    </a:solidFill>
                  </a:rPr>
                  <a:t> 10.</a:t>
                </a:r>
              </a:p>
            </p:txBody>
          </p:sp>
        </p:grpSp>
      </p:grpSp>
      <p:sp>
        <p:nvSpPr>
          <p:cNvPr id="7" name="TextBox 6"/>
          <p:cNvSpPr txBox="1"/>
          <p:nvPr/>
        </p:nvSpPr>
        <p:spPr>
          <a:xfrm>
            <a:off x="457200" y="1447800"/>
            <a:ext cx="5791200" cy="461665"/>
          </a:xfrm>
          <a:prstGeom prst="rect">
            <a:avLst/>
          </a:prstGeom>
          <a:noFill/>
        </p:spPr>
        <p:txBody>
          <a:bodyPr wrap="square" rtlCol="0">
            <a:spAutoFit/>
          </a:bodyPr>
          <a:lstStyle/>
          <a:p>
            <a:pPr algn="l"/>
            <a:r>
              <a:rPr lang="en-US" sz="2400" b="1" dirty="0" smtClean="0">
                <a:solidFill>
                  <a:srgbClr val="002060"/>
                </a:solidFill>
              </a:rPr>
              <a:t>1. </a:t>
            </a:r>
            <a:r>
              <a:rPr lang="en-US" sz="2400" b="1" dirty="0" err="1" smtClean="0">
                <a:solidFill>
                  <a:srgbClr val="002060"/>
                </a:solidFill>
              </a:rPr>
              <a:t>Nhắc</a:t>
            </a:r>
            <a:r>
              <a:rPr lang="en-US" sz="2400" b="1" dirty="0" smtClean="0">
                <a:solidFill>
                  <a:srgbClr val="002060"/>
                </a:solidFill>
              </a:rPr>
              <a:t> </a:t>
            </a:r>
            <a:r>
              <a:rPr lang="en-US" sz="2400" b="1" dirty="0" err="1" smtClean="0">
                <a:solidFill>
                  <a:srgbClr val="002060"/>
                </a:solidFill>
              </a:rPr>
              <a:t>lại</a:t>
            </a:r>
            <a:r>
              <a:rPr lang="en-US" sz="2400" b="1" dirty="0" smtClean="0">
                <a:solidFill>
                  <a:srgbClr val="002060"/>
                </a:solidFill>
              </a:rPr>
              <a:t> </a:t>
            </a:r>
            <a:r>
              <a:rPr lang="en-US" sz="2400" b="1" dirty="0" err="1" smtClean="0">
                <a:solidFill>
                  <a:srgbClr val="002060"/>
                </a:solidFill>
              </a:rPr>
              <a:t>về</a:t>
            </a:r>
            <a:r>
              <a:rPr lang="en-US" sz="2400" b="1" dirty="0" smtClean="0">
                <a:solidFill>
                  <a:srgbClr val="002060"/>
                </a:solidFill>
              </a:rPr>
              <a:t> </a:t>
            </a:r>
            <a:r>
              <a:rPr lang="en-US" sz="2400" b="1" dirty="0" err="1" smtClean="0">
                <a:solidFill>
                  <a:srgbClr val="002060"/>
                </a:solidFill>
              </a:rPr>
              <a:t>quan</a:t>
            </a:r>
            <a:r>
              <a:rPr lang="en-US" sz="2400" b="1" dirty="0" smtClean="0">
                <a:solidFill>
                  <a:srgbClr val="002060"/>
                </a:solidFill>
              </a:rPr>
              <a:t> </a:t>
            </a:r>
            <a:r>
              <a:rPr lang="en-US" sz="2400" b="1" dirty="0" err="1" smtClean="0">
                <a:solidFill>
                  <a:srgbClr val="002060"/>
                </a:solidFill>
              </a:rPr>
              <a:t>hệ</a:t>
            </a:r>
            <a:r>
              <a:rPr lang="en-US" sz="2400" b="1" dirty="0" smtClean="0">
                <a:solidFill>
                  <a:srgbClr val="002060"/>
                </a:solidFill>
              </a:rPr>
              <a:t> </a:t>
            </a:r>
            <a:r>
              <a:rPr lang="en-US" sz="2400" b="1" dirty="0" err="1" smtClean="0">
                <a:solidFill>
                  <a:srgbClr val="002060"/>
                </a:solidFill>
              </a:rPr>
              <a:t>chia</a:t>
            </a:r>
            <a:r>
              <a:rPr lang="en-US" sz="2400" b="1" dirty="0" smtClean="0">
                <a:solidFill>
                  <a:srgbClr val="002060"/>
                </a:solidFill>
              </a:rPr>
              <a:t> </a:t>
            </a:r>
            <a:r>
              <a:rPr lang="en-US" sz="2400" b="1" dirty="0" err="1" smtClean="0">
                <a:solidFill>
                  <a:srgbClr val="002060"/>
                </a:solidFill>
              </a:rPr>
              <a:t>hết</a:t>
            </a:r>
            <a:endParaRPr lang="en-US" sz="2400" b="1" dirty="0">
              <a:solidFill>
                <a:srgbClr val="002060"/>
              </a:solidFill>
            </a:endParaRPr>
          </a:p>
        </p:txBody>
      </p:sp>
      <p:sp>
        <p:nvSpPr>
          <p:cNvPr id="13" name="Rectangle 12"/>
          <p:cNvSpPr/>
          <p:nvPr/>
        </p:nvSpPr>
        <p:spPr>
          <a:xfrm>
            <a:off x="609600" y="2286000"/>
            <a:ext cx="7772400" cy="954107"/>
          </a:xfrm>
          <a:prstGeom prst="rect">
            <a:avLst/>
          </a:prstGeom>
        </p:spPr>
        <p:txBody>
          <a:bodyPr wrap="square">
            <a:spAutoFit/>
          </a:bodyPr>
          <a:lstStyle/>
          <a:p>
            <a:pPr algn="l">
              <a:spcBef>
                <a:spcPct val="50000"/>
              </a:spcBef>
            </a:pPr>
            <a:r>
              <a:rPr lang="en-US" sz="2800" b="1" dirty="0" err="1" smtClean="0">
                <a:solidFill>
                  <a:srgbClr val="9900FF"/>
                </a:solidFill>
                <a:latin typeface=".VnArial" pitchFamily="34" charset="0"/>
              </a:rPr>
              <a:t>Sè</a:t>
            </a:r>
            <a:r>
              <a:rPr lang="en-US" sz="2800" b="1" dirty="0" smtClean="0">
                <a:solidFill>
                  <a:srgbClr val="9900FF"/>
                </a:solidFill>
                <a:latin typeface=".VnArial" pitchFamily="34" charset="0"/>
              </a:rPr>
              <a:t> </a:t>
            </a:r>
            <a:r>
              <a:rPr lang="en-US" sz="2800" b="1" dirty="0" err="1" smtClean="0">
                <a:solidFill>
                  <a:srgbClr val="9900FF"/>
                </a:solidFill>
                <a:latin typeface=".VnArial" pitchFamily="34" charset="0"/>
              </a:rPr>
              <a:t>tù</a:t>
            </a:r>
            <a:r>
              <a:rPr lang="en-US" sz="2800" b="1" dirty="0" smtClean="0">
                <a:solidFill>
                  <a:srgbClr val="9900FF"/>
                </a:solidFill>
                <a:latin typeface=".VnArial" pitchFamily="34" charset="0"/>
              </a:rPr>
              <a:t> </a:t>
            </a:r>
            <a:r>
              <a:rPr lang="en-US" sz="2800" b="1" dirty="0" err="1" smtClean="0">
                <a:solidFill>
                  <a:srgbClr val="9900FF"/>
                </a:solidFill>
                <a:latin typeface=".VnArial" pitchFamily="34" charset="0"/>
              </a:rPr>
              <a:t>nhiªn</a:t>
            </a:r>
            <a:r>
              <a:rPr lang="en-US" sz="2800" b="1" dirty="0" smtClean="0">
                <a:solidFill>
                  <a:srgbClr val="9900FF"/>
                </a:solidFill>
                <a:latin typeface=".VnArial" pitchFamily="34" charset="0"/>
              </a:rPr>
              <a:t> a </a:t>
            </a:r>
            <a:r>
              <a:rPr lang="en-US" sz="2800" b="1" dirty="0" err="1" smtClean="0">
                <a:solidFill>
                  <a:srgbClr val="9900FF"/>
                </a:solidFill>
                <a:latin typeface=".VnArial" pitchFamily="34" charset="0"/>
              </a:rPr>
              <a:t>chia</a:t>
            </a:r>
            <a:r>
              <a:rPr lang="en-US" sz="2800" b="1" dirty="0" smtClean="0">
                <a:solidFill>
                  <a:srgbClr val="9900FF"/>
                </a:solidFill>
                <a:latin typeface=".VnArial" pitchFamily="34" charset="0"/>
              </a:rPr>
              <a:t> </a:t>
            </a:r>
            <a:r>
              <a:rPr lang="en-US" sz="2800" b="1" dirty="0" err="1" smtClean="0">
                <a:solidFill>
                  <a:srgbClr val="9900FF"/>
                </a:solidFill>
                <a:latin typeface=".VnArial" pitchFamily="34" charset="0"/>
              </a:rPr>
              <a:t>hÕt</a:t>
            </a:r>
            <a:r>
              <a:rPr lang="en-US" sz="2800" b="1" dirty="0" smtClean="0">
                <a:solidFill>
                  <a:srgbClr val="9900FF"/>
                </a:solidFill>
                <a:latin typeface=".VnArial" pitchFamily="34" charset="0"/>
              </a:rPr>
              <a:t> </a:t>
            </a:r>
            <a:r>
              <a:rPr lang="en-US" sz="2800" b="1" dirty="0" err="1" smtClean="0">
                <a:solidFill>
                  <a:srgbClr val="9900FF"/>
                </a:solidFill>
                <a:latin typeface=".VnArial" pitchFamily="34" charset="0"/>
              </a:rPr>
              <a:t>cho</a:t>
            </a:r>
            <a:r>
              <a:rPr lang="en-US" sz="2800" b="1" dirty="0" smtClean="0">
                <a:solidFill>
                  <a:srgbClr val="9900FF"/>
                </a:solidFill>
                <a:latin typeface=".VnArial" pitchFamily="34" charset="0"/>
              </a:rPr>
              <a:t> </a:t>
            </a:r>
            <a:r>
              <a:rPr lang="en-US" sz="2800" b="1" dirty="0" err="1" smtClean="0">
                <a:solidFill>
                  <a:srgbClr val="9900FF"/>
                </a:solidFill>
                <a:latin typeface=".VnArial" pitchFamily="34" charset="0"/>
              </a:rPr>
              <a:t>sè</a:t>
            </a:r>
            <a:r>
              <a:rPr lang="en-US" sz="2800" b="1" dirty="0" smtClean="0">
                <a:solidFill>
                  <a:srgbClr val="9900FF"/>
                </a:solidFill>
                <a:latin typeface=".VnArial" pitchFamily="34" charset="0"/>
              </a:rPr>
              <a:t> </a:t>
            </a:r>
            <a:r>
              <a:rPr lang="en-US" sz="2800" b="1" dirty="0" err="1" smtClean="0">
                <a:solidFill>
                  <a:srgbClr val="9900FF"/>
                </a:solidFill>
                <a:latin typeface=".VnArial" pitchFamily="34" charset="0"/>
              </a:rPr>
              <a:t>tù</a:t>
            </a:r>
            <a:r>
              <a:rPr lang="en-US" sz="2800" b="1" dirty="0" smtClean="0">
                <a:solidFill>
                  <a:srgbClr val="9900FF"/>
                </a:solidFill>
                <a:latin typeface=".VnArial" pitchFamily="34" charset="0"/>
              </a:rPr>
              <a:t> </a:t>
            </a:r>
            <a:r>
              <a:rPr lang="en-US" sz="2800" b="1" dirty="0" err="1" smtClean="0">
                <a:solidFill>
                  <a:srgbClr val="9900FF"/>
                </a:solidFill>
                <a:latin typeface=".VnArial" pitchFamily="34" charset="0"/>
              </a:rPr>
              <a:t>nhiªn</a:t>
            </a:r>
            <a:r>
              <a:rPr lang="en-US" sz="2800" b="1" dirty="0" smtClean="0">
                <a:solidFill>
                  <a:srgbClr val="9900FF"/>
                </a:solidFill>
                <a:latin typeface=".VnArial" pitchFamily="34" charset="0"/>
              </a:rPr>
              <a:t> b </a:t>
            </a:r>
            <a:r>
              <a:rPr lang="en-US" sz="2800" b="1" dirty="0" err="1" smtClean="0">
                <a:solidFill>
                  <a:srgbClr val="9900FF"/>
                </a:solidFill>
                <a:latin typeface=".VnArial" pitchFamily="34" charset="0"/>
              </a:rPr>
              <a:t>kh¸c</a:t>
            </a:r>
            <a:r>
              <a:rPr lang="en-US" sz="2800" b="1" dirty="0" smtClean="0">
                <a:solidFill>
                  <a:srgbClr val="9900FF"/>
                </a:solidFill>
                <a:latin typeface=".VnArial" pitchFamily="34" charset="0"/>
              </a:rPr>
              <a:t> 0 </a:t>
            </a:r>
            <a:r>
              <a:rPr lang="en-US" sz="2800" b="1" dirty="0" err="1" smtClean="0">
                <a:solidFill>
                  <a:srgbClr val="9900FF"/>
                </a:solidFill>
                <a:latin typeface=".VnArial" pitchFamily="34" charset="0"/>
              </a:rPr>
              <a:t>nÕu</a:t>
            </a:r>
            <a:r>
              <a:rPr lang="en-US" sz="2800" b="1" dirty="0" smtClean="0">
                <a:solidFill>
                  <a:srgbClr val="9900FF"/>
                </a:solidFill>
                <a:latin typeface=".VnArial" pitchFamily="34" charset="0"/>
              </a:rPr>
              <a:t> </a:t>
            </a:r>
            <a:r>
              <a:rPr lang="en-US" sz="2800" b="1" dirty="0" err="1" smtClean="0">
                <a:solidFill>
                  <a:srgbClr val="9900FF"/>
                </a:solidFill>
                <a:latin typeface=".VnArial" pitchFamily="34" charset="0"/>
              </a:rPr>
              <a:t>cã</a:t>
            </a:r>
            <a:r>
              <a:rPr lang="en-US" sz="2800" b="1" dirty="0" smtClean="0">
                <a:solidFill>
                  <a:srgbClr val="9900FF"/>
                </a:solidFill>
                <a:latin typeface=".VnArial" pitchFamily="34" charset="0"/>
              </a:rPr>
              <a:t> </a:t>
            </a:r>
            <a:r>
              <a:rPr lang="en-US" sz="2800" b="1" dirty="0" err="1" smtClean="0">
                <a:solidFill>
                  <a:srgbClr val="9900FF"/>
                </a:solidFill>
                <a:latin typeface=".VnArial" pitchFamily="34" charset="0"/>
              </a:rPr>
              <a:t>sè</a:t>
            </a:r>
            <a:r>
              <a:rPr lang="en-US" sz="2800" b="1" dirty="0" smtClean="0">
                <a:solidFill>
                  <a:srgbClr val="9900FF"/>
                </a:solidFill>
                <a:latin typeface=".VnArial" pitchFamily="34" charset="0"/>
              </a:rPr>
              <a:t> </a:t>
            </a:r>
            <a:r>
              <a:rPr lang="en-US" sz="2800" b="1" dirty="0" err="1" smtClean="0">
                <a:solidFill>
                  <a:srgbClr val="9900FF"/>
                </a:solidFill>
                <a:latin typeface=".VnArial" pitchFamily="34" charset="0"/>
              </a:rPr>
              <a:t>tù</a:t>
            </a:r>
            <a:r>
              <a:rPr lang="en-US" sz="2800" b="1" dirty="0" smtClean="0">
                <a:solidFill>
                  <a:srgbClr val="9900FF"/>
                </a:solidFill>
                <a:latin typeface=".VnArial" pitchFamily="34" charset="0"/>
              </a:rPr>
              <a:t> </a:t>
            </a:r>
            <a:r>
              <a:rPr lang="en-US" sz="2800" b="1" dirty="0" err="1" smtClean="0">
                <a:solidFill>
                  <a:srgbClr val="9900FF"/>
                </a:solidFill>
                <a:latin typeface=".VnArial" pitchFamily="34" charset="0"/>
              </a:rPr>
              <a:t>nhiªn</a:t>
            </a:r>
            <a:r>
              <a:rPr lang="en-US" sz="2800" b="1" dirty="0" smtClean="0">
                <a:solidFill>
                  <a:srgbClr val="9900FF"/>
                </a:solidFill>
                <a:latin typeface=".VnArial" pitchFamily="34" charset="0"/>
              </a:rPr>
              <a:t> k </a:t>
            </a:r>
            <a:r>
              <a:rPr lang="en-US" sz="2800" b="1" dirty="0" err="1" smtClean="0">
                <a:solidFill>
                  <a:srgbClr val="9900FF"/>
                </a:solidFill>
                <a:latin typeface=".VnArial" pitchFamily="34" charset="0"/>
              </a:rPr>
              <a:t>sao</a:t>
            </a:r>
            <a:r>
              <a:rPr lang="en-US" sz="2800" b="1" dirty="0" smtClean="0">
                <a:solidFill>
                  <a:srgbClr val="9900FF"/>
                </a:solidFill>
                <a:latin typeface=".VnArial" pitchFamily="34" charset="0"/>
              </a:rPr>
              <a:t> </a:t>
            </a:r>
            <a:r>
              <a:rPr lang="en-US" sz="2800" b="1" dirty="0" err="1" smtClean="0">
                <a:solidFill>
                  <a:srgbClr val="9900FF"/>
                </a:solidFill>
                <a:latin typeface=".VnArial" pitchFamily="34" charset="0"/>
              </a:rPr>
              <a:t>cho</a:t>
            </a:r>
            <a:r>
              <a:rPr lang="en-US" sz="2800" b="1" dirty="0" smtClean="0">
                <a:solidFill>
                  <a:srgbClr val="9900FF"/>
                </a:solidFill>
                <a:latin typeface=".VnArial" pitchFamily="34" charset="0"/>
              </a:rPr>
              <a:t> a = </a:t>
            </a:r>
            <a:r>
              <a:rPr lang="en-US" sz="2800" b="1" dirty="0" err="1" smtClean="0">
                <a:solidFill>
                  <a:srgbClr val="9900FF"/>
                </a:solidFill>
                <a:latin typeface=".VnArial" pitchFamily="34" charset="0"/>
              </a:rPr>
              <a:t>b.k</a:t>
            </a:r>
            <a:r>
              <a:rPr lang="en-US" sz="2800" b="1" dirty="0" smtClean="0">
                <a:solidFill>
                  <a:srgbClr val="9900FF"/>
                </a:solidFill>
                <a:latin typeface=".VnArial" pitchFamily="34" charset="0"/>
              </a:rPr>
              <a:t>.</a:t>
            </a:r>
            <a:endParaRPr lang="en-US" sz="2800" b="1" dirty="0">
              <a:solidFill>
                <a:srgbClr val="9900FF"/>
              </a:solidFill>
              <a:latin typeface=".VnArial" pitchFamily="34" charset="0"/>
            </a:endParaRPr>
          </a:p>
        </p:txBody>
      </p:sp>
    </p:spTree>
  </p:cSld>
  <p:clrMapOvr>
    <a:masterClrMapping/>
  </p:clrMapOvr>
  <p:transition>
    <p:pull dir="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checkerboard(across)">
                                      <p:cBhvr>
                                        <p:cTn id="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01" name="Text Box 9"/>
          <p:cNvSpPr txBox="1">
            <a:spLocks noChangeArrowheads="1"/>
          </p:cNvSpPr>
          <p:nvPr/>
        </p:nvSpPr>
        <p:spPr bwMode="auto">
          <a:xfrm>
            <a:off x="381000" y="1143000"/>
            <a:ext cx="4953000" cy="457200"/>
          </a:xfrm>
          <a:prstGeom prst="rect">
            <a:avLst/>
          </a:prstGeom>
          <a:noFill/>
          <a:ln w="9525">
            <a:noFill/>
            <a:miter lim="800000"/>
            <a:headEnd/>
            <a:tailEnd/>
          </a:ln>
          <a:effectLst/>
        </p:spPr>
        <p:txBody>
          <a:bodyPr>
            <a:spAutoFit/>
          </a:bodyPr>
          <a:lstStyle/>
          <a:p>
            <a:pPr algn="l">
              <a:spcBef>
                <a:spcPct val="50000"/>
              </a:spcBef>
            </a:pPr>
            <a:r>
              <a:rPr lang="en-US" sz="2400" b="1" dirty="0">
                <a:solidFill>
                  <a:srgbClr val="0000CC"/>
                </a:solidFill>
                <a:latin typeface=".VnArial" pitchFamily="34" charset="0"/>
              </a:rPr>
              <a:t>2. </a:t>
            </a:r>
            <a:r>
              <a:rPr lang="en-US" sz="2400" b="1" dirty="0" err="1">
                <a:solidFill>
                  <a:srgbClr val="0000CC"/>
                </a:solidFill>
                <a:latin typeface=".VnArial" pitchFamily="34" charset="0"/>
              </a:rPr>
              <a:t>TÝnh</a:t>
            </a:r>
            <a:r>
              <a:rPr lang="en-US" sz="2400" b="1" dirty="0">
                <a:solidFill>
                  <a:srgbClr val="0000CC"/>
                </a:solidFill>
                <a:latin typeface=".VnArial" pitchFamily="34" charset="0"/>
              </a:rPr>
              <a:t> </a:t>
            </a:r>
            <a:r>
              <a:rPr lang="en-US" sz="2400" b="1" dirty="0" err="1">
                <a:solidFill>
                  <a:srgbClr val="0000CC"/>
                </a:solidFill>
                <a:latin typeface=".VnArial" pitchFamily="34" charset="0"/>
              </a:rPr>
              <a:t>chÊt</a:t>
            </a:r>
            <a:r>
              <a:rPr lang="en-US" sz="2400" b="1" dirty="0">
                <a:solidFill>
                  <a:srgbClr val="0000CC"/>
                </a:solidFill>
                <a:latin typeface=".VnArial" pitchFamily="34" charset="0"/>
              </a:rPr>
              <a:t> 1</a:t>
            </a:r>
          </a:p>
        </p:txBody>
      </p:sp>
      <p:sp>
        <p:nvSpPr>
          <p:cNvPr id="8202" name="Text Box 10"/>
          <p:cNvSpPr txBox="1">
            <a:spLocks noChangeArrowheads="1"/>
          </p:cNvSpPr>
          <p:nvPr/>
        </p:nvSpPr>
        <p:spPr bwMode="auto">
          <a:xfrm>
            <a:off x="914400" y="1768475"/>
            <a:ext cx="7772400" cy="822325"/>
          </a:xfrm>
          <a:prstGeom prst="rect">
            <a:avLst/>
          </a:prstGeom>
          <a:noFill/>
          <a:ln w="9525">
            <a:noFill/>
            <a:miter lim="800000"/>
            <a:headEnd/>
            <a:tailEnd/>
          </a:ln>
          <a:effectLst/>
        </p:spPr>
        <p:txBody>
          <a:bodyPr>
            <a:spAutoFit/>
          </a:bodyPr>
          <a:lstStyle/>
          <a:p>
            <a:pPr marL="342900" indent="-342900" algn="just">
              <a:spcBef>
                <a:spcPct val="50000"/>
              </a:spcBef>
              <a:buFontTx/>
              <a:buAutoNum type="alphaLcParenR"/>
            </a:pPr>
            <a:r>
              <a:rPr lang="en-US" sz="2400" b="1" dirty="0" err="1">
                <a:solidFill>
                  <a:srgbClr val="FF0066"/>
                </a:solidFill>
                <a:latin typeface=".VnArial" pitchFamily="34" charset="0"/>
              </a:rPr>
              <a:t>ViÕt</a:t>
            </a:r>
            <a:r>
              <a:rPr lang="en-US" sz="2400" b="1" dirty="0">
                <a:solidFill>
                  <a:srgbClr val="FF0066"/>
                </a:solidFill>
                <a:latin typeface=".VnArial" pitchFamily="34" charset="0"/>
              </a:rPr>
              <a:t> </a:t>
            </a:r>
            <a:r>
              <a:rPr lang="en-US" sz="2400" b="1" dirty="0" err="1">
                <a:solidFill>
                  <a:srgbClr val="FF0066"/>
                </a:solidFill>
                <a:latin typeface=".VnArial" pitchFamily="34" charset="0"/>
              </a:rPr>
              <a:t>hai</a:t>
            </a:r>
            <a:r>
              <a:rPr lang="en-US" sz="2400" b="1" dirty="0">
                <a:solidFill>
                  <a:srgbClr val="FF0066"/>
                </a:solidFill>
                <a:latin typeface=".VnArial" pitchFamily="34" charset="0"/>
              </a:rPr>
              <a:t> </a:t>
            </a:r>
            <a:r>
              <a:rPr lang="en-US" sz="2400" b="1" dirty="0" err="1">
                <a:solidFill>
                  <a:srgbClr val="FF0066"/>
                </a:solidFill>
                <a:latin typeface=".VnArial" pitchFamily="34" charset="0"/>
              </a:rPr>
              <a:t>sè</a:t>
            </a:r>
            <a:r>
              <a:rPr lang="en-US" sz="2400" b="1" dirty="0">
                <a:solidFill>
                  <a:srgbClr val="FF0066"/>
                </a:solidFill>
                <a:latin typeface=".VnArial" pitchFamily="34" charset="0"/>
              </a:rPr>
              <a:t> </a:t>
            </a:r>
            <a:r>
              <a:rPr lang="en-US" sz="2400" b="1" dirty="0" err="1">
                <a:solidFill>
                  <a:srgbClr val="FF0066"/>
                </a:solidFill>
                <a:latin typeface=".VnArial" pitchFamily="34" charset="0"/>
              </a:rPr>
              <a:t>chia</a:t>
            </a:r>
            <a:r>
              <a:rPr lang="en-US" sz="2400" b="1" dirty="0">
                <a:solidFill>
                  <a:srgbClr val="FF0066"/>
                </a:solidFill>
                <a:latin typeface=".VnArial" pitchFamily="34" charset="0"/>
              </a:rPr>
              <a:t> </a:t>
            </a:r>
            <a:r>
              <a:rPr lang="en-US" sz="2400" b="1" dirty="0" err="1">
                <a:solidFill>
                  <a:srgbClr val="FF0066"/>
                </a:solidFill>
                <a:latin typeface=".VnArial" pitchFamily="34" charset="0"/>
              </a:rPr>
              <a:t>hÕt</a:t>
            </a:r>
            <a:r>
              <a:rPr lang="en-US" sz="2400" b="1" dirty="0">
                <a:solidFill>
                  <a:srgbClr val="FF0066"/>
                </a:solidFill>
                <a:latin typeface=".VnArial" pitchFamily="34" charset="0"/>
              </a:rPr>
              <a:t> </a:t>
            </a:r>
            <a:r>
              <a:rPr lang="en-US" sz="2400" b="1" dirty="0" err="1">
                <a:solidFill>
                  <a:srgbClr val="FF0066"/>
                </a:solidFill>
                <a:latin typeface=".VnArial" pitchFamily="34" charset="0"/>
              </a:rPr>
              <a:t>cho</a:t>
            </a:r>
            <a:r>
              <a:rPr lang="en-US" sz="2400" b="1" dirty="0">
                <a:solidFill>
                  <a:srgbClr val="FF0066"/>
                </a:solidFill>
                <a:latin typeface=".VnArial" pitchFamily="34" charset="0"/>
              </a:rPr>
              <a:t> 6. </a:t>
            </a:r>
            <a:r>
              <a:rPr lang="en-US" sz="2400" b="1" dirty="0" err="1">
                <a:solidFill>
                  <a:srgbClr val="FF0066"/>
                </a:solidFill>
                <a:latin typeface=".VnArial" pitchFamily="34" charset="0"/>
              </a:rPr>
              <a:t>Tæng</a:t>
            </a:r>
            <a:r>
              <a:rPr lang="en-US" sz="2400" b="1" dirty="0">
                <a:solidFill>
                  <a:srgbClr val="FF0066"/>
                </a:solidFill>
                <a:latin typeface=".VnArial" pitchFamily="34" charset="0"/>
              </a:rPr>
              <a:t> </a:t>
            </a:r>
            <a:r>
              <a:rPr lang="en-US" sz="2400" b="1" dirty="0" err="1">
                <a:solidFill>
                  <a:srgbClr val="FF0066"/>
                </a:solidFill>
                <a:latin typeface=".VnArial" pitchFamily="34" charset="0"/>
              </a:rPr>
              <a:t>cña</a:t>
            </a:r>
            <a:r>
              <a:rPr lang="en-US" sz="2400" b="1" dirty="0">
                <a:solidFill>
                  <a:srgbClr val="FF0066"/>
                </a:solidFill>
                <a:latin typeface=".VnArial" pitchFamily="34" charset="0"/>
              </a:rPr>
              <a:t> </a:t>
            </a:r>
            <a:r>
              <a:rPr lang="en-US" sz="2400" b="1" dirty="0" err="1">
                <a:solidFill>
                  <a:srgbClr val="FF0066"/>
                </a:solidFill>
                <a:latin typeface=".VnArial" pitchFamily="34" charset="0"/>
              </a:rPr>
              <a:t>chóng</a:t>
            </a:r>
            <a:r>
              <a:rPr lang="en-US" sz="2400" b="1" dirty="0">
                <a:solidFill>
                  <a:srgbClr val="FF0066"/>
                </a:solidFill>
                <a:latin typeface=".VnArial" pitchFamily="34" charset="0"/>
              </a:rPr>
              <a:t> </a:t>
            </a:r>
            <a:r>
              <a:rPr lang="en-US" sz="2400" b="1" dirty="0" err="1">
                <a:solidFill>
                  <a:srgbClr val="FF0066"/>
                </a:solidFill>
                <a:latin typeface=".VnArial" pitchFamily="34" charset="0"/>
              </a:rPr>
              <a:t>cã</a:t>
            </a:r>
            <a:r>
              <a:rPr lang="en-US" sz="2400" b="1" dirty="0">
                <a:solidFill>
                  <a:srgbClr val="FF0066"/>
                </a:solidFill>
                <a:latin typeface=".VnArial" pitchFamily="34" charset="0"/>
              </a:rPr>
              <a:t>                        </a:t>
            </a:r>
            <a:r>
              <a:rPr lang="en-US" sz="2400" b="1" dirty="0" err="1">
                <a:solidFill>
                  <a:srgbClr val="FF0066"/>
                </a:solidFill>
                <a:latin typeface=".VnArial" pitchFamily="34" charset="0"/>
              </a:rPr>
              <a:t>chia</a:t>
            </a:r>
            <a:r>
              <a:rPr lang="en-US" sz="2400" b="1" dirty="0">
                <a:solidFill>
                  <a:srgbClr val="FF0066"/>
                </a:solidFill>
                <a:latin typeface=".VnArial" pitchFamily="34" charset="0"/>
              </a:rPr>
              <a:t> </a:t>
            </a:r>
            <a:r>
              <a:rPr lang="en-US" sz="2400" b="1" dirty="0" err="1">
                <a:solidFill>
                  <a:srgbClr val="FF0066"/>
                </a:solidFill>
                <a:latin typeface=".VnArial" pitchFamily="34" charset="0"/>
              </a:rPr>
              <a:t>hÕt</a:t>
            </a:r>
            <a:r>
              <a:rPr lang="en-US" sz="2400" b="1" dirty="0">
                <a:solidFill>
                  <a:srgbClr val="FF0066"/>
                </a:solidFill>
                <a:latin typeface=".VnArial" pitchFamily="34" charset="0"/>
              </a:rPr>
              <a:t> </a:t>
            </a:r>
            <a:r>
              <a:rPr lang="en-US" sz="2400" b="1" dirty="0" err="1">
                <a:solidFill>
                  <a:srgbClr val="FF0066"/>
                </a:solidFill>
                <a:latin typeface=".VnArial" pitchFamily="34" charset="0"/>
              </a:rPr>
              <a:t>cho</a:t>
            </a:r>
            <a:r>
              <a:rPr lang="en-US" sz="2400" b="1" dirty="0">
                <a:solidFill>
                  <a:srgbClr val="FF0066"/>
                </a:solidFill>
                <a:latin typeface=".VnArial" pitchFamily="34" charset="0"/>
              </a:rPr>
              <a:t> 6 </a:t>
            </a:r>
            <a:r>
              <a:rPr lang="en-US" sz="2400" b="1" dirty="0" err="1">
                <a:solidFill>
                  <a:srgbClr val="FF0066"/>
                </a:solidFill>
                <a:latin typeface=".VnArial" pitchFamily="34" charset="0"/>
              </a:rPr>
              <a:t>kh«ng</a:t>
            </a:r>
            <a:r>
              <a:rPr lang="en-US" sz="2400" b="1" dirty="0">
                <a:solidFill>
                  <a:srgbClr val="FF0066"/>
                </a:solidFill>
                <a:latin typeface=".VnArial" pitchFamily="34" charset="0"/>
              </a:rPr>
              <a:t>?</a:t>
            </a:r>
          </a:p>
        </p:txBody>
      </p:sp>
      <p:sp>
        <p:nvSpPr>
          <p:cNvPr id="8203" name="Rectangle 11"/>
          <p:cNvSpPr>
            <a:spLocks noChangeArrowheads="1"/>
          </p:cNvSpPr>
          <p:nvPr/>
        </p:nvSpPr>
        <p:spPr bwMode="auto">
          <a:xfrm>
            <a:off x="381000" y="1844675"/>
            <a:ext cx="457200" cy="381000"/>
          </a:xfrm>
          <a:prstGeom prst="rect">
            <a:avLst/>
          </a:prstGeom>
          <a:solidFill>
            <a:srgbClr val="FFFF00"/>
          </a:solidFill>
          <a:ln w="9525">
            <a:solidFill>
              <a:schemeClr val="tx1"/>
            </a:solidFill>
            <a:miter lim="800000"/>
            <a:headEnd/>
            <a:tailEnd/>
          </a:ln>
          <a:effectLst/>
        </p:spPr>
        <p:txBody>
          <a:bodyPr wrap="none" anchor="ctr"/>
          <a:lstStyle/>
          <a:p>
            <a:r>
              <a:rPr lang="en-US" sz="2800" b="1">
                <a:solidFill>
                  <a:srgbClr val="FF0000"/>
                </a:solidFill>
                <a:latin typeface=".VnArial" pitchFamily="34" charset="0"/>
              </a:rPr>
              <a:t>?1</a:t>
            </a:r>
          </a:p>
        </p:txBody>
      </p:sp>
      <p:sp>
        <p:nvSpPr>
          <p:cNvPr id="8204" name="Text Box 12"/>
          <p:cNvSpPr txBox="1">
            <a:spLocks noChangeArrowheads="1"/>
          </p:cNvSpPr>
          <p:nvPr/>
        </p:nvSpPr>
        <p:spPr bwMode="auto">
          <a:xfrm>
            <a:off x="914400" y="2743200"/>
            <a:ext cx="7772400" cy="822325"/>
          </a:xfrm>
          <a:prstGeom prst="rect">
            <a:avLst/>
          </a:prstGeom>
          <a:noFill/>
          <a:ln w="9525">
            <a:noFill/>
            <a:miter lim="800000"/>
            <a:headEnd/>
            <a:tailEnd/>
          </a:ln>
          <a:effectLst/>
        </p:spPr>
        <p:txBody>
          <a:bodyPr>
            <a:spAutoFit/>
          </a:bodyPr>
          <a:lstStyle/>
          <a:p>
            <a:pPr marL="342900" indent="-342900" algn="just">
              <a:spcBef>
                <a:spcPct val="50000"/>
              </a:spcBef>
            </a:pPr>
            <a:r>
              <a:rPr lang="en-US" sz="2400" b="1" dirty="0">
                <a:solidFill>
                  <a:srgbClr val="FF0066"/>
                </a:solidFill>
                <a:latin typeface=".VnArial" pitchFamily="34" charset="0"/>
              </a:rPr>
              <a:t>b) </a:t>
            </a:r>
            <a:r>
              <a:rPr lang="en-US" sz="2400" b="1" dirty="0" err="1">
                <a:solidFill>
                  <a:srgbClr val="FF0066"/>
                </a:solidFill>
                <a:latin typeface=".VnArial" pitchFamily="34" charset="0"/>
              </a:rPr>
              <a:t>ViÕt</a:t>
            </a:r>
            <a:r>
              <a:rPr lang="en-US" sz="2400" b="1" dirty="0">
                <a:solidFill>
                  <a:srgbClr val="FF0066"/>
                </a:solidFill>
                <a:latin typeface=".VnArial" pitchFamily="34" charset="0"/>
              </a:rPr>
              <a:t> </a:t>
            </a:r>
            <a:r>
              <a:rPr lang="en-US" sz="2400" b="1" dirty="0" err="1">
                <a:solidFill>
                  <a:srgbClr val="FF0066"/>
                </a:solidFill>
                <a:latin typeface=".VnArial" pitchFamily="34" charset="0"/>
              </a:rPr>
              <a:t>hai</a:t>
            </a:r>
            <a:r>
              <a:rPr lang="en-US" sz="2400" b="1" dirty="0">
                <a:solidFill>
                  <a:srgbClr val="FF0066"/>
                </a:solidFill>
                <a:latin typeface=".VnArial" pitchFamily="34" charset="0"/>
              </a:rPr>
              <a:t> </a:t>
            </a:r>
            <a:r>
              <a:rPr lang="en-US" sz="2400" b="1" dirty="0" err="1">
                <a:solidFill>
                  <a:srgbClr val="FF0066"/>
                </a:solidFill>
                <a:latin typeface=".VnArial" pitchFamily="34" charset="0"/>
              </a:rPr>
              <a:t>sè</a:t>
            </a:r>
            <a:r>
              <a:rPr lang="en-US" sz="2400" b="1" dirty="0">
                <a:solidFill>
                  <a:srgbClr val="FF0066"/>
                </a:solidFill>
                <a:latin typeface=".VnArial" pitchFamily="34" charset="0"/>
              </a:rPr>
              <a:t> </a:t>
            </a:r>
            <a:r>
              <a:rPr lang="en-US" sz="2400" b="1" dirty="0" err="1">
                <a:solidFill>
                  <a:srgbClr val="FF0066"/>
                </a:solidFill>
                <a:latin typeface=".VnArial" pitchFamily="34" charset="0"/>
              </a:rPr>
              <a:t>chia</a:t>
            </a:r>
            <a:r>
              <a:rPr lang="en-US" sz="2400" b="1" dirty="0">
                <a:solidFill>
                  <a:srgbClr val="FF0066"/>
                </a:solidFill>
                <a:latin typeface=".VnArial" pitchFamily="34" charset="0"/>
              </a:rPr>
              <a:t> </a:t>
            </a:r>
            <a:r>
              <a:rPr lang="en-US" sz="2400" b="1" dirty="0" err="1">
                <a:solidFill>
                  <a:srgbClr val="FF0066"/>
                </a:solidFill>
                <a:latin typeface=".VnArial" pitchFamily="34" charset="0"/>
              </a:rPr>
              <a:t>hÕt</a:t>
            </a:r>
            <a:r>
              <a:rPr lang="en-US" sz="2400" b="1" dirty="0">
                <a:solidFill>
                  <a:srgbClr val="FF0066"/>
                </a:solidFill>
                <a:latin typeface=".VnArial" pitchFamily="34" charset="0"/>
              </a:rPr>
              <a:t> </a:t>
            </a:r>
            <a:r>
              <a:rPr lang="en-US" sz="2400" b="1" dirty="0" err="1">
                <a:solidFill>
                  <a:srgbClr val="FF0066"/>
                </a:solidFill>
                <a:latin typeface=".VnArial" pitchFamily="34" charset="0"/>
              </a:rPr>
              <a:t>cho</a:t>
            </a:r>
            <a:r>
              <a:rPr lang="en-US" sz="2400" b="1" dirty="0">
                <a:solidFill>
                  <a:srgbClr val="FF0066"/>
                </a:solidFill>
                <a:latin typeface=".VnArial" pitchFamily="34" charset="0"/>
              </a:rPr>
              <a:t> 7. </a:t>
            </a:r>
            <a:r>
              <a:rPr lang="en-US" sz="2400" b="1" dirty="0" err="1">
                <a:solidFill>
                  <a:srgbClr val="FF0066"/>
                </a:solidFill>
                <a:latin typeface=".VnArial" pitchFamily="34" charset="0"/>
              </a:rPr>
              <a:t>Tæng</a:t>
            </a:r>
            <a:r>
              <a:rPr lang="en-US" sz="2400" b="1" dirty="0">
                <a:solidFill>
                  <a:srgbClr val="FF0066"/>
                </a:solidFill>
                <a:latin typeface=".VnArial" pitchFamily="34" charset="0"/>
              </a:rPr>
              <a:t> </a:t>
            </a:r>
            <a:r>
              <a:rPr lang="en-US" sz="2400" b="1" dirty="0" err="1">
                <a:solidFill>
                  <a:srgbClr val="FF0066"/>
                </a:solidFill>
                <a:latin typeface=".VnArial" pitchFamily="34" charset="0"/>
              </a:rPr>
              <a:t>cña</a:t>
            </a:r>
            <a:r>
              <a:rPr lang="en-US" sz="2400" b="1" dirty="0">
                <a:solidFill>
                  <a:srgbClr val="FF0066"/>
                </a:solidFill>
                <a:latin typeface=".VnArial" pitchFamily="34" charset="0"/>
              </a:rPr>
              <a:t> </a:t>
            </a:r>
            <a:r>
              <a:rPr lang="en-US" sz="2400" b="1" dirty="0" err="1">
                <a:solidFill>
                  <a:srgbClr val="FF0066"/>
                </a:solidFill>
                <a:latin typeface=".VnArial" pitchFamily="34" charset="0"/>
              </a:rPr>
              <a:t>chóng</a:t>
            </a:r>
            <a:r>
              <a:rPr lang="en-US" sz="2400" b="1" dirty="0">
                <a:solidFill>
                  <a:srgbClr val="FF0066"/>
                </a:solidFill>
                <a:latin typeface=".VnArial" pitchFamily="34" charset="0"/>
              </a:rPr>
              <a:t> </a:t>
            </a:r>
            <a:r>
              <a:rPr lang="en-US" sz="2400" b="1" dirty="0" err="1">
                <a:solidFill>
                  <a:srgbClr val="FF0066"/>
                </a:solidFill>
                <a:latin typeface=".VnArial" pitchFamily="34" charset="0"/>
              </a:rPr>
              <a:t>cã</a:t>
            </a:r>
            <a:r>
              <a:rPr lang="en-US" sz="2400" b="1" dirty="0">
                <a:solidFill>
                  <a:srgbClr val="FF0066"/>
                </a:solidFill>
                <a:latin typeface=".VnArial" pitchFamily="34" charset="0"/>
              </a:rPr>
              <a:t> </a:t>
            </a:r>
            <a:r>
              <a:rPr lang="en-US" sz="2400" b="1" dirty="0" err="1">
                <a:solidFill>
                  <a:srgbClr val="FF0066"/>
                </a:solidFill>
                <a:latin typeface=".VnArial" pitchFamily="34" charset="0"/>
              </a:rPr>
              <a:t>chia</a:t>
            </a:r>
            <a:r>
              <a:rPr lang="en-US" sz="2400" b="1" dirty="0">
                <a:solidFill>
                  <a:srgbClr val="FF0066"/>
                </a:solidFill>
                <a:latin typeface=".VnArial" pitchFamily="34" charset="0"/>
              </a:rPr>
              <a:t> </a:t>
            </a:r>
            <a:r>
              <a:rPr lang="en-US" sz="2400" b="1" dirty="0" err="1">
                <a:solidFill>
                  <a:srgbClr val="FF0066"/>
                </a:solidFill>
                <a:latin typeface=".VnArial" pitchFamily="34" charset="0"/>
              </a:rPr>
              <a:t>hÕt</a:t>
            </a:r>
            <a:r>
              <a:rPr lang="en-US" sz="2400" b="1" dirty="0">
                <a:solidFill>
                  <a:srgbClr val="FF0066"/>
                </a:solidFill>
                <a:latin typeface=".VnArial" pitchFamily="34" charset="0"/>
              </a:rPr>
              <a:t> </a:t>
            </a:r>
            <a:r>
              <a:rPr lang="en-US" sz="2400" b="1" dirty="0" err="1">
                <a:solidFill>
                  <a:srgbClr val="FF0066"/>
                </a:solidFill>
                <a:latin typeface=".VnArial" pitchFamily="34" charset="0"/>
              </a:rPr>
              <a:t>cho</a:t>
            </a:r>
            <a:r>
              <a:rPr lang="en-US" sz="2400" b="1" dirty="0">
                <a:solidFill>
                  <a:srgbClr val="FF0066"/>
                </a:solidFill>
                <a:latin typeface=".VnArial" pitchFamily="34" charset="0"/>
              </a:rPr>
              <a:t> 7 </a:t>
            </a:r>
            <a:r>
              <a:rPr lang="en-US" sz="2400" b="1" dirty="0" err="1">
                <a:solidFill>
                  <a:srgbClr val="FF0066"/>
                </a:solidFill>
                <a:latin typeface=".VnArial" pitchFamily="34" charset="0"/>
              </a:rPr>
              <a:t>kh«ng</a:t>
            </a:r>
            <a:r>
              <a:rPr lang="en-US" sz="2400" b="1" dirty="0">
                <a:solidFill>
                  <a:srgbClr val="FF0066"/>
                </a:solidFill>
                <a:latin typeface=".VnArial" pitchFamily="34" charset="0"/>
              </a:rPr>
              <a:t>?</a:t>
            </a:r>
          </a:p>
        </p:txBody>
      </p:sp>
    </p:spTree>
  </p:cSld>
  <p:clrMapOvr>
    <a:masterClrMapping/>
  </p:clrMapOvr>
  <p:transition spd="med">
    <p:wheel spokes="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8201"/>
                                        </p:tgtEl>
                                        <p:attrNameLst>
                                          <p:attrName>style.visibility</p:attrName>
                                        </p:attrNameLst>
                                      </p:cBhvr>
                                      <p:to>
                                        <p:strVal val="visible"/>
                                      </p:to>
                                    </p:set>
                                    <p:anim calcmode="lin" valueType="num">
                                      <p:cBhvr>
                                        <p:cTn id="7" dur="1000" fill="hold"/>
                                        <p:tgtEl>
                                          <p:spTgt spid="8201"/>
                                        </p:tgtEl>
                                        <p:attrNameLst>
                                          <p:attrName>ppt_x</p:attrName>
                                        </p:attrNameLst>
                                      </p:cBhvr>
                                      <p:tavLst>
                                        <p:tav tm="0">
                                          <p:val>
                                            <p:strVal val="#ppt_x-.2"/>
                                          </p:val>
                                        </p:tav>
                                        <p:tav tm="100000">
                                          <p:val>
                                            <p:strVal val="#ppt_x"/>
                                          </p:val>
                                        </p:tav>
                                      </p:tavLst>
                                    </p:anim>
                                    <p:anim calcmode="lin" valueType="num">
                                      <p:cBhvr>
                                        <p:cTn id="8" dur="1000" fill="hold"/>
                                        <p:tgtEl>
                                          <p:spTgt spid="8201"/>
                                        </p:tgtEl>
                                        <p:attrNameLst>
                                          <p:attrName>ppt_y</p:attrName>
                                        </p:attrNameLst>
                                      </p:cBhvr>
                                      <p:tavLst>
                                        <p:tav tm="0">
                                          <p:val>
                                            <p:strVal val="#ppt_y"/>
                                          </p:val>
                                        </p:tav>
                                        <p:tav tm="100000">
                                          <p:val>
                                            <p:strVal val="#ppt_y"/>
                                          </p:val>
                                        </p:tav>
                                      </p:tavLst>
                                    </p:anim>
                                    <p:animEffect transition="in" filter="wipe(right)" prLst="gradientSize: 0.1">
                                      <p:cBhvr>
                                        <p:cTn id="9" dur="1000"/>
                                        <p:tgtEl>
                                          <p:spTgt spid="8201"/>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grpId="0" nodeType="clickEffect">
                                  <p:stCondLst>
                                    <p:cond delay="0"/>
                                  </p:stCondLst>
                                  <p:childTnLst>
                                    <p:set>
                                      <p:cBhvr>
                                        <p:cTn id="13" dur="1" fill="hold">
                                          <p:stCondLst>
                                            <p:cond delay="0"/>
                                          </p:stCondLst>
                                        </p:cTn>
                                        <p:tgtEl>
                                          <p:spTgt spid="8202"/>
                                        </p:tgtEl>
                                        <p:attrNameLst>
                                          <p:attrName>style.visibility</p:attrName>
                                        </p:attrNameLst>
                                      </p:cBhvr>
                                      <p:to>
                                        <p:strVal val="visible"/>
                                      </p:to>
                                    </p:set>
                                    <p:anim calcmode="lin" valueType="num">
                                      <p:cBhvr>
                                        <p:cTn id="14" dur="1000" fill="hold"/>
                                        <p:tgtEl>
                                          <p:spTgt spid="8202"/>
                                        </p:tgtEl>
                                        <p:attrNameLst>
                                          <p:attrName>ppt_w</p:attrName>
                                        </p:attrNameLst>
                                      </p:cBhvr>
                                      <p:tavLst>
                                        <p:tav tm="0">
                                          <p:val>
                                            <p:fltVal val="0"/>
                                          </p:val>
                                        </p:tav>
                                        <p:tav tm="100000">
                                          <p:val>
                                            <p:strVal val="#ppt_w"/>
                                          </p:val>
                                        </p:tav>
                                      </p:tavLst>
                                    </p:anim>
                                    <p:anim calcmode="lin" valueType="num">
                                      <p:cBhvr>
                                        <p:cTn id="15" dur="1000" fill="hold"/>
                                        <p:tgtEl>
                                          <p:spTgt spid="8202"/>
                                        </p:tgtEl>
                                        <p:attrNameLst>
                                          <p:attrName>ppt_h</p:attrName>
                                        </p:attrNameLst>
                                      </p:cBhvr>
                                      <p:tavLst>
                                        <p:tav tm="0">
                                          <p:val>
                                            <p:fltVal val="0"/>
                                          </p:val>
                                        </p:tav>
                                        <p:tav tm="100000">
                                          <p:val>
                                            <p:strVal val="#ppt_h"/>
                                          </p:val>
                                        </p:tav>
                                      </p:tavLst>
                                    </p:anim>
                                    <p:animEffect transition="in" filter="fade">
                                      <p:cBhvr>
                                        <p:cTn id="16" dur="1000"/>
                                        <p:tgtEl>
                                          <p:spTgt spid="8202"/>
                                        </p:tgtEl>
                                      </p:cBhvr>
                                    </p:animEffect>
                                  </p:childTnLst>
                                </p:cTn>
                              </p:par>
                              <p:par>
                                <p:cTn id="17" presetID="53" presetClass="entr" presetSubtype="0" fill="hold" grpId="0" nodeType="withEffect">
                                  <p:stCondLst>
                                    <p:cond delay="0"/>
                                  </p:stCondLst>
                                  <p:childTnLst>
                                    <p:set>
                                      <p:cBhvr>
                                        <p:cTn id="18" dur="1" fill="hold">
                                          <p:stCondLst>
                                            <p:cond delay="0"/>
                                          </p:stCondLst>
                                        </p:cTn>
                                        <p:tgtEl>
                                          <p:spTgt spid="8203"/>
                                        </p:tgtEl>
                                        <p:attrNameLst>
                                          <p:attrName>style.visibility</p:attrName>
                                        </p:attrNameLst>
                                      </p:cBhvr>
                                      <p:to>
                                        <p:strVal val="visible"/>
                                      </p:to>
                                    </p:set>
                                    <p:anim calcmode="lin" valueType="num">
                                      <p:cBhvr>
                                        <p:cTn id="19" dur="1000" fill="hold"/>
                                        <p:tgtEl>
                                          <p:spTgt spid="8203"/>
                                        </p:tgtEl>
                                        <p:attrNameLst>
                                          <p:attrName>ppt_w</p:attrName>
                                        </p:attrNameLst>
                                      </p:cBhvr>
                                      <p:tavLst>
                                        <p:tav tm="0">
                                          <p:val>
                                            <p:fltVal val="0"/>
                                          </p:val>
                                        </p:tav>
                                        <p:tav tm="100000">
                                          <p:val>
                                            <p:strVal val="#ppt_w"/>
                                          </p:val>
                                        </p:tav>
                                      </p:tavLst>
                                    </p:anim>
                                    <p:anim calcmode="lin" valueType="num">
                                      <p:cBhvr>
                                        <p:cTn id="20" dur="1000" fill="hold"/>
                                        <p:tgtEl>
                                          <p:spTgt spid="8203"/>
                                        </p:tgtEl>
                                        <p:attrNameLst>
                                          <p:attrName>ppt_h</p:attrName>
                                        </p:attrNameLst>
                                      </p:cBhvr>
                                      <p:tavLst>
                                        <p:tav tm="0">
                                          <p:val>
                                            <p:fltVal val="0"/>
                                          </p:val>
                                        </p:tav>
                                        <p:tav tm="100000">
                                          <p:val>
                                            <p:strVal val="#ppt_h"/>
                                          </p:val>
                                        </p:tav>
                                      </p:tavLst>
                                    </p:anim>
                                    <p:animEffect transition="in" filter="fade">
                                      <p:cBhvr>
                                        <p:cTn id="21" dur="1000"/>
                                        <p:tgtEl>
                                          <p:spTgt spid="8203"/>
                                        </p:tgtEl>
                                      </p:cBhvr>
                                    </p:animEffect>
                                  </p:childTnLst>
                                </p:cTn>
                              </p:par>
                            </p:childTnLst>
                          </p:cTn>
                        </p:par>
                      </p:childTnLst>
                    </p:cTn>
                  </p:par>
                  <p:par>
                    <p:cTn id="22" fill="hold">
                      <p:stCondLst>
                        <p:cond delay="indefinite"/>
                      </p:stCondLst>
                      <p:childTnLst>
                        <p:par>
                          <p:cTn id="23" fill="hold">
                            <p:stCondLst>
                              <p:cond delay="0"/>
                            </p:stCondLst>
                            <p:childTnLst>
                              <p:par>
                                <p:cTn id="24" presetID="53" presetClass="entr" presetSubtype="0" fill="hold" grpId="0" nodeType="clickEffect">
                                  <p:stCondLst>
                                    <p:cond delay="0"/>
                                  </p:stCondLst>
                                  <p:childTnLst>
                                    <p:set>
                                      <p:cBhvr>
                                        <p:cTn id="25" dur="1" fill="hold">
                                          <p:stCondLst>
                                            <p:cond delay="0"/>
                                          </p:stCondLst>
                                        </p:cTn>
                                        <p:tgtEl>
                                          <p:spTgt spid="8204"/>
                                        </p:tgtEl>
                                        <p:attrNameLst>
                                          <p:attrName>style.visibility</p:attrName>
                                        </p:attrNameLst>
                                      </p:cBhvr>
                                      <p:to>
                                        <p:strVal val="visible"/>
                                      </p:to>
                                    </p:set>
                                    <p:anim calcmode="lin" valueType="num">
                                      <p:cBhvr>
                                        <p:cTn id="26" dur="1000" fill="hold"/>
                                        <p:tgtEl>
                                          <p:spTgt spid="8204"/>
                                        </p:tgtEl>
                                        <p:attrNameLst>
                                          <p:attrName>ppt_w</p:attrName>
                                        </p:attrNameLst>
                                      </p:cBhvr>
                                      <p:tavLst>
                                        <p:tav tm="0">
                                          <p:val>
                                            <p:fltVal val="0"/>
                                          </p:val>
                                        </p:tav>
                                        <p:tav tm="100000">
                                          <p:val>
                                            <p:strVal val="#ppt_w"/>
                                          </p:val>
                                        </p:tav>
                                      </p:tavLst>
                                    </p:anim>
                                    <p:anim calcmode="lin" valueType="num">
                                      <p:cBhvr>
                                        <p:cTn id="27" dur="1000" fill="hold"/>
                                        <p:tgtEl>
                                          <p:spTgt spid="8204"/>
                                        </p:tgtEl>
                                        <p:attrNameLst>
                                          <p:attrName>ppt_h</p:attrName>
                                        </p:attrNameLst>
                                      </p:cBhvr>
                                      <p:tavLst>
                                        <p:tav tm="0">
                                          <p:val>
                                            <p:fltVal val="0"/>
                                          </p:val>
                                        </p:tav>
                                        <p:tav tm="100000">
                                          <p:val>
                                            <p:strVal val="#ppt_h"/>
                                          </p:val>
                                        </p:tav>
                                      </p:tavLst>
                                    </p:anim>
                                    <p:animEffect transition="in" filter="fade">
                                      <p:cBhvr>
                                        <p:cTn id="28" dur="1000"/>
                                        <p:tgtEl>
                                          <p:spTgt spid="820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201" grpId="0"/>
      <p:bldP spid="8202" grpId="0"/>
      <p:bldP spid="8203" grpId="0" animBg="1"/>
      <p:bldP spid="820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81" name="Text Box 17"/>
          <p:cNvSpPr txBox="1">
            <a:spLocks noChangeArrowheads="1"/>
          </p:cNvSpPr>
          <p:nvPr/>
        </p:nvSpPr>
        <p:spPr bwMode="auto">
          <a:xfrm>
            <a:off x="228600" y="1524000"/>
            <a:ext cx="9072605" cy="523220"/>
          </a:xfrm>
          <a:prstGeom prst="rect">
            <a:avLst/>
          </a:prstGeom>
          <a:noFill/>
          <a:ln w="9525">
            <a:noFill/>
            <a:miter lim="800000"/>
            <a:headEnd/>
            <a:tailEnd/>
          </a:ln>
          <a:effectLst/>
        </p:spPr>
        <p:txBody>
          <a:bodyPr wrap="square">
            <a:spAutoFit/>
          </a:bodyPr>
          <a:lstStyle/>
          <a:p>
            <a:pPr algn="just">
              <a:spcBef>
                <a:spcPct val="50000"/>
              </a:spcBef>
            </a:pPr>
            <a:r>
              <a:rPr lang="en-US" sz="2800" b="1" dirty="0" smtClean="0">
                <a:solidFill>
                  <a:srgbClr val="0000CC"/>
                </a:solidFill>
                <a:latin typeface=".VnArial" pitchFamily="34" charset="0"/>
              </a:rPr>
              <a:t>a</a:t>
            </a:r>
            <a:r>
              <a:rPr lang="en-US" sz="2800" b="1" dirty="0">
                <a:solidFill>
                  <a:srgbClr val="0000CC"/>
                </a:solidFill>
                <a:latin typeface=".VnArial" pitchFamily="34" charset="0"/>
              </a:rPr>
              <a:t>) </a:t>
            </a:r>
            <a:r>
              <a:rPr lang="en-US" sz="2800" b="1" dirty="0" err="1">
                <a:solidFill>
                  <a:srgbClr val="0000CC"/>
                </a:solidFill>
                <a:latin typeface=".VnArial" pitchFamily="34" charset="0"/>
              </a:rPr>
              <a:t>TÝnh</a:t>
            </a:r>
            <a:r>
              <a:rPr lang="en-US" sz="2800" b="1" dirty="0">
                <a:solidFill>
                  <a:srgbClr val="0000CC"/>
                </a:solidFill>
                <a:latin typeface=".VnArial" pitchFamily="34" charset="0"/>
              </a:rPr>
              <a:t> </a:t>
            </a:r>
            <a:r>
              <a:rPr lang="en-US" sz="2800" b="1" dirty="0" err="1">
                <a:solidFill>
                  <a:srgbClr val="0000CC"/>
                </a:solidFill>
                <a:latin typeface=".VnArial" pitchFamily="34" charset="0"/>
              </a:rPr>
              <a:t>chÊt</a:t>
            </a:r>
            <a:r>
              <a:rPr lang="en-US" sz="2800" b="1" dirty="0">
                <a:solidFill>
                  <a:srgbClr val="0000CC"/>
                </a:solidFill>
                <a:latin typeface=".VnArial" pitchFamily="34" charset="0"/>
              </a:rPr>
              <a:t> 1 </a:t>
            </a:r>
            <a:r>
              <a:rPr lang="en-US" sz="2800" b="1" dirty="0" err="1" smtClean="0">
                <a:solidFill>
                  <a:srgbClr val="0000CC"/>
                </a:solidFill>
                <a:latin typeface=".VnArial" pitchFamily="34" charset="0"/>
              </a:rPr>
              <a:t>cã</a:t>
            </a:r>
            <a:r>
              <a:rPr lang="en-US" sz="2800" b="1" dirty="0" smtClean="0">
                <a:solidFill>
                  <a:srgbClr val="0000CC"/>
                </a:solidFill>
                <a:latin typeface=".VnArial" pitchFamily="34" charset="0"/>
              </a:rPr>
              <a:t> </a:t>
            </a:r>
            <a:r>
              <a:rPr lang="en-US" sz="2800" b="1" dirty="0">
                <a:solidFill>
                  <a:srgbClr val="0000CC"/>
                </a:solidFill>
                <a:latin typeface=".VnArial" pitchFamily="34" charset="0"/>
              </a:rPr>
              <a:t>®</a:t>
            </a:r>
            <a:r>
              <a:rPr lang="en-US" sz="2800" b="1" dirty="0" err="1">
                <a:solidFill>
                  <a:srgbClr val="0000CC"/>
                </a:solidFill>
                <a:latin typeface=".VnArial" pitchFamily="34" charset="0"/>
              </a:rPr>
              <a:t>óng</a:t>
            </a:r>
            <a:r>
              <a:rPr lang="en-US" sz="2800" b="1" dirty="0">
                <a:solidFill>
                  <a:srgbClr val="0000CC"/>
                </a:solidFill>
                <a:latin typeface=".VnArial" pitchFamily="34" charset="0"/>
              </a:rPr>
              <a:t> </a:t>
            </a:r>
            <a:r>
              <a:rPr lang="en-US" sz="2800" b="1" dirty="0" err="1">
                <a:solidFill>
                  <a:srgbClr val="0000CC"/>
                </a:solidFill>
                <a:latin typeface=".VnArial" pitchFamily="34" charset="0"/>
              </a:rPr>
              <a:t>víi</a:t>
            </a:r>
            <a:r>
              <a:rPr lang="en-US" sz="2800" b="1" dirty="0">
                <a:solidFill>
                  <a:srgbClr val="0000CC"/>
                </a:solidFill>
                <a:latin typeface=".VnArial" pitchFamily="34" charset="0"/>
              </a:rPr>
              <a:t> </a:t>
            </a:r>
            <a:r>
              <a:rPr lang="en-US" sz="2800" b="1" dirty="0" err="1">
                <a:solidFill>
                  <a:srgbClr val="0000CC"/>
                </a:solidFill>
                <a:latin typeface=".VnArial" pitchFamily="34" charset="0"/>
              </a:rPr>
              <a:t>mét</a:t>
            </a:r>
            <a:r>
              <a:rPr lang="en-US" sz="2800" b="1" dirty="0">
                <a:solidFill>
                  <a:srgbClr val="0000CC"/>
                </a:solidFill>
                <a:latin typeface=".VnArial" pitchFamily="34" charset="0"/>
              </a:rPr>
              <a:t> </a:t>
            </a:r>
            <a:r>
              <a:rPr lang="en-US" sz="2800" b="1" dirty="0" err="1" smtClean="0">
                <a:solidFill>
                  <a:srgbClr val="0000CC"/>
                </a:solidFill>
                <a:latin typeface=".VnArial" pitchFamily="34" charset="0"/>
              </a:rPr>
              <a:t>hiÖu</a:t>
            </a:r>
            <a:r>
              <a:rPr lang="en-US" sz="2800" b="1" dirty="0" smtClean="0">
                <a:solidFill>
                  <a:srgbClr val="0000CC"/>
                </a:solidFill>
                <a:latin typeface=".VnArial" pitchFamily="34" charset="0"/>
              </a:rPr>
              <a:t>?</a:t>
            </a:r>
            <a:endParaRPr lang="en-US" sz="2800" b="1" dirty="0">
              <a:solidFill>
                <a:srgbClr val="0000CC"/>
              </a:solidFill>
              <a:latin typeface=".VnArial" pitchFamily="34" charset="0"/>
              <a:sym typeface="Euclid Symbol" pitchFamily="18" charset="2"/>
            </a:endParaRPr>
          </a:p>
        </p:txBody>
      </p:sp>
      <p:sp>
        <p:nvSpPr>
          <p:cNvPr id="11285" name="Text Box 21"/>
          <p:cNvSpPr txBox="1">
            <a:spLocks noChangeArrowheads="1"/>
          </p:cNvSpPr>
          <p:nvPr/>
        </p:nvSpPr>
        <p:spPr bwMode="auto">
          <a:xfrm>
            <a:off x="152400" y="2819400"/>
            <a:ext cx="8991600" cy="1384995"/>
          </a:xfrm>
          <a:prstGeom prst="rect">
            <a:avLst/>
          </a:prstGeom>
          <a:noFill/>
          <a:ln w="9525">
            <a:noFill/>
            <a:miter lim="800000"/>
            <a:headEnd/>
            <a:tailEnd/>
          </a:ln>
          <a:effectLst/>
        </p:spPr>
        <p:txBody>
          <a:bodyPr wrap="square">
            <a:spAutoFit/>
          </a:bodyPr>
          <a:lstStyle/>
          <a:p>
            <a:pPr algn="just">
              <a:spcBef>
                <a:spcPct val="50000"/>
              </a:spcBef>
            </a:pPr>
            <a:r>
              <a:rPr lang="en-US" sz="2800" b="1" dirty="0">
                <a:solidFill>
                  <a:srgbClr val="0000CC"/>
                </a:solidFill>
                <a:latin typeface=".VnArial" pitchFamily="34" charset="0"/>
              </a:rPr>
              <a:t> b) </a:t>
            </a:r>
            <a:r>
              <a:rPr lang="en-US" sz="2800" b="1" dirty="0" err="1">
                <a:solidFill>
                  <a:srgbClr val="0000CC"/>
                </a:solidFill>
                <a:latin typeface=".VnArial" pitchFamily="34" charset="0"/>
              </a:rPr>
              <a:t>TÝnh</a:t>
            </a:r>
            <a:r>
              <a:rPr lang="en-US" sz="2800" b="1" dirty="0">
                <a:solidFill>
                  <a:srgbClr val="0000CC"/>
                </a:solidFill>
                <a:latin typeface=".VnArial" pitchFamily="34" charset="0"/>
              </a:rPr>
              <a:t> </a:t>
            </a:r>
            <a:r>
              <a:rPr lang="en-US" sz="2800" b="1" dirty="0" err="1">
                <a:solidFill>
                  <a:srgbClr val="0000CC"/>
                </a:solidFill>
                <a:latin typeface=".VnArial" pitchFamily="34" charset="0"/>
              </a:rPr>
              <a:t>chÊt</a:t>
            </a:r>
            <a:r>
              <a:rPr lang="en-US" sz="2800" b="1" dirty="0">
                <a:solidFill>
                  <a:srgbClr val="0000CC"/>
                </a:solidFill>
                <a:latin typeface=".VnArial" pitchFamily="34" charset="0"/>
              </a:rPr>
              <a:t> 1 </a:t>
            </a:r>
            <a:r>
              <a:rPr lang="en-US" sz="2800" b="1" dirty="0" err="1" smtClean="0">
                <a:solidFill>
                  <a:srgbClr val="0000CC"/>
                </a:solidFill>
                <a:latin typeface=".VnArial" pitchFamily="34" charset="0"/>
              </a:rPr>
              <a:t>cã</a:t>
            </a:r>
            <a:r>
              <a:rPr lang="en-US" sz="2800" b="1" dirty="0" smtClean="0">
                <a:solidFill>
                  <a:srgbClr val="0000CC"/>
                </a:solidFill>
                <a:latin typeface=".VnArial" pitchFamily="34" charset="0"/>
              </a:rPr>
              <a:t> </a:t>
            </a:r>
            <a:r>
              <a:rPr lang="en-US" sz="2800" b="1" dirty="0">
                <a:solidFill>
                  <a:srgbClr val="0000CC"/>
                </a:solidFill>
                <a:latin typeface=".VnArial" pitchFamily="34" charset="0"/>
              </a:rPr>
              <a:t>®</a:t>
            </a:r>
            <a:r>
              <a:rPr lang="en-US" sz="2800" b="1" dirty="0" err="1">
                <a:solidFill>
                  <a:srgbClr val="0000CC"/>
                </a:solidFill>
                <a:latin typeface=".VnArial" pitchFamily="34" charset="0"/>
              </a:rPr>
              <a:t>óng</a:t>
            </a:r>
            <a:r>
              <a:rPr lang="en-US" sz="2800" b="1" dirty="0">
                <a:solidFill>
                  <a:srgbClr val="0000CC"/>
                </a:solidFill>
                <a:latin typeface=".VnArial" pitchFamily="34" charset="0"/>
              </a:rPr>
              <a:t> </a:t>
            </a:r>
            <a:r>
              <a:rPr lang="en-US" sz="2800" b="1" dirty="0" err="1">
                <a:solidFill>
                  <a:srgbClr val="0000CC"/>
                </a:solidFill>
                <a:latin typeface=".VnArial" pitchFamily="34" charset="0"/>
              </a:rPr>
              <a:t>víi</a:t>
            </a:r>
            <a:r>
              <a:rPr lang="en-US" sz="2800" b="1" dirty="0">
                <a:solidFill>
                  <a:srgbClr val="0000CC"/>
                </a:solidFill>
                <a:latin typeface=".VnArial" pitchFamily="34" charset="0"/>
              </a:rPr>
              <a:t> </a:t>
            </a:r>
            <a:r>
              <a:rPr lang="en-US" sz="2800" b="1" dirty="0" err="1">
                <a:solidFill>
                  <a:srgbClr val="0000CC"/>
                </a:solidFill>
                <a:latin typeface=".VnArial" pitchFamily="34" charset="0"/>
              </a:rPr>
              <a:t>mét</a:t>
            </a:r>
            <a:r>
              <a:rPr lang="en-US" sz="2800" b="1" dirty="0">
                <a:solidFill>
                  <a:srgbClr val="0000CC"/>
                </a:solidFill>
                <a:latin typeface=".VnArial" pitchFamily="34" charset="0"/>
              </a:rPr>
              <a:t> </a:t>
            </a:r>
            <a:r>
              <a:rPr lang="en-US" sz="2800" b="1" dirty="0" err="1">
                <a:solidFill>
                  <a:srgbClr val="0000CC"/>
                </a:solidFill>
                <a:latin typeface=".VnArial" pitchFamily="34" charset="0"/>
              </a:rPr>
              <a:t>tæng</a:t>
            </a:r>
            <a:r>
              <a:rPr lang="en-US" sz="2800" b="1" dirty="0">
                <a:solidFill>
                  <a:srgbClr val="0000CC"/>
                </a:solidFill>
                <a:latin typeface=".VnArial" pitchFamily="34" charset="0"/>
              </a:rPr>
              <a:t> </a:t>
            </a:r>
            <a:r>
              <a:rPr lang="en-US" sz="2800" b="1" dirty="0" err="1">
                <a:solidFill>
                  <a:srgbClr val="0000CC"/>
                </a:solidFill>
                <a:latin typeface=".VnArial" pitchFamily="34" charset="0"/>
              </a:rPr>
              <a:t>cã</a:t>
            </a:r>
            <a:r>
              <a:rPr lang="en-US" sz="2800" b="1" dirty="0">
                <a:solidFill>
                  <a:srgbClr val="0000CC"/>
                </a:solidFill>
                <a:latin typeface=".VnArial" pitchFamily="34" charset="0"/>
              </a:rPr>
              <a:t> </a:t>
            </a:r>
            <a:r>
              <a:rPr lang="en-US" sz="2800" b="1" dirty="0" err="1">
                <a:solidFill>
                  <a:srgbClr val="0000CC"/>
                </a:solidFill>
                <a:latin typeface=".VnArial" pitchFamily="34" charset="0"/>
              </a:rPr>
              <a:t>nhiÒu</a:t>
            </a:r>
            <a:r>
              <a:rPr lang="en-US" sz="2800" b="1" dirty="0">
                <a:solidFill>
                  <a:srgbClr val="0000CC"/>
                </a:solidFill>
                <a:latin typeface=".VnArial" pitchFamily="34" charset="0"/>
              </a:rPr>
              <a:t> </a:t>
            </a:r>
            <a:r>
              <a:rPr lang="en-US" sz="2800" b="1" dirty="0" err="1">
                <a:solidFill>
                  <a:srgbClr val="0000CC"/>
                </a:solidFill>
                <a:latin typeface=".VnArial" pitchFamily="34" charset="0"/>
              </a:rPr>
              <a:t>sè</a:t>
            </a:r>
            <a:r>
              <a:rPr lang="en-US" sz="2800" b="1" dirty="0">
                <a:solidFill>
                  <a:srgbClr val="0000CC"/>
                </a:solidFill>
                <a:latin typeface=".VnArial" pitchFamily="34" charset="0"/>
              </a:rPr>
              <a:t> </a:t>
            </a:r>
            <a:r>
              <a:rPr lang="en-US" sz="2800" b="1" dirty="0" smtClean="0">
                <a:solidFill>
                  <a:srgbClr val="0000CC"/>
                </a:solidFill>
                <a:latin typeface=".VnArial" pitchFamily="34" charset="0"/>
              </a:rPr>
              <a:t>h¹ng?                                                                                                    </a:t>
            </a:r>
            <a:r>
              <a:rPr lang="en-US" sz="2800" b="1" dirty="0">
                <a:solidFill>
                  <a:srgbClr val="0000CC"/>
                </a:solidFill>
                <a:latin typeface=".VnArial" pitchFamily="34" charset="0"/>
              </a:rPr>
              <a:t>	</a:t>
            </a:r>
            <a:endParaRPr lang="en-US" sz="2800" b="1" dirty="0">
              <a:solidFill>
                <a:srgbClr val="0000CC"/>
              </a:solidFill>
              <a:latin typeface=".VnArial" pitchFamily="34" charset="0"/>
              <a:sym typeface="Euclid Symbol" pitchFamily="18" charset="2"/>
            </a:endParaRPr>
          </a:p>
        </p:txBody>
      </p:sp>
      <p:sp>
        <p:nvSpPr>
          <p:cNvPr id="31" name="Text Box 10"/>
          <p:cNvSpPr txBox="1">
            <a:spLocks noChangeArrowheads="1"/>
          </p:cNvSpPr>
          <p:nvPr/>
        </p:nvSpPr>
        <p:spPr bwMode="auto">
          <a:xfrm>
            <a:off x="304800" y="4267200"/>
            <a:ext cx="7391400" cy="523220"/>
          </a:xfrm>
          <a:prstGeom prst="rect">
            <a:avLst/>
          </a:prstGeom>
          <a:noFill/>
          <a:ln w="9525">
            <a:noFill/>
            <a:miter lim="800000"/>
            <a:headEnd/>
            <a:tailEnd/>
          </a:ln>
          <a:effectLst/>
        </p:spPr>
        <p:txBody>
          <a:bodyPr wrap="square">
            <a:spAutoFit/>
          </a:bodyPr>
          <a:lstStyle/>
          <a:p>
            <a:pPr marL="342900" indent="-342900" algn="l">
              <a:spcBef>
                <a:spcPct val="50000"/>
              </a:spcBef>
            </a:pPr>
            <a:r>
              <a:rPr lang="en-US" sz="2800" b="1" dirty="0" smtClean="0">
                <a:solidFill>
                  <a:srgbClr val="0000CC"/>
                </a:solidFill>
                <a:latin typeface=".VnArial" pitchFamily="34" charset="0"/>
              </a:rPr>
              <a:t>c) </a:t>
            </a:r>
            <a:r>
              <a:rPr lang="en-US" sz="2800" b="1" dirty="0" err="1" smtClean="0">
                <a:solidFill>
                  <a:srgbClr val="0000CC"/>
                </a:solidFill>
                <a:latin typeface=".VnArial" pitchFamily="34" charset="0"/>
              </a:rPr>
              <a:t>NÕu</a:t>
            </a:r>
            <a:r>
              <a:rPr lang="en-US" sz="2800" b="1" dirty="0" smtClean="0">
                <a:solidFill>
                  <a:srgbClr val="0000CC"/>
                </a:solidFill>
                <a:latin typeface=".VnArial" pitchFamily="34" charset="0"/>
              </a:rPr>
              <a:t> a    </a:t>
            </a:r>
            <a:r>
              <a:rPr lang="en-US" sz="2800" b="1" dirty="0">
                <a:solidFill>
                  <a:srgbClr val="0000CC"/>
                </a:solidFill>
                <a:latin typeface=".VnArial" pitchFamily="34" charset="0"/>
              </a:rPr>
              <a:t>m vµ b  m </a:t>
            </a:r>
            <a:r>
              <a:rPr lang="en-US" sz="2800" b="1" dirty="0" smtClean="0">
                <a:solidFill>
                  <a:srgbClr val="0000CC"/>
                </a:solidFill>
                <a:latin typeface=".VnArial" pitchFamily="34" charset="0"/>
              </a:rPr>
              <a:t> </a:t>
            </a:r>
            <a:r>
              <a:rPr lang="en-US" sz="2800" b="1" dirty="0" err="1" smtClean="0">
                <a:solidFill>
                  <a:srgbClr val="0000CC"/>
                </a:solidFill>
                <a:latin typeface=".VnArial" pitchFamily="34" charset="0"/>
              </a:rPr>
              <a:t>th</a:t>
            </a:r>
            <a:r>
              <a:rPr lang="en-US" sz="2800" b="1" dirty="0" smtClean="0">
                <a:solidFill>
                  <a:srgbClr val="0000CC"/>
                </a:solidFill>
                <a:latin typeface=".VnArial" pitchFamily="34" charset="0"/>
              </a:rPr>
              <a:t>×   </a:t>
            </a:r>
            <a:r>
              <a:rPr lang="en-US" sz="2800" b="1" dirty="0" smtClean="0">
                <a:solidFill>
                  <a:srgbClr val="0000CC"/>
                </a:solidFill>
                <a:latin typeface=".VnArial" pitchFamily="34" charset="0"/>
                <a:sym typeface="Euclid Symbol" pitchFamily="18" charset="2"/>
              </a:rPr>
              <a:t>(</a:t>
            </a:r>
            <a:r>
              <a:rPr lang="en-US" sz="2800" b="1" dirty="0" err="1" smtClean="0">
                <a:solidFill>
                  <a:srgbClr val="0000CC"/>
                </a:solidFill>
                <a:latin typeface=".VnArial" pitchFamily="34" charset="0"/>
                <a:sym typeface="Euclid Symbol" pitchFamily="18" charset="2"/>
              </a:rPr>
              <a:t>a.k</a:t>
            </a:r>
            <a:r>
              <a:rPr lang="en-US" sz="2800" b="1" dirty="0" smtClean="0">
                <a:solidFill>
                  <a:srgbClr val="0000CC"/>
                </a:solidFill>
                <a:latin typeface=".VnArial" pitchFamily="34" charset="0"/>
                <a:sym typeface="Euclid Symbol" pitchFamily="18" charset="2"/>
              </a:rPr>
              <a:t> </a:t>
            </a:r>
            <a:r>
              <a:rPr lang="en-US" sz="2800" b="1" dirty="0">
                <a:solidFill>
                  <a:srgbClr val="0000CC"/>
                </a:solidFill>
                <a:latin typeface=".VnArial" pitchFamily="34" charset="0"/>
                <a:sym typeface="Euclid Symbol" pitchFamily="18" charset="2"/>
              </a:rPr>
              <a:t>+ </a:t>
            </a:r>
            <a:r>
              <a:rPr lang="en-US" sz="2800" b="1" dirty="0" err="1" smtClean="0">
                <a:solidFill>
                  <a:srgbClr val="0000CC"/>
                </a:solidFill>
                <a:latin typeface=".VnArial" pitchFamily="34" charset="0"/>
                <a:sym typeface="Euclid Symbol" pitchFamily="18" charset="2"/>
              </a:rPr>
              <a:t>b.q</a:t>
            </a:r>
            <a:r>
              <a:rPr lang="en-US" sz="2800" b="1" dirty="0" smtClean="0">
                <a:solidFill>
                  <a:srgbClr val="0000CC"/>
                </a:solidFill>
                <a:latin typeface=".VnArial" pitchFamily="34" charset="0"/>
                <a:sym typeface="Euclid Symbol" pitchFamily="18" charset="2"/>
              </a:rPr>
              <a:t>)    m?</a:t>
            </a:r>
            <a:endParaRPr lang="en-US" sz="2800" b="1" dirty="0">
              <a:solidFill>
                <a:srgbClr val="0000CC"/>
              </a:solidFill>
              <a:latin typeface=".VnArial" pitchFamily="34" charset="0"/>
              <a:sym typeface="Euclid Symbol" pitchFamily="18" charset="2"/>
            </a:endParaRPr>
          </a:p>
        </p:txBody>
      </p:sp>
      <p:graphicFrame>
        <p:nvGraphicFramePr>
          <p:cNvPr id="11296" name="Object 32"/>
          <p:cNvGraphicFramePr>
            <a:graphicFrameLocks noChangeAspect="1"/>
          </p:cNvGraphicFramePr>
          <p:nvPr/>
        </p:nvGraphicFramePr>
        <p:xfrm>
          <a:off x="1905000" y="4267200"/>
          <a:ext cx="324022" cy="457200"/>
        </p:xfrm>
        <a:graphic>
          <a:graphicData uri="http://schemas.openxmlformats.org/presentationml/2006/ole">
            <mc:AlternateContent xmlns:mc="http://schemas.openxmlformats.org/markup-compatibility/2006">
              <mc:Choice xmlns:v="urn:schemas-microsoft-com:vml" Requires="v">
                <p:oleObj spid="_x0000_s11305" name="Equation" r:id="rId4" imgW="75960" imgH="177480" progId="">
                  <p:embed/>
                </p:oleObj>
              </mc:Choice>
              <mc:Fallback>
                <p:oleObj name="Equation" r:id="rId4" imgW="75960" imgH="177480" progId="">
                  <p:embed/>
                  <p:pic>
                    <p:nvPicPr>
                      <p:cNvPr id="0" name="Picture 3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905000" y="4267200"/>
                        <a:ext cx="32402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9900FF"/>
                            </a:solidFill>
                            <a:miter lim="800000"/>
                            <a:headEnd/>
                            <a:tailEnd/>
                          </a14:hiddenLine>
                        </a:ext>
                      </a:extLst>
                    </p:spPr>
                  </p:pic>
                </p:oleObj>
              </mc:Fallback>
            </mc:AlternateContent>
          </a:graphicData>
        </a:graphic>
      </p:graphicFrame>
      <p:graphicFrame>
        <p:nvGraphicFramePr>
          <p:cNvPr id="11297" name="Object 33"/>
          <p:cNvGraphicFramePr>
            <a:graphicFrameLocks noChangeAspect="1"/>
          </p:cNvGraphicFramePr>
          <p:nvPr/>
        </p:nvGraphicFramePr>
        <p:xfrm>
          <a:off x="3333578" y="4343400"/>
          <a:ext cx="324022" cy="457200"/>
        </p:xfrm>
        <a:graphic>
          <a:graphicData uri="http://schemas.openxmlformats.org/presentationml/2006/ole">
            <mc:AlternateContent xmlns:mc="http://schemas.openxmlformats.org/markup-compatibility/2006">
              <mc:Choice xmlns:v="urn:schemas-microsoft-com:vml" Requires="v">
                <p:oleObj spid="_x0000_s11306" name="Equation" r:id="rId6" imgW="75960" imgH="177480" progId="">
                  <p:embed/>
                </p:oleObj>
              </mc:Choice>
              <mc:Fallback>
                <p:oleObj name="Equation" r:id="rId6" imgW="75960" imgH="177480" progId="">
                  <p:embed/>
                  <p:pic>
                    <p:nvPicPr>
                      <p:cNvPr id="0" name="Picture 3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333578" y="4343400"/>
                        <a:ext cx="32402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9900FF"/>
                            </a:solidFill>
                            <a:miter lim="800000"/>
                            <a:headEnd/>
                            <a:tailEnd/>
                          </a14:hiddenLine>
                        </a:ext>
                      </a:extLst>
                    </p:spPr>
                  </p:pic>
                </p:oleObj>
              </mc:Fallback>
            </mc:AlternateContent>
          </a:graphicData>
        </a:graphic>
      </p:graphicFrame>
      <p:graphicFrame>
        <p:nvGraphicFramePr>
          <p:cNvPr id="11298" name="Object 34"/>
          <p:cNvGraphicFramePr>
            <a:graphicFrameLocks noChangeAspect="1"/>
          </p:cNvGraphicFramePr>
          <p:nvPr/>
        </p:nvGraphicFramePr>
        <p:xfrm>
          <a:off x="6533978" y="4343400"/>
          <a:ext cx="324022" cy="457200"/>
        </p:xfrm>
        <a:graphic>
          <a:graphicData uri="http://schemas.openxmlformats.org/presentationml/2006/ole">
            <mc:AlternateContent xmlns:mc="http://schemas.openxmlformats.org/markup-compatibility/2006">
              <mc:Choice xmlns:v="urn:schemas-microsoft-com:vml" Requires="v">
                <p:oleObj spid="_x0000_s11307" name="Equation" r:id="rId7" imgW="75960" imgH="177480" progId="">
                  <p:embed/>
                </p:oleObj>
              </mc:Choice>
              <mc:Fallback>
                <p:oleObj name="Equation" r:id="rId7" imgW="75960" imgH="177480" progId="">
                  <p:embed/>
                  <p:pic>
                    <p:nvPicPr>
                      <p:cNvPr id="0" name="Picture 3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533978" y="4343400"/>
                        <a:ext cx="32402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9900FF"/>
                            </a:solidFill>
                            <a:miter lim="800000"/>
                            <a:headEnd/>
                            <a:tailEnd/>
                          </a14:hiddenLine>
                        </a:ext>
                      </a:extLst>
                    </p:spPr>
                  </p:pic>
                </p:oleObj>
              </mc:Fallback>
            </mc:AlternateContent>
          </a:graphicData>
        </a:graphic>
      </p:graphicFrame>
    </p:spTree>
  </p:cSld>
  <p:clrMapOvr>
    <a:masterClrMapping/>
  </p:clrMapOvr>
  <p:transition spd="med">
    <p:pull dir="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1281"/>
                                        </p:tgtEl>
                                        <p:attrNameLst>
                                          <p:attrName>style.visibility</p:attrName>
                                        </p:attrNameLst>
                                      </p:cBhvr>
                                      <p:to>
                                        <p:strVal val="visible"/>
                                      </p:to>
                                    </p:set>
                                    <p:animEffect transition="in" filter="blinds(horizontal)">
                                      <p:cBhvr>
                                        <p:cTn id="7" dur="500"/>
                                        <p:tgtEl>
                                          <p:spTgt spid="11281"/>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11285"/>
                                        </p:tgtEl>
                                        <p:attrNameLst>
                                          <p:attrName>style.visibility</p:attrName>
                                        </p:attrNameLst>
                                      </p:cBhvr>
                                      <p:to>
                                        <p:strVal val="visible"/>
                                      </p:to>
                                    </p:set>
                                    <p:animEffect transition="in" filter="box(in)">
                                      <p:cBhvr>
                                        <p:cTn id="12" dur="500"/>
                                        <p:tgtEl>
                                          <p:spTgt spid="11285"/>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31"/>
                                        </p:tgtEl>
                                        <p:attrNameLst>
                                          <p:attrName>style.visibility</p:attrName>
                                        </p:attrNameLst>
                                      </p:cBhvr>
                                      <p:to>
                                        <p:strVal val="visible"/>
                                      </p:to>
                                    </p:set>
                                    <p:animEffect transition="in" filter="box(in)">
                                      <p:cBhvr>
                                        <p:cTn id="17" dur="500"/>
                                        <p:tgtEl>
                                          <p:spTgt spid="31"/>
                                        </p:tgtEl>
                                      </p:cBhvr>
                                    </p:animEffect>
                                  </p:childTnLst>
                                </p:cTn>
                              </p:par>
                              <p:par>
                                <p:cTn id="18" presetID="4" presetClass="entr" presetSubtype="16" fill="hold" nodeType="withEffect">
                                  <p:stCondLst>
                                    <p:cond delay="0"/>
                                  </p:stCondLst>
                                  <p:childTnLst>
                                    <p:set>
                                      <p:cBhvr>
                                        <p:cTn id="19" dur="1" fill="hold">
                                          <p:stCondLst>
                                            <p:cond delay="0"/>
                                          </p:stCondLst>
                                        </p:cTn>
                                        <p:tgtEl>
                                          <p:spTgt spid="11296"/>
                                        </p:tgtEl>
                                        <p:attrNameLst>
                                          <p:attrName>style.visibility</p:attrName>
                                        </p:attrNameLst>
                                      </p:cBhvr>
                                      <p:to>
                                        <p:strVal val="visible"/>
                                      </p:to>
                                    </p:set>
                                    <p:animEffect transition="in" filter="box(in)">
                                      <p:cBhvr>
                                        <p:cTn id="20" dur="500"/>
                                        <p:tgtEl>
                                          <p:spTgt spid="11296"/>
                                        </p:tgtEl>
                                      </p:cBhvr>
                                    </p:animEffect>
                                  </p:childTnLst>
                                </p:cTn>
                              </p:par>
                              <p:par>
                                <p:cTn id="21" presetID="4" presetClass="entr" presetSubtype="16" fill="hold" nodeType="withEffect">
                                  <p:stCondLst>
                                    <p:cond delay="0"/>
                                  </p:stCondLst>
                                  <p:childTnLst>
                                    <p:set>
                                      <p:cBhvr>
                                        <p:cTn id="22" dur="1" fill="hold">
                                          <p:stCondLst>
                                            <p:cond delay="0"/>
                                          </p:stCondLst>
                                        </p:cTn>
                                        <p:tgtEl>
                                          <p:spTgt spid="11297"/>
                                        </p:tgtEl>
                                        <p:attrNameLst>
                                          <p:attrName>style.visibility</p:attrName>
                                        </p:attrNameLst>
                                      </p:cBhvr>
                                      <p:to>
                                        <p:strVal val="visible"/>
                                      </p:to>
                                    </p:set>
                                    <p:animEffect transition="in" filter="box(in)">
                                      <p:cBhvr>
                                        <p:cTn id="23" dur="500"/>
                                        <p:tgtEl>
                                          <p:spTgt spid="11297"/>
                                        </p:tgtEl>
                                      </p:cBhvr>
                                    </p:animEffect>
                                  </p:childTnLst>
                                </p:cTn>
                              </p:par>
                              <p:par>
                                <p:cTn id="24" presetID="4" presetClass="entr" presetSubtype="16" fill="hold" nodeType="withEffect">
                                  <p:stCondLst>
                                    <p:cond delay="0"/>
                                  </p:stCondLst>
                                  <p:childTnLst>
                                    <p:set>
                                      <p:cBhvr>
                                        <p:cTn id="25" dur="1" fill="hold">
                                          <p:stCondLst>
                                            <p:cond delay="0"/>
                                          </p:stCondLst>
                                        </p:cTn>
                                        <p:tgtEl>
                                          <p:spTgt spid="11298"/>
                                        </p:tgtEl>
                                        <p:attrNameLst>
                                          <p:attrName>style.visibility</p:attrName>
                                        </p:attrNameLst>
                                      </p:cBhvr>
                                      <p:to>
                                        <p:strVal val="visible"/>
                                      </p:to>
                                    </p:set>
                                    <p:animEffect transition="in" filter="box(in)">
                                      <p:cBhvr>
                                        <p:cTn id="26" dur="500"/>
                                        <p:tgtEl>
                                          <p:spTgt spid="1129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81" grpId="0"/>
      <p:bldP spid="11285" grpId="0"/>
      <p:bldP spid="31"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66" name="Rectangle 26"/>
          <p:cNvSpPr>
            <a:spLocks noChangeArrowheads="1"/>
          </p:cNvSpPr>
          <p:nvPr/>
        </p:nvSpPr>
        <p:spPr bwMode="auto">
          <a:xfrm>
            <a:off x="533400" y="2514600"/>
            <a:ext cx="457200" cy="381000"/>
          </a:xfrm>
          <a:prstGeom prst="rect">
            <a:avLst/>
          </a:prstGeom>
          <a:solidFill>
            <a:srgbClr val="FFFF00"/>
          </a:solidFill>
          <a:ln w="9525">
            <a:solidFill>
              <a:schemeClr val="tx1"/>
            </a:solidFill>
            <a:miter lim="800000"/>
            <a:headEnd/>
            <a:tailEnd/>
          </a:ln>
          <a:effectLst/>
        </p:spPr>
        <p:txBody>
          <a:bodyPr wrap="none" anchor="ctr"/>
          <a:lstStyle/>
          <a:p>
            <a:r>
              <a:rPr lang="en-US" sz="2800" b="1">
                <a:solidFill>
                  <a:srgbClr val="FF0000"/>
                </a:solidFill>
                <a:latin typeface=".VnArial" pitchFamily="34" charset="0"/>
              </a:rPr>
              <a:t>?</a:t>
            </a:r>
          </a:p>
        </p:txBody>
      </p:sp>
      <p:sp>
        <p:nvSpPr>
          <p:cNvPr id="10268" name="Text Box 28"/>
          <p:cNvSpPr txBox="1">
            <a:spLocks noChangeArrowheads="1"/>
          </p:cNvSpPr>
          <p:nvPr/>
        </p:nvSpPr>
        <p:spPr bwMode="auto">
          <a:xfrm>
            <a:off x="990600" y="2514600"/>
            <a:ext cx="8153400" cy="830997"/>
          </a:xfrm>
          <a:prstGeom prst="rect">
            <a:avLst/>
          </a:prstGeom>
          <a:noFill/>
          <a:ln w="9525">
            <a:noFill/>
            <a:miter lim="800000"/>
            <a:headEnd/>
            <a:tailEnd/>
          </a:ln>
          <a:effectLst/>
        </p:spPr>
        <p:txBody>
          <a:bodyPr>
            <a:spAutoFit/>
          </a:bodyPr>
          <a:lstStyle/>
          <a:p>
            <a:pPr algn="l">
              <a:spcBef>
                <a:spcPct val="50000"/>
              </a:spcBef>
            </a:pPr>
            <a:r>
              <a:rPr lang="en-US" sz="2400" b="1" dirty="0" err="1">
                <a:solidFill>
                  <a:srgbClr val="FF0000"/>
                </a:solidFill>
                <a:latin typeface=".VnArial" pitchFamily="34" charset="0"/>
              </a:rPr>
              <a:t>Kh«ng</a:t>
            </a:r>
            <a:r>
              <a:rPr lang="en-US" sz="2400" b="1" dirty="0">
                <a:solidFill>
                  <a:srgbClr val="FF0000"/>
                </a:solidFill>
                <a:latin typeface=".VnArial" pitchFamily="34" charset="0"/>
              </a:rPr>
              <a:t> </a:t>
            </a:r>
            <a:r>
              <a:rPr lang="en-US" sz="2400" b="1" dirty="0" err="1">
                <a:solidFill>
                  <a:srgbClr val="FF0000"/>
                </a:solidFill>
                <a:latin typeface=".VnArial" pitchFamily="34" charset="0"/>
              </a:rPr>
              <a:t>lµm</a:t>
            </a:r>
            <a:r>
              <a:rPr lang="en-US" sz="2400" b="1" dirty="0">
                <a:solidFill>
                  <a:srgbClr val="FF0000"/>
                </a:solidFill>
                <a:latin typeface=".VnArial" pitchFamily="34" charset="0"/>
              </a:rPr>
              <a:t> </a:t>
            </a:r>
            <a:r>
              <a:rPr lang="en-US" sz="2400" b="1" dirty="0" err="1">
                <a:solidFill>
                  <a:srgbClr val="FF0000"/>
                </a:solidFill>
                <a:latin typeface=".VnArial" pitchFamily="34" charset="0"/>
              </a:rPr>
              <a:t>phÐp</a:t>
            </a:r>
            <a:r>
              <a:rPr lang="en-US" sz="2400" b="1" dirty="0">
                <a:solidFill>
                  <a:srgbClr val="FF0000"/>
                </a:solidFill>
                <a:latin typeface=".VnArial" pitchFamily="34" charset="0"/>
              </a:rPr>
              <a:t> </a:t>
            </a:r>
            <a:r>
              <a:rPr lang="en-US" sz="2400" b="1" dirty="0" err="1">
                <a:solidFill>
                  <a:srgbClr val="FF0000"/>
                </a:solidFill>
                <a:latin typeface=".VnArial" pitchFamily="34" charset="0"/>
              </a:rPr>
              <a:t>céng</a:t>
            </a:r>
            <a:r>
              <a:rPr lang="en-US" sz="2400" b="1" dirty="0">
                <a:solidFill>
                  <a:srgbClr val="FF0000"/>
                </a:solidFill>
                <a:latin typeface=".VnArial" pitchFamily="34" charset="0"/>
              </a:rPr>
              <a:t>, </a:t>
            </a:r>
            <a:r>
              <a:rPr lang="en-US" sz="2400" b="1" dirty="0" err="1">
                <a:solidFill>
                  <a:srgbClr val="FF0000"/>
                </a:solidFill>
                <a:latin typeface=".VnArial" pitchFamily="34" charset="0"/>
              </a:rPr>
              <a:t>phÐp</a:t>
            </a:r>
            <a:r>
              <a:rPr lang="en-US" sz="2400" b="1" dirty="0">
                <a:solidFill>
                  <a:srgbClr val="FF0000"/>
                </a:solidFill>
                <a:latin typeface=".VnArial" pitchFamily="34" charset="0"/>
              </a:rPr>
              <a:t> </a:t>
            </a:r>
            <a:r>
              <a:rPr lang="en-US" sz="2400" b="1" dirty="0" err="1">
                <a:solidFill>
                  <a:srgbClr val="FF0000"/>
                </a:solidFill>
                <a:latin typeface=".VnArial" pitchFamily="34" charset="0"/>
              </a:rPr>
              <a:t>trõ</a:t>
            </a:r>
            <a:r>
              <a:rPr lang="en-US" sz="2400" b="1" dirty="0">
                <a:solidFill>
                  <a:srgbClr val="FF0000"/>
                </a:solidFill>
                <a:latin typeface=".VnArial" pitchFamily="34" charset="0"/>
              </a:rPr>
              <a:t> </a:t>
            </a:r>
            <a:r>
              <a:rPr lang="en-US" sz="2400" b="1" dirty="0" err="1">
                <a:solidFill>
                  <a:srgbClr val="FF0000"/>
                </a:solidFill>
                <a:latin typeface=".VnArial" pitchFamily="34" charset="0"/>
              </a:rPr>
              <a:t>h·y</a:t>
            </a:r>
            <a:r>
              <a:rPr lang="en-US" sz="2400" b="1" dirty="0">
                <a:solidFill>
                  <a:srgbClr val="FF0000"/>
                </a:solidFill>
                <a:latin typeface=".VnArial" pitchFamily="34" charset="0"/>
              </a:rPr>
              <a:t> </a:t>
            </a:r>
            <a:r>
              <a:rPr lang="en-US" sz="2400" b="1" dirty="0" err="1" smtClean="0">
                <a:solidFill>
                  <a:srgbClr val="FF0000"/>
                </a:solidFill>
                <a:latin typeface=".VnArial" pitchFamily="34" charset="0"/>
              </a:rPr>
              <a:t>cho</a:t>
            </a:r>
            <a:r>
              <a:rPr lang="en-US" sz="2400" b="1" dirty="0" smtClean="0">
                <a:solidFill>
                  <a:srgbClr val="FF0000"/>
                </a:solidFill>
                <a:latin typeface=".VnArial" pitchFamily="34" charset="0"/>
              </a:rPr>
              <a:t> </a:t>
            </a:r>
            <a:r>
              <a:rPr lang="en-US" sz="2400" b="1" dirty="0" err="1" smtClean="0">
                <a:solidFill>
                  <a:srgbClr val="FF0000"/>
                </a:solidFill>
                <a:latin typeface=".VnArial" pitchFamily="34" charset="0"/>
              </a:rPr>
              <a:t>biÕt</a:t>
            </a:r>
            <a:r>
              <a:rPr lang="en-US" sz="2400" b="1" dirty="0" smtClean="0">
                <a:solidFill>
                  <a:srgbClr val="FF0000"/>
                </a:solidFill>
                <a:latin typeface=".VnArial" pitchFamily="34" charset="0"/>
              </a:rPr>
              <a:t> </a:t>
            </a:r>
            <a:r>
              <a:rPr lang="en-US" sz="2400" b="1" dirty="0" err="1" smtClean="0">
                <a:solidFill>
                  <a:srgbClr val="FF0000"/>
                </a:solidFill>
                <a:latin typeface=".VnArial" pitchFamily="34" charset="0"/>
              </a:rPr>
              <a:t>c¸c</a:t>
            </a:r>
            <a:r>
              <a:rPr lang="en-US" sz="2400" b="1" dirty="0" smtClean="0">
                <a:solidFill>
                  <a:srgbClr val="FF0000"/>
                </a:solidFill>
                <a:latin typeface=".VnArial" pitchFamily="34" charset="0"/>
              </a:rPr>
              <a:t> </a:t>
            </a:r>
            <a:r>
              <a:rPr lang="en-US" sz="2400" b="1" dirty="0" err="1">
                <a:solidFill>
                  <a:srgbClr val="FF0000"/>
                </a:solidFill>
                <a:latin typeface=".VnArial" pitchFamily="34" charset="0"/>
              </a:rPr>
              <a:t>tæng</a:t>
            </a:r>
            <a:r>
              <a:rPr lang="en-US" sz="2400" b="1" dirty="0">
                <a:solidFill>
                  <a:srgbClr val="FF0000"/>
                </a:solidFill>
                <a:latin typeface=".VnArial" pitchFamily="34" charset="0"/>
              </a:rPr>
              <a:t>, </a:t>
            </a:r>
            <a:r>
              <a:rPr lang="en-US" sz="2400" b="1" dirty="0" err="1">
                <a:solidFill>
                  <a:srgbClr val="FF0000"/>
                </a:solidFill>
                <a:latin typeface=".VnArial" pitchFamily="34" charset="0"/>
              </a:rPr>
              <a:t>hiÖu</a:t>
            </a:r>
            <a:r>
              <a:rPr lang="en-US" sz="2400" b="1" dirty="0">
                <a:solidFill>
                  <a:srgbClr val="FF0000"/>
                </a:solidFill>
                <a:latin typeface=".VnArial" pitchFamily="34" charset="0"/>
              </a:rPr>
              <a:t> </a:t>
            </a:r>
            <a:r>
              <a:rPr lang="en-US" sz="2400" b="1" dirty="0" err="1">
                <a:solidFill>
                  <a:srgbClr val="FF0000"/>
                </a:solidFill>
                <a:latin typeface=".VnArial" pitchFamily="34" charset="0"/>
              </a:rPr>
              <a:t>sau</a:t>
            </a:r>
            <a:r>
              <a:rPr lang="en-US" sz="2400" b="1" dirty="0">
                <a:solidFill>
                  <a:srgbClr val="FF0000"/>
                </a:solidFill>
                <a:latin typeface=".VnArial" pitchFamily="34" charset="0"/>
              </a:rPr>
              <a:t> </a:t>
            </a:r>
            <a:r>
              <a:rPr lang="en-US" sz="2400" b="1" dirty="0" err="1" smtClean="0">
                <a:solidFill>
                  <a:srgbClr val="FF0000"/>
                </a:solidFill>
                <a:latin typeface=".VnArial" pitchFamily="34" charset="0"/>
              </a:rPr>
              <a:t>cã</a:t>
            </a:r>
            <a:r>
              <a:rPr lang="en-US" sz="2400" b="1" dirty="0" smtClean="0">
                <a:solidFill>
                  <a:srgbClr val="FF0000"/>
                </a:solidFill>
                <a:latin typeface=".VnArial" pitchFamily="34" charset="0"/>
              </a:rPr>
              <a:t> </a:t>
            </a:r>
            <a:r>
              <a:rPr lang="en-US" sz="2400" b="1" dirty="0" err="1" smtClean="0">
                <a:solidFill>
                  <a:srgbClr val="FF0000"/>
                </a:solidFill>
                <a:latin typeface=".VnArial" pitchFamily="34" charset="0"/>
              </a:rPr>
              <a:t>chia</a:t>
            </a:r>
            <a:r>
              <a:rPr lang="en-US" sz="2400" b="1" dirty="0" smtClean="0">
                <a:solidFill>
                  <a:srgbClr val="FF0000"/>
                </a:solidFill>
                <a:latin typeface=".VnArial" pitchFamily="34" charset="0"/>
              </a:rPr>
              <a:t> </a:t>
            </a:r>
            <a:r>
              <a:rPr lang="en-US" sz="2400" b="1" dirty="0" err="1" smtClean="0">
                <a:solidFill>
                  <a:srgbClr val="FF0000"/>
                </a:solidFill>
                <a:latin typeface=".VnArial" pitchFamily="34" charset="0"/>
              </a:rPr>
              <a:t>hÕt</a:t>
            </a:r>
            <a:r>
              <a:rPr lang="en-US" sz="2400" b="1" dirty="0" smtClean="0">
                <a:solidFill>
                  <a:srgbClr val="FF0000"/>
                </a:solidFill>
                <a:latin typeface=".VnArial" pitchFamily="34" charset="0"/>
              </a:rPr>
              <a:t> </a:t>
            </a:r>
            <a:r>
              <a:rPr lang="en-US" sz="2400" b="1" dirty="0" err="1">
                <a:solidFill>
                  <a:srgbClr val="FF0000"/>
                </a:solidFill>
                <a:latin typeface=".VnArial" pitchFamily="34" charset="0"/>
              </a:rPr>
              <a:t>cho</a:t>
            </a:r>
            <a:r>
              <a:rPr lang="en-US" sz="2400" b="1" dirty="0">
                <a:solidFill>
                  <a:srgbClr val="FF0000"/>
                </a:solidFill>
                <a:latin typeface=".VnArial" pitchFamily="34" charset="0"/>
              </a:rPr>
              <a:t> 11?</a:t>
            </a:r>
          </a:p>
        </p:txBody>
      </p:sp>
      <p:sp>
        <p:nvSpPr>
          <p:cNvPr id="10269" name="Text Box 29"/>
          <p:cNvSpPr txBox="1">
            <a:spLocks noChangeArrowheads="1"/>
          </p:cNvSpPr>
          <p:nvPr/>
        </p:nvSpPr>
        <p:spPr bwMode="auto">
          <a:xfrm>
            <a:off x="2286000" y="3429000"/>
            <a:ext cx="6172200" cy="457200"/>
          </a:xfrm>
          <a:prstGeom prst="rect">
            <a:avLst/>
          </a:prstGeom>
          <a:noFill/>
          <a:ln w="9525">
            <a:noFill/>
            <a:miter lim="800000"/>
            <a:headEnd/>
            <a:tailEnd/>
          </a:ln>
          <a:effectLst/>
        </p:spPr>
        <p:txBody>
          <a:bodyPr>
            <a:spAutoFit/>
          </a:bodyPr>
          <a:lstStyle/>
          <a:p>
            <a:pPr algn="l">
              <a:spcBef>
                <a:spcPct val="50000"/>
              </a:spcBef>
            </a:pPr>
            <a:r>
              <a:rPr lang="en-US" sz="2400" b="1" dirty="0">
                <a:latin typeface=".VnArial" pitchFamily="34" charset="0"/>
              </a:rPr>
              <a:t>33 + 22;    88 - 55;    44 + 66 + 77.</a:t>
            </a:r>
          </a:p>
        </p:txBody>
      </p:sp>
    </p:spTree>
  </p:cSld>
  <p:clrMapOvr>
    <a:masterClrMapping/>
  </p:clrMapOvr>
  <p:transition>
    <p:pull dir="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32" fill="hold" grpId="0" nodeType="clickEffect">
                                  <p:stCondLst>
                                    <p:cond delay="0"/>
                                  </p:stCondLst>
                                  <p:childTnLst>
                                    <p:set>
                                      <p:cBhvr>
                                        <p:cTn id="6" dur="1" fill="hold">
                                          <p:stCondLst>
                                            <p:cond delay="0"/>
                                          </p:stCondLst>
                                        </p:cTn>
                                        <p:tgtEl>
                                          <p:spTgt spid="10266"/>
                                        </p:tgtEl>
                                        <p:attrNameLst>
                                          <p:attrName>style.visibility</p:attrName>
                                        </p:attrNameLst>
                                      </p:cBhvr>
                                      <p:to>
                                        <p:strVal val="visible"/>
                                      </p:to>
                                    </p:set>
                                    <p:animEffect transition="in" filter="circle(out)">
                                      <p:cBhvr>
                                        <p:cTn id="7" dur="1000"/>
                                        <p:tgtEl>
                                          <p:spTgt spid="10266"/>
                                        </p:tgtEl>
                                      </p:cBhvr>
                                    </p:animEffect>
                                  </p:childTnLst>
                                </p:cTn>
                              </p:par>
                              <p:par>
                                <p:cTn id="8" presetID="6" presetClass="entr" presetSubtype="32" fill="hold" grpId="0" nodeType="withEffect">
                                  <p:stCondLst>
                                    <p:cond delay="0"/>
                                  </p:stCondLst>
                                  <p:childTnLst>
                                    <p:set>
                                      <p:cBhvr>
                                        <p:cTn id="9" dur="1" fill="hold">
                                          <p:stCondLst>
                                            <p:cond delay="0"/>
                                          </p:stCondLst>
                                        </p:cTn>
                                        <p:tgtEl>
                                          <p:spTgt spid="10268"/>
                                        </p:tgtEl>
                                        <p:attrNameLst>
                                          <p:attrName>style.visibility</p:attrName>
                                        </p:attrNameLst>
                                      </p:cBhvr>
                                      <p:to>
                                        <p:strVal val="visible"/>
                                      </p:to>
                                    </p:set>
                                    <p:animEffect transition="in" filter="circle(out)">
                                      <p:cBhvr>
                                        <p:cTn id="10" dur="1000"/>
                                        <p:tgtEl>
                                          <p:spTgt spid="10268"/>
                                        </p:tgtEl>
                                      </p:cBhvr>
                                    </p:animEffect>
                                  </p:childTnLst>
                                </p:cTn>
                              </p:par>
                              <p:par>
                                <p:cTn id="11" presetID="45" presetClass="entr" presetSubtype="0" fill="hold" grpId="0" nodeType="withEffect">
                                  <p:stCondLst>
                                    <p:cond delay="0"/>
                                  </p:stCondLst>
                                  <p:iterate type="lt">
                                    <p:tmPct val="10000"/>
                                  </p:iterate>
                                  <p:childTnLst>
                                    <p:set>
                                      <p:cBhvr>
                                        <p:cTn id="12" dur="1" fill="hold">
                                          <p:stCondLst>
                                            <p:cond delay="0"/>
                                          </p:stCondLst>
                                        </p:cTn>
                                        <p:tgtEl>
                                          <p:spTgt spid="10269"/>
                                        </p:tgtEl>
                                        <p:attrNameLst>
                                          <p:attrName>style.visibility</p:attrName>
                                        </p:attrNameLst>
                                      </p:cBhvr>
                                      <p:to>
                                        <p:strVal val="visible"/>
                                      </p:to>
                                    </p:set>
                                    <p:animEffect transition="in" filter="fade">
                                      <p:cBhvr>
                                        <p:cTn id="13" dur="500"/>
                                        <p:tgtEl>
                                          <p:spTgt spid="10269"/>
                                        </p:tgtEl>
                                      </p:cBhvr>
                                    </p:animEffect>
                                    <p:anim calcmode="lin" valueType="num">
                                      <p:cBhvr>
                                        <p:cTn id="14" dur="500" fill="hold"/>
                                        <p:tgtEl>
                                          <p:spTgt spid="10269"/>
                                        </p:tgtEl>
                                        <p:attrNameLst>
                                          <p:attrName>ppt_w</p:attrName>
                                        </p:attrNameLst>
                                      </p:cBhvr>
                                      <p:tavLst>
                                        <p:tav tm="0" fmla="#ppt_w*sin(2.5*pi*$)">
                                          <p:val>
                                            <p:fltVal val="0"/>
                                          </p:val>
                                        </p:tav>
                                        <p:tav tm="100000">
                                          <p:val>
                                            <p:fltVal val="1"/>
                                          </p:val>
                                        </p:tav>
                                      </p:tavLst>
                                    </p:anim>
                                    <p:anim calcmode="lin" valueType="num">
                                      <p:cBhvr>
                                        <p:cTn id="15" dur="500" fill="hold"/>
                                        <p:tgtEl>
                                          <p:spTgt spid="10269"/>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66" grpId="0" animBg="1"/>
      <p:bldP spid="10268" grpId="0"/>
      <p:bldP spid="10269"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5" name="Text Box 7"/>
          <p:cNvSpPr txBox="1">
            <a:spLocks noChangeArrowheads="1"/>
          </p:cNvSpPr>
          <p:nvPr/>
        </p:nvSpPr>
        <p:spPr bwMode="auto">
          <a:xfrm>
            <a:off x="609600" y="914400"/>
            <a:ext cx="2286000" cy="457200"/>
          </a:xfrm>
          <a:prstGeom prst="rect">
            <a:avLst/>
          </a:prstGeom>
          <a:noFill/>
          <a:ln w="9525">
            <a:noFill/>
            <a:miter lim="800000"/>
            <a:headEnd/>
            <a:tailEnd/>
          </a:ln>
          <a:effectLst/>
        </p:spPr>
        <p:txBody>
          <a:bodyPr>
            <a:spAutoFit/>
          </a:bodyPr>
          <a:lstStyle/>
          <a:p>
            <a:pPr algn="l">
              <a:spcBef>
                <a:spcPct val="50000"/>
              </a:spcBef>
            </a:pPr>
            <a:r>
              <a:rPr lang="en-US" sz="2400" b="1">
                <a:solidFill>
                  <a:srgbClr val="0000CC"/>
                </a:solidFill>
                <a:latin typeface=".VnArial" pitchFamily="34" charset="0"/>
              </a:rPr>
              <a:t>3. TÝnh chÊt 2</a:t>
            </a:r>
          </a:p>
        </p:txBody>
      </p:sp>
      <p:sp>
        <p:nvSpPr>
          <p:cNvPr id="12296" name="Text Box 8"/>
          <p:cNvSpPr txBox="1">
            <a:spLocks noChangeArrowheads="1"/>
          </p:cNvSpPr>
          <p:nvPr/>
        </p:nvSpPr>
        <p:spPr bwMode="auto">
          <a:xfrm>
            <a:off x="914400" y="1479550"/>
            <a:ext cx="7620000" cy="1187450"/>
          </a:xfrm>
          <a:prstGeom prst="rect">
            <a:avLst/>
          </a:prstGeom>
          <a:noFill/>
          <a:ln w="9525">
            <a:noFill/>
            <a:miter lim="800000"/>
            <a:headEnd/>
            <a:tailEnd/>
          </a:ln>
          <a:effectLst/>
        </p:spPr>
        <p:txBody>
          <a:bodyPr>
            <a:spAutoFit/>
          </a:bodyPr>
          <a:lstStyle/>
          <a:p>
            <a:pPr algn="just">
              <a:spcBef>
                <a:spcPct val="50000"/>
              </a:spcBef>
            </a:pPr>
            <a:r>
              <a:rPr lang="en-US" sz="2400" b="1" dirty="0">
                <a:solidFill>
                  <a:srgbClr val="FF0000"/>
                </a:solidFill>
                <a:latin typeface=".VnArial" pitchFamily="34" charset="0"/>
              </a:rPr>
              <a:t>a) </a:t>
            </a:r>
            <a:r>
              <a:rPr lang="en-US" sz="2400" b="1" dirty="0" err="1">
                <a:solidFill>
                  <a:srgbClr val="FF0000"/>
                </a:solidFill>
                <a:latin typeface=".VnArial" pitchFamily="34" charset="0"/>
              </a:rPr>
              <a:t>ViÕt</a:t>
            </a:r>
            <a:r>
              <a:rPr lang="en-US" sz="2400" b="1" dirty="0">
                <a:solidFill>
                  <a:srgbClr val="FF0000"/>
                </a:solidFill>
                <a:latin typeface=".VnArial" pitchFamily="34" charset="0"/>
              </a:rPr>
              <a:t> </a:t>
            </a:r>
            <a:r>
              <a:rPr lang="en-US" sz="2400" b="1" dirty="0" err="1">
                <a:solidFill>
                  <a:srgbClr val="FF0000"/>
                </a:solidFill>
                <a:latin typeface=".VnArial" pitchFamily="34" charset="0"/>
              </a:rPr>
              <a:t>hai</a:t>
            </a:r>
            <a:r>
              <a:rPr lang="en-US" sz="2400" b="1" dirty="0">
                <a:solidFill>
                  <a:srgbClr val="FF0000"/>
                </a:solidFill>
                <a:latin typeface=".VnArial" pitchFamily="34" charset="0"/>
              </a:rPr>
              <a:t> </a:t>
            </a:r>
            <a:r>
              <a:rPr lang="en-US" sz="2400" b="1" dirty="0" err="1">
                <a:solidFill>
                  <a:srgbClr val="FF0000"/>
                </a:solidFill>
                <a:latin typeface=".VnArial" pitchFamily="34" charset="0"/>
              </a:rPr>
              <a:t>sè</a:t>
            </a:r>
            <a:r>
              <a:rPr lang="en-US" sz="2400" b="1" dirty="0">
                <a:solidFill>
                  <a:srgbClr val="FF0000"/>
                </a:solidFill>
                <a:latin typeface=".VnArial" pitchFamily="34" charset="0"/>
              </a:rPr>
              <a:t> </a:t>
            </a:r>
            <a:r>
              <a:rPr lang="en-US" sz="2400" b="1" dirty="0" err="1">
                <a:solidFill>
                  <a:srgbClr val="FF0000"/>
                </a:solidFill>
                <a:latin typeface=".VnArial" pitchFamily="34" charset="0"/>
              </a:rPr>
              <a:t>trong</a:t>
            </a:r>
            <a:r>
              <a:rPr lang="en-US" sz="2400" b="1" dirty="0">
                <a:solidFill>
                  <a:srgbClr val="FF0000"/>
                </a:solidFill>
                <a:latin typeface=".VnArial" pitchFamily="34" charset="0"/>
              </a:rPr>
              <a:t> ®ã </a:t>
            </a:r>
            <a:r>
              <a:rPr lang="en-US" sz="2400" b="1" dirty="0" err="1">
                <a:solidFill>
                  <a:srgbClr val="FF0000"/>
                </a:solidFill>
                <a:latin typeface=".VnArial" pitchFamily="34" charset="0"/>
              </a:rPr>
              <a:t>cã</a:t>
            </a:r>
            <a:r>
              <a:rPr lang="en-US" sz="2400" b="1" dirty="0">
                <a:solidFill>
                  <a:srgbClr val="FF0000"/>
                </a:solidFill>
                <a:latin typeface=".VnArial" pitchFamily="34" charset="0"/>
              </a:rPr>
              <a:t> </a:t>
            </a:r>
            <a:r>
              <a:rPr lang="en-US" sz="2400" b="1" dirty="0" err="1">
                <a:solidFill>
                  <a:srgbClr val="FF0000"/>
                </a:solidFill>
                <a:latin typeface=".VnArial" pitchFamily="34" charset="0"/>
              </a:rPr>
              <a:t>mét</a:t>
            </a:r>
            <a:r>
              <a:rPr lang="en-US" sz="2400" b="1" dirty="0">
                <a:solidFill>
                  <a:srgbClr val="FF0000"/>
                </a:solidFill>
                <a:latin typeface=".VnArial" pitchFamily="34" charset="0"/>
              </a:rPr>
              <a:t> </a:t>
            </a:r>
            <a:r>
              <a:rPr lang="en-US" sz="2400" b="1" dirty="0" err="1">
                <a:solidFill>
                  <a:srgbClr val="FF0000"/>
                </a:solidFill>
                <a:latin typeface=".VnArial" pitchFamily="34" charset="0"/>
              </a:rPr>
              <a:t>sè</a:t>
            </a:r>
            <a:r>
              <a:rPr lang="en-US" sz="2400" b="1" dirty="0">
                <a:solidFill>
                  <a:srgbClr val="FF0000"/>
                </a:solidFill>
                <a:latin typeface=".VnArial" pitchFamily="34" charset="0"/>
              </a:rPr>
              <a:t> </a:t>
            </a:r>
            <a:r>
              <a:rPr lang="en-US" sz="2400" b="1" dirty="0" err="1">
                <a:solidFill>
                  <a:srgbClr val="FF0000"/>
                </a:solidFill>
                <a:latin typeface=".VnArial" pitchFamily="34" charset="0"/>
              </a:rPr>
              <a:t>kh«ng</a:t>
            </a:r>
            <a:r>
              <a:rPr lang="en-US" sz="2400" b="1" dirty="0">
                <a:solidFill>
                  <a:srgbClr val="FF0000"/>
                </a:solidFill>
                <a:latin typeface=".VnArial" pitchFamily="34" charset="0"/>
              </a:rPr>
              <a:t> </a:t>
            </a:r>
            <a:r>
              <a:rPr lang="en-US" sz="2400" b="1" dirty="0" err="1">
                <a:solidFill>
                  <a:srgbClr val="FF0000"/>
                </a:solidFill>
                <a:latin typeface=".VnArial" pitchFamily="34" charset="0"/>
              </a:rPr>
              <a:t>chia</a:t>
            </a:r>
            <a:r>
              <a:rPr lang="en-US" sz="2400" b="1" dirty="0">
                <a:solidFill>
                  <a:srgbClr val="FF0000"/>
                </a:solidFill>
                <a:latin typeface=".VnArial" pitchFamily="34" charset="0"/>
              </a:rPr>
              <a:t> </a:t>
            </a:r>
            <a:r>
              <a:rPr lang="en-US" sz="2400" b="1" dirty="0" err="1">
                <a:solidFill>
                  <a:srgbClr val="FF0000"/>
                </a:solidFill>
                <a:latin typeface=".VnArial" pitchFamily="34" charset="0"/>
              </a:rPr>
              <a:t>hÕt</a:t>
            </a:r>
            <a:r>
              <a:rPr lang="en-US" sz="2400" b="1" dirty="0">
                <a:solidFill>
                  <a:srgbClr val="FF0000"/>
                </a:solidFill>
                <a:latin typeface=".VnArial" pitchFamily="34" charset="0"/>
              </a:rPr>
              <a:t> </a:t>
            </a:r>
            <a:r>
              <a:rPr lang="en-US" sz="2400" b="1" dirty="0" err="1">
                <a:solidFill>
                  <a:srgbClr val="FF0000"/>
                </a:solidFill>
                <a:latin typeface=".VnArial" pitchFamily="34" charset="0"/>
              </a:rPr>
              <a:t>cho</a:t>
            </a:r>
            <a:r>
              <a:rPr lang="en-US" sz="2400" b="1" dirty="0">
                <a:solidFill>
                  <a:srgbClr val="FF0000"/>
                </a:solidFill>
                <a:latin typeface=".VnArial" pitchFamily="34" charset="0"/>
              </a:rPr>
              <a:t> 4, </a:t>
            </a:r>
            <a:r>
              <a:rPr lang="en-US" sz="2400" b="1" dirty="0" err="1">
                <a:solidFill>
                  <a:srgbClr val="FF0000"/>
                </a:solidFill>
                <a:latin typeface=".VnArial" pitchFamily="34" charset="0"/>
              </a:rPr>
              <a:t>sè</a:t>
            </a:r>
            <a:r>
              <a:rPr lang="en-US" sz="2400" b="1" dirty="0">
                <a:solidFill>
                  <a:srgbClr val="FF0000"/>
                </a:solidFill>
                <a:latin typeface=".VnArial" pitchFamily="34" charset="0"/>
              </a:rPr>
              <a:t> </a:t>
            </a:r>
            <a:r>
              <a:rPr lang="en-US" sz="2400" b="1" dirty="0" err="1">
                <a:solidFill>
                  <a:srgbClr val="FF0000"/>
                </a:solidFill>
                <a:latin typeface=".VnArial" pitchFamily="34" charset="0"/>
              </a:rPr>
              <a:t>cßn</a:t>
            </a:r>
            <a:r>
              <a:rPr lang="en-US" sz="2400" b="1" dirty="0">
                <a:solidFill>
                  <a:srgbClr val="FF0000"/>
                </a:solidFill>
                <a:latin typeface=".VnArial" pitchFamily="34" charset="0"/>
              </a:rPr>
              <a:t> l¹i </a:t>
            </a:r>
            <a:r>
              <a:rPr lang="en-US" sz="2400" b="1" dirty="0" err="1">
                <a:solidFill>
                  <a:srgbClr val="FF0000"/>
                </a:solidFill>
                <a:latin typeface=".VnArial" pitchFamily="34" charset="0"/>
              </a:rPr>
              <a:t>chia</a:t>
            </a:r>
            <a:r>
              <a:rPr lang="en-US" sz="2400" b="1" dirty="0">
                <a:solidFill>
                  <a:srgbClr val="FF0000"/>
                </a:solidFill>
                <a:latin typeface=".VnArial" pitchFamily="34" charset="0"/>
              </a:rPr>
              <a:t> </a:t>
            </a:r>
            <a:r>
              <a:rPr lang="en-US" sz="2400" b="1" dirty="0" err="1">
                <a:solidFill>
                  <a:srgbClr val="FF0000"/>
                </a:solidFill>
                <a:latin typeface=".VnArial" pitchFamily="34" charset="0"/>
              </a:rPr>
              <a:t>hÕt</a:t>
            </a:r>
            <a:r>
              <a:rPr lang="en-US" sz="2400" b="1" dirty="0">
                <a:solidFill>
                  <a:srgbClr val="FF0000"/>
                </a:solidFill>
                <a:latin typeface=".VnArial" pitchFamily="34" charset="0"/>
              </a:rPr>
              <a:t> </a:t>
            </a:r>
            <a:r>
              <a:rPr lang="en-US" sz="2400" b="1" dirty="0" err="1">
                <a:solidFill>
                  <a:srgbClr val="FF0000"/>
                </a:solidFill>
                <a:latin typeface=".VnArial" pitchFamily="34" charset="0"/>
              </a:rPr>
              <a:t>cho</a:t>
            </a:r>
            <a:r>
              <a:rPr lang="en-US" sz="2400" b="1" dirty="0">
                <a:solidFill>
                  <a:srgbClr val="FF0000"/>
                </a:solidFill>
                <a:latin typeface=".VnArial" pitchFamily="34" charset="0"/>
              </a:rPr>
              <a:t> 4. </a:t>
            </a:r>
            <a:r>
              <a:rPr lang="en-US" sz="2400" b="1" dirty="0" err="1">
                <a:solidFill>
                  <a:srgbClr val="FF0000"/>
                </a:solidFill>
                <a:latin typeface=".VnArial" pitchFamily="34" charset="0"/>
              </a:rPr>
              <a:t>Tæng</a:t>
            </a:r>
            <a:r>
              <a:rPr lang="en-US" sz="2400" b="1" dirty="0">
                <a:solidFill>
                  <a:srgbClr val="FF0000"/>
                </a:solidFill>
                <a:latin typeface=".VnArial" pitchFamily="34" charset="0"/>
              </a:rPr>
              <a:t> </a:t>
            </a:r>
            <a:r>
              <a:rPr lang="en-US" sz="2400" b="1" dirty="0" err="1">
                <a:solidFill>
                  <a:srgbClr val="FF0000"/>
                </a:solidFill>
                <a:latin typeface=".VnArial" pitchFamily="34" charset="0"/>
              </a:rPr>
              <a:t>cña</a:t>
            </a:r>
            <a:r>
              <a:rPr lang="en-US" sz="2400" b="1" dirty="0">
                <a:solidFill>
                  <a:srgbClr val="FF0000"/>
                </a:solidFill>
                <a:latin typeface=".VnArial" pitchFamily="34" charset="0"/>
              </a:rPr>
              <a:t> </a:t>
            </a:r>
            <a:r>
              <a:rPr lang="en-US" sz="2400" b="1" dirty="0" err="1">
                <a:solidFill>
                  <a:srgbClr val="FF0000"/>
                </a:solidFill>
                <a:latin typeface=".VnArial" pitchFamily="34" charset="0"/>
              </a:rPr>
              <a:t>chóng</a:t>
            </a:r>
            <a:r>
              <a:rPr lang="en-US" sz="2400" b="1" dirty="0">
                <a:solidFill>
                  <a:srgbClr val="FF0000"/>
                </a:solidFill>
                <a:latin typeface=".VnArial" pitchFamily="34" charset="0"/>
              </a:rPr>
              <a:t> </a:t>
            </a:r>
            <a:r>
              <a:rPr lang="en-US" sz="2400" b="1" dirty="0" err="1">
                <a:solidFill>
                  <a:srgbClr val="FF0000"/>
                </a:solidFill>
                <a:latin typeface=".VnArial" pitchFamily="34" charset="0"/>
              </a:rPr>
              <a:t>cã</a:t>
            </a:r>
            <a:r>
              <a:rPr lang="en-US" sz="2400" b="1" dirty="0">
                <a:solidFill>
                  <a:srgbClr val="FF0000"/>
                </a:solidFill>
                <a:latin typeface=".VnArial" pitchFamily="34" charset="0"/>
              </a:rPr>
              <a:t> </a:t>
            </a:r>
            <a:r>
              <a:rPr lang="en-US" sz="2400" b="1" dirty="0" err="1">
                <a:solidFill>
                  <a:srgbClr val="FF0000"/>
                </a:solidFill>
                <a:latin typeface=".VnArial" pitchFamily="34" charset="0"/>
              </a:rPr>
              <a:t>chia</a:t>
            </a:r>
            <a:r>
              <a:rPr lang="en-US" sz="2400" b="1" dirty="0">
                <a:solidFill>
                  <a:srgbClr val="FF0000"/>
                </a:solidFill>
                <a:latin typeface=".VnArial" pitchFamily="34" charset="0"/>
              </a:rPr>
              <a:t> </a:t>
            </a:r>
            <a:r>
              <a:rPr lang="en-US" sz="2400" b="1" dirty="0" err="1">
                <a:solidFill>
                  <a:srgbClr val="FF0000"/>
                </a:solidFill>
                <a:latin typeface=".VnArial" pitchFamily="34" charset="0"/>
              </a:rPr>
              <a:t>hÕt</a:t>
            </a:r>
            <a:r>
              <a:rPr lang="en-US" sz="2400" b="1" dirty="0">
                <a:solidFill>
                  <a:srgbClr val="FF0000"/>
                </a:solidFill>
                <a:latin typeface=".VnArial" pitchFamily="34" charset="0"/>
              </a:rPr>
              <a:t> </a:t>
            </a:r>
            <a:r>
              <a:rPr lang="en-US" sz="2400" b="1" dirty="0" err="1">
                <a:solidFill>
                  <a:srgbClr val="FF0000"/>
                </a:solidFill>
                <a:latin typeface=".VnArial" pitchFamily="34" charset="0"/>
              </a:rPr>
              <a:t>cho</a:t>
            </a:r>
            <a:r>
              <a:rPr lang="en-US" sz="2400" b="1" dirty="0">
                <a:solidFill>
                  <a:srgbClr val="FF0000"/>
                </a:solidFill>
                <a:latin typeface=".VnArial" pitchFamily="34" charset="0"/>
              </a:rPr>
              <a:t> 4 </a:t>
            </a:r>
            <a:r>
              <a:rPr lang="en-US" sz="2400" b="1" dirty="0" err="1">
                <a:solidFill>
                  <a:srgbClr val="FF0000"/>
                </a:solidFill>
                <a:latin typeface=".VnArial" pitchFamily="34" charset="0"/>
              </a:rPr>
              <a:t>kh«ng</a:t>
            </a:r>
            <a:r>
              <a:rPr lang="en-US" sz="2400" b="1" dirty="0">
                <a:solidFill>
                  <a:srgbClr val="FF0000"/>
                </a:solidFill>
                <a:latin typeface=".VnArial" pitchFamily="34" charset="0"/>
              </a:rPr>
              <a:t>?</a:t>
            </a:r>
          </a:p>
        </p:txBody>
      </p:sp>
      <p:sp>
        <p:nvSpPr>
          <p:cNvPr id="12302" name="Text Box 14"/>
          <p:cNvSpPr txBox="1">
            <a:spLocks noChangeArrowheads="1"/>
          </p:cNvSpPr>
          <p:nvPr/>
        </p:nvSpPr>
        <p:spPr bwMode="auto">
          <a:xfrm>
            <a:off x="914400" y="3079750"/>
            <a:ext cx="7696200" cy="1187450"/>
          </a:xfrm>
          <a:prstGeom prst="rect">
            <a:avLst/>
          </a:prstGeom>
          <a:noFill/>
          <a:ln w="9525">
            <a:noFill/>
            <a:miter lim="800000"/>
            <a:headEnd/>
            <a:tailEnd/>
          </a:ln>
          <a:effectLst/>
        </p:spPr>
        <p:txBody>
          <a:bodyPr>
            <a:spAutoFit/>
          </a:bodyPr>
          <a:lstStyle/>
          <a:p>
            <a:pPr algn="just">
              <a:spcBef>
                <a:spcPct val="50000"/>
              </a:spcBef>
            </a:pPr>
            <a:r>
              <a:rPr lang="en-US" sz="2400" b="1">
                <a:solidFill>
                  <a:srgbClr val="FF0000"/>
                </a:solidFill>
                <a:latin typeface=".VnArial" pitchFamily="34" charset="0"/>
              </a:rPr>
              <a:t>b) ViÕt hai sè trong ®ã cã mét sè kh«ng chia hÕt cho 5, sè cßn l¹i chia hÕt cho 5. Tæng cña chóng cã chia hÕt cho 5 kh«ng?</a:t>
            </a:r>
          </a:p>
        </p:txBody>
      </p:sp>
      <p:sp>
        <p:nvSpPr>
          <p:cNvPr id="12318" name="Rectangle 30"/>
          <p:cNvSpPr>
            <a:spLocks noChangeArrowheads="1"/>
          </p:cNvSpPr>
          <p:nvPr/>
        </p:nvSpPr>
        <p:spPr bwMode="auto">
          <a:xfrm>
            <a:off x="457200" y="1555750"/>
            <a:ext cx="457200" cy="381000"/>
          </a:xfrm>
          <a:prstGeom prst="rect">
            <a:avLst/>
          </a:prstGeom>
          <a:solidFill>
            <a:srgbClr val="FFFF00"/>
          </a:solidFill>
          <a:ln w="9525">
            <a:solidFill>
              <a:schemeClr val="tx1"/>
            </a:solidFill>
            <a:miter lim="800000"/>
            <a:headEnd/>
            <a:tailEnd/>
          </a:ln>
          <a:effectLst/>
        </p:spPr>
        <p:txBody>
          <a:bodyPr wrap="none" anchor="ctr"/>
          <a:lstStyle/>
          <a:p>
            <a:r>
              <a:rPr lang="en-US" sz="2800" b="1">
                <a:solidFill>
                  <a:srgbClr val="FF0000"/>
                </a:solidFill>
                <a:latin typeface=".VnArial" pitchFamily="34" charset="0"/>
              </a:rPr>
              <a:t>?2</a:t>
            </a:r>
          </a:p>
        </p:txBody>
      </p:sp>
    </p:spTree>
  </p:cSld>
  <p:clrMapOvr>
    <a:masterClrMapping/>
  </p:clrMapOvr>
  <p:transition spd="med">
    <p:wheel spokes="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2295"/>
                                        </p:tgtEl>
                                        <p:attrNameLst>
                                          <p:attrName>style.visibility</p:attrName>
                                        </p:attrNameLst>
                                      </p:cBhvr>
                                      <p:to>
                                        <p:strVal val="visible"/>
                                      </p:to>
                                    </p:set>
                                    <p:animEffect transition="in" filter="dissolve">
                                      <p:cBhvr>
                                        <p:cTn id="7" dur="1000"/>
                                        <p:tgtEl>
                                          <p:spTgt spid="12295"/>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32" fill="hold" grpId="0" nodeType="clickEffect">
                                  <p:stCondLst>
                                    <p:cond delay="0"/>
                                  </p:stCondLst>
                                  <p:childTnLst>
                                    <p:set>
                                      <p:cBhvr>
                                        <p:cTn id="11" dur="1" fill="hold">
                                          <p:stCondLst>
                                            <p:cond delay="0"/>
                                          </p:stCondLst>
                                        </p:cTn>
                                        <p:tgtEl>
                                          <p:spTgt spid="12296"/>
                                        </p:tgtEl>
                                        <p:attrNameLst>
                                          <p:attrName>style.visibility</p:attrName>
                                        </p:attrNameLst>
                                      </p:cBhvr>
                                      <p:to>
                                        <p:strVal val="visible"/>
                                      </p:to>
                                    </p:set>
                                    <p:animEffect transition="in" filter="diamond(out)">
                                      <p:cBhvr>
                                        <p:cTn id="12" dur="500"/>
                                        <p:tgtEl>
                                          <p:spTgt spid="12296"/>
                                        </p:tgtEl>
                                      </p:cBhvr>
                                    </p:animEffect>
                                  </p:childTnLst>
                                </p:cTn>
                              </p:par>
                              <p:par>
                                <p:cTn id="13" presetID="8" presetClass="entr" presetSubtype="32" fill="hold" grpId="0" nodeType="withEffect">
                                  <p:stCondLst>
                                    <p:cond delay="0"/>
                                  </p:stCondLst>
                                  <p:childTnLst>
                                    <p:set>
                                      <p:cBhvr>
                                        <p:cTn id="14" dur="1" fill="hold">
                                          <p:stCondLst>
                                            <p:cond delay="0"/>
                                          </p:stCondLst>
                                        </p:cTn>
                                        <p:tgtEl>
                                          <p:spTgt spid="12318"/>
                                        </p:tgtEl>
                                        <p:attrNameLst>
                                          <p:attrName>style.visibility</p:attrName>
                                        </p:attrNameLst>
                                      </p:cBhvr>
                                      <p:to>
                                        <p:strVal val="visible"/>
                                      </p:to>
                                    </p:set>
                                    <p:animEffect transition="in" filter="diamond(out)">
                                      <p:cBhvr>
                                        <p:cTn id="15" dur="1000"/>
                                        <p:tgtEl>
                                          <p:spTgt spid="12318"/>
                                        </p:tgtEl>
                                      </p:cBhvr>
                                    </p:animEffect>
                                  </p:childTnLst>
                                </p:cTn>
                              </p:par>
                              <p:par>
                                <p:cTn id="16" presetID="6" presetClass="entr" presetSubtype="16" fill="hold" grpId="0" nodeType="withEffect">
                                  <p:stCondLst>
                                    <p:cond delay="0"/>
                                  </p:stCondLst>
                                  <p:childTnLst>
                                    <p:set>
                                      <p:cBhvr>
                                        <p:cTn id="17" dur="1" fill="hold">
                                          <p:stCondLst>
                                            <p:cond delay="0"/>
                                          </p:stCondLst>
                                        </p:cTn>
                                        <p:tgtEl>
                                          <p:spTgt spid="12302"/>
                                        </p:tgtEl>
                                        <p:attrNameLst>
                                          <p:attrName>style.visibility</p:attrName>
                                        </p:attrNameLst>
                                      </p:cBhvr>
                                      <p:to>
                                        <p:strVal val="visible"/>
                                      </p:to>
                                    </p:set>
                                    <p:animEffect transition="in" filter="circle(in)">
                                      <p:cBhvr>
                                        <p:cTn id="18" dur="2000"/>
                                        <p:tgtEl>
                                          <p:spTgt spid="1230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5" grpId="0"/>
      <p:bldP spid="12296" grpId="0"/>
      <p:bldP spid="12302" grpId="0"/>
      <p:bldP spid="12318"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648" name="Group 312"/>
          <p:cNvGraphicFramePr>
            <a:graphicFrameLocks noGrp="1"/>
          </p:cNvGraphicFramePr>
          <p:nvPr/>
        </p:nvGraphicFramePr>
        <p:xfrm>
          <a:off x="1524000" y="2163763"/>
          <a:ext cx="6858000" cy="3112770"/>
        </p:xfrm>
        <a:graphic>
          <a:graphicData uri="http://schemas.openxmlformats.org/drawingml/2006/table">
            <a:tbl>
              <a:tblPr/>
              <a:tblGrid>
                <a:gridCol w="1905000"/>
                <a:gridCol w="2057400"/>
                <a:gridCol w="2895600"/>
              </a:tblGrid>
              <a:tr h="4826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smtClean="0">
                          <a:ln>
                            <a:noFill/>
                          </a:ln>
                          <a:solidFill>
                            <a:srgbClr val="9900FF"/>
                          </a:solidFill>
                          <a:effectLst/>
                          <a:latin typeface=".VnArial" pitchFamily="34" charset="0"/>
                        </a:rPr>
                        <a:t>Tæng, hiÖu</a:t>
                      </a:r>
                    </a:p>
                  </a:txBody>
                  <a:tcP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smtClean="0">
                          <a:ln>
                            <a:noFill/>
                          </a:ln>
                          <a:solidFill>
                            <a:srgbClr val="9900FF"/>
                          </a:solidFill>
                          <a:effectLst/>
                          <a:latin typeface=".VnArial" pitchFamily="34" charset="0"/>
                        </a:rPr>
                        <a:t>Chia hÕt cho 8</a:t>
                      </a:r>
                    </a:p>
                  </a:txBody>
                  <a:tcP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smtClean="0">
                          <a:ln>
                            <a:noFill/>
                          </a:ln>
                          <a:solidFill>
                            <a:srgbClr val="9900FF"/>
                          </a:solidFill>
                          <a:effectLst/>
                          <a:latin typeface=".VnArial" pitchFamily="34" charset="0"/>
                        </a:rPr>
                        <a:t>Kh«ng chia hÕt cho 8</a:t>
                      </a:r>
                    </a:p>
                  </a:txBody>
                  <a:tcP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r>
              <a:tr h="4984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smtClean="0">
                          <a:ln>
                            <a:noFill/>
                          </a:ln>
                          <a:solidFill>
                            <a:srgbClr val="006666"/>
                          </a:solidFill>
                          <a:effectLst/>
                          <a:latin typeface=".VnArial" pitchFamily="34" charset="0"/>
                        </a:rPr>
                        <a:t>80 + 16</a:t>
                      </a:r>
                    </a:p>
                  </a:txBody>
                  <a:tcP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smtClean="0">
                        <a:ln>
                          <a:noFill/>
                        </a:ln>
                        <a:solidFill>
                          <a:srgbClr val="0000CC"/>
                        </a:solidFill>
                        <a:effectLst/>
                        <a:latin typeface=".VnArial" pitchFamily="34" charset="0"/>
                        <a:sym typeface="Euclid Symbol" pitchFamily="18" charset="2"/>
                      </a:endParaRPr>
                    </a:p>
                  </a:txBody>
                  <a:tcP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VnArial" pitchFamily="34" charset="0"/>
                      </a:endParaRPr>
                    </a:p>
                  </a:txBody>
                  <a:tcP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r>
              <a:tr h="3619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smtClean="0">
                          <a:ln>
                            <a:noFill/>
                          </a:ln>
                          <a:solidFill>
                            <a:srgbClr val="006666"/>
                          </a:solidFill>
                          <a:effectLst/>
                          <a:latin typeface=".VnArial" pitchFamily="34" charset="0"/>
                        </a:rPr>
                        <a:t>80 - 16</a:t>
                      </a:r>
                    </a:p>
                  </a:txBody>
                  <a:tcP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smtClean="0">
                        <a:ln>
                          <a:noFill/>
                        </a:ln>
                        <a:solidFill>
                          <a:srgbClr val="0000CC"/>
                        </a:solidFill>
                        <a:effectLst/>
                        <a:latin typeface=".VnArial" pitchFamily="34" charset="0"/>
                        <a:sym typeface="Euclid Symbol" pitchFamily="18" charset="2"/>
                      </a:endParaRPr>
                    </a:p>
                  </a:txBody>
                  <a:tcP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VnArial" pitchFamily="34" charset="0"/>
                      </a:endParaRPr>
                    </a:p>
                  </a:txBody>
                  <a:tcP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r>
              <a:tr h="5302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smtClean="0">
                          <a:ln>
                            <a:noFill/>
                          </a:ln>
                          <a:solidFill>
                            <a:srgbClr val="006666"/>
                          </a:solidFill>
                          <a:effectLst/>
                          <a:latin typeface=".VnArial" pitchFamily="34" charset="0"/>
                        </a:rPr>
                        <a:t>80 + 12</a:t>
                      </a:r>
                    </a:p>
                  </a:txBody>
                  <a:tcP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smtClean="0">
                        <a:ln>
                          <a:noFill/>
                        </a:ln>
                        <a:solidFill>
                          <a:srgbClr val="0000CC"/>
                        </a:solidFill>
                        <a:effectLst/>
                        <a:latin typeface=".VnArial" pitchFamily="34" charset="0"/>
                      </a:endParaRPr>
                    </a:p>
                  </a:txBody>
                  <a:tcP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smtClean="0">
                        <a:ln>
                          <a:noFill/>
                        </a:ln>
                        <a:solidFill>
                          <a:srgbClr val="FF0066"/>
                        </a:solidFill>
                        <a:effectLst/>
                        <a:latin typeface=".VnArial" pitchFamily="34" charset="0"/>
                        <a:sym typeface="Euclid Symbol" pitchFamily="18" charset="2"/>
                      </a:endParaRPr>
                    </a:p>
                  </a:txBody>
                  <a:tcP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r>
              <a:tr h="3048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smtClean="0">
                          <a:ln>
                            <a:noFill/>
                          </a:ln>
                          <a:solidFill>
                            <a:srgbClr val="006666"/>
                          </a:solidFill>
                          <a:effectLst/>
                          <a:latin typeface=".VnArial" pitchFamily="34" charset="0"/>
                        </a:rPr>
                        <a:t>80 - 12</a:t>
                      </a:r>
                    </a:p>
                  </a:txBody>
                  <a:tcP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smtClean="0">
                        <a:ln>
                          <a:noFill/>
                        </a:ln>
                        <a:solidFill>
                          <a:srgbClr val="0000CC"/>
                        </a:solidFill>
                        <a:effectLst/>
                        <a:latin typeface=".VnArial" pitchFamily="34" charset="0"/>
                        <a:sym typeface="Euclid Symbol" pitchFamily="18" charset="2"/>
                      </a:endParaRPr>
                    </a:p>
                  </a:txBody>
                  <a:tcP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smtClean="0">
                        <a:ln>
                          <a:noFill/>
                        </a:ln>
                        <a:solidFill>
                          <a:srgbClr val="FF0066"/>
                        </a:solidFill>
                        <a:effectLst/>
                        <a:latin typeface=".VnArial" pitchFamily="34" charset="0"/>
                        <a:sym typeface="Euclid Symbol" pitchFamily="18" charset="2"/>
                      </a:endParaRPr>
                    </a:p>
                  </a:txBody>
                  <a:tcP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r>
              <a:tr h="3206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smtClean="0">
                          <a:ln>
                            <a:noFill/>
                          </a:ln>
                          <a:solidFill>
                            <a:srgbClr val="006666"/>
                          </a:solidFill>
                          <a:effectLst/>
                          <a:latin typeface=".VnArial" pitchFamily="34" charset="0"/>
                        </a:rPr>
                        <a:t>32 + 40 + 24</a:t>
                      </a:r>
                    </a:p>
                  </a:txBody>
                  <a:tcP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smtClean="0">
                        <a:ln>
                          <a:noFill/>
                        </a:ln>
                        <a:solidFill>
                          <a:srgbClr val="0000CC"/>
                        </a:solidFill>
                        <a:effectLst/>
                        <a:latin typeface=".VnArial" pitchFamily="34" charset="0"/>
                        <a:sym typeface="Euclid Symbol" pitchFamily="18" charset="2"/>
                      </a:endParaRPr>
                    </a:p>
                  </a:txBody>
                  <a:tcP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VnArial" pitchFamily="34" charset="0"/>
                      </a:endParaRPr>
                    </a:p>
                  </a:txBody>
                  <a:tcP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r>
              <a:tr h="4127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smtClean="0">
                          <a:ln>
                            <a:noFill/>
                          </a:ln>
                          <a:solidFill>
                            <a:srgbClr val="006666"/>
                          </a:solidFill>
                          <a:effectLst/>
                          <a:latin typeface=".VnArial" pitchFamily="34" charset="0"/>
                        </a:rPr>
                        <a:t>32 + 40 + 12</a:t>
                      </a:r>
                    </a:p>
                  </a:txBody>
                  <a:tcP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smtClean="0">
                        <a:ln>
                          <a:noFill/>
                        </a:ln>
                        <a:solidFill>
                          <a:srgbClr val="0000CC"/>
                        </a:solidFill>
                        <a:effectLst/>
                        <a:latin typeface=".VnArial" pitchFamily="34" charset="0"/>
                      </a:endParaRPr>
                    </a:p>
                  </a:txBody>
                  <a:tcP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rgbClr val="FF0066"/>
                        </a:solidFill>
                        <a:effectLst/>
                        <a:latin typeface=".VnArial" pitchFamily="34" charset="0"/>
                        <a:sym typeface="Euclid Symbol" pitchFamily="18" charset="2"/>
                      </a:endParaRPr>
                    </a:p>
                  </a:txBody>
                  <a:tcP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4637" name="Text Box 301"/>
          <p:cNvSpPr txBox="1">
            <a:spLocks noChangeArrowheads="1"/>
          </p:cNvSpPr>
          <p:nvPr/>
        </p:nvSpPr>
        <p:spPr bwMode="auto">
          <a:xfrm>
            <a:off x="152400" y="1447800"/>
            <a:ext cx="9067800" cy="701675"/>
          </a:xfrm>
          <a:prstGeom prst="rect">
            <a:avLst/>
          </a:prstGeom>
          <a:noFill/>
          <a:ln w="9525">
            <a:noFill/>
            <a:miter lim="800000"/>
            <a:headEnd/>
            <a:tailEnd/>
          </a:ln>
          <a:effectLst/>
        </p:spPr>
        <p:txBody>
          <a:bodyPr>
            <a:spAutoFit/>
          </a:bodyPr>
          <a:lstStyle/>
          <a:p>
            <a:pPr marL="342900" indent="-342900" algn="l">
              <a:spcBef>
                <a:spcPct val="50000"/>
              </a:spcBef>
            </a:pPr>
            <a:r>
              <a:rPr lang="en-US" sz="2000" b="1">
                <a:solidFill>
                  <a:srgbClr val="FF0066"/>
                </a:solidFill>
                <a:latin typeface=".VnArial" pitchFamily="34" charset="0"/>
                <a:sym typeface="Euclid Symbol" pitchFamily="18" charset="2"/>
              </a:rPr>
              <a:t>       Kh«ng tÝnh c¸c tæng, c¸c hiÖu, xÐt xem c¸c tæng, hiÖu sau cã chia hÕt cho 8 kh«ng, råi ®iÒn dÊu “” vµo « thÝch hîp trong b¶ng sau:</a:t>
            </a:r>
          </a:p>
        </p:txBody>
      </p:sp>
      <p:sp>
        <p:nvSpPr>
          <p:cNvPr id="14638" name="Rectangle 302"/>
          <p:cNvSpPr>
            <a:spLocks noChangeArrowheads="1"/>
          </p:cNvSpPr>
          <p:nvPr/>
        </p:nvSpPr>
        <p:spPr bwMode="auto">
          <a:xfrm>
            <a:off x="228600" y="1447800"/>
            <a:ext cx="457200" cy="381000"/>
          </a:xfrm>
          <a:prstGeom prst="rect">
            <a:avLst/>
          </a:prstGeom>
          <a:solidFill>
            <a:srgbClr val="FFFF00"/>
          </a:solidFill>
          <a:ln w="9525">
            <a:solidFill>
              <a:schemeClr val="tx1"/>
            </a:solidFill>
            <a:miter lim="800000"/>
            <a:headEnd/>
            <a:tailEnd/>
          </a:ln>
          <a:effectLst/>
        </p:spPr>
        <p:txBody>
          <a:bodyPr wrap="none" anchor="ctr"/>
          <a:lstStyle/>
          <a:p>
            <a:r>
              <a:rPr lang="en-US" sz="2000" b="1">
                <a:solidFill>
                  <a:srgbClr val="FF0000"/>
                </a:solidFill>
                <a:latin typeface=".VnArial" pitchFamily="34" charset="0"/>
              </a:rPr>
              <a:t>?3</a:t>
            </a:r>
          </a:p>
        </p:txBody>
      </p:sp>
      <p:sp>
        <p:nvSpPr>
          <p:cNvPr id="14663" name="Text Box 327"/>
          <p:cNvSpPr txBox="1">
            <a:spLocks noChangeArrowheads="1"/>
          </p:cNvSpPr>
          <p:nvPr/>
        </p:nvSpPr>
        <p:spPr bwMode="auto">
          <a:xfrm>
            <a:off x="4114800" y="2682875"/>
            <a:ext cx="609600" cy="457200"/>
          </a:xfrm>
          <a:prstGeom prst="rect">
            <a:avLst/>
          </a:prstGeom>
          <a:noFill/>
          <a:ln w="9525">
            <a:noFill/>
            <a:miter lim="800000"/>
            <a:headEnd/>
            <a:tailEnd/>
          </a:ln>
          <a:effectLst/>
        </p:spPr>
        <p:txBody>
          <a:bodyPr>
            <a:spAutoFit/>
          </a:bodyPr>
          <a:lstStyle/>
          <a:p>
            <a:pPr eaLnBrk="1" hangingPunct="1">
              <a:spcBef>
                <a:spcPct val="20000"/>
              </a:spcBef>
            </a:pPr>
            <a:r>
              <a:rPr lang="en-US" sz="2400" b="1">
                <a:solidFill>
                  <a:srgbClr val="0000CC"/>
                </a:solidFill>
                <a:latin typeface=".VnBodoniH" pitchFamily="34" charset="0"/>
                <a:sym typeface="Euclid Symbol" pitchFamily="18" charset="2"/>
              </a:rPr>
              <a:t></a:t>
            </a:r>
            <a:endParaRPr lang="en-US" sz="2400">
              <a:latin typeface=".VnBodoniH" pitchFamily="34" charset="0"/>
            </a:endParaRPr>
          </a:p>
        </p:txBody>
      </p:sp>
      <p:sp>
        <p:nvSpPr>
          <p:cNvPr id="14664" name="Text Box 328"/>
          <p:cNvSpPr txBox="1">
            <a:spLocks noChangeArrowheads="1"/>
          </p:cNvSpPr>
          <p:nvPr/>
        </p:nvSpPr>
        <p:spPr bwMode="auto">
          <a:xfrm>
            <a:off x="4114800" y="3140075"/>
            <a:ext cx="609600" cy="457200"/>
          </a:xfrm>
          <a:prstGeom prst="rect">
            <a:avLst/>
          </a:prstGeom>
          <a:noFill/>
          <a:ln w="9525">
            <a:noFill/>
            <a:miter lim="800000"/>
            <a:headEnd/>
            <a:tailEnd/>
          </a:ln>
          <a:effectLst/>
        </p:spPr>
        <p:txBody>
          <a:bodyPr>
            <a:spAutoFit/>
          </a:bodyPr>
          <a:lstStyle/>
          <a:p>
            <a:pPr eaLnBrk="1" hangingPunct="1">
              <a:spcBef>
                <a:spcPct val="20000"/>
              </a:spcBef>
            </a:pPr>
            <a:r>
              <a:rPr lang="en-US" sz="2400" b="1">
                <a:solidFill>
                  <a:srgbClr val="0000CC"/>
                </a:solidFill>
                <a:latin typeface=".VnBodoniH" pitchFamily="34" charset="0"/>
                <a:sym typeface="Euclid Symbol" pitchFamily="18" charset="2"/>
              </a:rPr>
              <a:t></a:t>
            </a:r>
            <a:endParaRPr lang="en-US" sz="2400">
              <a:latin typeface=".VnBodoniH" pitchFamily="34" charset="0"/>
            </a:endParaRPr>
          </a:p>
        </p:txBody>
      </p:sp>
      <p:sp>
        <p:nvSpPr>
          <p:cNvPr id="14665" name="Text Box 329"/>
          <p:cNvSpPr txBox="1">
            <a:spLocks noChangeArrowheads="1"/>
          </p:cNvSpPr>
          <p:nvPr/>
        </p:nvSpPr>
        <p:spPr bwMode="auto">
          <a:xfrm>
            <a:off x="6553200" y="3597275"/>
            <a:ext cx="609600" cy="457200"/>
          </a:xfrm>
          <a:prstGeom prst="rect">
            <a:avLst/>
          </a:prstGeom>
          <a:noFill/>
          <a:ln w="9525">
            <a:noFill/>
            <a:miter lim="800000"/>
            <a:headEnd/>
            <a:tailEnd/>
          </a:ln>
          <a:effectLst/>
        </p:spPr>
        <p:txBody>
          <a:bodyPr>
            <a:spAutoFit/>
          </a:bodyPr>
          <a:lstStyle/>
          <a:p>
            <a:pPr eaLnBrk="1" hangingPunct="1">
              <a:spcBef>
                <a:spcPct val="20000"/>
              </a:spcBef>
            </a:pPr>
            <a:r>
              <a:rPr lang="en-US" sz="2400" b="1">
                <a:solidFill>
                  <a:srgbClr val="FF0000"/>
                </a:solidFill>
                <a:latin typeface=".VnBodoniH" pitchFamily="34" charset="0"/>
                <a:sym typeface="Euclid Symbol" pitchFamily="18" charset="2"/>
              </a:rPr>
              <a:t></a:t>
            </a:r>
            <a:endParaRPr lang="en-US" sz="2400">
              <a:solidFill>
                <a:srgbClr val="FF0000"/>
              </a:solidFill>
              <a:latin typeface=".VnBodoniH" pitchFamily="34" charset="0"/>
            </a:endParaRPr>
          </a:p>
        </p:txBody>
      </p:sp>
      <p:sp>
        <p:nvSpPr>
          <p:cNvPr id="14666" name="Text Box 330"/>
          <p:cNvSpPr txBox="1">
            <a:spLocks noChangeArrowheads="1"/>
          </p:cNvSpPr>
          <p:nvPr/>
        </p:nvSpPr>
        <p:spPr bwMode="auto">
          <a:xfrm>
            <a:off x="6553200" y="4054475"/>
            <a:ext cx="609600" cy="457200"/>
          </a:xfrm>
          <a:prstGeom prst="rect">
            <a:avLst/>
          </a:prstGeom>
          <a:noFill/>
          <a:ln w="9525">
            <a:noFill/>
            <a:miter lim="800000"/>
            <a:headEnd/>
            <a:tailEnd/>
          </a:ln>
          <a:effectLst/>
        </p:spPr>
        <p:txBody>
          <a:bodyPr>
            <a:spAutoFit/>
          </a:bodyPr>
          <a:lstStyle/>
          <a:p>
            <a:pPr eaLnBrk="1" hangingPunct="1">
              <a:spcBef>
                <a:spcPct val="20000"/>
              </a:spcBef>
            </a:pPr>
            <a:r>
              <a:rPr lang="en-US" sz="2400" b="1">
                <a:solidFill>
                  <a:srgbClr val="FF0000"/>
                </a:solidFill>
                <a:latin typeface=".VnBodoniH" pitchFamily="34" charset="0"/>
                <a:sym typeface="Euclid Symbol" pitchFamily="18" charset="2"/>
              </a:rPr>
              <a:t></a:t>
            </a:r>
            <a:endParaRPr lang="en-US" sz="2400">
              <a:solidFill>
                <a:srgbClr val="FF0000"/>
              </a:solidFill>
              <a:latin typeface=".VnBodoniH" pitchFamily="34" charset="0"/>
            </a:endParaRPr>
          </a:p>
        </p:txBody>
      </p:sp>
      <p:sp>
        <p:nvSpPr>
          <p:cNvPr id="14667" name="Text Box 331"/>
          <p:cNvSpPr txBox="1">
            <a:spLocks noChangeArrowheads="1"/>
          </p:cNvSpPr>
          <p:nvPr/>
        </p:nvSpPr>
        <p:spPr bwMode="auto">
          <a:xfrm>
            <a:off x="4114800" y="4435475"/>
            <a:ext cx="609600" cy="457200"/>
          </a:xfrm>
          <a:prstGeom prst="rect">
            <a:avLst/>
          </a:prstGeom>
          <a:noFill/>
          <a:ln w="9525">
            <a:noFill/>
            <a:miter lim="800000"/>
            <a:headEnd/>
            <a:tailEnd/>
          </a:ln>
          <a:effectLst/>
        </p:spPr>
        <p:txBody>
          <a:bodyPr>
            <a:spAutoFit/>
          </a:bodyPr>
          <a:lstStyle/>
          <a:p>
            <a:pPr eaLnBrk="1" hangingPunct="1">
              <a:spcBef>
                <a:spcPct val="20000"/>
              </a:spcBef>
            </a:pPr>
            <a:r>
              <a:rPr lang="en-US" sz="2400" b="1">
                <a:solidFill>
                  <a:srgbClr val="0000CC"/>
                </a:solidFill>
                <a:latin typeface=".VnBodoniH" pitchFamily="34" charset="0"/>
                <a:sym typeface="Euclid Symbol" pitchFamily="18" charset="2"/>
              </a:rPr>
              <a:t></a:t>
            </a:r>
            <a:endParaRPr lang="en-US" sz="2400">
              <a:latin typeface=".VnBodoniH" pitchFamily="34" charset="0"/>
            </a:endParaRPr>
          </a:p>
        </p:txBody>
      </p:sp>
      <p:sp>
        <p:nvSpPr>
          <p:cNvPr id="14668" name="Text Box 332"/>
          <p:cNvSpPr txBox="1">
            <a:spLocks noChangeArrowheads="1"/>
          </p:cNvSpPr>
          <p:nvPr/>
        </p:nvSpPr>
        <p:spPr bwMode="auto">
          <a:xfrm>
            <a:off x="6553200" y="4816475"/>
            <a:ext cx="609600" cy="457200"/>
          </a:xfrm>
          <a:prstGeom prst="rect">
            <a:avLst/>
          </a:prstGeom>
          <a:noFill/>
          <a:ln w="9525">
            <a:noFill/>
            <a:miter lim="800000"/>
            <a:headEnd/>
            <a:tailEnd/>
          </a:ln>
          <a:effectLst/>
        </p:spPr>
        <p:txBody>
          <a:bodyPr>
            <a:spAutoFit/>
          </a:bodyPr>
          <a:lstStyle/>
          <a:p>
            <a:pPr eaLnBrk="1" hangingPunct="1">
              <a:spcBef>
                <a:spcPct val="20000"/>
              </a:spcBef>
            </a:pPr>
            <a:r>
              <a:rPr lang="en-US" sz="2400" b="1">
                <a:solidFill>
                  <a:srgbClr val="FF0000"/>
                </a:solidFill>
                <a:latin typeface=".VnBodoniH" pitchFamily="34" charset="0"/>
                <a:sym typeface="Euclid Symbol" pitchFamily="18" charset="2"/>
              </a:rPr>
              <a:t></a:t>
            </a:r>
            <a:endParaRPr lang="en-US" sz="2400">
              <a:solidFill>
                <a:srgbClr val="FF0000"/>
              </a:solidFill>
              <a:latin typeface=".VnBodoniH" pitchFamily="34" charset="0"/>
            </a:endParaRPr>
          </a:p>
        </p:txBody>
      </p:sp>
    </p:spTree>
  </p:cSld>
  <p:clrMapOvr>
    <a:masterClrMapping/>
  </p:clrMapOvr>
  <p:transition>
    <p:pull dir="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32" fill="hold" grpId="0" nodeType="clickEffect">
                                  <p:stCondLst>
                                    <p:cond delay="0"/>
                                  </p:stCondLst>
                                  <p:childTnLst>
                                    <p:set>
                                      <p:cBhvr>
                                        <p:cTn id="6" dur="1" fill="hold">
                                          <p:stCondLst>
                                            <p:cond delay="0"/>
                                          </p:stCondLst>
                                        </p:cTn>
                                        <p:tgtEl>
                                          <p:spTgt spid="14638"/>
                                        </p:tgtEl>
                                        <p:attrNameLst>
                                          <p:attrName>style.visibility</p:attrName>
                                        </p:attrNameLst>
                                      </p:cBhvr>
                                      <p:to>
                                        <p:strVal val="visible"/>
                                      </p:to>
                                    </p:set>
                                    <p:animEffect transition="in" filter="circle(out)">
                                      <p:cBhvr>
                                        <p:cTn id="7" dur="1000"/>
                                        <p:tgtEl>
                                          <p:spTgt spid="14638"/>
                                        </p:tgtEl>
                                      </p:cBhvr>
                                    </p:animEffect>
                                  </p:childTnLst>
                                </p:cTn>
                              </p:par>
                              <p:par>
                                <p:cTn id="8" presetID="6" presetClass="entr" presetSubtype="32" fill="hold" grpId="0" nodeType="withEffect">
                                  <p:stCondLst>
                                    <p:cond delay="0"/>
                                  </p:stCondLst>
                                  <p:childTnLst>
                                    <p:set>
                                      <p:cBhvr>
                                        <p:cTn id="9" dur="1" fill="hold">
                                          <p:stCondLst>
                                            <p:cond delay="0"/>
                                          </p:stCondLst>
                                        </p:cTn>
                                        <p:tgtEl>
                                          <p:spTgt spid="14637"/>
                                        </p:tgtEl>
                                        <p:attrNameLst>
                                          <p:attrName>style.visibility</p:attrName>
                                        </p:attrNameLst>
                                      </p:cBhvr>
                                      <p:to>
                                        <p:strVal val="visible"/>
                                      </p:to>
                                    </p:set>
                                    <p:animEffect transition="in" filter="circle(out)">
                                      <p:cBhvr>
                                        <p:cTn id="10" dur="1000"/>
                                        <p:tgtEl>
                                          <p:spTgt spid="14637"/>
                                        </p:tgtEl>
                                      </p:cBhvr>
                                    </p:animEffect>
                                  </p:childTnLst>
                                </p:cTn>
                              </p:par>
                              <p:par>
                                <p:cTn id="11" presetID="18" presetClass="entr" presetSubtype="6" fill="hold" nodeType="withEffect">
                                  <p:stCondLst>
                                    <p:cond delay="0"/>
                                  </p:stCondLst>
                                  <p:childTnLst>
                                    <p:set>
                                      <p:cBhvr>
                                        <p:cTn id="12" dur="1" fill="hold">
                                          <p:stCondLst>
                                            <p:cond delay="0"/>
                                          </p:stCondLst>
                                        </p:cTn>
                                        <p:tgtEl>
                                          <p:spTgt spid="14648"/>
                                        </p:tgtEl>
                                        <p:attrNameLst>
                                          <p:attrName>style.visibility</p:attrName>
                                        </p:attrNameLst>
                                      </p:cBhvr>
                                      <p:to>
                                        <p:strVal val="visible"/>
                                      </p:to>
                                    </p:set>
                                    <p:animEffect transition="in" filter="strips(downRight)">
                                      <p:cBhvr>
                                        <p:cTn id="13" dur="2000"/>
                                        <p:tgtEl>
                                          <p:spTgt spid="14648"/>
                                        </p:tgtEl>
                                      </p:cBhvr>
                                    </p:animEffect>
                                  </p:childTnLst>
                                </p:cTn>
                              </p:par>
                            </p:childTnLst>
                          </p:cTn>
                        </p:par>
                      </p:childTnLst>
                    </p:cTn>
                  </p:par>
                  <p:par>
                    <p:cTn id="14" fill="hold">
                      <p:stCondLst>
                        <p:cond delay="indefinite"/>
                      </p:stCondLst>
                      <p:childTnLst>
                        <p:par>
                          <p:cTn id="15" fill="hold">
                            <p:stCondLst>
                              <p:cond delay="0"/>
                            </p:stCondLst>
                            <p:childTnLst>
                              <p:par>
                                <p:cTn id="16" presetID="53" presetClass="entr" presetSubtype="0" fill="hold" grpId="0" nodeType="clickEffect">
                                  <p:stCondLst>
                                    <p:cond delay="0"/>
                                  </p:stCondLst>
                                  <p:childTnLst>
                                    <p:set>
                                      <p:cBhvr>
                                        <p:cTn id="17" dur="1" fill="hold">
                                          <p:stCondLst>
                                            <p:cond delay="0"/>
                                          </p:stCondLst>
                                        </p:cTn>
                                        <p:tgtEl>
                                          <p:spTgt spid="14663"/>
                                        </p:tgtEl>
                                        <p:attrNameLst>
                                          <p:attrName>style.visibility</p:attrName>
                                        </p:attrNameLst>
                                      </p:cBhvr>
                                      <p:to>
                                        <p:strVal val="visible"/>
                                      </p:to>
                                    </p:set>
                                    <p:anim calcmode="lin" valueType="num">
                                      <p:cBhvr>
                                        <p:cTn id="18" dur="500" fill="hold"/>
                                        <p:tgtEl>
                                          <p:spTgt spid="14663"/>
                                        </p:tgtEl>
                                        <p:attrNameLst>
                                          <p:attrName>ppt_w</p:attrName>
                                        </p:attrNameLst>
                                      </p:cBhvr>
                                      <p:tavLst>
                                        <p:tav tm="0">
                                          <p:val>
                                            <p:fltVal val="0"/>
                                          </p:val>
                                        </p:tav>
                                        <p:tav tm="100000">
                                          <p:val>
                                            <p:strVal val="#ppt_w"/>
                                          </p:val>
                                        </p:tav>
                                      </p:tavLst>
                                    </p:anim>
                                    <p:anim calcmode="lin" valueType="num">
                                      <p:cBhvr>
                                        <p:cTn id="19" dur="500" fill="hold"/>
                                        <p:tgtEl>
                                          <p:spTgt spid="14663"/>
                                        </p:tgtEl>
                                        <p:attrNameLst>
                                          <p:attrName>ppt_h</p:attrName>
                                        </p:attrNameLst>
                                      </p:cBhvr>
                                      <p:tavLst>
                                        <p:tav tm="0">
                                          <p:val>
                                            <p:fltVal val="0"/>
                                          </p:val>
                                        </p:tav>
                                        <p:tav tm="100000">
                                          <p:val>
                                            <p:strVal val="#ppt_h"/>
                                          </p:val>
                                        </p:tav>
                                      </p:tavLst>
                                    </p:anim>
                                    <p:animEffect transition="in" filter="fade">
                                      <p:cBhvr>
                                        <p:cTn id="20" dur="500"/>
                                        <p:tgtEl>
                                          <p:spTgt spid="14663"/>
                                        </p:tgtEl>
                                      </p:cBhvr>
                                    </p:animEffect>
                                  </p:childTnLst>
                                </p:cTn>
                              </p:par>
                              <p:par>
                                <p:cTn id="21" presetID="53" presetClass="entr" presetSubtype="0" fill="hold" grpId="0" nodeType="withEffect">
                                  <p:stCondLst>
                                    <p:cond delay="0"/>
                                  </p:stCondLst>
                                  <p:childTnLst>
                                    <p:set>
                                      <p:cBhvr>
                                        <p:cTn id="22" dur="1" fill="hold">
                                          <p:stCondLst>
                                            <p:cond delay="0"/>
                                          </p:stCondLst>
                                        </p:cTn>
                                        <p:tgtEl>
                                          <p:spTgt spid="14664"/>
                                        </p:tgtEl>
                                        <p:attrNameLst>
                                          <p:attrName>style.visibility</p:attrName>
                                        </p:attrNameLst>
                                      </p:cBhvr>
                                      <p:to>
                                        <p:strVal val="visible"/>
                                      </p:to>
                                    </p:set>
                                    <p:anim calcmode="lin" valueType="num">
                                      <p:cBhvr>
                                        <p:cTn id="23" dur="1000" fill="hold"/>
                                        <p:tgtEl>
                                          <p:spTgt spid="14664"/>
                                        </p:tgtEl>
                                        <p:attrNameLst>
                                          <p:attrName>ppt_w</p:attrName>
                                        </p:attrNameLst>
                                      </p:cBhvr>
                                      <p:tavLst>
                                        <p:tav tm="0">
                                          <p:val>
                                            <p:fltVal val="0"/>
                                          </p:val>
                                        </p:tav>
                                        <p:tav tm="100000">
                                          <p:val>
                                            <p:strVal val="#ppt_w"/>
                                          </p:val>
                                        </p:tav>
                                      </p:tavLst>
                                    </p:anim>
                                    <p:anim calcmode="lin" valueType="num">
                                      <p:cBhvr>
                                        <p:cTn id="24" dur="1000" fill="hold"/>
                                        <p:tgtEl>
                                          <p:spTgt spid="14664"/>
                                        </p:tgtEl>
                                        <p:attrNameLst>
                                          <p:attrName>ppt_h</p:attrName>
                                        </p:attrNameLst>
                                      </p:cBhvr>
                                      <p:tavLst>
                                        <p:tav tm="0">
                                          <p:val>
                                            <p:fltVal val="0"/>
                                          </p:val>
                                        </p:tav>
                                        <p:tav tm="100000">
                                          <p:val>
                                            <p:strVal val="#ppt_h"/>
                                          </p:val>
                                        </p:tav>
                                      </p:tavLst>
                                    </p:anim>
                                    <p:animEffect transition="in" filter="fade">
                                      <p:cBhvr>
                                        <p:cTn id="25" dur="1000"/>
                                        <p:tgtEl>
                                          <p:spTgt spid="14664"/>
                                        </p:tgtEl>
                                      </p:cBhvr>
                                    </p:animEffect>
                                  </p:childTnLst>
                                </p:cTn>
                              </p:par>
                              <p:par>
                                <p:cTn id="26" presetID="53" presetClass="entr" presetSubtype="0" fill="hold" grpId="0" nodeType="withEffect">
                                  <p:stCondLst>
                                    <p:cond delay="0"/>
                                  </p:stCondLst>
                                  <p:childTnLst>
                                    <p:set>
                                      <p:cBhvr>
                                        <p:cTn id="27" dur="1" fill="hold">
                                          <p:stCondLst>
                                            <p:cond delay="0"/>
                                          </p:stCondLst>
                                        </p:cTn>
                                        <p:tgtEl>
                                          <p:spTgt spid="14665"/>
                                        </p:tgtEl>
                                        <p:attrNameLst>
                                          <p:attrName>style.visibility</p:attrName>
                                        </p:attrNameLst>
                                      </p:cBhvr>
                                      <p:to>
                                        <p:strVal val="visible"/>
                                      </p:to>
                                    </p:set>
                                    <p:anim calcmode="lin" valueType="num">
                                      <p:cBhvr>
                                        <p:cTn id="28" dur="2000" fill="hold"/>
                                        <p:tgtEl>
                                          <p:spTgt spid="14665"/>
                                        </p:tgtEl>
                                        <p:attrNameLst>
                                          <p:attrName>ppt_w</p:attrName>
                                        </p:attrNameLst>
                                      </p:cBhvr>
                                      <p:tavLst>
                                        <p:tav tm="0">
                                          <p:val>
                                            <p:fltVal val="0"/>
                                          </p:val>
                                        </p:tav>
                                        <p:tav tm="100000">
                                          <p:val>
                                            <p:strVal val="#ppt_w"/>
                                          </p:val>
                                        </p:tav>
                                      </p:tavLst>
                                    </p:anim>
                                    <p:anim calcmode="lin" valueType="num">
                                      <p:cBhvr>
                                        <p:cTn id="29" dur="2000" fill="hold"/>
                                        <p:tgtEl>
                                          <p:spTgt spid="14665"/>
                                        </p:tgtEl>
                                        <p:attrNameLst>
                                          <p:attrName>ppt_h</p:attrName>
                                        </p:attrNameLst>
                                      </p:cBhvr>
                                      <p:tavLst>
                                        <p:tav tm="0">
                                          <p:val>
                                            <p:fltVal val="0"/>
                                          </p:val>
                                        </p:tav>
                                        <p:tav tm="100000">
                                          <p:val>
                                            <p:strVal val="#ppt_h"/>
                                          </p:val>
                                        </p:tav>
                                      </p:tavLst>
                                    </p:anim>
                                    <p:animEffect transition="in" filter="fade">
                                      <p:cBhvr>
                                        <p:cTn id="30" dur="2000"/>
                                        <p:tgtEl>
                                          <p:spTgt spid="14665"/>
                                        </p:tgtEl>
                                      </p:cBhvr>
                                    </p:animEffect>
                                  </p:childTnLst>
                                </p:cTn>
                              </p:par>
                              <p:par>
                                <p:cTn id="31" presetID="53" presetClass="entr" presetSubtype="0" fill="hold" grpId="0" nodeType="withEffect">
                                  <p:stCondLst>
                                    <p:cond delay="0"/>
                                  </p:stCondLst>
                                  <p:childTnLst>
                                    <p:set>
                                      <p:cBhvr>
                                        <p:cTn id="32" dur="1" fill="hold">
                                          <p:stCondLst>
                                            <p:cond delay="0"/>
                                          </p:stCondLst>
                                        </p:cTn>
                                        <p:tgtEl>
                                          <p:spTgt spid="14666"/>
                                        </p:tgtEl>
                                        <p:attrNameLst>
                                          <p:attrName>style.visibility</p:attrName>
                                        </p:attrNameLst>
                                      </p:cBhvr>
                                      <p:to>
                                        <p:strVal val="visible"/>
                                      </p:to>
                                    </p:set>
                                    <p:anim calcmode="lin" valueType="num">
                                      <p:cBhvr>
                                        <p:cTn id="33" dur="3000" fill="hold"/>
                                        <p:tgtEl>
                                          <p:spTgt spid="14666"/>
                                        </p:tgtEl>
                                        <p:attrNameLst>
                                          <p:attrName>ppt_w</p:attrName>
                                        </p:attrNameLst>
                                      </p:cBhvr>
                                      <p:tavLst>
                                        <p:tav tm="0">
                                          <p:val>
                                            <p:fltVal val="0"/>
                                          </p:val>
                                        </p:tav>
                                        <p:tav tm="100000">
                                          <p:val>
                                            <p:strVal val="#ppt_w"/>
                                          </p:val>
                                        </p:tav>
                                      </p:tavLst>
                                    </p:anim>
                                    <p:anim calcmode="lin" valueType="num">
                                      <p:cBhvr>
                                        <p:cTn id="34" dur="3000" fill="hold"/>
                                        <p:tgtEl>
                                          <p:spTgt spid="14666"/>
                                        </p:tgtEl>
                                        <p:attrNameLst>
                                          <p:attrName>ppt_h</p:attrName>
                                        </p:attrNameLst>
                                      </p:cBhvr>
                                      <p:tavLst>
                                        <p:tav tm="0">
                                          <p:val>
                                            <p:fltVal val="0"/>
                                          </p:val>
                                        </p:tav>
                                        <p:tav tm="100000">
                                          <p:val>
                                            <p:strVal val="#ppt_h"/>
                                          </p:val>
                                        </p:tav>
                                      </p:tavLst>
                                    </p:anim>
                                    <p:animEffect transition="in" filter="fade">
                                      <p:cBhvr>
                                        <p:cTn id="35" dur="3000"/>
                                        <p:tgtEl>
                                          <p:spTgt spid="14666"/>
                                        </p:tgtEl>
                                      </p:cBhvr>
                                    </p:animEffect>
                                  </p:childTnLst>
                                </p:cTn>
                              </p:par>
                              <p:par>
                                <p:cTn id="36" presetID="53" presetClass="entr" presetSubtype="0" fill="hold" grpId="0" nodeType="withEffect">
                                  <p:stCondLst>
                                    <p:cond delay="0"/>
                                  </p:stCondLst>
                                  <p:childTnLst>
                                    <p:set>
                                      <p:cBhvr>
                                        <p:cTn id="37" dur="1" fill="hold">
                                          <p:stCondLst>
                                            <p:cond delay="0"/>
                                          </p:stCondLst>
                                        </p:cTn>
                                        <p:tgtEl>
                                          <p:spTgt spid="14667"/>
                                        </p:tgtEl>
                                        <p:attrNameLst>
                                          <p:attrName>style.visibility</p:attrName>
                                        </p:attrNameLst>
                                      </p:cBhvr>
                                      <p:to>
                                        <p:strVal val="visible"/>
                                      </p:to>
                                    </p:set>
                                    <p:anim calcmode="lin" valueType="num">
                                      <p:cBhvr>
                                        <p:cTn id="38" dur="5000" fill="hold"/>
                                        <p:tgtEl>
                                          <p:spTgt spid="14667"/>
                                        </p:tgtEl>
                                        <p:attrNameLst>
                                          <p:attrName>ppt_w</p:attrName>
                                        </p:attrNameLst>
                                      </p:cBhvr>
                                      <p:tavLst>
                                        <p:tav tm="0">
                                          <p:val>
                                            <p:fltVal val="0"/>
                                          </p:val>
                                        </p:tav>
                                        <p:tav tm="100000">
                                          <p:val>
                                            <p:strVal val="#ppt_w"/>
                                          </p:val>
                                        </p:tav>
                                      </p:tavLst>
                                    </p:anim>
                                    <p:anim calcmode="lin" valueType="num">
                                      <p:cBhvr>
                                        <p:cTn id="39" dur="5000" fill="hold"/>
                                        <p:tgtEl>
                                          <p:spTgt spid="14667"/>
                                        </p:tgtEl>
                                        <p:attrNameLst>
                                          <p:attrName>ppt_h</p:attrName>
                                        </p:attrNameLst>
                                      </p:cBhvr>
                                      <p:tavLst>
                                        <p:tav tm="0">
                                          <p:val>
                                            <p:fltVal val="0"/>
                                          </p:val>
                                        </p:tav>
                                        <p:tav tm="100000">
                                          <p:val>
                                            <p:strVal val="#ppt_h"/>
                                          </p:val>
                                        </p:tav>
                                      </p:tavLst>
                                    </p:anim>
                                    <p:animEffect transition="in" filter="fade">
                                      <p:cBhvr>
                                        <p:cTn id="40" dur="5000"/>
                                        <p:tgtEl>
                                          <p:spTgt spid="14667"/>
                                        </p:tgtEl>
                                      </p:cBhvr>
                                    </p:animEffect>
                                  </p:childTnLst>
                                </p:cTn>
                              </p:par>
                              <p:par>
                                <p:cTn id="41" presetID="53" presetClass="entr" presetSubtype="0" fill="hold" grpId="0" nodeType="withEffect">
                                  <p:stCondLst>
                                    <p:cond delay="0"/>
                                  </p:stCondLst>
                                  <p:childTnLst>
                                    <p:set>
                                      <p:cBhvr>
                                        <p:cTn id="42" dur="1" fill="hold">
                                          <p:stCondLst>
                                            <p:cond delay="0"/>
                                          </p:stCondLst>
                                        </p:cTn>
                                        <p:tgtEl>
                                          <p:spTgt spid="14668"/>
                                        </p:tgtEl>
                                        <p:attrNameLst>
                                          <p:attrName>style.visibility</p:attrName>
                                        </p:attrNameLst>
                                      </p:cBhvr>
                                      <p:to>
                                        <p:strVal val="visible"/>
                                      </p:to>
                                    </p:set>
                                    <p:anim calcmode="lin" valueType="num">
                                      <p:cBhvr>
                                        <p:cTn id="43" dur="5000" fill="hold"/>
                                        <p:tgtEl>
                                          <p:spTgt spid="14668"/>
                                        </p:tgtEl>
                                        <p:attrNameLst>
                                          <p:attrName>ppt_w</p:attrName>
                                        </p:attrNameLst>
                                      </p:cBhvr>
                                      <p:tavLst>
                                        <p:tav tm="0">
                                          <p:val>
                                            <p:fltVal val="0"/>
                                          </p:val>
                                        </p:tav>
                                        <p:tav tm="100000">
                                          <p:val>
                                            <p:strVal val="#ppt_w"/>
                                          </p:val>
                                        </p:tav>
                                      </p:tavLst>
                                    </p:anim>
                                    <p:anim calcmode="lin" valueType="num">
                                      <p:cBhvr>
                                        <p:cTn id="44" dur="5000" fill="hold"/>
                                        <p:tgtEl>
                                          <p:spTgt spid="14668"/>
                                        </p:tgtEl>
                                        <p:attrNameLst>
                                          <p:attrName>ppt_h</p:attrName>
                                        </p:attrNameLst>
                                      </p:cBhvr>
                                      <p:tavLst>
                                        <p:tav tm="0">
                                          <p:val>
                                            <p:fltVal val="0"/>
                                          </p:val>
                                        </p:tav>
                                        <p:tav tm="100000">
                                          <p:val>
                                            <p:strVal val="#ppt_h"/>
                                          </p:val>
                                        </p:tav>
                                      </p:tavLst>
                                    </p:anim>
                                    <p:animEffect transition="in" filter="fade">
                                      <p:cBhvr>
                                        <p:cTn id="45" dur="5000"/>
                                        <p:tgtEl>
                                          <p:spTgt spid="1466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637" grpId="0"/>
      <p:bldP spid="14638" grpId="0" animBg="1"/>
      <p:bldP spid="14663" grpId="0"/>
      <p:bldP spid="14664" grpId="0"/>
      <p:bldP spid="14665" grpId="0"/>
      <p:bldP spid="14666" grpId="0"/>
      <p:bldP spid="14667" grpId="0"/>
      <p:bldP spid="14668"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386" name="Group 2"/>
          <p:cNvGrpSpPr>
            <a:grpSpLocks/>
          </p:cNvGrpSpPr>
          <p:nvPr/>
        </p:nvGrpSpPr>
        <p:grpSpPr bwMode="auto">
          <a:xfrm>
            <a:off x="1219200" y="0"/>
            <a:ext cx="6629400" cy="762000"/>
            <a:chOff x="576" y="48"/>
            <a:chExt cx="4176" cy="480"/>
          </a:xfrm>
        </p:grpSpPr>
        <p:sp>
          <p:nvSpPr>
            <p:cNvPr id="16387" name="WordArt 3"/>
            <p:cNvSpPr>
              <a:spLocks noChangeArrowheads="1" noChangeShapeType="1" noTextEdit="1"/>
            </p:cNvSpPr>
            <p:nvPr/>
          </p:nvSpPr>
          <p:spPr bwMode="auto">
            <a:xfrm>
              <a:off x="1296" y="48"/>
              <a:ext cx="3456" cy="480"/>
            </a:xfrm>
            <a:prstGeom prst="rect">
              <a:avLst/>
            </a:prstGeom>
          </p:spPr>
          <p:txBody>
            <a:bodyPr wrap="none" fromWordArt="1">
              <a:prstTxWarp prst="textPlain">
                <a:avLst>
                  <a:gd name="adj" fmla="val 50000"/>
                </a:avLst>
              </a:prstTxWarp>
            </a:bodyPr>
            <a:lstStyle/>
            <a:p>
              <a:r>
                <a:rPr lang="en-US" sz="3600" kern="10">
                  <a:ln w="19050">
                    <a:noFill/>
                    <a:round/>
                    <a:headEnd/>
                    <a:tailEnd/>
                  </a:ln>
                  <a:solidFill>
                    <a:srgbClr val="0066CC"/>
                  </a:solidFill>
                  <a:effectLst>
                    <a:outerShdw dist="35921" dir="2700000" algn="ctr" rotWithShape="0">
                      <a:srgbClr val="990000"/>
                    </a:outerShdw>
                  </a:effectLst>
                  <a:latin typeface=".VnVogue"/>
                </a:rPr>
                <a:t>TÝnh chÊt chia hÕt cña mét tæng</a:t>
              </a:r>
            </a:p>
          </p:txBody>
        </p:sp>
        <p:grpSp>
          <p:nvGrpSpPr>
            <p:cNvPr id="16388" name="Group 4"/>
            <p:cNvGrpSpPr>
              <a:grpSpLocks/>
            </p:cNvGrpSpPr>
            <p:nvPr/>
          </p:nvGrpSpPr>
          <p:grpSpPr bwMode="auto">
            <a:xfrm>
              <a:off x="576" y="96"/>
              <a:ext cx="816" cy="423"/>
              <a:chOff x="480" y="921"/>
              <a:chExt cx="816" cy="423"/>
            </a:xfrm>
          </p:grpSpPr>
          <p:sp>
            <p:nvSpPr>
              <p:cNvPr id="16389" name="Text Box 5"/>
              <p:cNvSpPr txBox="1">
                <a:spLocks noChangeArrowheads="1"/>
              </p:cNvSpPr>
              <p:nvPr/>
            </p:nvSpPr>
            <p:spPr bwMode="auto">
              <a:xfrm>
                <a:off x="480" y="921"/>
                <a:ext cx="490" cy="327"/>
              </a:xfrm>
              <a:prstGeom prst="rect">
                <a:avLst/>
              </a:prstGeom>
              <a:noFill/>
              <a:ln w="9525">
                <a:noFill/>
                <a:miter lim="800000"/>
                <a:headEnd/>
                <a:tailEnd/>
              </a:ln>
              <a:effectLst/>
            </p:spPr>
            <p:txBody>
              <a:bodyPr>
                <a:spAutoFit/>
              </a:bodyPr>
              <a:lstStyle/>
              <a:p>
                <a:pPr algn="l">
                  <a:spcBef>
                    <a:spcPct val="50000"/>
                  </a:spcBef>
                </a:pPr>
                <a:r>
                  <a:rPr lang="en-US" sz="2800" b="1"/>
                  <a:t>S</a:t>
                </a:r>
              </a:p>
            </p:txBody>
          </p:sp>
          <p:sp>
            <p:nvSpPr>
              <p:cNvPr id="16390" name="Text Box 6"/>
              <p:cNvSpPr txBox="1">
                <a:spLocks noChangeArrowheads="1"/>
              </p:cNvSpPr>
              <p:nvPr/>
            </p:nvSpPr>
            <p:spPr bwMode="auto">
              <a:xfrm>
                <a:off x="480" y="940"/>
                <a:ext cx="816" cy="404"/>
              </a:xfrm>
              <a:prstGeom prst="rect">
                <a:avLst/>
              </a:prstGeom>
              <a:noFill/>
              <a:ln w="9525">
                <a:noFill/>
                <a:miter lim="800000"/>
                <a:headEnd/>
                <a:tailEnd/>
              </a:ln>
              <a:effectLst/>
            </p:spPr>
            <p:txBody>
              <a:bodyPr>
                <a:spAutoFit/>
              </a:bodyPr>
              <a:lstStyle/>
              <a:p>
                <a:pPr algn="l">
                  <a:spcBef>
                    <a:spcPct val="50000"/>
                  </a:spcBef>
                </a:pPr>
                <a:r>
                  <a:rPr lang="en-US" sz="2800" b="1">
                    <a:solidFill>
                      <a:srgbClr val="0000CC"/>
                    </a:solidFill>
                  </a:rPr>
                  <a:t>S</a:t>
                </a:r>
                <a:r>
                  <a:rPr lang="en-US" sz="3600" b="1">
                    <a:solidFill>
                      <a:srgbClr val="0000CC"/>
                    </a:solidFill>
                  </a:rPr>
                  <a:t> 10.</a:t>
                </a:r>
              </a:p>
            </p:txBody>
          </p:sp>
        </p:grpSp>
      </p:grpSp>
      <p:sp>
        <p:nvSpPr>
          <p:cNvPr id="16391" name="Text Box 7"/>
          <p:cNvSpPr txBox="1">
            <a:spLocks noChangeArrowheads="1"/>
          </p:cNvSpPr>
          <p:nvPr/>
        </p:nvSpPr>
        <p:spPr bwMode="auto">
          <a:xfrm>
            <a:off x="152400" y="914400"/>
            <a:ext cx="8991600" cy="1552575"/>
          </a:xfrm>
          <a:prstGeom prst="rect">
            <a:avLst/>
          </a:prstGeom>
          <a:noFill/>
          <a:ln w="9525">
            <a:noFill/>
            <a:miter lim="800000"/>
            <a:headEnd/>
            <a:tailEnd/>
          </a:ln>
          <a:effectLst/>
        </p:spPr>
        <p:txBody>
          <a:bodyPr>
            <a:spAutoFit/>
          </a:bodyPr>
          <a:lstStyle/>
          <a:p>
            <a:pPr marL="342900" indent="-342900" algn="l">
              <a:spcBef>
                <a:spcPct val="50000"/>
              </a:spcBef>
            </a:pPr>
            <a:r>
              <a:rPr lang="en-US" sz="2400" b="1">
                <a:solidFill>
                  <a:srgbClr val="FF0066"/>
                </a:solidFill>
                <a:latin typeface=".VnArial" pitchFamily="34" charset="0"/>
                <a:sym typeface="Euclid Symbol" pitchFamily="18" charset="2"/>
              </a:rPr>
              <a:t>       Cho vÝ dô hai sè a vµ b, trong ®ã a kh«ng chia hÕt cho 3,       b kh«ng chia hÕt cho 3 vµ:                                               				a) a + b chia hÕt cho 3.                                                        			b) a + b kh«ng chia hÕt cho 3.                                                   </a:t>
            </a:r>
          </a:p>
        </p:txBody>
      </p:sp>
      <p:sp>
        <p:nvSpPr>
          <p:cNvPr id="16392" name="Rectangle 8"/>
          <p:cNvSpPr>
            <a:spLocks noChangeArrowheads="1"/>
          </p:cNvSpPr>
          <p:nvPr/>
        </p:nvSpPr>
        <p:spPr bwMode="auto">
          <a:xfrm>
            <a:off x="304800" y="914400"/>
            <a:ext cx="457200" cy="381000"/>
          </a:xfrm>
          <a:prstGeom prst="rect">
            <a:avLst/>
          </a:prstGeom>
          <a:solidFill>
            <a:srgbClr val="FFFF00"/>
          </a:solidFill>
          <a:ln w="9525">
            <a:solidFill>
              <a:schemeClr val="tx1"/>
            </a:solidFill>
            <a:miter lim="800000"/>
            <a:headEnd/>
            <a:tailEnd/>
          </a:ln>
          <a:effectLst/>
        </p:spPr>
        <p:txBody>
          <a:bodyPr wrap="none" anchor="ctr"/>
          <a:lstStyle/>
          <a:p>
            <a:r>
              <a:rPr lang="en-US" sz="2800" b="1">
                <a:solidFill>
                  <a:srgbClr val="9900FF"/>
                </a:solidFill>
                <a:latin typeface=".VnArial" pitchFamily="34" charset="0"/>
              </a:rPr>
              <a:t>?4</a:t>
            </a:r>
          </a:p>
        </p:txBody>
      </p:sp>
      <p:pic>
        <p:nvPicPr>
          <p:cNvPr id="16394" name="Picture 10" descr="RADAR"/>
          <p:cNvPicPr>
            <a:picLocks noChangeAspect="1" noChangeArrowheads="1" noCrop="1"/>
          </p:cNvPicPr>
          <p:nvPr/>
        </p:nvPicPr>
        <p:blipFill>
          <a:blip r:embed="rId3"/>
          <a:srcRect/>
          <a:stretch>
            <a:fillRect/>
          </a:stretch>
        </p:blipFill>
        <p:spPr bwMode="auto">
          <a:xfrm>
            <a:off x="304800" y="2514600"/>
            <a:ext cx="357188" cy="357188"/>
          </a:xfrm>
          <a:prstGeom prst="rect">
            <a:avLst/>
          </a:prstGeom>
          <a:noFill/>
        </p:spPr>
      </p:pic>
      <p:sp>
        <p:nvSpPr>
          <p:cNvPr id="16395" name="Text Box 11"/>
          <p:cNvSpPr txBox="1">
            <a:spLocks noChangeArrowheads="1"/>
          </p:cNvSpPr>
          <p:nvPr/>
        </p:nvSpPr>
        <p:spPr bwMode="auto">
          <a:xfrm>
            <a:off x="76200" y="2438400"/>
            <a:ext cx="8991600" cy="1569660"/>
          </a:xfrm>
          <a:prstGeom prst="rect">
            <a:avLst/>
          </a:prstGeom>
          <a:noFill/>
          <a:ln w="9525">
            <a:noFill/>
            <a:miter lim="800000"/>
            <a:headEnd/>
            <a:tailEnd/>
          </a:ln>
          <a:effectLst/>
        </p:spPr>
        <p:txBody>
          <a:bodyPr>
            <a:spAutoFit/>
          </a:bodyPr>
          <a:lstStyle/>
          <a:p>
            <a:pPr marL="342900" indent="-342900" algn="just">
              <a:spcBef>
                <a:spcPct val="50000"/>
              </a:spcBef>
            </a:pPr>
            <a:r>
              <a:rPr lang="en-US" sz="2400" b="1" dirty="0">
                <a:solidFill>
                  <a:srgbClr val="339966"/>
                </a:solidFill>
                <a:latin typeface=".VnArial" pitchFamily="34" charset="0"/>
                <a:sym typeface="Euclid Symbol" pitchFamily="18" charset="2"/>
              </a:rPr>
              <a:t>       §</a:t>
            </a:r>
            <a:r>
              <a:rPr lang="en-US" sz="2400" b="1" dirty="0" err="1">
                <a:solidFill>
                  <a:srgbClr val="339966"/>
                </a:solidFill>
                <a:latin typeface=".VnArial" pitchFamily="34" charset="0"/>
                <a:sym typeface="Euclid Symbol" pitchFamily="18" charset="2"/>
              </a:rPr>
              <a:t>èi</a:t>
            </a:r>
            <a:r>
              <a:rPr lang="en-US" sz="2400" b="1" dirty="0">
                <a:solidFill>
                  <a:srgbClr val="339966"/>
                </a:solidFill>
                <a:latin typeface=".VnArial" pitchFamily="34" charset="0"/>
                <a:sym typeface="Euclid Symbol" pitchFamily="18" charset="2"/>
              </a:rPr>
              <a:t> </a:t>
            </a:r>
            <a:r>
              <a:rPr lang="en-US" sz="2400" b="1" dirty="0" err="1">
                <a:solidFill>
                  <a:srgbClr val="339966"/>
                </a:solidFill>
                <a:latin typeface=".VnArial" pitchFamily="34" charset="0"/>
                <a:sym typeface="Euclid Symbol" pitchFamily="18" charset="2"/>
              </a:rPr>
              <a:t>víi</a:t>
            </a:r>
            <a:r>
              <a:rPr lang="en-US" sz="2400" b="1" dirty="0">
                <a:solidFill>
                  <a:srgbClr val="339966"/>
                </a:solidFill>
                <a:latin typeface=".VnArial" pitchFamily="34" charset="0"/>
                <a:sym typeface="Euclid Symbol" pitchFamily="18" charset="2"/>
              </a:rPr>
              <a:t> </a:t>
            </a:r>
            <a:r>
              <a:rPr lang="en-US" sz="2400" b="1" dirty="0" err="1">
                <a:solidFill>
                  <a:srgbClr val="339966"/>
                </a:solidFill>
                <a:latin typeface=".VnArial" pitchFamily="34" charset="0"/>
                <a:sym typeface="Euclid Symbol" pitchFamily="18" charset="2"/>
              </a:rPr>
              <a:t>mét</a:t>
            </a:r>
            <a:r>
              <a:rPr lang="en-US" sz="2400" b="1" dirty="0">
                <a:solidFill>
                  <a:srgbClr val="339966"/>
                </a:solidFill>
                <a:latin typeface=".VnArial" pitchFamily="34" charset="0"/>
                <a:sym typeface="Euclid Symbol" pitchFamily="18" charset="2"/>
              </a:rPr>
              <a:t> </a:t>
            </a:r>
            <a:r>
              <a:rPr lang="en-US" sz="2400" b="1" dirty="0" err="1">
                <a:solidFill>
                  <a:srgbClr val="339966"/>
                </a:solidFill>
                <a:latin typeface=".VnArial" pitchFamily="34" charset="0"/>
                <a:sym typeface="Euclid Symbol" pitchFamily="18" charset="2"/>
              </a:rPr>
              <a:t>tæng</a:t>
            </a:r>
            <a:r>
              <a:rPr lang="en-US" sz="2400" b="1" dirty="0">
                <a:solidFill>
                  <a:srgbClr val="339966"/>
                </a:solidFill>
                <a:latin typeface=".VnArial" pitchFamily="34" charset="0"/>
                <a:sym typeface="Euclid Symbol" pitchFamily="18" charset="2"/>
              </a:rPr>
              <a:t> </a:t>
            </a:r>
            <a:r>
              <a:rPr lang="en-US" sz="2400" b="1" dirty="0" err="1">
                <a:solidFill>
                  <a:srgbClr val="339966"/>
                </a:solidFill>
                <a:latin typeface=".VnArial" pitchFamily="34" charset="0"/>
                <a:sym typeface="Euclid Symbol" pitchFamily="18" charset="2"/>
              </a:rPr>
              <a:t>trong</a:t>
            </a:r>
            <a:r>
              <a:rPr lang="en-US" sz="2400" b="1" dirty="0">
                <a:solidFill>
                  <a:srgbClr val="339966"/>
                </a:solidFill>
                <a:latin typeface=".VnArial" pitchFamily="34" charset="0"/>
                <a:sym typeface="Euclid Symbol" pitchFamily="18" charset="2"/>
              </a:rPr>
              <a:t> ®ã </a:t>
            </a:r>
            <a:r>
              <a:rPr lang="en-US" sz="2400" b="1" dirty="0" err="1">
                <a:solidFill>
                  <a:srgbClr val="339966"/>
                </a:solidFill>
                <a:latin typeface=".VnArial" pitchFamily="34" charset="0"/>
                <a:sym typeface="Euclid Symbol" pitchFamily="18" charset="2"/>
              </a:rPr>
              <a:t>cã</a:t>
            </a:r>
            <a:r>
              <a:rPr lang="en-US" sz="2400" b="1" dirty="0">
                <a:solidFill>
                  <a:srgbClr val="339966"/>
                </a:solidFill>
                <a:latin typeface=".VnArial" pitchFamily="34" charset="0"/>
                <a:sym typeface="Euclid Symbol" pitchFamily="18" charset="2"/>
              </a:rPr>
              <a:t> </a:t>
            </a:r>
            <a:r>
              <a:rPr lang="en-US" sz="2400" b="1" dirty="0" err="1" smtClean="0">
                <a:solidFill>
                  <a:srgbClr val="339966"/>
                </a:solidFill>
                <a:latin typeface=".VnArial" pitchFamily="34" charset="0"/>
                <a:sym typeface="Euclid Symbol" pitchFamily="18" charset="2"/>
              </a:rPr>
              <a:t>tõ</a:t>
            </a:r>
            <a:r>
              <a:rPr lang="en-US" sz="2400" b="1" dirty="0" smtClean="0">
                <a:solidFill>
                  <a:srgbClr val="339966"/>
                </a:solidFill>
                <a:latin typeface=".VnArial" pitchFamily="34" charset="0"/>
                <a:sym typeface="Euclid Symbol" pitchFamily="18" charset="2"/>
              </a:rPr>
              <a:t> </a:t>
            </a:r>
            <a:r>
              <a:rPr lang="en-US" sz="2400" b="1" dirty="0" err="1">
                <a:solidFill>
                  <a:srgbClr val="339966"/>
                </a:solidFill>
                <a:latin typeface=".VnArial" pitchFamily="34" charset="0"/>
                <a:sym typeface="Euclid Symbol" pitchFamily="18" charset="2"/>
              </a:rPr>
              <a:t>hai</a:t>
            </a:r>
            <a:r>
              <a:rPr lang="en-US" sz="2400" b="1" dirty="0">
                <a:solidFill>
                  <a:srgbClr val="339966"/>
                </a:solidFill>
                <a:latin typeface=".VnArial" pitchFamily="34" charset="0"/>
                <a:sym typeface="Euclid Symbol" pitchFamily="18" charset="2"/>
              </a:rPr>
              <a:t> </a:t>
            </a:r>
            <a:r>
              <a:rPr lang="en-US" sz="2400" b="1" dirty="0" err="1">
                <a:solidFill>
                  <a:srgbClr val="339966"/>
                </a:solidFill>
                <a:latin typeface=".VnArial" pitchFamily="34" charset="0"/>
                <a:sym typeface="Euclid Symbol" pitchFamily="18" charset="2"/>
              </a:rPr>
              <a:t>sè</a:t>
            </a:r>
            <a:r>
              <a:rPr lang="en-US" sz="2400" b="1" dirty="0">
                <a:solidFill>
                  <a:srgbClr val="339966"/>
                </a:solidFill>
                <a:latin typeface=".VnArial" pitchFamily="34" charset="0"/>
                <a:sym typeface="Euclid Symbol" pitchFamily="18" charset="2"/>
              </a:rPr>
              <a:t> h¹ng </a:t>
            </a:r>
            <a:r>
              <a:rPr lang="en-US" sz="2400" b="1" dirty="0" err="1" smtClean="0">
                <a:solidFill>
                  <a:srgbClr val="339966"/>
                </a:solidFill>
                <a:latin typeface=".VnArial" pitchFamily="34" charset="0"/>
                <a:sym typeface="Euclid Symbol" pitchFamily="18" charset="2"/>
              </a:rPr>
              <a:t>trë</a:t>
            </a:r>
            <a:r>
              <a:rPr lang="en-US" sz="2400" b="1" dirty="0" smtClean="0">
                <a:solidFill>
                  <a:srgbClr val="339966"/>
                </a:solidFill>
                <a:latin typeface=".VnArial" pitchFamily="34" charset="0"/>
                <a:sym typeface="Euclid Symbol" pitchFamily="18" charset="2"/>
              </a:rPr>
              <a:t> </a:t>
            </a:r>
            <a:r>
              <a:rPr lang="en-US" sz="2400" b="1" dirty="0" err="1" smtClean="0">
                <a:solidFill>
                  <a:srgbClr val="339966"/>
                </a:solidFill>
                <a:latin typeface=".VnArial" pitchFamily="34" charset="0"/>
                <a:sym typeface="Euclid Symbol" pitchFamily="18" charset="2"/>
              </a:rPr>
              <a:t>lªn</a:t>
            </a:r>
            <a:r>
              <a:rPr lang="en-US" sz="2400" b="1" dirty="0" smtClean="0">
                <a:solidFill>
                  <a:srgbClr val="339966"/>
                </a:solidFill>
                <a:latin typeface=".VnArial" pitchFamily="34" charset="0"/>
                <a:sym typeface="Euclid Symbol" pitchFamily="18" charset="2"/>
              </a:rPr>
              <a:t> </a:t>
            </a:r>
            <a:r>
              <a:rPr lang="en-US" sz="2400" b="1" dirty="0" err="1" smtClean="0">
                <a:solidFill>
                  <a:srgbClr val="339966"/>
                </a:solidFill>
                <a:latin typeface=".VnArial" pitchFamily="34" charset="0"/>
                <a:sym typeface="Euclid Symbol" pitchFamily="18" charset="2"/>
              </a:rPr>
              <a:t>kh«ng</a:t>
            </a:r>
            <a:r>
              <a:rPr lang="en-US" sz="2400" b="1" dirty="0" smtClean="0">
                <a:solidFill>
                  <a:srgbClr val="339966"/>
                </a:solidFill>
                <a:latin typeface=".VnArial" pitchFamily="34" charset="0"/>
                <a:sym typeface="Euclid Symbol" pitchFamily="18" charset="2"/>
              </a:rPr>
              <a:t> </a:t>
            </a:r>
            <a:r>
              <a:rPr lang="en-US" sz="2400" b="1" dirty="0" err="1">
                <a:solidFill>
                  <a:srgbClr val="339966"/>
                </a:solidFill>
                <a:latin typeface=".VnArial" pitchFamily="34" charset="0"/>
                <a:sym typeface="Euclid Symbol" pitchFamily="18" charset="2"/>
              </a:rPr>
              <a:t>chia</a:t>
            </a:r>
            <a:r>
              <a:rPr lang="en-US" sz="2400" b="1" dirty="0">
                <a:solidFill>
                  <a:srgbClr val="339966"/>
                </a:solidFill>
                <a:latin typeface=".VnArial" pitchFamily="34" charset="0"/>
                <a:sym typeface="Euclid Symbol" pitchFamily="18" charset="2"/>
              </a:rPr>
              <a:t> </a:t>
            </a:r>
            <a:r>
              <a:rPr lang="en-US" sz="2400" b="1" dirty="0" err="1">
                <a:solidFill>
                  <a:srgbClr val="339966"/>
                </a:solidFill>
                <a:latin typeface=".VnArial" pitchFamily="34" charset="0"/>
                <a:sym typeface="Euclid Symbol" pitchFamily="18" charset="2"/>
              </a:rPr>
              <a:t>hÕt</a:t>
            </a:r>
            <a:r>
              <a:rPr lang="en-US" sz="2400" b="1" dirty="0">
                <a:solidFill>
                  <a:srgbClr val="339966"/>
                </a:solidFill>
                <a:latin typeface=".VnArial" pitchFamily="34" charset="0"/>
                <a:sym typeface="Euclid Symbol" pitchFamily="18" charset="2"/>
              </a:rPr>
              <a:t> </a:t>
            </a:r>
            <a:r>
              <a:rPr lang="en-US" sz="2400" b="1" dirty="0" err="1">
                <a:solidFill>
                  <a:srgbClr val="339966"/>
                </a:solidFill>
                <a:latin typeface=".VnArial" pitchFamily="34" charset="0"/>
                <a:sym typeface="Euclid Symbol" pitchFamily="18" charset="2"/>
              </a:rPr>
              <a:t>cho</a:t>
            </a:r>
            <a:r>
              <a:rPr lang="en-US" sz="2400" b="1" dirty="0">
                <a:solidFill>
                  <a:srgbClr val="339966"/>
                </a:solidFill>
                <a:latin typeface=".VnArial" pitchFamily="34" charset="0"/>
                <a:sym typeface="Euclid Symbol" pitchFamily="18" charset="2"/>
              </a:rPr>
              <a:t> m, </a:t>
            </a:r>
            <a:r>
              <a:rPr lang="en-US" sz="2400" b="1" dirty="0" err="1">
                <a:solidFill>
                  <a:srgbClr val="339966"/>
                </a:solidFill>
                <a:latin typeface=".VnArial" pitchFamily="34" charset="0"/>
                <a:sym typeface="Euclid Symbol" pitchFamily="18" charset="2"/>
              </a:rPr>
              <a:t>muèn</a:t>
            </a:r>
            <a:r>
              <a:rPr lang="en-US" sz="2400" b="1" dirty="0">
                <a:solidFill>
                  <a:srgbClr val="339966"/>
                </a:solidFill>
                <a:latin typeface=".VnArial" pitchFamily="34" charset="0"/>
                <a:sym typeface="Euclid Symbol" pitchFamily="18" charset="2"/>
              </a:rPr>
              <a:t> </a:t>
            </a:r>
            <a:r>
              <a:rPr lang="en-US" sz="2400" b="1" dirty="0" err="1">
                <a:solidFill>
                  <a:srgbClr val="339966"/>
                </a:solidFill>
                <a:latin typeface=".VnArial" pitchFamily="34" charset="0"/>
                <a:sym typeface="Euclid Symbol" pitchFamily="18" charset="2"/>
              </a:rPr>
              <a:t>xÐt</a:t>
            </a:r>
            <a:r>
              <a:rPr lang="en-US" sz="2400" b="1" dirty="0">
                <a:solidFill>
                  <a:srgbClr val="339966"/>
                </a:solidFill>
                <a:latin typeface=".VnArial" pitchFamily="34" charset="0"/>
                <a:sym typeface="Euclid Symbol" pitchFamily="18" charset="2"/>
              </a:rPr>
              <a:t> </a:t>
            </a:r>
            <a:r>
              <a:rPr lang="en-US" sz="2400" b="1" dirty="0" err="1">
                <a:solidFill>
                  <a:srgbClr val="339966"/>
                </a:solidFill>
                <a:latin typeface=".VnArial" pitchFamily="34" charset="0"/>
                <a:sym typeface="Euclid Symbol" pitchFamily="18" charset="2"/>
              </a:rPr>
              <a:t>tæng</a:t>
            </a:r>
            <a:r>
              <a:rPr lang="en-US" sz="2400" b="1" dirty="0">
                <a:solidFill>
                  <a:srgbClr val="339966"/>
                </a:solidFill>
                <a:latin typeface=".VnArial" pitchFamily="34" charset="0"/>
                <a:sym typeface="Euclid Symbol" pitchFamily="18" charset="2"/>
              </a:rPr>
              <a:t> ®ã </a:t>
            </a:r>
            <a:r>
              <a:rPr lang="en-US" sz="2400" b="1" dirty="0" err="1">
                <a:solidFill>
                  <a:srgbClr val="339966"/>
                </a:solidFill>
                <a:latin typeface=".VnArial" pitchFamily="34" charset="0"/>
                <a:sym typeface="Euclid Symbol" pitchFamily="18" charset="2"/>
              </a:rPr>
              <a:t>cã</a:t>
            </a:r>
            <a:r>
              <a:rPr lang="en-US" sz="2400" b="1" dirty="0">
                <a:solidFill>
                  <a:srgbClr val="339966"/>
                </a:solidFill>
                <a:latin typeface=".VnArial" pitchFamily="34" charset="0"/>
                <a:sym typeface="Euclid Symbol" pitchFamily="18" charset="2"/>
              </a:rPr>
              <a:t> </a:t>
            </a:r>
            <a:r>
              <a:rPr lang="en-US" sz="2400" b="1" dirty="0" err="1">
                <a:solidFill>
                  <a:srgbClr val="339966"/>
                </a:solidFill>
                <a:latin typeface=".VnArial" pitchFamily="34" charset="0"/>
                <a:sym typeface="Euclid Symbol" pitchFamily="18" charset="2"/>
              </a:rPr>
              <a:t>chia</a:t>
            </a:r>
            <a:r>
              <a:rPr lang="en-US" sz="2400" b="1" dirty="0">
                <a:solidFill>
                  <a:srgbClr val="339966"/>
                </a:solidFill>
                <a:latin typeface=".VnArial" pitchFamily="34" charset="0"/>
                <a:sym typeface="Euclid Symbol" pitchFamily="18" charset="2"/>
              </a:rPr>
              <a:t> </a:t>
            </a:r>
            <a:r>
              <a:rPr lang="en-US" sz="2400" b="1" dirty="0" err="1">
                <a:solidFill>
                  <a:srgbClr val="339966"/>
                </a:solidFill>
                <a:latin typeface=".VnArial" pitchFamily="34" charset="0"/>
                <a:sym typeface="Euclid Symbol" pitchFamily="18" charset="2"/>
              </a:rPr>
              <a:t>hÕt</a:t>
            </a:r>
            <a:r>
              <a:rPr lang="en-US" sz="2400" b="1" dirty="0">
                <a:solidFill>
                  <a:srgbClr val="339966"/>
                </a:solidFill>
                <a:latin typeface=".VnArial" pitchFamily="34" charset="0"/>
                <a:sym typeface="Euclid Symbol" pitchFamily="18" charset="2"/>
              </a:rPr>
              <a:t> </a:t>
            </a:r>
            <a:r>
              <a:rPr lang="en-US" sz="2400" b="1" dirty="0" err="1">
                <a:solidFill>
                  <a:srgbClr val="339966"/>
                </a:solidFill>
                <a:latin typeface=".VnArial" pitchFamily="34" charset="0"/>
                <a:sym typeface="Euclid Symbol" pitchFamily="18" charset="2"/>
              </a:rPr>
              <a:t>cho</a:t>
            </a:r>
            <a:r>
              <a:rPr lang="en-US" sz="2400" b="1" dirty="0">
                <a:solidFill>
                  <a:srgbClr val="339966"/>
                </a:solidFill>
                <a:latin typeface=".VnArial" pitchFamily="34" charset="0"/>
                <a:sym typeface="Euclid Symbol" pitchFamily="18" charset="2"/>
              </a:rPr>
              <a:t> m hay </a:t>
            </a:r>
            <a:r>
              <a:rPr lang="en-US" sz="2400" b="1" dirty="0" err="1">
                <a:solidFill>
                  <a:srgbClr val="339966"/>
                </a:solidFill>
                <a:latin typeface=".VnArial" pitchFamily="34" charset="0"/>
                <a:sym typeface="Euclid Symbol" pitchFamily="18" charset="2"/>
              </a:rPr>
              <a:t>kh«ng</a:t>
            </a:r>
            <a:r>
              <a:rPr lang="en-US" sz="2400" b="1" dirty="0">
                <a:solidFill>
                  <a:srgbClr val="339966"/>
                </a:solidFill>
                <a:latin typeface=".VnArial" pitchFamily="34" charset="0"/>
                <a:sym typeface="Euclid Symbol" pitchFamily="18" charset="2"/>
              </a:rPr>
              <a:t>, </a:t>
            </a:r>
            <a:r>
              <a:rPr lang="en-US" sz="2400" b="1" dirty="0" err="1">
                <a:solidFill>
                  <a:srgbClr val="339966"/>
                </a:solidFill>
                <a:latin typeface=".VnArial" pitchFamily="34" charset="0"/>
                <a:sym typeface="Euclid Symbol" pitchFamily="18" charset="2"/>
              </a:rPr>
              <a:t>ta</a:t>
            </a:r>
            <a:r>
              <a:rPr lang="en-US" sz="2400" b="1" dirty="0">
                <a:solidFill>
                  <a:srgbClr val="339966"/>
                </a:solidFill>
                <a:latin typeface=".VnArial" pitchFamily="34" charset="0"/>
                <a:sym typeface="Euclid Symbol" pitchFamily="18" charset="2"/>
              </a:rPr>
              <a:t> </a:t>
            </a:r>
            <a:r>
              <a:rPr lang="en-US" sz="2400" b="1" dirty="0" err="1" smtClean="0">
                <a:solidFill>
                  <a:srgbClr val="339966"/>
                </a:solidFill>
                <a:latin typeface=".VnArial" pitchFamily="34" charset="0"/>
                <a:sym typeface="Euclid Symbol" pitchFamily="18" charset="2"/>
              </a:rPr>
              <a:t>tÝnh</a:t>
            </a:r>
            <a:r>
              <a:rPr lang="en-US" sz="2400" b="1" dirty="0" smtClean="0">
                <a:solidFill>
                  <a:srgbClr val="339966"/>
                </a:solidFill>
                <a:latin typeface=".VnArial" pitchFamily="34" charset="0"/>
                <a:sym typeface="Euclid Symbol" pitchFamily="18" charset="2"/>
              </a:rPr>
              <a:t> </a:t>
            </a:r>
            <a:r>
              <a:rPr lang="en-US" sz="2400" b="1" dirty="0" err="1" smtClean="0">
                <a:solidFill>
                  <a:srgbClr val="339966"/>
                </a:solidFill>
                <a:latin typeface=".VnArial" pitchFamily="34" charset="0"/>
                <a:sym typeface="Euclid Symbol" pitchFamily="18" charset="2"/>
              </a:rPr>
              <a:t>tæng</a:t>
            </a:r>
            <a:r>
              <a:rPr lang="en-US" sz="2400" b="1" dirty="0" smtClean="0">
                <a:solidFill>
                  <a:srgbClr val="339966"/>
                </a:solidFill>
                <a:latin typeface=".VnArial" pitchFamily="34" charset="0"/>
                <a:sym typeface="Euclid Symbol" pitchFamily="18" charset="2"/>
              </a:rPr>
              <a:t> </a:t>
            </a:r>
            <a:r>
              <a:rPr lang="en-US" sz="2400" b="1" dirty="0" err="1" smtClean="0">
                <a:solidFill>
                  <a:srgbClr val="339966"/>
                </a:solidFill>
                <a:latin typeface=".VnArial" pitchFamily="34" charset="0"/>
                <a:sym typeface="Euclid Symbol" pitchFamily="18" charset="2"/>
              </a:rPr>
              <a:t>c¸c</a:t>
            </a:r>
            <a:r>
              <a:rPr lang="en-US" sz="2400" b="1" dirty="0" smtClean="0">
                <a:solidFill>
                  <a:srgbClr val="339966"/>
                </a:solidFill>
                <a:latin typeface=".VnArial" pitchFamily="34" charset="0"/>
                <a:sym typeface="Euclid Symbol" pitchFamily="18" charset="2"/>
              </a:rPr>
              <a:t> </a:t>
            </a:r>
            <a:r>
              <a:rPr lang="en-US" sz="2400" b="1" dirty="0" err="1" smtClean="0">
                <a:solidFill>
                  <a:srgbClr val="339966"/>
                </a:solidFill>
                <a:latin typeface=".VnArial" pitchFamily="34" charset="0"/>
                <a:sym typeface="Euclid Symbol" pitchFamily="18" charset="2"/>
              </a:rPr>
              <a:t>sè</a:t>
            </a:r>
            <a:r>
              <a:rPr lang="en-US" sz="2400" b="1" dirty="0" smtClean="0">
                <a:solidFill>
                  <a:srgbClr val="339966"/>
                </a:solidFill>
                <a:latin typeface=".VnArial" pitchFamily="34" charset="0"/>
                <a:sym typeface="Euclid Symbol" pitchFamily="18" charset="2"/>
              </a:rPr>
              <a:t> h¹ng </a:t>
            </a:r>
            <a:r>
              <a:rPr lang="en-US" sz="2400" b="1" dirty="0" err="1" smtClean="0">
                <a:solidFill>
                  <a:srgbClr val="339966"/>
                </a:solidFill>
                <a:latin typeface=".VnArial" pitchFamily="34" charset="0"/>
                <a:sym typeface="Euclid Symbol" pitchFamily="18" charset="2"/>
              </a:rPr>
              <a:t>kh«ng</a:t>
            </a:r>
            <a:r>
              <a:rPr lang="en-US" sz="2400" b="1" dirty="0" smtClean="0">
                <a:solidFill>
                  <a:srgbClr val="339966"/>
                </a:solidFill>
                <a:latin typeface=".VnArial" pitchFamily="34" charset="0"/>
                <a:sym typeface="Euclid Symbol" pitchFamily="18" charset="2"/>
              </a:rPr>
              <a:t> </a:t>
            </a:r>
            <a:r>
              <a:rPr lang="en-US" sz="2400" b="1" dirty="0" err="1" smtClean="0">
                <a:solidFill>
                  <a:srgbClr val="339966"/>
                </a:solidFill>
                <a:latin typeface=".VnArial" pitchFamily="34" charset="0"/>
                <a:sym typeface="Euclid Symbol" pitchFamily="18" charset="2"/>
              </a:rPr>
              <a:t>chia</a:t>
            </a:r>
            <a:r>
              <a:rPr lang="en-US" sz="2400" b="1" dirty="0" smtClean="0">
                <a:solidFill>
                  <a:srgbClr val="339966"/>
                </a:solidFill>
                <a:latin typeface=".VnArial" pitchFamily="34" charset="0"/>
                <a:sym typeface="Euclid Symbol" pitchFamily="18" charset="2"/>
              </a:rPr>
              <a:t> </a:t>
            </a:r>
            <a:r>
              <a:rPr lang="en-US" sz="2400" b="1" dirty="0" err="1" smtClean="0">
                <a:solidFill>
                  <a:srgbClr val="339966"/>
                </a:solidFill>
                <a:latin typeface=".VnArial" pitchFamily="34" charset="0"/>
                <a:sym typeface="Euclid Symbol" pitchFamily="18" charset="2"/>
              </a:rPr>
              <a:t>hÕt</a:t>
            </a:r>
            <a:r>
              <a:rPr lang="en-US" sz="2400" b="1" dirty="0" smtClean="0">
                <a:solidFill>
                  <a:srgbClr val="339966"/>
                </a:solidFill>
                <a:latin typeface=".VnArial" pitchFamily="34" charset="0"/>
                <a:sym typeface="Euclid Symbol" pitchFamily="18" charset="2"/>
              </a:rPr>
              <a:t> </a:t>
            </a:r>
            <a:r>
              <a:rPr lang="en-US" sz="2400" b="1" dirty="0" err="1" smtClean="0">
                <a:solidFill>
                  <a:srgbClr val="339966"/>
                </a:solidFill>
                <a:latin typeface=".VnArial" pitchFamily="34" charset="0"/>
                <a:sym typeface="Euclid Symbol" pitchFamily="18" charset="2"/>
              </a:rPr>
              <a:t>cho</a:t>
            </a:r>
            <a:r>
              <a:rPr lang="en-US" sz="2400" b="1" dirty="0" smtClean="0">
                <a:solidFill>
                  <a:srgbClr val="339966"/>
                </a:solidFill>
                <a:latin typeface=".VnArial" pitchFamily="34" charset="0"/>
                <a:sym typeface="Euclid Symbol" pitchFamily="18" charset="2"/>
              </a:rPr>
              <a:t> m  </a:t>
            </a:r>
            <a:r>
              <a:rPr lang="en-US" sz="2400" b="1" dirty="0" err="1" smtClean="0">
                <a:solidFill>
                  <a:srgbClr val="339966"/>
                </a:solidFill>
                <a:latin typeface=".VnArial" pitchFamily="34" charset="0"/>
                <a:sym typeface="Euclid Symbol" pitchFamily="18" charset="2"/>
              </a:rPr>
              <a:t>sau</a:t>
            </a:r>
            <a:r>
              <a:rPr lang="en-US" sz="2400" b="1" dirty="0" smtClean="0">
                <a:solidFill>
                  <a:srgbClr val="339966"/>
                </a:solidFill>
                <a:latin typeface=".VnArial" pitchFamily="34" charset="0"/>
                <a:sym typeface="Euclid Symbol" pitchFamily="18" charset="2"/>
              </a:rPr>
              <a:t> ®ã </a:t>
            </a:r>
            <a:r>
              <a:rPr lang="en-US" sz="2400" b="1" dirty="0" err="1" smtClean="0">
                <a:solidFill>
                  <a:srgbClr val="339966"/>
                </a:solidFill>
                <a:latin typeface=".VnArial" pitchFamily="34" charset="0"/>
                <a:sym typeface="Euclid Symbol" pitchFamily="18" charset="2"/>
              </a:rPr>
              <a:t>xÐt</a:t>
            </a:r>
            <a:r>
              <a:rPr lang="en-US" sz="2400" b="1" dirty="0" smtClean="0">
                <a:solidFill>
                  <a:srgbClr val="339966"/>
                </a:solidFill>
                <a:latin typeface=".VnArial" pitchFamily="34" charset="0"/>
                <a:sym typeface="Euclid Symbol" pitchFamily="18" charset="2"/>
              </a:rPr>
              <a:t> </a:t>
            </a:r>
            <a:r>
              <a:rPr lang="en-US" sz="2400" b="1" dirty="0" err="1" smtClean="0">
                <a:solidFill>
                  <a:srgbClr val="339966"/>
                </a:solidFill>
                <a:latin typeface=".VnArial" pitchFamily="34" charset="0"/>
                <a:sym typeface="Euclid Symbol" pitchFamily="18" charset="2"/>
              </a:rPr>
              <a:t>xem</a:t>
            </a:r>
            <a:r>
              <a:rPr lang="en-US" sz="2400" b="1" dirty="0" smtClean="0">
                <a:solidFill>
                  <a:srgbClr val="339966"/>
                </a:solidFill>
                <a:latin typeface=".VnArial" pitchFamily="34" charset="0"/>
                <a:sym typeface="Euclid Symbol" pitchFamily="18" charset="2"/>
              </a:rPr>
              <a:t> </a:t>
            </a:r>
            <a:r>
              <a:rPr lang="en-US" sz="2400" b="1" dirty="0" err="1" smtClean="0">
                <a:solidFill>
                  <a:srgbClr val="339966"/>
                </a:solidFill>
                <a:latin typeface=".VnArial" pitchFamily="34" charset="0"/>
                <a:sym typeface="Euclid Symbol" pitchFamily="18" charset="2"/>
              </a:rPr>
              <a:t>tæng</a:t>
            </a:r>
            <a:r>
              <a:rPr lang="en-US" sz="2400" b="1" dirty="0" smtClean="0">
                <a:solidFill>
                  <a:srgbClr val="339966"/>
                </a:solidFill>
                <a:latin typeface=".VnArial" pitchFamily="34" charset="0"/>
                <a:sym typeface="Euclid Symbol" pitchFamily="18" charset="2"/>
              </a:rPr>
              <a:t> ®ã </a:t>
            </a:r>
            <a:r>
              <a:rPr lang="en-US" sz="2400" b="1" dirty="0" err="1" smtClean="0">
                <a:solidFill>
                  <a:srgbClr val="339966"/>
                </a:solidFill>
                <a:latin typeface=".VnArial" pitchFamily="34" charset="0"/>
                <a:sym typeface="Euclid Symbol" pitchFamily="18" charset="2"/>
              </a:rPr>
              <a:t>cã</a:t>
            </a:r>
            <a:r>
              <a:rPr lang="en-US" sz="2400" b="1" dirty="0" smtClean="0">
                <a:solidFill>
                  <a:srgbClr val="339966"/>
                </a:solidFill>
                <a:latin typeface=".VnArial" pitchFamily="34" charset="0"/>
                <a:sym typeface="Euclid Symbol" pitchFamily="18" charset="2"/>
              </a:rPr>
              <a:t> </a:t>
            </a:r>
            <a:r>
              <a:rPr lang="en-US" sz="2400" b="1" dirty="0" err="1" smtClean="0">
                <a:solidFill>
                  <a:srgbClr val="339966"/>
                </a:solidFill>
                <a:latin typeface=".VnArial" pitchFamily="34" charset="0"/>
                <a:sym typeface="Euclid Symbol" pitchFamily="18" charset="2"/>
              </a:rPr>
              <a:t>chia</a:t>
            </a:r>
            <a:r>
              <a:rPr lang="en-US" sz="2400" b="1" dirty="0" smtClean="0">
                <a:solidFill>
                  <a:srgbClr val="339966"/>
                </a:solidFill>
                <a:latin typeface=".VnArial" pitchFamily="34" charset="0"/>
                <a:sym typeface="Euclid Symbol" pitchFamily="18" charset="2"/>
              </a:rPr>
              <a:t> </a:t>
            </a:r>
            <a:r>
              <a:rPr lang="en-US" sz="2400" b="1" dirty="0" err="1" smtClean="0">
                <a:solidFill>
                  <a:srgbClr val="339966"/>
                </a:solidFill>
                <a:latin typeface=".VnArial" pitchFamily="34" charset="0"/>
                <a:sym typeface="Euclid Symbol" pitchFamily="18" charset="2"/>
              </a:rPr>
              <a:t>hÕt</a:t>
            </a:r>
            <a:r>
              <a:rPr lang="en-US" sz="2400" b="1" dirty="0" smtClean="0">
                <a:solidFill>
                  <a:srgbClr val="339966"/>
                </a:solidFill>
                <a:latin typeface=".VnArial" pitchFamily="34" charset="0"/>
                <a:sym typeface="Euclid Symbol" pitchFamily="18" charset="2"/>
              </a:rPr>
              <a:t> </a:t>
            </a:r>
            <a:r>
              <a:rPr lang="en-US" sz="2400" b="1" dirty="0" err="1" smtClean="0">
                <a:solidFill>
                  <a:srgbClr val="339966"/>
                </a:solidFill>
                <a:latin typeface=".VnArial" pitchFamily="34" charset="0"/>
                <a:sym typeface="Euclid Symbol" pitchFamily="18" charset="2"/>
              </a:rPr>
              <a:t>cho</a:t>
            </a:r>
            <a:r>
              <a:rPr lang="en-US" sz="2400" b="1" dirty="0" smtClean="0">
                <a:solidFill>
                  <a:srgbClr val="339966"/>
                </a:solidFill>
                <a:latin typeface=".VnArial" pitchFamily="34" charset="0"/>
                <a:sym typeface="Euclid Symbol" pitchFamily="18" charset="2"/>
              </a:rPr>
              <a:t> m </a:t>
            </a:r>
            <a:r>
              <a:rPr lang="en-US" sz="2400" b="1" dirty="0" err="1" smtClean="0">
                <a:solidFill>
                  <a:srgbClr val="339966"/>
                </a:solidFill>
                <a:latin typeface=".VnArial" pitchFamily="34" charset="0"/>
                <a:sym typeface="Euclid Symbol" pitchFamily="18" charset="2"/>
              </a:rPr>
              <a:t>kh«ng</a:t>
            </a:r>
            <a:endParaRPr lang="en-US" sz="2400" b="1" dirty="0">
              <a:solidFill>
                <a:srgbClr val="339966"/>
              </a:solidFill>
              <a:latin typeface=".VnArial" pitchFamily="34" charset="0"/>
              <a:sym typeface="Euclid Symbol" pitchFamily="18" charset="2"/>
            </a:endParaRPr>
          </a:p>
        </p:txBody>
      </p:sp>
      <p:sp>
        <p:nvSpPr>
          <p:cNvPr id="16397" name="Text Box 13"/>
          <p:cNvSpPr txBox="1">
            <a:spLocks noChangeArrowheads="1"/>
          </p:cNvSpPr>
          <p:nvPr/>
        </p:nvSpPr>
        <p:spPr bwMode="auto">
          <a:xfrm>
            <a:off x="2209800" y="4086225"/>
            <a:ext cx="5486400" cy="457200"/>
          </a:xfrm>
          <a:prstGeom prst="rect">
            <a:avLst/>
          </a:prstGeom>
          <a:noFill/>
          <a:ln w="9525">
            <a:noFill/>
            <a:miter lim="800000"/>
            <a:headEnd/>
            <a:tailEnd/>
          </a:ln>
          <a:effectLst/>
        </p:spPr>
        <p:txBody>
          <a:bodyPr>
            <a:spAutoFit/>
          </a:bodyPr>
          <a:lstStyle/>
          <a:p>
            <a:pPr marL="342900" indent="-342900" algn="l">
              <a:spcBef>
                <a:spcPct val="50000"/>
              </a:spcBef>
            </a:pPr>
            <a:r>
              <a:rPr lang="en-US" sz="2400" b="1" dirty="0">
                <a:solidFill>
                  <a:srgbClr val="FF0066"/>
                </a:solidFill>
                <a:latin typeface=".VnArial" pitchFamily="34" charset="0"/>
                <a:sym typeface="Euclid Symbol" pitchFamily="18" charset="2"/>
              </a:rPr>
              <a:t>       VÝ </a:t>
            </a:r>
            <a:r>
              <a:rPr lang="en-US" sz="2400" b="1" dirty="0" err="1">
                <a:solidFill>
                  <a:srgbClr val="FF0066"/>
                </a:solidFill>
                <a:latin typeface=".VnArial" pitchFamily="34" charset="0"/>
                <a:sym typeface="Euclid Symbol" pitchFamily="18" charset="2"/>
              </a:rPr>
              <a:t>dô</a:t>
            </a:r>
            <a:r>
              <a:rPr lang="en-US" sz="2400" b="1" dirty="0">
                <a:solidFill>
                  <a:srgbClr val="FF0066"/>
                </a:solidFill>
                <a:latin typeface=".VnArial" pitchFamily="34" charset="0"/>
                <a:sym typeface="Euclid Symbol" pitchFamily="18" charset="2"/>
              </a:rPr>
              <a:t>: A = </a:t>
            </a:r>
            <a:r>
              <a:rPr lang="en-US" sz="2400" b="1" dirty="0" smtClean="0">
                <a:solidFill>
                  <a:srgbClr val="FF0066"/>
                </a:solidFill>
                <a:latin typeface=".VnArial" pitchFamily="34" charset="0"/>
                <a:sym typeface="Euclid Symbol" pitchFamily="18" charset="2"/>
              </a:rPr>
              <a:t>60 </a:t>
            </a:r>
            <a:r>
              <a:rPr lang="en-US" sz="2400" b="1" dirty="0">
                <a:solidFill>
                  <a:srgbClr val="FF0066"/>
                </a:solidFill>
                <a:latin typeface=".VnArial" pitchFamily="34" charset="0"/>
                <a:sym typeface="Euclid Symbol" pitchFamily="18" charset="2"/>
              </a:rPr>
              <a:t>+ </a:t>
            </a:r>
            <a:r>
              <a:rPr lang="en-US" sz="2400" b="1" dirty="0" smtClean="0">
                <a:solidFill>
                  <a:srgbClr val="FF0066"/>
                </a:solidFill>
                <a:latin typeface=".VnArial" pitchFamily="34" charset="0"/>
                <a:sym typeface="Euclid Symbol" pitchFamily="18" charset="2"/>
              </a:rPr>
              <a:t>24 </a:t>
            </a:r>
            <a:r>
              <a:rPr lang="en-US" sz="2400" b="1" dirty="0">
                <a:solidFill>
                  <a:srgbClr val="FF0066"/>
                </a:solidFill>
                <a:latin typeface=".VnArial" pitchFamily="34" charset="0"/>
                <a:sym typeface="Euclid Symbol" pitchFamily="18" charset="2"/>
              </a:rPr>
              <a:t>+ 17 + 22 </a:t>
            </a:r>
          </a:p>
        </p:txBody>
      </p:sp>
      <p:graphicFrame>
        <p:nvGraphicFramePr>
          <p:cNvPr id="16398" name="Object 14"/>
          <p:cNvGraphicFramePr>
            <a:graphicFrameLocks noChangeAspect="1"/>
          </p:cNvGraphicFramePr>
          <p:nvPr/>
        </p:nvGraphicFramePr>
        <p:xfrm>
          <a:off x="6553200" y="5057775"/>
          <a:ext cx="304800" cy="457200"/>
        </p:xfrm>
        <a:graphic>
          <a:graphicData uri="http://schemas.openxmlformats.org/presentationml/2006/ole">
            <mc:AlternateContent xmlns:mc="http://schemas.openxmlformats.org/markup-compatibility/2006">
              <mc:Choice xmlns:v="urn:schemas-microsoft-com:vml" Requires="v">
                <p:oleObj spid="_x0000_s16401" name="Equation" r:id="rId4" imgW="75960" imgH="177480" progId="">
                  <p:embed/>
                </p:oleObj>
              </mc:Choice>
              <mc:Fallback>
                <p:oleObj name="Equation" r:id="rId4" imgW="75960" imgH="177480" progId="">
                  <p:embed/>
                  <p:pic>
                    <p:nvPicPr>
                      <p:cNvPr id="0" name="Picture 1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553200" y="5057775"/>
                        <a:ext cx="304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9900FF"/>
                            </a:solidFill>
                            <a:miter lim="800000"/>
                            <a:headEnd/>
                            <a:tailEnd/>
                          </a14:hiddenLine>
                        </a:ext>
                      </a:extLst>
                    </p:spPr>
                  </p:pic>
                </p:oleObj>
              </mc:Fallback>
            </mc:AlternateContent>
          </a:graphicData>
        </a:graphic>
      </p:graphicFrame>
      <p:sp>
        <p:nvSpPr>
          <p:cNvPr id="16399" name="Line 15"/>
          <p:cNvSpPr>
            <a:spLocks noChangeShapeType="1"/>
          </p:cNvSpPr>
          <p:nvPr/>
        </p:nvSpPr>
        <p:spPr bwMode="auto">
          <a:xfrm flipV="1">
            <a:off x="6553200" y="5133975"/>
            <a:ext cx="152400" cy="304800"/>
          </a:xfrm>
          <a:prstGeom prst="line">
            <a:avLst/>
          </a:prstGeom>
          <a:noFill/>
          <a:ln w="28575">
            <a:solidFill>
              <a:srgbClr val="FF0066"/>
            </a:solidFill>
            <a:round/>
            <a:headEnd/>
            <a:tailEnd/>
          </a:ln>
          <a:effectLst/>
        </p:spPr>
        <p:txBody>
          <a:bodyPr/>
          <a:lstStyle/>
          <a:p>
            <a:endParaRPr lang="en-US"/>
          </a:p>
        </p:txBody>
      </p:sp>
      <p:sp>
        <p:nvSpPr>
          <p:cNvPr id="16400" name="Text Box 16"/>
          <p:cNvSpPr txBox="1">
            <a:spLocks noChangeArrowheads="1"/>
          </p:cNvSpPr>
          <p:nvPr/>
        </p:nvSpPr>
        <p:spPr bwMode="auto">
          <a:xfrm>
            <a:off x="3429000" y="4572000"/>
            <a:ext cx="4114800" cy="457200"/>
          </a:xfrm>
          <a:prstGeom prst="rect">
            <a:avLst/>
          </a:prstGeom>
          <a:noFill/>
          <a:ln w="9525">
            <a:noFill/>
            <a:miter lim="800000"/>
            <a:headEnd/>
            <a:tailEnd/>
          </a:ln>
          <a:effectLst/>
        </p:spPr>
        <p:txBody>
          <a:bodyPr>
            <a:spAutoFit/>
          </a:bodyPr>
          <a:lstStyle/>
          <a:p>
            <a:pPr marL="342900" indent="-342900" algn="l">
              <a:spcBef>
                <a:spcPct val="50000"/>
              </a:spcBef>
            </a:pPr>
            <a:r>
              <a:rPr lang="en-US" sz="2400" b="1" dirty="0">
                <a:solidFill>
                  <a:srgbClr val="FF0066"/>
                </a:solidFill>
                <a:latin typeface=".VnArial" pitchFamily="34" charset="0"/>
                <a:sym typeface="Euclid Symbol" pitchFamily="18" charset="2"/>
              </a:rPr>
              <a:t>       = </a:t>
            </a:r>
            <a:r>
              <a:rPr lang="en-US" sz="2400" b="1" dirty="0" smtClean="0">
                <a:solidFill>
                  <a:srgbClr val="FF0066"/>
                </a:solidFill>
                <a:latin typeface=".VnArial" pitchFamily="34" charset="0"/>
                <a:sym typeface="Euclid Symbol" pitchFamily="18" charset="2"/>
              </a:rPr>
              <a:t>60 </a:t>
            </a:r>
            <a:r>
              <a:rPr lang="en-US" sz="2400" b="1" dirty="0">
                <a:solidFill>
                  <a:srgbClr val="FF0066"/>
                </a:solidFill>
                <a:latin typeface=".VnArial" pitchFamily="34" charset="0"/>
                <a:sym typeface="Euclid Symbol" pitchFamily="18" charset="2"/>
              </a:rPr>
              <a:t>+ </a:t>
            </a:r>
            <a:r>
              <a:rPr lang="en-US" sz="2400" b="1" dirty="0" smtClean="0">
                <a:solidFill>
                  <a:srgbClr val="FF0066"/>
                </a:solidFill>
                <a:latin typeface=".VnArial" pitchFamily="34" charset="0"/>
                <a:sym typeface="Euclid Symbol" pitchFamily="18" charset="2"/>
              </a:rPr>
              <a:t>24 </a:t>
            </a:r>
            <a:r>
              <a:rPr lang="en-US" sz="2400" b="1" dirty="0">
                <a:solidFill>
                  <a:srgbClr val="FF0066"/>
                </a:solidFill>
                <a:latin typeface=".VnArial" pitchFamily="34" charset="0"/>
                <a:sym typeface="Euclid Symbol" pitchFamily="18" charset="2"/>
              </a:rPr>
              <a:t>+ (17 + 22)                   </a:t>
            </a:r>
          </a:p>
        </p:txBody>
      </p:sp>
      <p:sp>
        <p:nvSpPr>
          <p:cNvPr id="16401" name="Text Box 17"/>
          <p:cNvSpPr txBox="1">
            <a:spLocks noChangeArrowheads="1"/>
          </p:cNvSpPr>
          <p:nvPr/>
        </p:nvSpPr>
        <p:spPr bwMode="auto">
          <a:xfrm>
            <a:off x="3429000" y="5029200"/>
            <a:ext cx="3962400" cy="457200"/>
          </a:xfrm>
          <a:prstGeom prst="rect">
            <a:avLst/>
          </a:prstGeom>
          <a:noFill/>
          <a:ln w="9525">
            <a:noFill/>
            <a:miter lim="800000"/>
            <a:headEnd/>
            <a:tailEnd/>
          </a:ln>
          <a:effectLst/>
        </p:spPr>
        <p:txBody>
          <a:bodyPr>
            <a:spAutoFit/>
          </a:bodyPr>
          <a:lstStyle/>
          <a:p>
            <a:pPr marL="342900" indent="-342900" algn="l">
              <a:spcBef>
                <a:spcPct val="50000"/>
              </a:spcBef>
            </a:pPr>
            <a:r>
              <a:rPr lang="en-US" sz="2400" b="1" dirty="0">
                <a:solidFill>
                  <a:srgbClr val="FF0066"/>
                </a:solidFill>
                <a:latin typeface=".VnArial" pitchFamily="34" charset="0"/>
                <a:sym typeface="Euclid Symbol" pitchFamily="18" charset="2"/>
              </a:rPr>
              <a:t>       = </a:t>
            </a:r>
            <a:r>
              <a:rPr lang="en-US" sz="2400" b="1" dirty="0" smtClean="0">
                <a:solidFill>
                  <a:srgbClr val="FF0066"/>
                </a:solidFill>
                <a:latin typeface=".VnArial" pitchFamily="34" charset="0"/>
                <a:sym typeface="Euclid Symbol" pitchFamily="18" charset="2"/>
              </a:rPr>
              <a:t>60 </a:t>
            </a:r>
            <a:r>
              <a:rPr lang="en-US" sz="2400" b="1" dirty="0">
                <a:solidFill>
                  <a:srgbClr val="FF0066"/>
                </a:solidFill>
                <a:latin typeface=".VnArial" pitchFamily="34" charset="0"/>
                <a:sym typeface="Euclid Symbol" pitchFamily="18" charset="2"/>
              </a:rPr>
              <a:t>+ </a:t>
            </a:r>
            <a:r>
              <a:rPr lang="en-US" sz="2400" b="1" dirty="0" smtClean="0">
                <a:solidFill>
                  <a:srgbClr val="FF0066"/>
                </a:solidFill>
                <a:latin typeface=".VnArial" pitchFamily="34" charset="0"/>
                <a:sym typeface="Euclid Symbol" pitchFamily="18" charset="2"/>
              </a:rPr>
              <a:t>24 </a:t>
            </a:r>
            <a:r>
              <a:rPr lang="en-US" sz="2400" b="1" dirty="0">
                <a:solidFill>
                  <a:srgbClr val="FF0066"/>
                </a:solidFill>
                <a:latin typeface=".VnArial" pitchFamily="34" charset="0"/>
                <a:sym typeface="Euclid Symbol" pitchFamily="18" charset="2"/>
              </a:rPr>
              <a:t>+ 39    </a:t>
            </a:r>
            <a:r>
              <a:rPr lang="en-US" sz="2400" b="1" dirty="0" smtClean="0">
                <a:solidFill>
                  <a:srgbClr val="FF0066"/>
                </a:solidFill>
                <a:latin typeface=".VnArial" pitchFamily="34" charset="0"/>
                <a:sym typeface="Euclid Symbol" pitchFamily="18" charset="2"/>
              </a:rPr>
              <a:t>      6</a:t>
            </a:r>
            <a:endParaRPr lang="en-US" sz="2400" b="1" dirty="0">
              <a:solidFill>
                <a:srgbClr val="FF0066"/>
              </a:solidFill>
              <a:latin typeface=".VnArial" pitchFamily="34" charset="0"/>
              <a:sym typeface="Euclid Symbol" pitchFamily="18" charset="2"/>
            </a:endParaRPr>
          </a:p>
        </p:txBody>
      </p:sp>
    </p:spTree>
  </p:cSld>
  <p:clrMapOvr>
    <a:masterClrMapping/>
  </p:clrMapOvr>
  <p:transition spd="med">
    <p:wheel spokes="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32" fill="hold" grpId="0" nodeType="clickEffect">
                                  <p:stCondLst>
                                    <p:cond delay="0"/>
                                  </p:stCondLst>
                                  <p:childTnLst>
                                    <p:set>
                                      <p:cBhvr>
                                        <p:cTn id="6" dur="1" fill="hold">
                                          <p:stCondLst>
                                            <p:cond delay="0"/>
                                          </p:stCondLst>
                                        </p:cTn>
                                        <p:tgtEl>
                                          <p:spTgt spid="16391"/>
                                        </p:tgtEl>
                                        <p:attrNameLst>
                                          <p:attrName>style.visibility</p:attrName>
                                        </p:attrNameLst>
                                      </p:cBhvr>
                                      <p:to>
                                        <p:strVal val="visible"/>
                                      </p:to>
                                    </p:set>
                                    <p:animEffect transition="in" filter="diamond(out)">
                                      <p:cBhvr>
                                        <p:cTn id="7" dur="1000"/>
                                        <p:tgtEl>
                                          <p:spTgt spid="16391"/>
                                        </p:tgtEl>
                                      </p:cBhvr>
                                    </p:animEffect>
                                  </p:childTnLst>
                                </p:cTn>
                              </p:par>
                              <p:par>
                                <p:cTn id="8" presetID="8" presetClass="entr" presetSubtype="32" fill="hold" grpId="0" nodeType="withEffect">
                                  <p:stCondLst>
                                    <p:cond delay="0"/>
                                  </p:stCondLst>
                                  <p:childTnLst>
                                    <p:set>
                                      <p:cBhvr>
                                        <p:cTn id="9" dur="1" fill="hold">
                                          <p:stCondLst>
                                            <p:cond delay="0"/>
                                          </p:stCondLst>
                                        </p:cTn>
                                        <p:tgtEl>
                                          <p:spTgt spid="16392"/>
                                        </p:tgtEl>
                                        <p:attrNameLst>
                                          <p:attrName>style.visibility</p:attrName>
                                        </p:attrNameLst>
                                      </p:cBhvr>
                                      <p:to>
                                        <p:strVal val="visible"/>
                                      </p:to>
                                    </p:set>
                                    <p:animEffect transition="in" filter="diamond(out)">
                                      <p:cBhvr>
                                        <p:cTn id="10" dur="1000"/>
                                        <p:tgtEl>
                                          <p:spTgt spid="16392"/>
                                        </p:tgtEl>
                                      </p:cBhvr>
                                    </p:animEffect>
                                  </p:childTnLst>
                                </p:cTn>
                              </p:par>
                            </p:childTnLst>
                          </p:cTn>
                        </p:par>
                      </p:childTnLst>
                    </p:cTn>
                  </p:par>
                  <p:par>
                    <p:cTn id="11" fill="hold">
                      <p:stCondLst>
                        <p:cond delay="indefinite"/>
                      </p:stCondLst>
                      <p:childTnLst>
                        <p:par>
                          <p:cTn id="12" fill="hold">
                            <p:stCondLst>
                              <p:cond delay="0"/>
                            </p:stCondLst>
                            <p:childTnLst>
                              <p:par>
                                <p:cTn id="13" presetID="24" presetClass="entr" presetSubtype="0" fill="hold" nodeType="clickEffect">
                                  <p:stCondLst>
                                    <p:cond delay="0"/>
                                  </p:stCondLst>
                                  <p:childTnLst>
                                    <p:set>
                                      <p:cBhvr>
                                        <p:cTn id="14" dur="1" fill="hold">
                                          <p:stCondLst>
                                            <p:cond delay="0"/>
                                          </p:stCondLst>
                                        </p:cTn>
                                        <p:tgtEl>
                                          <p:spTgt spid="16394"/>
                                        </p:tgtEl>
                                        <p:attrNameLst>
                                          <p:attrName>style.visibility</p:attrName>
                                        </p:attrNameLst>
                                      </p:cBhvr>
                                      <p:to>
                                        <p:strVal val="visible"/>
                                      </p:to>
                                    </p:set>
                                    <p:anim to="" calcmode="lin" valueType="num">
                                      <p:cBhvr>
                                        <p:cTn id="15" dur="1" fill="hold"/>
                                        <p:tgtEl>
                                          <p:spTgt spid="16394"/>
                                        </p:tgtEl>
                                        <p:attrNameLst>
                                          <p:attrName/>
                                        </p:attrNameLst>
                                      </p:cBhvr>
                                    </p:anim>
                                  </p:childTnLst>
                                </p:cTn>
                              </p:par>
                              <p:par>
                                <p:cTn id="16" presetID="24" presetClass="entr" presetSubtype="0" fill="hold" grpId="0" nodeType="withEffect">
                                  <p:stCondLst>
                                    <p:cond delay="0"/>
                                  </p:stCondLst>
                                  <p:childTnLst>
                                    <p:set>
                                      <p:cBhvr>
                                        <p:cTn id="17" dur="1" fill="hold">
                                          <p:stCondLst>
                                            <p:cond delay="0"/>
                                          </p:stCondLst>
                                        </p:cTn>
                                        <p:tgtEl>
                                          <p:spTgt spid="16395"/>
                                        </p:tgtEl>
                                        <p:attrNameLst>
                                          <p:attrName>style.visibility</p:attrName>
                                        </p:attrNameLst>
                                      </p:cBhvr>
                                      <p:to>
                                        <p:strVal val="visible"/>
                                      </p:to>
                                    </p:set>
                                    <p:anim to="" calcmode="lin" valueType="num">
                                      <p:cBhvr>
                                        <p:cTn id="18" dur="1" fill="hold"/>
                                        <p:tgtEl>
                                          <p:spTgt spid="16395"/>
                                        </p:tgtEl>
                                        <p:attrNameLst>
                                          <p:attrName/>
                                        </p:attrNameLst>
                                      </p:cBhvr>
                                    </p:anim>
                                  </p:childTnLst>
                                </p:cTn>
                              </p:par>
                            </p:childTnLst>
                          </p:cTn>
                        </p:par>
                      </p:childTnLst>
                    </p:cTn>
                  </p:par>
                  <p:par>
                    <p:cTn id="19" fill="hold">
                      <p:stCondLst>
                        <p:cond delay="indefinite"/>
                      </p:stCondLst>
                      <p:childTnLst>
                        <p:par>
                          <p:cTn id="20" fill="hold">
                            <p:stCondLst>
                              <p:cond delay="0"/>
                            </p:stCondLst>
                            <p:childTnLst>
                              <p:par>
                                <p:cTn id="21" presetID="18" presetClass="entr" presetSubtype="12" fill="hold" grpId="0" nodeType="clickEffect">
                                  <p:stCondLst>
                                    <p:cond delay="0"/>
                                  </p:stCondLst>
                                  <p:childTnLst>
                                    <p:set>
                                      <p:cBhvr>
                                        <p:cTn id="22" dur="1" fill="hold">
                                          <p:stCondLst>
                                            <p:cond delay="0"/>
                                          </p:stCondLst>
                                        </p:cTn>
                                        <p:tgtEl>
                                          <p:spTgt spid="16397"/>
                                        </p:tgtEl>
                                        <p:attrNameLst>
                                          <p:attrName>style.visibility</p:attrName>
                                        </p:attrNameLst>
                                      </p:cBhvr>
                                      <p:to>
                                        <p:strVal val="visible"/>
                                      </p:to>
                                    </p:set>
                                    <p:animEffect transition="in" filter="strips(downLeft)">
                                      <p:cBhvr>
                                        <p:cTn id="23" dur="500"/>
                                        <p:tgtEl>
                                          <p:spTgt spid="16397"/>
                                        </p:tgtEl>
                                      </p:cBhvr>
                                    </p:animEffect>
                                  </p:childTnLst>
                                </p:cTn>
                              </p:par>
                              <p:par>
                                <p:cTn id="24" presetID="18" presetClass="entr" presetSubtype="6" fill="hold" grpId="0" nodeType="withEffect">
                                  <p:stCondLst>
                                    <p:cond delay="0"/>
                                  </p:stCondLst>
                                  <p:childTnLst>
                                    <p:set>
                                      <p:cBhvr>
                                        <p:cTn id="25" dur="1" fill="hold">
                                          <p:stCondLst>
                                            <p:cond delay="0"/>
                                          </p:stCondLst>
                                        </p:cTn>
                                        <p:tgtEl>
                                          <p:spTgt spid="16400"/>
                                        </p:tgtEl>
                                        <p:attrNameLst>
                                          <p:attrName>style.visibility</p:attrName>
                                        </p:attrNameLst>
                                      </p:cBhvr>
                                      <p:to>
                                        <p:strVal val="visible"/>
                                      </p:to>
                                    </p:set>
                                    <p:animEffect transition="in" filter="strips(downRight)">
                                      <p:cBhvr>
                                        <p:cTn id="26" dur="2000"/>
                                        <p:tgtEl>
                                          <p:spTgt spid="16400"/>
                                        </p:tgtEl>
                                      </p:cBhvr>
                                    </p:animEffect>
                                  </p:childTnLst>
                                </p:cTn>
                              </p:par>
                              <p:par>
                                <p:cTn id="27" presetID="18" presetClass="entr" presetSubtype="12" fill="hold" nodeType="withEffect">
                                  <p:stCondLst>
                                    <p:cond delay="0"/>
                                  </p:stCondLst>
                                  <p:childTnLst>
                                    <p:set>
                                      <p:cBhvr>
                                        <p:cTn id="28" dur="1" fill="hold">
                                          <p:stCondLst>
                                            <p:cond delay="0"/>
                                          </p:stCondLst>
                                        </p:cTn>
                                        <p:tgtEl>
                                          <p:spTgt spid="16398"/>
                                        </p:tgtEl>
                                        <p:attrNameLst>
                                          <p:attrName>style.visibility</p:attrName>
                                        </p:attrNameLst>
                                      </p:cBhvr>
                                      <p:to>
                                        <p:strVal val="visible"/>
                                      </p:to>
                                    </p:set>
                                    <p:animEffect transition="in" filter="strips(downLeft)">
                                      <p:cBhvr>
                                        <p:cTn id="29" dur="5000"/>
                                        <p:tgtEl>
                                          <p:spTgt spid="16398"/>
                                        </p:tgtEl>
                                      </p:cBhvr>
                                    </p:animEffect>
                                  </p:childTnLst>
                                </p:cTn>
                              </p:par>
                              <p:par>
                                <p:cTn id="30" presetID="18" presetClass="entr" presetSubtype="12" fill="hold" grpId="0" nodeType="withEffect">
                                  <p:stCondLst>
                                    <p:cond delay="0"/>
                                  </p:stCondLst>
                                  <p:childTnLst>
                                    <p:set>
                                      <p:cBhvr>
                                        <p:cTn id="31" dur="1" fill="hold">
                                          <p:stCondLst>
                                            <p:cond delay="0"/>
                                          </p:stCondLst>
                                        </p:cTn>
                                        <p:tgtEl>
                                          <p:spTgt spid="16399"/>
                                        </p:tgtEl>
                                        <p:attrNameLst>
                                          <p:attrName>style.visibility</p:attrName>
                                        </p:attrNameLst>
                                      </p:cBhvr>
                                      <p:to>
                                        <p:strVal val="visible"/>
                                      </p:to>
                                    </p:set>
                                    <p:animEffect transition="in" filter="strips(downLeft)">
                                      <p:cBhvr>
                                        <p:cTn id="32" dur="5000"/>
                                        <p:tgtEl>
                                          <p:spTgt spid="16399"/>
                                        </p:tgtEl>
                                      </p:cBhvr>
                                    </p:animEffect>
                                  </p:childTnLst>
                                </p:cTn>
                              </p:par>
                              <p:par>
                                <p:cTn id="33" presetID="18" presetClass="entr" presetSubtype="12" fill="hold" grpId="0" nodeType="withEffect">
                                  <p:stCondLst>
                                    <p:cond delay="0"/>
                                  </p:stCondLst>
                                  <p:childTnLst>
                                    <p:set>
                                      <p:cBhvr>
                                        <p:cTn id="34" dur="1" fill="hold">
                                          <p:stCondLst>
                                            <p:cond delay="0"/>
                                          </p:stCondLst>
                                        </p:cTn>
                                        <p:tgtEl>
                                          <p:spTgt spid="16401"/>
                                        </p:tgtEl>
                                        <p:attrNameLst>
                                          <p:attrName>style.visibility</p:attrName>
                                        </p:attrNameLst>
                                      </p:cBhvr>
                                      <p:to>
                                        <p:strVal val="visible"/>
                                      </p:to>
                                    </p:set>
                                    <p:animEffect transition="in" filter="strips(downLeft)">
                                      <p:cBhvr>
                                        <p:cTn id="35" dur="5000"/>
                                        <p:tgtEl>
                                          <p:spTgt spid="1640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91" grpId="0"/>
      <p:bldP spid="16392" grpId="0" animBg="1"/>
      <p:bldP spid="16395" grpId="0"/>
      <p:bldP spid="16397" grpId="0"/>
      <p:bldP spid="16399" grpId="0" animBg="1"/>
      <p:bldP spid="16400" grpId="0"/>
      <p:bldP spid="16401"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1362</TotalTime>
  <Words>1178</Words>
  <Application>Microsoft Office PowerPoint</Application>
  <PresentationFormat>On-screen Show (4:3)</PresentationFormat>
  <Paragraphs>108</Paragraphs>
  <Slides>14</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16" baseType="lpstr">
      <vt:lpstr>Office Theme</vt:lpstr>
      <vt:lpstr>Equation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admin</cp:lastModifiedBy>
  <cp:revision>83</cp:revision>
  <cp:lastPrinted>1601-01-01T00:00:00Z</cp:lastPrinted>
  <dcterms:created xsi:type="dcterms:W3CDTF">1601-01-01T00:00:00Z</dcterms:created>
  <dcterms:modified xsi:type="dcterms:W3CDTF">2020-04-09T02:35:59Z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