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1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78" d="100"/>
          <a:sy n="78" d="100"/>
        </p:scale>
        <p:origin x="-42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 </a:t>
            </a:r>
            <a:r>
              <a:rPr lang="en-GB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CHUNG </a:t>
            </a:r>
            <a:r>
              <a:rPr lang="en-GB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 </a:t>
            </a:r>
            <a:r>
              <a:rPr lang="en-GB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vi-VN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5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BỘI CHUNG NHỎ NHẤT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29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800" dirty="0" smtClean="0"/>
              <a:t>BCNN (6,9)</a:t>
            </a:r>
          </a:p>
          <a:p>
            <a:r>
              <a:rPr lang="en-GB" sz="4800" dirty="0" smtClean="0"/>
              <a:t>BCNN (12,15,18)</a:t>
            </a:r>
          </a:p>
          <a:p>
            <a:r>
              <a:rPr lang="en-GB" sz="4800" dirty="0" smtClean="0"/>
              <a:t>BC</a:t>
            </a:r>
            <a:r>
              <a:rPr lang="en-GB" sz="4800" dirty="0"/>
              <a:t>N</a:t>
            </a:r>
            <a:r>
              <a:rPr lang="en-GB" sz="4800" dirty="0" smtClean="0"/>
              <a:t>N (26, 39)</a:t>
            </a:r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9142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TOÁN THỰC TẾ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2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BÀI 1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6C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7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en-GB" dirty="0" smtClean="0"/>
              <a:t>BÀI 2</a:t>
            </a:r>
            <a:endParaRPr lang="vi-V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387506" y="1775011"/>
            <a:ext cx="8915400" cy="4432046"/>
          </a:xfrm>
        </p:spPr>
        <p:txBody>
          <a:bodyPr>
            <a:noAutofit/>
          </a:bodyPr>
          <a:lstStyle/>
          <a:p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15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18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500.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6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en-GB" dirty="0" smtClean="0"/>
              <a:t>BÀI </a:t>
            </a:r>
            <a:r>
              <a:rPr lang="en-GB" dirty="0"/>
              <a:t>3</a:t>
            </a:r>
            <a:endParaRPr lang="vi-V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Autofit/>
          </a:bodyPr>
          <a:lstStyle/>
          <a:p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64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HAI SỐ TỰ NHIÊN BIẾT BCLN VÀ TỔNG (HIỆU)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9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216</Words>
  <Application>Microsoft Office PowerPoint</Application>
  <PresentationFormat>Custom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Wisp</vt:lpstr>
      <vt:lpstr>BỘI CHUNG NHỎ NHẤT</vt:lpstr>
      <vt:lpstr>DẠNG 1</vt:lpstr>
      <vt:lpstr>Tìm Bội chung nhỏ nhất: </vt:lpstr>
      <vt:lpstr>DẠNG 2</vt:lpstr>
      <vt:lpstr>BÀI 1</vt:lpstr>
      <vt:lpstr>BÀI 2</vt:lpstr>
      <vt:lpstr>BÀI 3</vt:lpstr>
      <vt:lpstr>DẠNG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ƯỚC CHUNG LỚN NHẤT</dc:title>
  <dc:creator>Windows User</dc:creator>
  <cp:lastModifiedBy>admin</cp:lastModifiedBy>
  <cp:revision>11</cp:revision>
  <dcterms:created xsi:type="dcterms:W3CDTF">2018-10-24T02:06:51Z</dcterms:created>
  <dcterms:modified xsi:type="dcterms:W3CDTF">2020-04-09T03:51:55Z</dcterms:modified>
</cp:coreProperties>
</file>