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0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1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0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8301-734F-4D6A-A60A-F2D65F2220B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8661-A1F6-4829-BE94-234D110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8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1" y="1371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BÀI </a:t>
            </a: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vi-VN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4000" b="1" dirty="0" smtClean="0">
                <a:solidFill>
                  <a:srgbClr val="1103CB"/>
                </a:solidFill>
                <a:latin typeface="+mj-lt"/>
              </a:rPr>
              <a:t>TẬP HỢP CÁC SỐ TỰ NHIÊN</a:t>
            </a:r>
            <a:endParaRPr lang="en-US" sz="4000" b="1" dirty="0">
              <a:solidFill>
                <a:srgbClr val="1103C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48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64" y="457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1. Tập hợp N và tập hợp N*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1782" y="14478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 smtClean="0"/>
              <a:t>Các số 0,1,2,3,4,....là các số tự nhiên. Tập hợp các số tự nhiên kí hiệu là N.</a:t>
            </a:r>
          </a:p>
          <a:p>
            <a:pPr algn="ctr"/>
            <a:r>
              <a:rPr lang="vi-VN" sz="2800" dirty="0" smtClean="0"/>
              <a:t>N={0,1,2,3,4,.....}.</a:t>
            </a:r>
          </a:p>
          <a:p>
            <a:pPr algn="ctr"/>
            <a:endParaRPr lang="vi-VN" sz="2800" dirty="0" smtClean="0"/>
          </a:p>
          <a:p>
            <a:pPr algn="just"/>
            <a:r>
              <a:rPr lang="vi-VN" sz="2800" dirty="0" smtClean="0"/>
              <a:t>Các số 0,1,2,3,... Là các phần tử của tập 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03764" y="480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128" y="4025205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 smtClean="0"/>
              <a:t>Tập hợp các số tự nhiên khác 0 được kí hiệu là N*.</a:t>
            </a:r>
          </a:p>
          <a:p>
            <a:pPr algn="ctr"/>
            <a:r>
              <a:rPr lang="vi-VN" sz="2800" dirty="0" smtClean="0"/>
              <a:t>N*= {1;2;3;4;...}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5348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457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 smtClean="0"/>
              <a:t>Mỗi số tự nhiên được biểu diễn bởi một điểm trên tia. Điểm biểu diễn số tự nhiên a gọi là điểm a.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CÁCH BIỂU DIỄN TRÊN TIA SỐ: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8764" y="997059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Tia số nằm ngang, chiều mũi tên của tia số đi từ trái qua phải.</a:t>
            </a:r>
          </a:p>
          <a:p>
            <a:endParaRPr lang="vi-VN" sz="2800" dirty="0" smtClean="0"/>
          </a:p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7646" y="2286000"/>
            <a:ext cx="8205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Trong 2 điểm trên tia số , điểm ở bên trái biểu diễn số nhỏ hơn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5800" y="3505200"/>
            <a:ext cx="449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33528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5900" y="366452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86000" y="3366655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3338946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4886" y="3710693"/>
            <a:ext cx="6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2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0493" y="3710693"/>
            <a:ext cx="51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55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7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2. Thứ tự trong tập hợp số tự nhiên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1055" y="281247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 </a:t>
            </a:r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Khi số a nhỏ hơn số b, ta viết a&lt;b hoặc b&gt;a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48389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smtClean="0"/>
              <a:t>?</a:t>
            </a:r>
            <a:r>
              <a:rPr lang="en-US" sz="2800" i="1" dirty="0" err="1" smtClean="0"/>
              <a:t>Hãy</a:t>
            </a:r>
            <a:r>
              <a:rPr lang="en-US" sz="2800" i="1" dirty="0" smtClean="0"/>
              <a:t> so </a:t>
            </a:r>
            <a:r>
              <a:rPr lang="en-US" sz="2800" i="1" dirty="0" err="1" smtClean="0"/>
              <a:t>sánh</a:t>
            </a:r>
            <a:r>
              <a:rPr lang="en-US" sz="2800" i="1" dirty="0" smtClean="0"/>
              <a:t>  2 </a:t>
            </a:r>
            <a:r>
              <a:rPr lang="en-US" sz="2800" i="1" dirty="0" err="1" smtClean="0"/>
              <a:t>số</a:t>
            </a:r>
            <a:r>
              <a:rPr lang="en-US" sz="2800" i="1" dirty="0" smtClean="0"/>
              <a:t> </a:t>
            </a:r>
            <a:r>
              <a:rPr lang="vi-VN" sz="2800" i="1" dirty="0" smtClean="0"/>
              <a:t> 2 và 5?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ĐS: </a:t>
            </a:r>
            <a:r>
              <a:rPr lang="vi-VN" sz="2400" dirty="0" smtClean="0"/>
              <a:t>2 nhỏ hơn 5 hay 5 lớn hơn 2</a:t>
            </a:r>
          </a:p>
          <a:p>
            <a:r>
              <a:rPr lang="vi-VN" sz="2400" dirty="0" smtClean="0">
                <a:solidFill>
                  <a:srgbClr val="FF0000"/>
                </a:solidFill>
              </a:rPr>
              <a:t>Kí hiệu: </a:t>
            </a:r>
            <a:r>
              <a:rPr lang="vi-VN" sz="2400" dirty="0" smtClean="0"/>
              <a:t>2&lt;5 hay 5&gt;2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3657600"/>
                <a:ext cx="73152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i="1" dirty="0" smtClean="0">
                    <a:solidFill>
                      <a:srgbClr val="FF0000"/>
                    </a:solidFill>
                  </a:rPr>
                  <a:t>Ngoài ra:</a:t>
                </a:r>
              </a:p>
              <a:p>
                <a:r>
                  <a:rPr lang="vi-VN" sz="2800" dirty="0" smtClean="0"/>
                  <a:t>a</a:t>
                </a:r>
                <a14:m>
                  <m:oMath xmlns:m="http://schemas.openxmlformats.org/officeDocument/2006/math">
                    <m:r>
                      <a:rPr lang="vi-VN" sz="2800" b="0" i="1" smtClean="0">
                        <a:latin typeface="Cambria Math"/>
                      </a:rPr>
                      <m:t> 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vi-VN" sz="2800" dirty="0" smtClean="0"/>
                  <a:t>b thì a&lt;b hoặc a=b</a:t>
                </a:r>
              </a:p>
              <a:p>
                <a:endParaRPr lang="vi-VN" sz="2800" dirty="0" smtClean="0"/>
              </a:p>
              <a:p>
                <a:r>
                  <a:rPr lang="vi-VN" sz="2800" dirty="0" smtClean="0"/>
                  <a:t>b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vi-VN" sz="2800" dirty="0" smtClean="0"/>
                  <a:t>a thì b&gt;a hoặc b=a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57600"/>
                <a:ext cx="7315200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750" t="-3356" b="-7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449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Nếu a&lt;b và b&lt;c thì a&lt;c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Ví dụ: a&lt;10 mà 10&lt;12 suy ra a&lt;12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2673" y="1981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Mỗi số tự nhiên có một số liền sau duy nhất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743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Ví dụ: </a:t>
            </a:r>
          </a:p>
          <a:p>
            <a:r>
              <a:rPr lang="vi-VN" sz="2400" dirty="0" smtClean="0"/>
              <a:t>Số tự nhiên liền sau số 2 là số 3</a:t>
            </a:r>
          </a:p>
          <a:p>
            <a:r>
              <a:rPr lang="vi-VN" sz="2400" dirty="0" smtClean="0"/>
              <a:t>Số 2 là số liền trước số 3</a:t>
            </a:r>
          </a:p>
          <a:p>
            <a:r>
              <a:rPr lang="vi-VN" sz="2400" dirty="0" smtClean="0"/>
              <a:t>Số 2 và số 3 là hai số tự nhiên liên tiếp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4635273"/>
            <a:ext cx="788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Hai số tự nhiên liên tiếp thì hơn kém nhau một đơn vị.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68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smtClean="0"/>
              <a:t>? Trong tập N số nào nhỏ nhất?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ĐS:</a:t>
            </a:r>
            <a:r>
              <a:rPr lang="vi-VN" sz="2400" dirty="0" smtClean="0"/>
              <a:t> số 0 nhỏ nhất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smtClean="0"/>
              <a:t>? Có số tự nhiên lớn nhất không? Vì sao?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89709" y="2438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ĐS:</a:t>
            </a:r>
            <a:r>
              <a:rPr lang="vi-VN" sz="2400" dirty="0" smtClean="0"/>
              <a:t> không có số tự nhiên lớn nhất. Vì bất kì số tự nhiên nào cũng có số liền sau lớn hơn nó.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9709" y="3561545"/>
            <a:ext cx="7038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Số 0 là số tự nhiên nhỏ nhất. Không có số tự nhiên lớn nhất.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907762"/>
            <a:ext cx="7058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</a:rPr>
              <a:t>Tâp hợp N có vô số phần tử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02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20298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?</a:t>
            </a:r>
            <a:r>
              <a:rPr lang="vi-VN" sz="2400" i="1" dirty="0" smtClean="0"/>
              <a:t> Điền vào chỗ trống để 3 số mỗi dòng là 3 số tự nhiên liên tiếp tăng dần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628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28,....,....</a:t>
            </a:r>
          </a:p>
          <a:p>
            <a:r>
              <a:rPr lang="vi-VN" sz="2800" dirty="0" smtClean="0"/>
              <a:t>...,100,....</a:t>
            </a:r>
          </a:p>
          <a:p>
            <a:r>
              <a:rPr lang="vi-VN" sz="2800" dirty="0" smtClean="0"/>
              <a:t>76,....,....</a:t>
            </a:r>
          </a:p>
          <a:p>
            <a:r>
              <a:rPr lang="vi-VN" sz="2800" dirty="0" smtClean="0"/>
              <a:t>....,...,35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2095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13</cp:revision>
  <dcterms:created xsi:type="dcterms:W3CDTF">2019-07-30T02:43:22Z</dcterms:created>
  <dcterms:modified xsi:type="dcterms:W3CDTF">2020-04-06T14:37:47Z</dcterms:modified>
</cp:coreProperties>
</file>