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1296"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B3788C-2876-406B-8A02-4375A2182828}"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6B63C-FADE-4C95-8D73-0CDA1D747A0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B3788C-2876-406B-8A02-4375A2182828}"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6B63C-FADE-4C95-8D73-0CDA1D747A0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B3788C-2876-406B-8A02-4375A2182828}"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6B63C-FADE-4C95-8D73-0CDA1D747A0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B3788C-2876-406B-8A02-4375A2182828}"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6B63C-FADE-4C95-8D73-0CDA1D747A0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B3788C-2876-406B-8A02-4375A2182828}"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6B63C-FADE-4C95-8D73-0CDA1D747A0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B3788C-2876-406B-8A02-4375A2182828}" type="datetimeFigureOut">
              <a:rPr lang="en-US" smtClean="0"/>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E6B63C-FADE-4C95-8D73-0CDA1D747A0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B3788C-2876-406B-8A02-4375A2182828}" type="datetimeFigureOut">
              <a:rPr lang="en-US" smtClean="0"/>
              <a:t>4/9/2020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E6B63C-FADE-4C95-8D73-0CDA1D747A0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B3788C-2876-406B-8A02-4375A2182828}" type="datetimeFigureOut">
              <a:rPr lang="en-US" smtClean="0"/>
              <a:t>4/9/2020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E6B63C-FADE-4C95-8D73-0CDA1D747A0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B3788C-2876-406B-8A02-4375A2182828}" type="datetimeFigureOut">
              <a:rPr lang="en-US" smtClean="0"/>
              <a:t>4/9/2020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E6B63C-FADE-4C95-8D73-0CDA1D747A0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B3788C-2876-406B-8A02-4375A2182828}" type="datetimeFigureOut">
              <a:rPr lang="en-US" smtClean="0"/>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E6B63C-FADE-4C95-8D73-0CDA1D747A0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B3788C-2876-406B-8A02-4375A2182828}" type="datetimeFigureOut">
              <a:rPr lang="en-US" smtClean="0"/>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E6B63C-FADE-4C95-8D73-0CDA1D747A0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B3788C-2876-406B-8A02-4375A2182828}" type="datetimeFigureOut">
              <a:rPr lang="en-US" smtClean="0"/>
              <a:t>4/9/2020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E6B63C-FADE-4C95-8D73-0CDA1D747A0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2.wav"/><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e_DienDanBacLieu.Netqư7.jpg"/>
          <p:cNvPicPr>
            <a:picLocks noChangeAspect="1"/>
          </p:cNvPicPr>
          <p:nvPr/>
        </p:nvPicPr>
        <p:blipFill>
          <a:blip r:embed="rId2"/>
          <a:stretch>
            <a:fillRect/>
          </a:stretch>
        </p:blipFill>
        <p:spPr>
          <a:xfrm>
            <a:off x="0" y="0"/>
            <a:ext cx="9144000" cy="6858000"/>
          </a:xfrm>
          <a:prstGeom prst="rect">
            <a:avLst/>
          </a:prstGeom>
        </p:spPr>
      </p:pic>
      <p:sp>
        <p:nvSpPr>
          <p:cNvPr id="5" name="Rectangle 4"/>
          <p:cNvSpPr/>
          <p:nvPr/>
        </p:nvSpPr>
        <p:spPr>
          <a:xfrm>
            <a:off x="857224" y="142852"/>
            <a:ext cx="8001056" cy="714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0000"/>
                </a:solidFill>
                <a:latin typeface="Times New Roman" pitchFamily="18" charset="0"/>
                <a:cs typeface="Times New Roman" pitchFamily="18" charset="0"/>
              </a:rPr>
              <a:t>TIẾT 59 NHÂN HAI SỐ NGUYÊN KHÁC DẤU</a:t>
            </a:r>
            <a:endParaRPr lang="en-US" sz="28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0"/>
          <p:cNvSpPr txBox="1">
            <a:spLocks noChangeArrowheads="1"/>
          </p:cNvSpPr>
          <p:nvPr/>
        </p:nvSpPr>
        <p:spPr bwMode="auto">
          <a:xfrm>
            <a:off x="1071538" y="428604"/>
            <a:ext cx="4359275" cy="523220"/>
          </a:xfrm>
          <a:prstGeom prst="rect">
            <a:avLst/>
          </a:prstGeom>
          <a:noFill/>
          <a:ln w="9525">
            <a:noFill/>
            <a:miter lim="800000"/>
            <a:headEnd/>
            <a:tailEnd/>
          </a:ln>
          <a:effectLst/>
        </p:spPr>
        <p:txBody>
          <a:bodyPr>
            <a:spAutoFit/>
          </a:bodyPr>
          <a:lstStyle/>
          <a:p>
            <a:r>
              <a:rPr lang="en-US" sz="2800" dirty="0" err="1">
                <a:solidFill>
                  <a:srgbClr val="000000"/>
                </a:solidFill>
                <a:latin typeface=".VnTime" pitchFamily="34" charset="0"/>
              </a:rPr>
              <a:t>Hoµn</a:t>
            </a:r>
            <a:r>
              <a:rPr lang="en-US" sz="2800" dirty="0">
                <a:solidFill>
                  <a:srgbClr val="000000"/>
                </a:solidFill>
                <a:latin typeface=".VnTime" pitchFamily="34" charset="0"/>
              </a:rPr>
              <a:t> </a:t>
            </a:r>
            <a:r>
              <a:rPr lang="en-US" sz="2800" dirty="0" err="1">
                <a:solidFill>
                  <a:srgbClr val="000000"/>
                </a:solidFill>
                <a:latin typeface=".VnTime" pitchFamily="34" charset="0"/>
              </a:rPr>
              <a:t>thµnh</a:t>
            </a:r>
            <a:r>
              <a:rPr lang="en-US" sz="2800" dirty="0">
                <a:solidFill>
                  <a:srgbClr val="000000"/>
                </a:solidFill>
                <a:latin typeface=".VnTime" pitchFamily="34" charset="0"/>
              </a:rPr>
              <a:t> </a:t>
            </a:r>
            <a:r>
              <a:rPr lang="en-US" sz="2800" dirty="0" err="1">
                <a:solidFill>
                  <a:srgbClr val="000000"/>
                </a:solidFill>
                <a:latin typeface=".VnTime" pitchFamily="34" charset="0"/>
              </a:rPr>
              <a:t>phÐp</a:t>
            </a:r>
            <a:r>
              <a:rPr lang="en-US" sz="2800" dirty="0">
                <a:solidFill>
                  <a:srgbClr val="000000"/>
                </a:solidFill>
                <a:latin typeface=".VnTime" pitchFamily="34" charset="0"/>
              </a:rPr>
              <a:t> </a:t>
            </a:r>
            <a:r>
              <a:rPr lang="en-US" sz="2800" dirty="0" err="1">
                <a:solidFill>
                  <a:srgbClr val="000000"/>
                </a:solidFill>
                <a:latin typeface=".VnTime" pitchFamily="34" charset="0"/>
              </a:rPr>
              <a:t>tÝnh</a:t>
            </a:r>
            <a:r>
              <a:rPr lang="en-US" sz="2800" dirty="0" smtClean="0">
                <a:solidFill>
                  <a:srgbClr val="000000"/>
                </a:solidFill>
                <a:latin typeface=".VnTime" pitchFamily="34" charset="0"/>
              </a:rPr>
              <a:t>:</a:t>
            </a:r>
            <a:endParaRPr lang="en-US" sz="2800" dirty="0">
              <a:solidFill>
                <a:srgbClr val="000000"/>
              </a:solidFill>
              <a:latin typeface=".VnTime" pitchFamily="34" charset="0"/>
            </a:endParaRPr>
          </a:p>
        </p:txBody>
      </p:sp>
      <p:sp>
        <p:nvSpPr>
          <p:cNvPr id="5" name="Text Box 74"/>
          <p:cNvSpPr txBox="1">
            <a:spLocks noChangeArrowheads="1"/>
          </p:cNvSpPr>
          <p:nvPr/>
        </p:nvSpPr>
        <p:spPr bwMode="auto">
          <a:xfrm>
            <a:off x="709586" y="1095356"/>
            <a:ext cx="1465466" cy="523220"/>
          </a:xfrm>
          <a:prstGeom prst="rect">
            <a:avLst/>
          </a:prstGeom>
          <a:noFill/>
          <a:ln w="9525">
            <a:noFill/>
            <a:miter lim="800000"/>
            <a:headEnd/>
            <a:tailEnd/>
          </a:ln>
          <a:effectLst/>
        </p:spPr>
        <p:txBody>
          <a:bodyPr wrap="none">
            <a:spAutoFit/>
          </a:bodyPr>
          <a:lstStyle/>
          <a:p>
            <a:r>
              <a:rPr lang="en-US" sz="2800" dirty="0">
                <a:solidFill>
                  <a:srgbClr val="000000"/>
                </a:solidFill>
                <a:latin typeface="Times New Roman" pitchFamily="18" charset="0"/>
              </a:rPr>
              <a:t>(-3) . 4 =</a:t>
            </a:r>
          </a:p>
        </p:txBody>
      </p:sp>
      <p:sp>
        <p:nvSpPr>
          <p:cNvPr id="6" name="Text Box 76"/>
          <p:cNvSpPr txBox="1">
            <a:spLocks noChangeArrowheads="1"/>
          </p:cNvSpPr>
          <p:nvPr/>
        </p:nvSpPr>
        <p:spPr bwMode="auto">
          <a:xfrm>
            <a:off x="5786446" y="1071546"/>
            <a:ext cx="990600" cy="523220"/>
          </a:xfrm>
          <a:prstGeom prst="rect">
            <a:avLst/>
          </a:prstGeom>
          <a:noFill/>
          <a:ln w="9525">
            <a:noFill/>
            <a:miter lim="800000"/>
            <a:headEnd/>
            <a:tailEnd/>
          </a:ln>
          <a:effectLst/>
        </p:spPr>
        <p:txBody>
          <a:bodyPr>
            <a:spAutoFit/>
          </a:bodyPr>
          <a:lstStyle/>
          <a:p>
            <a:pPr>
              <a:spcBef>
                <a:spcPct val="50000"/>
              </a:spcBef>
            </a:pPr>
            <a:r>
              <a:rPr lang="en-US" sz="2800" dirty="0" smtClean="0">
                <a:latin typeface=".VnTime" pitchFamily="34" charset="0"/>
              </a:rPr>
              <a:t> </a:t>
            </a:r>
            <a:r>
              <a:rPr lang="en-US" sz="2800" dirty="0">
                <a:solidFill>
                  <a:srgbClr val="FF0000"/>
                </a:solidFill>
                <a:latin typeface=".VnTime" pitchFamily="34" charset="0"/>
              </a:rPr>
              <a:t>-12</a:t>
            </a:r>
          </a:p>
        </p:txBody>
      </p:sp>
      <p:sp>
        <p:nvSpPr>
          <p:cNvPr id="7" name="Text Box 75"/>
          <p:cNvSpPr txBox="1">
            <a:spLocks noChangeArrowheads="1"/>
          </p:cNvSpPr>
          <p:nvPr/>
        </p:nvSpPr>
        <p:spPr bwMode="auto">
          <a:xfrm>
            <a:off x="2071670" y="1071546"/>
            <a:ext cx="3871573" cy="523220"/>
          </a:xfrm>
          <a:prstGeom prst="rect">
            <a:avLst/>
          </a:prstGeom>
          <a:noFill/>
          <a:ln w="9525">
            <a:noFill/>
            <a:miter lim="800000"/>
            <a:headEnd/>
            <a:tailEnd/>
          </a:ln>
          <a:effectLst/>
        </p:spPr>
        <p:txBody>
          <a:bodyPr wrap="none">
            <a:spAutoFit/>
          </a:bodyPr>
          <a:lstStyle/>
          <a:p>
            <a:r>
              <a:rPr lang="en-US" sz="2800" dirty="0">
                <a:solidFill>
                  <a:srgbClr val="0000FF"/>
                </a:solidFill>
                <a:latin typeface="Times New Roman" pitchFamily="18" charset="0"/>
              </a:rPr>
              <a:t>(-3) + (-3) + (-3) + (-3</a:t>
            </a:r>
            <a:r>
              <a:rPr lang="en-US" sz="2800" dirty="0" smtClean="0">
                <a:solidFill>
                  <a:srgbClr val="0000FF"/>
                </a:solidFill>
                <a:latin typeface="Times New Roman" pitchFamily="18" charset="0"/>
              </a:rPr>
              <a:t>) = </a:t>
            </a:r>
            <a:endParaRPr lang="en-US" sz="2800" dirty="0">
              <a:solidFill>
                <a:srgbClr val="0000FF"/>
              </a:solidFill>
              <a:latin typeface="Times New Roman" pitchFamily="18" charset="0"/>
            </a:endParaRPr>
          </a:p>
        </p:txBody>
      </p:sp>
      <p:sp>
        <p:nvSpPr>
          <p:cNvPr id="8" name="Text Box 74"/>
          <p:cNvSpPr txBox="1">
            <a:spLocks noChangeArrowheads="1"/>
          </p:cNvSpPr>
          <p:nvPr/>
        </p:nvSpPr>
        <p:spPr bwMode="auto">
          <a:xfrm>
            <a:off x="571472" y="357166"/>
            <a:ext cx="522900" cy="523220"/>
          </a:xfrm>
          <a:prstGeom prst="rect">
            <a:avLst/>
          </a:prstGeom>
          <a:solidFill>
            <a:schemeClr val="accent4">
              <a:lumMod val="40000"/>
              <a:lumOff val="60000"/>
            </a:schemeClr>
          </a:solidFill>
          <a:ln w="9525">
            <a:noFill/>
            <a:miter lim="800000"/>
            <a:headEnd/>
            <a:tailEnd/>
          </a:ln>
          <a:effectLst/>
        </p:spPr>
        <p:txBody>
          <a:bodyPr wrap="none">
            <a:spAutoFit/>
          </a:bodyPr>
          <a:lstStyle/>
          <a:p>
            <a:r>
              <a:rPr lang="en-US" sz="2800" dirty="0" smtClean="0">
                <a:solidFill>
                  <a:srgbClr val="FF0000"/>
                </a:solidFill>
                <a:latin typeface="Times New Roman" pitchFamily="18" charset="0"/>
              </a:rPr>
              <a:t>?1</a:t>
            </a:r>
            <a:endParaRPr lang="en-US" sz="2800" dirty="0">
              <a:solidFill>
                <a:srgbClr val="FF0000"/>
              </a:solidFill>
              <a:latin typeface="Times New Roman" pitchFamily="18" charset="0"/>
            </a:endParaRPr>
          </a:p>
        </p:txBody>
      </p:sp>
      <p:sp>
        <p:nvSpPr>
          <p:cNvPr id="9" name="Text Box 77"/>
          <p:cNvSpPr txBox="1">
            <a:spLocks noChangeArrowheads="1"/>
          </p:cNvSpPr>
          <p:nvPr/>
        </p:nvSpPr>
        <p:spPr bwMode="auto">
          <a:xfrm>
            <a:off x="785786" y="1785926"/>
            <a:ext cx="3759362" cy="523220"/>
          </a:xfrm>
          <a:prstGeom prst="rect">
            <a:avLst/>
          </a:prstGeom>
          <a:noFill/>
          <a:ln w="9525">
            <a:noFill/>
            <a:miter lim="800000"/>
            <a:headEnd/>
            <a:tailEnd/>
          </a:ln>
          <a:effectLst/>
        </p:spPr>
        <p:txBody>
          <a:bodyPr wrap="none">
            <a:spAutoFit/>
          </a:bodyPr>
          <a:lstStyle/>
          <a:p>
            <a:r>
              <a:rPr lang="en-US" sz="2800" dirty="0">
                <a:latin typeface="Times New Roman" pitchFamily="18" charset="0"/>
              </a:rPr>
              <a:t>Theo </a:t>
            </a:r>
            <a:r>
              <a:rPr lang="en-US" sz="2800" dirty="0" err="1">
                <a:latin typeface="Times New Roman" pitchFamily="18" charset="0"/>
              </a:rPr>
              <a:t>cách</a:t>
            </a:r>
            <a:r>
              <a:rPr lang="en-US" sz="2800" dirty="0">
                <a:latin typeface="Times New Roman" pitchFamily="18" charset="0"/>
              </a:rPr>
              <a:t> </a:t>
            </a:r>
            <a:r>
              <a:rPr lang="en-US" sz="2800" dirty="0" err="1">
                <a:latin typeface="Times New Roman" pitchFamily="18" charset="0"/>
              </a:rPr>
              <a:t>trên</a:t>
            </a:r>
            <a:r>
              <a:rPr lang="en-US" sz="2800" dirty="0">
                <a:latin typeface="Times New Roman" pitchFamily="18" charset="0"/>
              </a:rPr>
              <a:t>, </a:t>
            </a:r>
            <a:r>
              <a:rPr lang="en-US" sz="2800" dirty="0" err="1">
                <a:latin typeface="Times New Roman" pitchFamily="18" charset="0"/>
              </a:rPr>
              <a:t>hãy</a:t>
            </a:r>
            <a:r>
              <a:rPr lang="en-US" sz="2800" dirty="0">
                <a:latin typeface="Times New Roman" pitchFamily="18" charset="0"/>
              </a:rPr>
              <a:t> </a:t>
            </a:r>
            <a:r>
              <a:rPr lang="en-US" sz="2800" dirty="0" err="1" smtClean="0">
                <a:latin typeface="Times New Roman" pitchFamily="18" charset="0"/>
              </a:rPr>
              <a:t>tính</a:t>
            </a:r>
            <a:r>
              <a:rPr lang="en-US" sz="2800" dirty="0" smtClean="0">
                <a:latin typeface="Times New Roman" pitchFamily="18" charset="0"/>
              </a:rPr>
              <a:t>:</a:t>
            </a:r>
            <a:endParaRPr lang="en-US" sz="2800" dirty="0">
              <a:latin typeface="Times New Roman" pitchFamily="18" charset="0"/>
            </a:endParaRPr>
          </a:p>
        </p:txBody>
      </p:sp>
      <p:sp>
        <p:nvSpPr>
          <p:cNvPr id="10" name="Text Box 78"/>
          <p:cNvSpPr txBox="1">
            <a:spLocks noChangeArrowheads="1"/>
          </p:cNvSpPr>
          <p:nvPr/>
        </p:nvSpPr>
        <p:spPr bwMode="auto">
          <a:xfrm>
            <a:off x="428596" y="2500306"/>
            <a:ext cx="1465466" cy="523220"/>
          </a:xfrm>
          <a:prstGeom prst="rect">
            <a:avLst/>
          </a:prstGeom>
          <a:noFill/>
          <a:ln w="9525">
            <a:noFill/>
            <a:miter lim="800000"/>
            <a:headEnd/>
            <a:tailEnd/>
          </a:ln>
          <a:effectLst/>
        </p:spPr>
        <p:txBody>
          <a:bodyPr wrap="none">
            <a:spAutoFit/>
          </a:bodyPr>
          <a:lstStyle/>
          <a:p>
            <a:r>
              <a:rPr lang="en-US" sz="2800" dirty="0">
                <a:solidFill>
                  <a:srgbClr val="000000"/>
                </a:solidFill>
                <a:latin typeface="Times New Roman" pitchFamily="18" charset="0"/>
              </a:rPr>
              <a:t>(-5) . 3 =</a:t>
            </a:r>
          </a:p>
        </p:txBody>
      </p:sp>
      <p:sp>
        <p:nvSpPr>
          <p:cNvPr id="11" name="Text Box 79"/>
          <p:cNvSpPr txBox="1">
            <a:spLocks noChangeArrowheads="1"/>
          </p:cNvSpPr>
          <p:nvPr/>
        </p:nvSpPr>
        <p:spPr bwMode="auto">
          <a:xfrm>
            <a:off x="357158" y="3143248"/>
            <a:ext cx="1465466" cy="523220"/>
          </a:xfrm>
          <a:prstGeom prst="rect">
            <a:avLst/>
          </a:prstGeom>
          <a:noFill/>
          <a:ln w="9525">
            <a:noFill/>
            <a:miter lim="800000"/>
            <a:headEnd/>
            <a:tailEnd/>
          </a:ln>
          <a:effectLst/>
        </p:spPr>
        <p:txBody>
          <a:bodyPr wrap="none">
            <a:spAutoFit/>
          </a:bodyPr>
          <a:lstStyle/>
          <a:p>
            <a:pPr>
              <a:spcBef>
                <a:spcPct val="50000"/>
              </a:spcBef>
            </a:pPr>
            <a:r>
              <a:rPr lang="en-US" sz="2800" dirty="0">
                <a:solidFill>
                  <a:srgbClr val="000000"/>
                </a:solidFill>
                <a:latin typeface="Times New Roman" pitchFamily="18" charset="0"/>
              </a:rPr>
              <a:t>2 . (-6) =</a:t>
            </a:r>
          </a:p>
        </p:txBody>
      </p:sp>
      <p:sp>
        <p:nvSpPr>
          <p:cNvPr id="12" name="Text Box 83"/>
          <p:cNvSpPr txBox="1">
            <a:spLocks noChangeArrowheads="1"/>
          </p:cNvSpPr>
          <p:nvPr/>
        </p:nvSpPr>
        <p:spPr bwMode="auto">
          <a:xfrm>
            <a:off x="1857356" y="2428868"/>
            <a:ext cx="2786082" cy="523220"/>
          </a:xfrm>
          <a:prstGeom prst="rect">
            <a:avLst/>
          </a:prstGeom>
          <a:noFill/>
          <a:ln w="9525">
            <a:noFill/>
            <a:miter lim="800000"/>
            <a:headEnd/>
            <a:tailEnd/>
          </a:ln>
          <a:effectLst/>
        </p:spPr>
        <p:txBody>
          <a:bodyPr wrap="square">
            <a:spAutoFit/>
          </a:bodyPr>
          <a:lstStyle/>
          <a:p>
            <a:pPr>
              <a:spcBef>
                <a:spcPct val="50000"/>
              </a:spcBef>
            </a:pPr>
            <a:r>
              <a:rPr lang="en-US" sz="2800" dirty="0">
                <a:solidFill>
                  <a:srgbClr val="0000FF"/>
                </a:solidFill>
                <a:latin typeface=".VnTime" pitchFamily="34" charset="0"/>
              </a:rPr>
              <a:t>(-5) + (-5) + (-5)</a:t>
            </a:r>
          </a:p>
        </p:txBody>
      </p:sp>
      <p:sp>
        <p:nvSpPr>
          <p:cNvPr id="13" name="Text Box 84"/>
          <p:cNvSpPr txBox="1">
            <a:spLocks noChangeArrowheads="1"/>
          </p:cNvSpPr>
          <p:nvPr/>
        </p:nvSpPr>
        <p:spPr bwMode="auto">
          <a:xfrm>
            <a:off x="1857356" y="3143248"/>
            <a:ext cx="1785950" cy="523220"/>
          </a:xfrm>
          <a:prstGeom prst="rect">
            <a:avLst/>
          </a:prstGeom>
          <a:noFill/>
          <a:ln w="9525">
            <a:noFill/>
            <a:miter lim="800000"/>
            <a:headEnd/>
            <a:tailEnd/>
          </a:ln>
          <a:effectLst/>
        </p:spPr>
        <p:txBody>
          <a:bodyPr wrap="square">
            <a:spAutoFit/>
          </a:bodyPr>
          <a:lstStyle/>
          <a:p>
            <a:pPr>
              <a:spcBef>
                <a:spcPct val="50000"/>
              </a:spcBef>
            </a:pPr>
            <a:r>
              <a:rPr lang="en-US" sz="2800" dirty="0">
                <a:solidFill>
                  <a:srgbClr val="0000FF"/>
                </a:solidFill>
                <a:latin typeface=".VnTime" pitchFamily="34" charset="0"/>
              </a:rPr>
              <a:t>(-6) + (-6)</a:t>
            </a:r>
          </a:p>
        </p:txBody>
      </p:sp>
      <p:sp>
        <p:nvSpPr>
          <p:cNvPr id="14" name="Text Box 85"/>
          <p:cNvSpPr txBox="1">
            <a:spLocks noChangeArrowheads="1"/>
          </p:cNvSpPr>
          <p:nvPr/>
        </p:nvSpPr>
        <p:spPr bwMode="auto">
          <a:xfrm>
            <a:off x="4357686" y="2428868"/>
            <a:ext cx="955711" cy="523220"/>
          </a:xfrm>
          <a:prstGeom prst="rect">
            <a:avLst/>
          </a:prstGeom>
          <a:noFill/>
          <a:ln w="9525">
            <a:noFill/>
            <a:miter lim="800000"/>
            <a:headEnd/>
            <a:tailEnd/>
          </a:ln>
          <a:effectLst/>
        </p:spPr>
        <p:txBody>
          <a:bodyPr wrap="none">
            <a:spAutoFit/>
          </a:bodyPr>
          <a:lstStyle/>
          <a:p>
            <a:pPr>
              <a:spcBef>
                <a:spcPct val="50000"/>
              </a:spcBef>
            </a:pPr>
            <a:r>
              <a:rPr lang="en-US" sz="2800" dirty="0">
                <a:solidFill>
                  <a:srgbClr val="0000FF"/>
                </a:solidFill>
                <a:latin typeface="Times New Roman" pitchFamily="18" charset="0"/>
              </a:rPr>
              <a:t>=</a:t>
            </a:r>
            <a:r>
              <a:rPr lang="en-US" sz="2800" dirty="0">
                <a:latin typeface="Times New Roman" pitchFamily="18" charset="0"/>
              </a:rPr>
              <a:t> </a:t>
            </a:r>
            <a:r>
              <a:rPr lang="en-US" sz="2800" dirty="0">
                <a:solidFill>
                  <a:srgbClr val="FF0000"/>
                </a:solidFill>
                <a:latin typeface="Times New Roman" pitchFamily="18" charset="0"/>
              </a:rPr>
              <a:t>-15</a:t>
            </a:r>
            <a:endParaRPr lang="en-US" sz="2800" b="0" dirty="0">
              <a:solidFill>
                <a:srgbClr val="FF0000"/>
              </a:solidFill>
              <a:latin typeface="Times New Roman" pitchFamily="18" charset="0"/>
            </a:endParaRPr>
          </a:p>
        </p:txBody>
      </p:sp>
      <p:sp>
        <p:nvSpPr>
          <p:cNvPr id="15" name="Text Box 86"/>
          <p:cNvSpPr txBox="1">
            <a:spLocks noChangeArrowheads="1"/>
          </p:cNvSpPr>
          <p:nvPr/>
        </p:nvSpPr>
        <p:spPr bwMode="auto">
          <a:xfrm>
            <a:off x="3428992" y="3143248"/>
            <a:ext cx="955711" cy="523220"/>
          </a:xfrm>
          <a:prstGeom prst="rect">
            <a:avLst/>
          </a:prstGeom>
          <a:noFill/>
          <a:ln w="9525">
            <a:noFill/>
            <a:miter lim="800000"/>
            <a:headEnd/>
            <a:tailEnd/>
          </a:ln>
          <a:effectLst/>
        </p:spPr>
        <p:txBody>
          <a:bodyPr wrap="none">
            <a:spAutoFit/>
          </a:bodyPr>
          <a:lstStyle/>
          <a:p>
            <a:pPr>
              <a:spcBef>
                <a:spcPct val="50000"/>
              </a:spcBef>
            </a:pPr>
            <a:r>
              <a:rPr lang="en-US" sz="2800" dirty="0">
                <a:solidFill>
                  <a:srgbClr val="0000FF"/>
                </a:solidFill>
                <a:latin typeface="Times New Roman" pitchFamily="18" charset="0"/>
              </a:rPr>
              <a:t>=</a:t>
            </a:r>
            <a:r>
              <a:rPr lang="en-US" sz="2800" dirty="0">
                <a:latin typeface="Times New Roman" pitchFamily="18" charset="0"/>
              </a:rPr>
              <a:t> </a:t>
            </a:r>
            <a:r>
              <a:rPr lang="en-US" sz="2800" dirty="0">
                <a:solidFill>
                  <a:srgbClr val="FF0000"/>
                </a:solidFill>
                <a:latin typeface="Times New Roman" pitchFamily="18" charset="0"/>
              </a:rPr>
              <a:t>-12</a:t>
            </a:r>
            <a:endParaRPr lang="en-US" sz="2800" b="0" dirty="0">
              <a:solidFill>
                <a:srgbClr val="FF0000"/>
              </a:solidFill>
              <a:latin typeface="Times New Roman" pitchFamily="18" charset="0"/>
            </a:endParaRPr>
          </a:p>
        </p:txBody>
      </p:sp>
      <p:sp>
        <p:nvSpPr>
          <p:cNvPr id="16" name="Text Box 74"/>
          <p:cNvSpPr txBox="1">
            <a:spLocks noChangeArrowheads="1"/>
          </p:cNvSpPr>
          <p:nvPr/>
        </p:nvSpPr>
        <p:spPr bwMode="auto">
          <a:xfrm>
            <a:off x="357158" y="1714488"/>
            <a:ext cx="522900" cy="523220"/>
          </a:xfrm>
          <a:prstGeom prst="rect">
            <a:avLst/>
          </a:prstGeom>
          <a:solidFill>
            <a:schemeClr val="accent4">
              <a:lumMod val="40000"/>
              <a:lumOff val="60000"/>
            </a:schemeClr>
          </a:solidFill>
          <a:ln w="9525">
            <a:noFill/>
            <a:miter lim="800000"/>
            <a:headEnd/>
            <a:tailEnd/>
          </a:ln>
          <a:effectLst/>
        </p:spPr>
        <p:txBody>
          <a:bodyPr wrap="none">
            <a:spAutoFit/>
          </a:bodyPr>
          <a:lstStyle/>
          <a:p>
            <a:r>
              <a:rPr lang="en-US" sz="2800" dirty="0" smtClean="0">
                <a:solidFill>
                  <a:srgbClr val="FF0000"/>
                </a:solidFill>
                <a:latin typeface="Times New Roman" pitchFamily="18" charset="0"/>
              </a:rPr>
              <a:t>?2</a:t>
            </a:r>
            <a:endParaRPr lang="en-US" sz="2800" dirty="0">
              <a:solidFill>
                <a:srgbClr val="FF0000"/>
              </a:solidFill>
              <a:latin typeface="Times New Roman" pitchFamily="18" charset="0"/>
            </a:endParaRPr>
          </a:p>
        </p:txBody>
      </p:sp>
      <p:sp>
        <p:nvSpPr>
          <p:cNvPr id="17" name="Rectangle 16"/>
          <p:cNvSpPr/>
          <p:nvPr/>
        </p:nvSpPr>
        <p:spPr>
          <a:xfrm>
            <a:off x="642910" y="3714752"/>
            <a:ext cx="8215370" cy="954107"/>
          </a:xfrm>
          <a:prstGeom prst="rect">
            <a:avLst/>
          </a:prstGeom>
        </p:spPr>
        <p:txBody>
          <a:bodyPr wrap="square">
            <a:spAutoFit/>
          </a:bodyPr>
          <a:lstStyle/>
          <a:p>
            <a:r>
              <a:rPr lang="es-AR" sz="2800" dirty="0" err="1" smtClean="0">
                <a:latin typeface="Times New Roman" pitchFamily="18" charset="0"/>
                <a:cs typeface="Times New Roman" pitchFamily="18" charset="0"/>
              </a:rPr>
              <a:t>Em</a:t>
            </a:r>
            <a:r>
              <a:rPr lang="es-AR" sz="2800" dirty="0" smtClean="0">
                <a:latin typeface="Times New Roman" pitchFamily="18" charset="0"/>
                <a:cs typeface="Times New Roman" pitchFamily="18" charset="0"/>
              </a:rPr>
              <a:t> </a:t>
            </a:r>
            <a:r>
              <a:rPr lang="es-AR" sz="2800" dirty="0" err="1" smtClean="0">
                <a:latin typeface="Times New Roman" pitchFamily="18" charset="0"/>
                <a:cs typeface="Times New Roman" pitchFamily="18" charset="0"/>
              </a:rPr>
              <a:t>có</a:t>
            </a:r>
            <a:r>
              <a:rPr lang="es-AR" sz="2800" dirty="0" smtClean="0">
                <a:latin typeface="Times New Roman" pitchFamily="18" charset="0"/>
                <a:cs typeface="Times New Roman" pitchFamily="18" charset="0"/>
              </a:rPr>
              <a:t> </a:t>
            </a:r>
            <a:r>
              <a:rPr lang="es-AR" sz="2800" dirty="0" err="1" smtClean="0">
                <a:latin typeface="Times New Roman" pitchFamily="18" charset="0"/>
                <a:cs typeface="Times New Roman" pitchFamily="18" charset="0"/>
              </a:rPr>
              <a:t>nhận</a:t>
            </a:r>
            <a:r>
              <a:rPr lang="es-AR" sz="2800" dirty="0" smtClean="0">
                <a:latin typeface="Times New Roman" pitchFamily="18" charset="0"/>
                <a:cs typeface="Times New Roman" pitchFamily="18" charset="0"/>
              </a:rPr>
              <a:t> </a:t>
            </a:r>
            <a:r>
              <a:rPr lang="es-AR" sz="2800" dirty="0" err="1" smtClean="0">
                <a:latin typeface="Times New Roman" pitchFamily="18" charset="0"/>
                <a:cs typeface="Times New Roman" pitchFamily="18" charset="0"/>
              </a:rPr>
              <a:t>xét</a:t>
            </a:r>
            <a:r>
              <a:rPr lang="es-AR" sz="2800" dirty="0" smtClean="0">
                <a:latin typeface="Times New Roman" pitchFamily="18" charset="0"/>
                <a:cs typeface="Times New Roman" pitchFamily="18" charset="0"/>
              </a:rPr>
              <a:t> </a:t>
            </a:r>
            <a:r>
              <a:rPr lang="es-AR" sz="2800" dirty="0" err="1" smtClean="0">
                <a:latin typeface="Times New Roman" pitchFamily="18" charset="0"/>
                <a:cs typeface="Times New Roman" pitchFamily="18" charset="0"/>
              </a:rPr>
              <a:t>gì</a:t>
            </a:r>
            <a:r>
              <a:rPr lang="es-AR" sz="2800" dirty="0" smtClean="0">
                <a:latin typeface="Times New Roman" pitchFamily="18" charset="0"/>
                <a:cs typeface="Times New Roman" pitchFamily="18" charset="0"/>
              </a:rPr>
              <a:t> </a:t>
            </a:r>
            <a:r>
              <a:rPr lang="es-AR" sz="2800" dirty="0" err="1" smtClean="0">
                <a:latin typeface="Times New Roman" pitchFamily="18" charset="0"/>
                <a:cs typeface="Times New Roman" pitchFamily="18" charset="0"/>
              </a:rPr>
              <a:t>về</a:t>
            </a:r>
            <a:r>
              <a:rPr lang="es-AR" sz="2800" dirty="0" smtClean="0">
                <a:latin typeface="Times New Roman" pitchFamily="18" charset="0"/>
                <a:cs typeface="Times New Roman" pitchFamily="18" charset="0"/>
              </a:rPr>
              <a:t> </a:t>
            </a:r>
            <a:r>
              <a:rPr lang="es-AR" sz="2800" dirty="0" err="1" smtClean="0">
                <a:latin typeface="Times New Roman" pitchFamily="18" charset="0"/>
                <a:cs typeface="Times New Roman" pitchFamily="18" charset="0"/>
              </a:rPr>
              <a:t>giá</a:t>
            </a:r>
            <a:r>
              <a:rPr lang="es-AR" sz="2800" dirty="0" smtClean="0">
                <a:latin typeface="Times New Roman" pitchFamily="18" charset="0"/>
                <a:cs typeface="Times New Roman" pitchFamily="18" charset="0"/>
              </a:rPr>
              <a:t> </a:t>
            </a:r>
            <a:r>
              <a:rPr lang="es-AR" sz="2800" dirty="0" err="1" smtClean="0">
                <a:latin typeface="Times New Roman" pitchFamily="18" charset="0"/>
                <a:cs typeface="Times New Roman" pitchFamily="18" charset="0"/>
              </a:rPr>
              <a:t>trị</a:t>
            </a:r>
            <a:r>
              <a:rPr lang="es-AR" sz="2800" dirty="0" smtClean="0">
                <a:latin typeface="Times New Roman" pitchFamily="18" charset="0"/>
                <a:cs typeface="Times New Roman" pitchFamily="18" charset="0"/>
              </a:rPr>
              <a:t> </a:t>
            </a:r>
            <a:r>
              <a:rPr lang="es-AR" sz="2800" dirty="0" err="1" smtClean="0">
                <a:latin typeface="Times New Roman" pitchFamily="18" charset="0"/>
                <a:cs typeface="Times New Roman" pitchFamily="18" charset="0"/>
              </a:rPr>
              <a:t>tuyệt</a:t>
            </a:r>
            <a:r>
              <a:rPr lang="es-AR" sz="2800" dirty="0" smtClean="0">
                <a:latin typeface="Times New Roman" pitchFamily="18" charset="0"/>
                <a:cs typeface="Times New Roman" pitchFamily="18" charset="0"/>
              </a:rPr>
              <a:t> </a:t>
            </a:r>
            <a:r>
              <a:rPr lang="es-AR" sz="2800" dirty="0" err="1" smtClean="0">
                <a:latin typeface="Times New Roman" pitchFamily="18" charset="0"/>
                <a:cs typeface="Times New Roman" pitchFamily="18" charset="0"/>
              </a:rPr>
              <a:t>đối</a:t>
            </a:r>
            <a:r>
              <a:rPr lang="es-AR" sz="2800" dirty="0" smtClean="0">
                <a:latin typeface="Times New Roman" pitchFamily="18" charset="0"/>
                <a:cs typeface="Times New Roman" pitchFamily="18" charset="0"/>
              </a:rPr>
              <a:t> </a:t>
            </a:r>
            <a:r>
              <a:rPr lang="es-AR" sz="2800" dirty="0" err="1" smtClean="0">
                <a:latin typeface="Times New Roman" pitchFamily="18" charset="0"/>
                <a:cs typeface="Times New Roman" pitchFamily="18" charset="0"/>
              </a:rPr>
              <a:t>và</a:t>
            </a:r>
            <a:r>
              <a:rPr lang="es-AR" sz="2800" dirty="0" smtClean="0">
                <a:latin typeface="Times New Roman" pitchFamily="18" charset="0"/>
                <a:cs typeface="Times New Roman" pitchFamily="18" charset="0"/>
              </a:rPr>
              <a:t> </a:t>
            </a:r>
            <a:r>
              <a:rPr lang="es-AR" sz="2800" dirty="0" err="1" smtClean="0">
                <a:latin typeface="Times New Roman" pitchFamily="18" charset="0"/>
                <a:cs typeface="Times New Roman" pitchFamily="18" charset="0"/>
              </a:rPr>
              <a:t>về</a:t>
            </a:r>
            <a:r>
              <a:rPr lang="es-AR" sz="2800" dirty="0" smtClean="0">
                <a:latin typeface="Times New Roman" pitchFamily="18" charset="0"/>
                <a:cs typeface="Times New Roman" pitchFamily="18" charset="0"/>
              </a:rPr>
              <a:t> </a:t>
            </a:r>
            <a:r>
              <a:rPr lang="es-AR" sz="2800" dirty="0" err="1" smtClean="0">
                <a:latin typeface="Times New Roman" pitchFamily="18" charset="0"/>
                <a:cs typeface="Times New Roman" pitchFamily="18" charset="0"/>
              </a:rPr>
              <a:t>dấu</a:t>
            </a:r>
            <a:r>
              <a:rPr lang="es-AR" sz="2800" dirty="0" smtClean="0">
                <a:latin typeface="Times New Roman" pitchFamily="18" charset="0"/>
                <a:cs typeface="Times New Roman" pitchFamily="18" charset="0"/>
              </a:rPr>
              <a:t> </a:t>
            </a:r>
            <a:r>
              <a:rPr lang="es-AR" sz="2800" dirty="0" err="1" smtClean="0">
                <a:latin typeface="Times New Roman" pitchFamily="18" charset="0"/>
                <a:cs typeface="Times New Roman" pitchFamily="18" charset="0"/>
              </a:rPr>
              <a:t>của</a:t>
            </a:r>
            <a:r>
              <a:rPr lang="es-AR" sz="2800" dirty="0" smtClean="0">
                <a:latin typeface="Times New Roman" pitchFamily="18" charset="0"/>
                <a:cs typeface="Times New Roman" pitchFamily="18" charset="0"/>
              </a:rPr>
              <a:t> </a:t>
            </a:r>
            <a:r>
              <a:rPr lang="es-AR" sz="2800" dirty="0" err="1" smtClean="0">
                <a:latin typeface="Times New Roman" pitchFamily="18" charset="0"/>
                <a:cs typeface="Times New Roman" pitchFamily="18" charset="0"/>
              </a:rPr>
              <a:t>tích</a:t>
            </a:r>
            <a:r>
              <a:rPr lang="es-AR" sz="2800" dirty="0" smtClean="0">
                <a:latin typeface="Times New Roman" pitchFamily="18" charset="0"/>
                <a:cs typeface="Times New Roman" pitchFamily="18" charset="0"/>
              </a:rPr>
              <a:t> </a:t>
            </a:r>
            <a:r>
              <a:rPr lang="es-AR" sz="2800" dirty="0" err="1" smtClean="0">
                <a:latin typeface="Times New Roman" pitchFamily="18" charset="0"/>
                <a:cs typeface="Times New Roman" pitchFamily="18" charset="0"/>
              </a:rPr>
              <a:t>hai</a:t>
            </a:r>
            <a:r>
              <a:rPr lang="es-AR" sz="2800" dirty="0" smtClean="0">
                <a:latin typeface="Times New Roman" pitchFamily="18" charset="0"/>
                <a:cs typeface="Times New Roman" pitchFamily="18" charset="0"/>
              </a:rPr>
              <a:t> </a:t>
            </a:r>
            <a:r>
              <a:rPr lang="es-AR" sz="2800" dirty="0" err="1" smtClean="0">
                <a:latin typeface="Times New Roman" pitchFamily="18" charset="0"/>
                <a:cs typeface="Times New Roman" pitchFamily="18" charset="0"/>
              </a:rPr>
              <a:t>số</a:t>
            </a:r>
            <a:r>
              <a:rPr lang="es-AR" sz="2800" dirty="0" smtClean="0">
                <a:latin typeface="Times New Roman" pitchFamily="18" charset="0"/>
                <a:cs typeface="Times New Roman" pitchFamily="18" charset="0"/>
              </a:rPr>
              <a:t> </a:t>
            </a:r>
            <a:r>
              <a:rPr lang="es-AR" sz="2800" dirty="0" err="1" smtClean="0">
                <a:latin typeface="Times New Roman" pitchFamily="18" charset="0"/>
                <a:cs typeface="Times New Roman" pitchFamily="18" charset="0"/>
              </a:rPr>
              <a:t>nguyên</a:t>
            </a:r>
            <a:r>
              <a:rPr lang="es-AR" sz="2800" dirty="0" smtClean="0">
                <a:latin typeface="Times New Roman" pitchFamily="18" charset="0"/>
                <a:cs typeface="Times New Roman" pitchFamily="18" charset="0"/>
              </a:rPr>
              <a:t> </a:t>
            </a:r>
            <a:r>
              <a:rPr lang="es-AR" sz="2800" dirty="0" err="1" smtClean="0">
                <a:latin typeface="Times New Roman" pitchFamily="18" charset="0"/>
                <a:cs typeface="Times New Roman" pitchFamily="18" charset="0"/>
              </a:rPr>
              <a:t>khác</a:t>
            </a:r>
            <a:r>
              <a:rPr lang="es-AR" sz="2800" dirty="0" smtClean="0">
                <a:latin typeface="Times New Roman" pitchFamily="18" charset="0"/>
                <a:cs typeface="Times New Roman" pitchFamily="18" charset="0"/>
              </a:rPr>
              <a:t> </a:t>
            </a:r>
            <a:r>
              <a:rPr lang="es-AR" sz="2800" dirty="0" err="1" smtClean="0">
                <a:latin typeface="Times New Roman" pitchFamily="18" charset="0"/>
                <a:cs typeface="Times New Roman" pitchFamily="18" charset="0"/>
              </a:rPr>
              <a:t>dấu</a:t>
            </a:r>
            <a:r>
              <a:rPr lang="es-AR" sz="2800" dirty="0">
                <a:latin typeface="Times New Roman" pitchFamily="18" charset="0"/>
                <a:cs typeface="Times New Roman" pitchFamily="18" charset="0"/>
              </a:rPr>
              <a:t>?</a:t>
            </a:r>
            <a:endParaRPr lang="en-US" sz="2800" dirty="0"/>
          </a:p>
        </p:txBody>
      </p:sp>
      <p:sp>
        <p:nvSpPr>
          <p:cNvPr id="18" name="Text Box 74"/>
          <p:cNvSpPr txBox="1">
            <a:spLocks noChangeArrowheads="1"/>
          </p:cNvSpPr>
          <p:nvPr/>
        </p:nvSpPr>
        <p:spPr bwMode="auto">
          <a:xfrm>
            <a:off x="142844" y="3786190"/>
            <a:ext cx="522900" cy="523220"/>
          </a:xfrm>
          <a:prstGeom prst="rect">
            <a:avLst/>
          </a:prstGeom>
          <a:solidFill>
            <a:schemeClr val="accent4">
              <a:lumMod val="40000"/>
              <a:lumOff val="60000"/>
            </a:schemeClr>
          </a:solidFill>
          <a:ln w="9525">
            <a:noFill/>
            <a:miter lim="800000"/>
            <a:headEnd/>
            <a:tailEnd/>
          </a:ln>
          <a:effectLst/>
        </p:spPr>
        <p:txBody>
          <a:bodyPr wrap="none">
            <a:spAutoFit/>
          </a:bodyPr>
          <a:lstStyle/>
          <a:p>
            <a:r>
              <a:rPr lang="en-US" sz="2800" dirty="0" smtClean="0">
                <a:solidFill>
                  <a:srgbClr val="FF0000"/>
                </a:solidFill>
                <a:latin typeface="Times New Roman" pitchFamily="18" charset="0"/>
              </a:rPr>
              <a:t>?3</a:t>
            </a:r>
            <a:endParaRPr lang="en-US" sz="2800" dirty="0">
              <a:solidFill>
                <a:srgbClr val="FF0000"/>
              </a:solidFill>
              <a:latin typeface="Times New Roman" pitchFamily="18" charset="0"/>
            </a:endParaRPr>
          </a:p>
        </p:txBody>
      </p:sp>
      <p:sp>
        <p:nvSpPr>
          <p:cNvPr id="19" name="TextBox 18"/>
          <p:cNvSpPr txBox="1">
            <a:spLocks noChangeArrowheads="1"/>
          </p:cNvSpPr>
          <p:nvPr/>
        </p:nvSpPr>
        <p:spPr bwMode="auto">
          <a:xfrm>
            <a:off x="285720" y="4714884"/>
            <a:ext cx="8215312" cy="800100"/>
          </a:xfrm>
          <a:prstGeom prst="rect">
            <a:avLst/>
          </a:prstGeom>
          <a:noFill/>
          <a:ln w="9525">
            <a:noFill/>
            <a:miter lim="800000"/>
            <a:headEnd/>
            <a:tailEnd/>
          </a:ln>
        </p:spPr>
        <p:txBody>
          <a:bodyPr>
            <a:spAutoFit/>
          </a:bodyPr>
          <a:lstStyle/>
          <a:p>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Giá</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trị</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tuyệt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đối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của</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tích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bằng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tích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các</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giá</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trị</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tuyệt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đối</a:t>
            </a:r>
            <a:r>
              <a:rPr lang="en-US" sz="2800" dirty="0">
                <a:solidFill>
                  <a:srgbClr val="FF0000"/>
                </a:solidFill>
                <a:latin typeface="Times New Roman" pitchFamily="18" charset="0"/>
                <a:cs typeface="Times New Roman" pitchFamily="18" charset="0"/>
              </a:rPr>
              <a:t>.</a:t>
            </a:r>
          </a:p>
          <a:p>
            <a:endParaRPr lang="en-US" dirty="0"/>
          </a:p>
        </p:txBody>
      </p:sp>
      <p:sp>
        <p:nvSpPr>
          <p:cNvPr id="20" name="TextBox 19"/>
          <p:cNvSpPr txBox="1">
            <a:spLocks noChangeArrowheads="1"/>
          </p:cNvSpPr>
          <p:nvPr/>
        </p:nvSpPr>
        <p:spPr bwMode="auto">
          <a:xfrm>
            <a:off x="285720" y="5259397"/>
            <a:ext cx="8215312" cy="800100"/>
          </a:xfrm>
          <a:prstGeom prst="rect">
            <a:avLst/>
          </a:prstGeom>
          <a:noFill/>
          <a:ln w="9525">
            <a:noFill/>
            <a:miter lim="800000"/>
            <a:headEnd/>
            <a:tailEnd/>
          </a:ln>
        </p:spPr>
        <p:txBody>
          <a:bodyPr>
            <a:spAutoFit/>
          </a:bodyPr>
          <a:lstStyle/>
          <a:p>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Dấu</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của</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tích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hai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số</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nguyên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khác</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dấu</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là</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dấu</a:t>
            </a:r>
            <a:r>
              <a:rPr lang="en-US" sz="2800" dirty="0">
                <a:solidFill>
                  <a:srgbClr val="FF0000"/>
                </a:solidFill>
                <a:latin typeface="Times New Roman" pitchFamily="18" charset="0"/>
                <a:cs typeface="Times New Roman" pitchFamily="18" charset="0"/>
              </a:rPr>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3"/>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3"/>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1000" fill="hold"/>
                                        <p:tgtEl>
                                          <p:spTgt spid="5"/>
                                        </p:tgtEl>
                                        <p:attrNameLst>
                                          <p:attrName>ppt_w</p:attrName>
                                        </p:attrNameLst>
                                      </p:cBhvr>
                                      <p:tavLst>
                                        <p:tav tm="0">
                                          <p:val>
                                            <p:strVal val="#ppt_w+.3"/>
                                          </p:val>
                                        </p:tav>
                                        <p:tav tm="100000">
                                          <p:val>
                                            <p:strVal val="#ppt_w"/>
                                          </p:val>
                                        </p:tav>
                                      </p:tavLst>
                                    </p:anim>
                                    <p:anim calcmode="lin" valueType="num">
                                      <p:cBhvr>
                                        <p:cTn id="18" dur="1000" fill="hold"/>
                                        <p:tgtEl>
                                          <p:spTgt spid="5"/>
                                        </p:tgtEl>
                                        <p:attrNameLst>
                                          <p:attrName>ppt_h</p:attrName>
                                        </p:attrNameLst>
                                      </p:cBhvr>
                                      <p:tavLst>
                                        <p:tav tm="0">
                                          <p:val>
                                            <p:strVal val="#ppt_h"/>
                                          </p:val>
                                        </p:tav>
                                        <p:tav tm="100000">
                                          <p:val>
                                            <p:strVal val="#ppt_h"/>
                                          </p:val>
                                        </p:tav>
                                      </p:tavLst>
                                    </p:anim>
                                    <p:animEffect transition="in" filter="fade">
                                      <p:cBhvr>
                                        <p:cTn id="19" dur="1000"/>
                                        <p:tgtEl>
                                          <p:spTgt spid="5"/>
                                        </p:tgtEl>
                                      </p:cBhvr>
                                    </p:animEffect>
                                  </p:childTnLst>
                                </p:cTn>
                              </p:par>
                              <p:par>
                                <p:cTn id="20" presetID="50" presetClass="entr" presetSubtype="0" decel="10000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1000" fill="hold"/>
                                        <p:tgtEl>
                                          <p:spTgt spid="7"/>
                                        </p:tgtEl>
                                        <p:attrNameLst>
                                          <p:attrName>ppt_w</p:attrName>
                                        </p:attrNameLst>
                                      </p:cBhvr>
                                      <p:tavLst>
                                        <p:tav tm="0">
                                          <p:val>
                                            <p:strVal val="#ppt_w+.3"/>
                                          </p:val>
                                        </p:tav>
                                        <p:tav tm="100000">
                                          <p:val>
                                            <p:strVal val="#ppt_w"/>
                                          </p:val>
                                        </p:tav>
                                      </p:tavLst>
                                    </p:anim>
                                    <p:anim calcmode="lin" valueType="num">
                                      <p:cBhvr>
                                        <p:cTn id="23" dur="1000" fill="hold"/>
                                        <p:tgtEl>
                                          <p:spTgt spid="7"/>
                                        </p:tgtEl>
                                        <p:attrNameLst>
                                          <p:attrName>ppt_h</p:attrName>
                                        </p:attrNameLst>
                                      </p:cBhvr>
                                      <p:tavLst>
                                        <p:tav tm="0">
                                          <p:val>
                                            <p:strVal val="#ppt_h"/>
                                          </p:val>
                                        </p:tav>
                                        <p:tav tm="100000">
                                          <p:val>
                                            <p:strVal val="#ppt_h"/>
                                          </p:val>
                                        </p:tav>
                                      </p:tavLst>
                                    </p:anim>
                                    <p:animEffect transition="in" filter="fade">
                                      <p:cBhvr>
                                        <p:cTn id="24" dur="1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diamond(in)">
                                      <p:cBhvr>
                                        <p:cTn id="29" dur="20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50" presetClass="entr" presetSubtype="0" decel="100000"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1000" fill="hold"/>
                                        <p:tgtEl>
                                          <p:spTgt spid="16"/>
                                        </p:tgtEl>
                                        <p:attrNameLst>
                                          <p:attrName>ppt_w</p:attrName>
                                        </p:attrNameLst>
                                      </p:cBhvr>
                                      <p:tavLst>
                                        <p:tav tm="0">
                                          <p:val>
                                            <p:strVal val="#ppt_w+.3"/>
                                          </p:val>
                                        </p:tav>
                                        <p:tav tm="100000">
                                          <p:val>
                                            <p:strVal val="#ppt_w"/>
                                          </p:val>
                                        </p:tav>
                                      </p:tavLst>
                                    </p:anim>
                                    <p:anim calcmode="lin" valueType="num">
                                      <p:cBhvr>
                                        <p:cTn id="35" dur="1000" fill="hold"/>
                                        <p:tgtEl>
                                          <p:spTgt spid="16"/>
                                        </p:tgtEl>
                                        <p:attrNameLst>
                                          <p:attrName>ppt_h</p:attrName>
                                        </p:attrNameLst>
                                      </p:cBhvr>
                                      <p:tavLst>
                                        <p:tav tm="0">
                                          <p:val>
                                            <p:strVal val="#ppt_h"/>
                                          </p:val>
                                        </p:tav>
                                        <p:tav tm="100000">
                                          <p:val>
                                            <p:strVal val="#ppt_h"/>
                                          </p:val>
                                        </p:tav>
                                      </p:tavLst>
                                    </p:anim>
                                    <p:animEffect transition="in" filter="fade">
                                      <p:cBhvr>
                                        <p:cTn id="36" dur="1000"/>
                                        <p:tgtEl>
                                          <p:spTgt spid="16"/>
                                        </p:tgtEl>
                                      </p:cBhvr>
                                    </p:animEffect>
                                  </p:childTnLst>
                                </p:cTn>
                              </p:par>
                              <p:par>
                                <p:cTn id="37" presetID="50" presetClass="entr" presetSubtype="0" decel="10000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1000" fill="hold"/>
                                        <p:tgtEl>
                                          <p:spTgt spid="9"/>
                                        </p:tgtEl>
                                        <p:attrNameLst>
                                          <p:attrName>ppt_w</p:attrName>
                                        </p:attrNameLst>
                                      </p:cBhvr>
                                      <p:tavLst>
                                        <p:tav tm="0">
                                          <p:val>
                                            <p:strVal val="#ppt_w+.3"/>
                                          </p:val>
                                        </p:tav>
                                        <p:tav tm="100000">
                                          <p:val>
                                            <p:strVal val="#ppt_w"/>
                                          </p:val>
                                        </p:tav>
                                      </p:tavLst>
                                    </p:anim>
                                    <p:anim calcmode="lin" valueType="num">
                                      <p:cBhvr>
                                        <p:cTn id="40" dur="1000" fill="hold"/>
                                        <p:tgtEl>
                                          <p:spTgt spid="9"/>
                                        </p:tgtEl>
                                        <p:attrNameLst>
                                          <p:attrName>ppt_h</p:attrName>
                                        </p:attrNameLst>
                                      </p:cBhvr>
                                      <p:tavLst>
                                        <p:tav tm="0">
                                          <p:val>
                                            <p:strVal val="#ppt_h"/>
                                          </p:val>
                                        </p:tav>
                                        <p:tav tm="100000">
                                          <p:val>
                                            <p:strVal val="#ppt_h"/>
                                          </p:val>
                                        </p:tav>
                                      </p:tavLst>
                                    </p:anim>
                                    <p:animEffect transition="in" filter="fade">
                                      <p:cBhvr>
                                        <p:cTn id="41" dur="1000"/>
                                        <p:tgtEl>
                                          <p:spTgt spid="9"/>
                                        </p:tgtEl>
                                      </p:cBhvr>
                                    </p:animEffect>
                                  </p:childTnLst>
                                </p:cTn>
                              </p:par>
                              <p:par>
                                <p:cTn id="42" presetID="50" presetClass="entr" presetSubtype="0" decel="100000"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p:cTn id="44" dur="1000" fill="hold"/>
                                        <p:tgtEl>
                                          <p:spTgt spid="10"/>
                                        </p:tgtEl>
                                        <p:attrNameLst>
                                          <p:attrName>ppt_w</p:attrName>
                                        </p:attrNameLst>
                                      </p:cBhvr>
                                      <p:tavLst>
                                        <p:tav tm="0">
                                          <p:val>
                                            <p:strVal val="#ppt_w+.3"/>
                                          </p:val>
                                        </p:tav>
                                        <p:tav tm="100000">
                                          <p:val>
                                            <p:strVal val="#ppt_w"/>
                                          </p:val>
                                        </p:tav>
                                      </p:tavLst>
                                    </p:anim>
                                    <p:anim calcmode="lin" valueType="num">
                                      <p:cBhvr>
                                        <p:cTn id="45" dur="1000" fill="hold"/>
                                        <p:tgtEl>
                                          <p:spTgt spid="10"/>
                                        </p:tgtEl>
                                        <p:attrNameLst>
                                          <p:attrName>ppt_h</p:attrName>
                                        </p:attrNameLst>
                                      </p:cBhvr>
                                      <p:tavLst>
                                        <p:tav tm="0">
                                          <p:val>
                                            <p:strVal val="#ppt_h"/>
                                          </p:val>
                                        </p:tav>
                                        <p:tav tm="100000">
                                          <p:val>
                                            <p:strVal val="#ppt_h"/>
                                          </p:val>
                                        </p:tav>
                                      </p:tavLst>
                                    </p:anim>
                                    <p:animEffect transition="in" filter="fade">
                                      <p:cBhvr>
                                        <p:cTn id="46" dur="1000"/>
                                        <p:tgtEl>
                                          <p:spTgt spid="10"/>
                                        </p:tgtEl>
                                      </p:cBhvr>
                                    </p:animEffect>
                                  </p:childTnLst>
                                </p:cTn>
                              </p:par>
                              <p:par>
                                <p:cTn id="47" presetID="50" presetClass="entr" presetSubtype="0" decel="100000"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1000" fill="hold"/>
                                        <p:tgtEl>
                                          <p:spTgt spid="11"/>
                                        </p:tgtEl>
                                        <p:attrNameLst>
                                          <p:attrName>ppt_w</p:attrName>
                                        </p:attrNameLst>
                                      </p:cBhvr>
                                      <p:tavLst>
                                        <p:tav tm="0">
                                          <p:val>
                                            <p:strVal val="#ppt_w+.3"/>
                                          </p:val>
                                        </p:tav>
                                        <p:tav tm="100000">
                                          <p:val>
                                            <p:strVal val="#ppt_w"/>
                                          </p:val>
                                        </p:tav>
                                      </p:tavLst>
                                    </p:anim>
                                    <p:anim calcmode="lin" valueType="num">
                                      <p:cBhvr>
                                        <p:cTn id="50" dur="1000" fill="hold"/>
                                        <p:tgtEl>
                                          <p:spTgt spid="11"/>
                                        </p:tgtEl>
                                        <p:attrNameLst>
                                          <p:attrName>ppt_h</p:attrName>
                                        </p:attrNameLst>
                                      </p:cBhvr>
                                      <p:tavLst>
                                        <p:tav tm="0">
                                          <p:val>
                                            <p:strVal val="#ppt_h"/>
                                          </p:val>
                                        </p:tav>
                                        <p:tav tm="100000">
                                          <p:val>
                                            <p:strVal val="#ppt_h"/>
                                          </p:val>
                                        </p:tav>
                                      </p:tavLst>
                                    </p:anim>
                                    <p:animEffect transition="in" filter="fade">
                                      <p:cBhvr>
                                        <p:cTn id="51" dur="1000"/>
                                        <p:tgtEl>
                                          <p:spTgt spid="11"/>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p:cTn id="56" dur="1000" fill="hold"/>
                                        <p:tgtEl>
                                          <p:spTgt spid="12"/>
                                        </p:tgtEl>
                                        <p:attrNameLst>
                                          <p:attrName>ppt_w</p:attrName>
                                        </p:attrNameLst>
                                      </p:cBhvr>
                                      <p:tavLst>
                                        <p:tav tm="0">
                                          <p:val>
                                            <p:strVal val="#ppt_w*0.70"/>
                                          </p:val>
                                        </p:tav>
                                        <p:tav tm="100000">
                                          <p:val>
                                            <p:strVal val="#ppt_w"/>
                                          </p:val>
                                        </p:tav>
                                      </p:tavLst>
                                    </p:anim>
                                    <p:anim calcmode="lin" valueType="num">
                                      <p:cBhvr>
                                        <p:cTn id="57" dur="1000" fill="hold"/>
                                        <p:tgtEl>
                                          <p:spTgt spid="12"/>
                                        </p:tgtEl>
                                        <p:attrNameLst>
                                          <p:attrName>ppt_h</p:attrName>
                                        </p:attrNameLst>
                                      </p:cBhvr>
                                      <p:tavLst>
                                        <p:tav tm="0">
                                          <p:val>
                                            <p:strVal val="#ppt_h"/>
                                          </p:val>
                                        </p:tav>
                                        <p:tav tm="100000">
                                          <p:val>
                                            <p:strVal val="#ppt_h"/>
                                          </p:val>
                                        </p:tav>
                                      </p:tavLst>
                                    </p:anim>
                                    <p:animEffect transition="in" filter="fade">
                                      <p:cBhvr>
                                        <p:cTn id="58" dur="1000"/>
                                        <p:tgtEl>
                                          <p:spTgt spid="12"/>
                                        </p:tgtEl>
                                      </p:cBhvr>
                                    </p:animEffect>
                                  </p:childTnLst>
                                </p:cTn>
                              </p:par>
                              <p:par>
                                <p:cTn id="59" presetID="55" presetClass="entr" presetSubtype="0"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p:cTn id="61" dur="1000" fill="hold"/>
                                        <p:tgtEl>
                                          <p:spTgt spid="14"/>
                                        </p:tgtEl>
                                        <p:attrNameLst>
                                          <p:attrName>ppt_w</p:attrName>
                                        </p:attrNameLst>
                                      </p:cBhvr>
                                      <p:tavLst>
                                        <p:tav tm="0">
                                          <p:val>
                                            <p:strVal val="#ppt_w*0.70"/>
                                          </p:val>
                                        </p:tav>
                                        <p:tav tm="100000">
                                          <p:val>
                                            <p:strVal val="#ppt_w"/>
                                          </p:val>
                                        </p:tav>
                                      </p:tavLst>
                                    </p:anim>
                                    <p:anim calcmode="lin" valueType="num">
                                      <p:cBhvr>
                                        <p:cTn id="62" dur="1000" fill="hold"/>
                                        <p:tgtEl>
                                          <p:spTgt spid="14"/>
                                        </p:tgtEl>
                                        <p:attrNameLst>
                                          <p:attrName>ppt_h</p:attrName>
                                        </p:attrNameLst>
                                      </p:cBhvr>
                                      <p:tavLst>
                                        <p:tav tm="0">
                                          <p:val>
                                            <p:strVal val="#ppt_h"/>
                                          </p:val>
                                        </p:tav>
                                        <p:tav tm="100000">
                                          <p:val>
                                            <p:strVal val="#ppt_h"/>
                                          </p:val>
                                        </p:tav>
                                      </p:tavLst>
                                    </p:anim>
                                    <p:animEffect transition="in" filter="fade">
                                      <p:cBhvr>
                                        <p:cTn id="63" dur="1000"/>
                                        <p:tgtEl>
                                          <p:spTgt spid="14"/>
                                        </p:tgtEl>
                                      </p:cBhvr>
                                    </p:animEffect>
                                  </p:childTnLst>
                                </p:cTn>
                              </p:par>
                            </p:childTnLst>
                          </p:cTn>
                        </p:par>
                      </p:childTnLst>
                    </p:cTn>
                  </p:par>
                  <p:par>
                    <p:cTn id="64" fill="hold">
                      <p:stCondLst>
                        <p:cond delay="indefinite"/>
                      </p:stCondLst>
                      <p:childTnLst>
                        <p:par>
                          <p:cTn id="65" fill="hold">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13"/>
                                        </p:tgtEl>
                                        <p:attrNameLst>
                                          <p:attrName>style.visibility</p:attrName>
                                        </p:attrNameLst>
                                      </p:cBhvr>
                                      <p:to>
                                        <p:strVal val="visible"/>
                                      </p:to>
                                    </p:set>
                                    <p:anim calcmode="lin" valueType="num">
                                      <p:cBhvr>
                                        <p:cTn id="68" dur="1000" fill="hold"/>
                                        <p:tgtEl>
                                          <p:spTgt spid="13"/>
                                        </p:tgtEl>
                                        <p:attrNameLst>
                                          <p:attrName>ppt_w</p:attrName>
                                        </p:attrNameLst>
                                      </p:cBhvr>
                                      <p:tavLst>
                                        <p:tav tm="0">
                                          <p:val>
                                            <p:strVal val="#ppt_w*0.70"/>
                                          </p:val>
                                        </p:tav>
                                        <p:tav tm="100000">
                                          <p:val>
                                            <p:strVal val="#ppt_w"/>
                                          </p:val>
                                        </p:tav>
                                      </p:tavLst>
                                    </p:anim>
                                    <p:anim calcmode="lin" valueType="num">
                                      <p:cBhvr>
                                        <p:cTn id="69" dur="1000" fill="hold"/>
                                        <p:tgtEl>
                                          <p:spTgt spid="13"/>
                                        </p:tgtEl>
                                        <p:attrNameLst>
                                          <p:attrName>ppt_h</p:attrName>
                                        </p:attrNameLst>
                                      </p:cBhvr>
                                      <p:tavLst>
                                        <p:tav tm="0">
                                          <p:val>
                                            <p:strVal val="#ppt_h"/>
                                          </p:val>
                                        </p:tav>
                                        <p:tav tm="100000">
                                          <p:val>
                                            <p:strVal val="#ppt_h"/>
                                          </p:val>
                                        </p:tav>
                                      </p:tavLst>
                                    </p:anim>
                                    <p:animEffect transition="in" filter="fade">
                                      <p:cBhvr>
                                        <p:cTn id="70" dur="1000"/>
                                        <p:tgtEl>
                                          <p:spTgt spid="13"/>
                                        </p:tgtEl>
                                      </p:cBhvr>
                                    </p:animEffect>
                                  </p:childTnLst>
                                </p:cTn>
                              </p:par>
                              <p:par>
                                <p:cTn id="71" presetID="55" presetClass="entr" presetSubtype="0" fill="hold" grpId="0" nodeType="with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p:cTn id="73" dur="1000" fill="hold"/>
                                        <p:tgtEl>
                                          <p:spTgt spid="15"/>
                                        </p:tgtEl>
                                        <p:attrNameLst>
                                          <p:attrName>ppt_w</p:attrName>
                                        </p:attrNameLst>
                                      </p:cBhvr>
                                      <p:tavLst>
                                        <p:tav tm="0">
                                          <p:val>
                                            <p:strVal val="#ppt_w*0.70"/>
                                          </p:val>
                                        </p:tav>
                                        <p:tav tm="100000">
                                          <p:val>
                                            <p:strVal val="#ppt_w"/>
                                          </p:val>
                                        </p:tav>
                                      </p:tavLst>
                                    </p:anim>
                                    <p:anim calcmode="lin" valueType="num">
                                      <p:cBhvr>
                                        <p:cTn id="74" dur="1000" fill="hold"/>
                                        <p:tgtEl>
                                          <p:spTgt spid="15"/>
                                        </p:tgtEl>
                                        <p:attrNameLst>
                                          <p:attrName>ppt_h</p:attrName>
                                        </p:attrNameLst>
                                      </p:cBhvr>
                                      <p:tavLst>
                                        <p:tav tm="0">
                                          <p:val>
                                            <p:strVal val="#ppt_h"/>
                                          </p:val>
                                        </p:tav>
                                        <p:tav tm="100000">
                                          <p:val>
                                            <p:strVal val="#ppt_h"/>
                                          </p:val>
                                        </p:tav>
                                      </p:tavLst>
                                    </p:anim>
                                    <p:animEffect transition="in" filter="fade">
                                      <p:cBhvr>
                                        <p:cTn id="75" dur="1000"/>
                                        <p:tgtEl>
                                          <p:spTgt spid="15"/>
                                        </p:tgtEl>
                                      </p:cBhvr>
                                    </p:animEffect>
                                  </p:childTnLst>
                                </p:cTn>
                              </p:par>
                            </p:childTnLst>
                          </p:cTn>
                        </p:par>
                      </p:childTnLst>
                    </p:cTn>
                  </p:par>
                  <p:par>
                    <p:cTn id="76" fill="hold">
                      <p:stCondLst>
                        <p:cond delay="indefinite"/>
                      </p:stCondLst>
                      <p:childTnLst>
                        <p:par>
                          <p:cTn id="77" fill="hold">
                            <p:stCondLst>
                              <p:cond delay="0"/>
                            </p:stCondLst>
                            <p:childTnLst>
                              <p:par>
                                <p:cTn id="78" presetID="21" presetClass="entr" presetSubtype="4" fill="hold" grpId="0" nodeType="clickEffect">
                                  <p:stCondLst>
                                    <p:cond delay="0"/>
                                  </p:stCondLst>
                                  <p:childTnLst>
                                    <p:set>
                                      <p:cBhvr>
                                        <p:cTn id="79" dur="1" fill="hold">
                                          <p:stCondLst>
                                            <p:cond delay="0"/>
                                          </p:stCondLst>
                                        </p:cTn>
                                        <p:tgtEl>
                                          <p:spTgt spid="18"/>
                                        </p:tgtEl>
                                        <p:attrNameLst>
                                          <p:attrName>style.visibility</p:attrName>
                                        </p:attrNameLst>
                                      </p:cBhvr>
                                      <p:to>
                                        <p:strVal val="visible"/>
                                      </p:to>
                                    </p:set>
                                    <p:animEffect transition="in" filter="wheel(4)">
                                      <p:cBhvr>
                                        <p:cTn id="80" dur="2000"/>
                                        <p:tgtEl>
                                          <p:spTgt spid="18"/>
                                        </p:tgtEl>
                                      </p:cBhvr>
                                    </p:animEffect>
                                  </p:childTnLst>
                                </p:cTn>
                              </p:par>
                              <p:par>
                                <p:cTn id="81" presetID="21" presetClass="entr" presetSubtype="4" fill="hold" grpId="0" nodeType="with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wheel(4)">
                                      <p:cBhvr>
                                        <p:cTn id="83" dur="2000"/>
                                        <p:tgtEl>
                                          <p:spTgt spid="17"/>
                                        </p:tgtEl>
                                      </p:cBhvr>
                                    </p:animEffect>
                                  </p:childTnLst>
                                </p:cTn>
                              </p:par>
                            </p:childTnLst>
                          </p:cTn>
                        </p:par>
                      </p:childTnLst>
                    </p:cTn>
                  </p:par>
                  <p:par>
                    <p:cTn id="84" fill="hold">
                      <p:stCondLst>
                        <p:cond delay="indefinite"/>
                      </p:stCondLst>
                      <p:childTnLst>
                        <p:par>
                          <p:cTn id="85" fill="hold">
                            <p:stCondLst>
                              <p:cond delay="0"/>
                            </p:stCondLst>
                            <p:childTnLst>
                              <p:par>
                                <p:cTn id="86" presetID="29" presetClass="entr" presetSubtype="0" fill="hold" grpId="0" nodeType="clickEffect">
                                  <p:stCondLst>
                                    <p:cond delay="0"/>
                                  </p:stCondLst>
                                  <p:childTnLst>
                                    <p:set>
                                      <p:cBhvr>
                                        <p:cTn id="87" dur="1" fill="hold">
                                          <p:stCondLst>
                                            <p:cond delay="0"/>
                                          </p:stCondLst>
                                        </p:cTn>
                                        <p:tgtEl>
                                          <p:spTgt spid="19"/>
                                        </p:tgtEl>
                                        <p:attrNameLst>
                                          <p:attrName>style.visibility</p:attrName>
                                        </p:attrNameLst>
                                      </p:cBhvr>
                                      <p:to>
                                        <p:strVal val="visible"/>
                                      </p:to>
                                    </p:set>
                                    <p:anim calcmode="lin" valueType="num">
                                      <p:cBhvr>
                                        <p:cTn id="88" dur="1000" fill="hold"/>
                                        <p:tgtEl>
                                          <p:spTgt spid="19"/>
                                        </p:tgtEl>
                                        <p:attrNameLst>
                                          <p:attrName>ppt_x</p:attrName>
                                        </p:attrNameLst>
                                      </p:cBhvr>
                                      <p:tavLst>
                                        <p:tav tm="0">
                                          <p:val>
                                            <p:strVal val="#ppt_x-.2"/>
                                          </p:val>
                                        </p:tav>
                                        <p:tav tm="100000">
                                          <p:val>
                                            <p:strVal val="#ppt_x"/>
                                          </p:val>
                                        </p:tav>
                                      </p:tavLst>
                                    </p:anim>
                                    <p:anim calcmode="lin" valueType="num">
                                      <p:cBhvr>
                                        <p:cTn id="89"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90" dur="1000"/>
                                        <p:tgtEl>
                                          <p:spTgt spid="19"/>
                                        </p:tgtEl>
                                      </p:cBhvr>
                                    </p:animEffect>
                                  </p:childTnLst>
                                </p:cTn>
                              </p:par>
                            </p:childTnLst>
                          </p:cTn>
                        </p:par>
                      </p:childTnLst>
                    </p:cTn>
                  </p:par>
                  <p:par>
                    <p:cTn id="91" fill="hold">
                      <p:stCondLst>
                        <p:cond delay="indefinite"/>
                      </p:stCondLst>
                      <p:childTnLst>
                        <p:par>
                          <p:cTn id="92" fill="hold">
                            <p:stCondLst>
                              <p:cond delay="0"/>
                            </p:stCondLst>
                            <p:childTnLst>
                              <p:par>
                                <p:cTn id="93" presetID="29" presetClass="entr" presetSubtype="0" fill="hold" grpId="0" nodeType="clickEffect">
                                  <p:stCondLst>
                                    <p:cond delay="0"/>
                                  </p:stCondLst>
                                  <p:childTnLst>
                                    <p:set>
                                      <p:cBhvr>
                                        <p:cTn id="94" dur="1" fill="hold">
                                          <p:stCondLst>
                                            <p:cond delay="0"/>
                                          </p:stCondLst>
                                        </p:cTn>
                                        <p:tgtEl>
                                          <p:spTgt spid="20"/>
                                        </p:tgtEl>
                                        <p:attrNameLst>
                                          <p:attrName>style.visibility</p:attrName>
                                        </p:attrNameLst>
                                      </p:cBhvr>
                                      <p:to>
                                        <p:strVal val="visible"/>
                                      </p:to>
                                    </p:set>
                                    <p:anim calcmode="lin" valueType="num">
                                      <p:cBhvr>
                                        <p:cTn id="95" dur="1000" fill="hold"/>
                                        <p:tgtEl>
                                          <p:spTgt spid="20"/>
                                        </p:tgtEl>
                                        <p:attrNameLst>
                                          <p:attrName>ppt_x</p:attrName>
                                        </p:attrNameLst>
                                      </p:cBhvr>
                                      <p:tavLst>
                                        <p:tav tm="0">
                                          <p:val>
                                            <p:strVal val="#ppt_x-.2"/>
                                          </p:val>
                                        </p:tav>
                                        <p:tav tm="100000">
                                          <p:val>
                                            <p:strVal val="#ppt_x"/>
                                          </p:val>
                                        </p:tav>
                                      </p:tavLst>
                                    </p:anim>
                                    <p:anim calcmode="lin" valueType="num">
                                      <p:cBhvr>
                                        <p:cTn id="96"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7"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animBg="1"/>
      <p:bldP spid="9" grpId="0"/>
      <p:bldP spid="10" grpId="0"/>
      <p:bldP spid="11" grpId="0"/>
      <p:bldP spid="12" grpId="0"/>
      <p:bldP spid="13" grpId="0"/>
      <p:bldP spid="14" grpId="0"/>
      <p:bldP spid="15" grpId="0"/>
      <p:bldP spid="16" grpId="0" animBg="1"/>
      <p:bldP spid="17" grpId="0"/>
      <p:bldP spid="18" grpId="0" animBg="1"/>
      <p:bldP spid="19"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3"/>
          <p:cNvSpPr>
            <a:spLocks noChangeArrowheads="1"/>
          </p:cNvSpPr>
          <p:nvPr/>
        </p:nvSpPr>
        <p:spPr bwMode="auto">
          <a:xfrm>
            <a:off x="571472" y="214290"/>
            <a:ext cx="6929486" cy="714380"/>
          </a:xfrm>
          <a:prstGeom prst="roundRect">
            <a:avLst>
              <a:gd name="adj" fmla="val 16667"/>
            </a:avLst>
          </a:prstGeom>
          <a:noFill/>
          <a:ln w="9525">
            <a:noFill/>
            <a:round/>
            <a:headEnd/>
            <a:tailEnd/>
          </a:ln>
        </p:spPr>
        <p:txBody>
          <a:bodyPr wrap="none" anchor="ctr"/>
          <a:lstStyle/>
          <a:p>
            <a:pPr eaLnBrk="0" hangingPunct="0"/>
            <a:r>
              <a:rPr lang="en-US" sz="2800" dirty="0">
                <a:solidFill>
                  <a:srgbClr val="000000"/>
                </a:solidFill>
                <a:latin typeface="Times New Roman" pitchFamily="18" charset="0"/>
                <a:cs typeface="Times New Roman" pitchFamily="18" charset="0"/>
              </a:rPr>
              <a:t>Ta </a:t>
            </a:r>
            <a:r>
              <a:rPr lang="en-US" sz="2800" dirty="0" err="1">
                <a:solidFill>
                  <a:srgbClr val="000000"/>
                </a:solidFill>
                <a:latin typeface="Times New Roman" pitchFamily="18" charset="0"/>
                <a:cs typeface="Times New Roman" pitchFamily="18" charset="0"/>
              </a:rPr>
              <a:t>thấy</a:t>
            </a:r>
            <a:r>
              <a:rPr lang="en-US" sz="2800" dirty="0">
                <a:solidFill>
                  <a:srgbClr val="000000"/>
                </a:solidFill>
                <a:latin typeface="Times New Roman" pitchFamily="18" charset="0"/>
                <a:cs typeface="Times New Roman" pitchFamily="18" charset="0"/>
              </a:rPr>
              <a:t>        (-3) . 4 = -</a:t>
            </a:r>
            <a:r>
              <a:rPr lang="en-US" sz="2800" dirty="0" smtClean="0">
                <a:solidFill>
                  <a:srgbClr val="000000"/>
                </a:solidFill>
                <a:latin typeface="Times New Roman" pitchFamily="18" charset="0"/>
                <a:cs typeface="Times New Roman" pitchFamily="18" charset="0"/>
              </a:rPr>
              <a:t>12 </a:t>
            </a:r>
            <a:r>
              <a:rPr lang="en-US" sz="2800" dirty="0" err="1" smtClean="0">
                <a:solidFill>
                  <a:srgbClr val="000000"/>
                </a:solidFill>
                <a:latin typeface="Times New Roman" pitchFamily="18" charset="0"/>
                <a:cs typeface="Times New Roman" pitchFamily="18" charset="0"/>
              </a:rPr>
              <a:t>và</a:t>
            </a:r>
            <a:r>
              <a:rPr lang="en-US" sz="2800" dirty="0" smtClean="0">
                <a:solidFill>
                  <a:srgbClr val="000000"/>
                </a:solidFill>
                <a:latin typeface="Times New Roman" pitchFamily="18" charset="0"/>
                <a:cs typeface="Times New Roman" pitchFamily="18" charset="0"/>
              </a:rPr>
              <a:t>  |-</a:t>
            </a:r>
            <a:r>
              <a:rPr lang="en-US" sz="2800" dirty="0">
                <a:solidFill>
                  <a:srgbClr val="000000"/>
                </a:solidFill>
                <a:latin typeface="Times New Roman" pitchFamily="18" charset="0"/>
                <a:cs typeface="Times New Roman" pitchFamily="18" charset="0"/>
              </a:rPr>
              <a:t>3| .  |4| = 12</a:t>
            </a:r>
            <a:r>
              <a:rPr lang="en-US" sz="2800" dirty="0">
                <a:solidFill>
                  <a:srgbClr val="FFFF99"/>
                </a:solidFill>
                <a:latin typeface="Times New Roman" pitchFamily="18" charset="0"/>
                <a:cs typeface="Times New Roman" pitchFamily="18" charset="0"/>
              </a:rPr>
              <a:t> </a:t>
            </a:r>
          </a:p>
        </p:txBody>
      </p:sp>
      <p:sp>
        <p:nvSpPr>
          <p:cNvPr id="5" name="Text Box 24"/>
          <p:cNvSpPr txBox="1">
            <a:spLocks noChangeArrowheads="1"/>
          </p:cNvSpPr>
          <p:nvPr/>
        </p:nvSpPr>
        <p:spPr bwMode="auto">
          <a:xfrm>
            <a:off x="785786" y="928670"/>
            <a:ext cx="4419600" cy="523220"/>
          </a:xfrm>
          <a:prstGeom prst="rect">
            <a:avLst/>
          </a:prstGeom>
          <a:noFill/>
          <a:ln w="9525">
            <a:noFill/>
            <a:miter lim="800000"/>
            <a:headEnd/>
            <a:tailEnd/>
          </a:ln>
        </p:spPr>
        <p:txBody>
          <a:bodyPr>
            <a:spAutoFit/>
          </a:bodyPr>
          <a:lstStyle/>
          <a:p>
            <a:pPr>
              <a:spcBef>
                <a:spcPct val="50000"/>
              </a:spcBef>
            </a:pPr>
            <a:r>
              <a:rPr lang="en-US" sz="2800" dirty="0">
                <a:latin typeface="Times New Roman" pitchFamily="18" charset="0"/>
                <a:cs typeface="Times New Roman" pitchFamily="18" charset="0"/>
                <a:sym typeface="Symbol" pitchFamily="18" charset="2"/>
              </a:rPr>
              <a:t> (-3).4 =   ...(|-3|.|4|)</a:t>
            </a:r>
          </a:p>
        </p:txBody>
      </p:sp>
      <p:graphicFrame>
        <p:nvGraphicFramePr>
          <p:cNvPr id="6" name="Object 38"/>
          <p:cNvGraphicFramePr>
            <a:graphicFrameLocks noChangeAspect="1"/>
          </p:cNvGraphicFramePr>
          <p:nvPr/>
        </p:nvGraphicFramePr>
        <p:xfrm>
          <a:off x="4857752" y="1714488"/>
          <a:ext cx="3567112" cy="676275"/>
        </p:xfrm>
        <a:graphic>
          <a:graphicData uri="http://schemas.openxmlformats.org/presentationml/2006/ole">
            <mc:AlternateContent xmlns:mc="http://schemas.openxmlformats.org/markup-compatibility/2006">
              <mc:Choice xmlns:v="urn:schemas-microsoft-com:vml" Requires="v">
                <p:oleObj spid="_x0000_s1027" name="Equation" r:id="rId3" imgW="1028520" imgH="291960" progId="Equation.DSMT4">
                  <p:embed/>
                </p:oleObj>
              </mc:Choice>
              <mc:Fallback>
                <p:oleObj name="Equation" r:id="rId3" imgW="1028520" imgH="291960" progId="Equation.DSMT4">
                  <p:embed/>
                  <p:pic>
                    <p:nvPicPr>
                      <p:cNvPr id="0" name="Object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7752" y="1714488"/>
                        <a:ext cx="3567112" cy="676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 Box 39"/>
          <p:cNvSpPr txBox="1">
            <a:spLocks noChangeArrowheads="1"/>
          </p:cNvSpPr>
          <p:nvPr/>
        </p:nvSpPr>
        <p:spPr bwMode="auto">
          <a:xfrm>
            <a:off x="214282" y="1785926"/>
            <a:ext cx="6324600" cy="457200"/>
          </a:xfrm>
          <a:prstGeom prst="rect">
            <a:avLst/>
          </a:prstGeom>
          <a:noFill/>
          <a:ln w="9525">
            <a:noFill/>
            <a:miter lim="800000"/>
            <a:headEnd/>
            <a:tailEnd/>
          </a:ln>
        </p:spPr>
        <p:txBody>
          <a:bodyPr>
            <a:spAutoFit/>
          </a:bodyPr>
          <a:lstStyle/>
          <a:p>
            <a:pPr eaLnBrk="0" hangingPunct="0">
              <a:spcBef>
                <a:spcPct val="50000"/>
              </a:spcBef>
            </a:pPr>
            <a:r>
              <a:rPr lang="en-US" sz="2400" b="1" dirty="0" err="1">
                <a:solidFill>
                  <a:srgbClr val="000000"/>
                </a:solidFill>
                <a:latin typeface=".VnTime" pitchFamily="34" charset="0"/>
              </a:rPr>
              <a:t>Víi</a:t>
            </a:r>
            <a:r>
              <a:rPr lang="en-US" sz="2400" b="1" dirty="0">
                <a:solidFill>
                  <a:srgbClr val="000000"/>
                </a:solidFill>
                <a:latin typeface=".VnTime" pitchFamily="34" charset="0"/>
              </a:rPr>
              <a:t> </a:t>
            </a:r>
            <a:r>
              <a:rPr lang="en-US" sz="2400" b="1" dirty="0" err="1">
                <a:solidFill>
                  <a:srgbClr val="000000"/>
                </a:solidFill>
                <a:latin typeface=".VnTime" pitchFamily="34" charset="0"/>
              </a:rPr>
              <a:t>a,b</a:t>
            </a:r>
            <a:r>
              <a:rPr lang="en-US" sz="2400" b="1" dirty="0">
                <a:solidFill>
                  <a:srgbClr val="000000"/>
                </a:solidFill>
                <a:latin typeface=".VnTime" pitchFamily="34" charset="0"/>
              </a:rPr>
              <a:t> lµ </a:t>
            </a:r>
            <a:r>
              <a:rPr lang="en-US" sz="2400" b="1" dirty="0" err="1">
                <a:solidFill>
                  <a:srgbClr val="000000"/>
                </a:solidFill>
                <a:latin typeface=".VnTime" pitchFamily="34" charset="0"/>
              </a:rPr>
              <a:t>hai</a:t>
            </a:r>
            <a:r>
              <a:rPr lang="en-US" sz="2400" b="1" dirty="0">
                <a:solidFill>
                  <a:srgbClr val="000000"/>
                </a:solidFill>
                <a:latin typeface=".VnTime" pitchFamily="34" charset="0"/>
              </a:rPr>
              <a:t> </a:t>
            </a:r>
            <a:r>
              <a:rPr lang="en-US" sz="2400" b="1" dirty="0" err="1">
                <a:solidFill>
                  <a:srgbClr val="000000"/>
                </a:solidFill>
                <a:latin typeface=".VnTime" pitchFamily="34" charset="0"/>
              </a:rPr>
              <a:t>sè</a:t>
            </a:r>
            <a:r>
              <a:rPr lang="en-US" sz="2400" b="1" dirty="0">
                <a:solidFill>
                  <a:srgbClr val="000000"/>
                </a:solidFill>
                <a:latin typeface=".VnTime" pitchFamily="34" charset="0"/>
              </a:rPr>
              <a:t> </a:t>
            </a:r>
            <a:r>
              <a:rPr lang="en-US" sz="2400" b="1" dirty="0" err="1">
                <a:solidFill>
                  <a:srgbClr val="000000"/>
                </a:solidFill>
                <a:latin typeface=".VnTime" pitchFamily="34" charset="0"/>
              </a:rPr>
              <a:t>nguyªn</a:t>
            </a:r>
            <a:r>
              <a:rPr lang="en-US" sz="2400" b="1" dirty="0">
                <a:solidFill>
                  <a:srgbClr val="000000"/>
                </a:solidFill>
                <a:latin typeface=".VnTime" pitchFamily="34" charset="0"/>
              </a:rPr>
              <a:t> </a:t>
            </a:r>
            <a:r>
              <a:rPr lang="en-US" sz="2400" b="1" dirty="0" err="1">
                <a:solidFill>
                  <a:srgbClr val="000000"/>
                </a:solidFill>
                <a:latin typeface=".VnTime" pitchFamily="34" charset="0"/>
              </a:rPr>
              <a:t>kh¸c</a:t>
            </a:r>
            <a:r>
              <a:rPr lang="en-US" sz="2400" b="1" dirty="0">
                <a:solidFill>
                  <a:srgbClr val="000000"/>
                </a:solidFill>
                <a:latin typeface=".VnTime" pitchFamily="34" charset="0"/>
              </a:rPr>
              <a:t> </a:t>
            </a:r>
            <a:r>
              <a:rPr lang="en-US" sz="2400" b="1" dirty="0" err="1">
                <a:solidFill>
                  <a:srgbClr val="000000"/>
                </a:solidFill>
                <a:latin typeface=".VnTime" pitchFamily="34" charset="0"/>
              </a:rPr>
              <a:t>dÊu</a:t>
            </a:r>
            <a:r>
              <a:rPr lang="en-US" sz="2400" b="1" dirty="0">
                <a:solidFill>
                  <a:srgbClr val="000000"/>
                </a:solidFill>
                <a:latin typeface=".VnTime" pitchFamily="34" charset="0"/>
              </a:rPr>
              <a:t> :</a:t>
            </a:r>
          </a:p>
        </p:txBody>
      </p:sp>
      <p:sp>
        <p:nvSpPr>
          <p:cNvPr id="8" name="Rectangle 7"/>
          <p:cNvSpPr/>
          <p:nvPr/>
        </p:nvSpPr>
        <p:spPr>
          <a:xfrm>
            <a:off x="214282" y="2643182"/>
            <a:ext cx="8072494" cy="954107"/>
          </a:xfrm>
          <a:prstGeom prst="rect">
            <a:avLst/>
          </a:prstGeom>
        </p:spPr>
        <p:txBody>
          <a:bodyPr wrap="square">
            <a:spAutoFit/>
          </a:bodyPr>
          <a:lstStyle/>
          <a:p>
            <a:pPr algn="just" eaLnBrk="0" hangingPunct="0"/>
            <a:r>
              <a:rPr lang="en-US" sz="2800" dirty="0" err="1" smtClean="0">
                <a:latin typeface="Times New Roman" pitchFamily="18" charset="0"/>
                <a:cs typeface="Times New Roman" pitchFamily="18" charset="0"/>
              </a:rPr>
              <a:t>Vậy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muốn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hai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số</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nguyên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dấu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làm</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như</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thế</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nào</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9" name="Text Box 7"/>
          <p:cNvSpPr txBox="1">
            <a:spLocks noChangeArrowheads="1"/>
          </p:cNvSpPr>
          <p:nvPr/>
        </p:nvSpPr>
        <p:spPr bwMode="auto">
          <a:xfrm>
            <a:off x="214282" y="3643314"/>
            <a:ext cx="8643938" cy="13843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defRPr/>
            </a:pPr>
            <a:r>
              <a:rPr lang="en-US" sz="2800" b="1">
                <a:solidFill>
                  <a:srgbClr val="0000FF"/>
                </a:solidFill>
                <a:latin typeface="Times New Roman" pitchFamily="18" charset="0"/>
                <a:cs typeface="Times New Roman" pitchFamily="18" charset="0"/>
              </a:rPr>
              <a:t>    Muốn nhân hai số nguyên khác dấu, ta nhân hai giá trị tuyệt đối của chúng rồi đặt dấu “-” trước kết quả nhận được.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ox(in)">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8"/>
                                        </p:tgtEl>
                                        <p:attrNameLst>
                                          <p:attrName>style.visibility</p:attrName>
                                        </p:attrNameLst>
                                      </p:cBhvr>
                                      <p:to>
                                        <p:strVal val="visible"/>
                                      </p:to>
                                    </p:set>
                                    <p:anim calcmode="discrete" valueType="clr">
                                      <p:cBhvr override="childStyle">
                                        <p:cTn id="28"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8"/>
                                        </p:tgtEl>
                                        <p:attrNameLst>
                                          <p:attrName>fillcolor</p:attrName>
                                        </p:attrNameLst>
                                      </p:cBhvr>
                                      <p:tavLst>
                                        <p:tav tm="0">
                                          <p:val>
                                            <p:clrVal>
                                              <a:schemeClr val="accent2"/>
                                            </p:clrVal>
                                          </p:val>
                                        </p:tav>
                                        <p:tav tm="50000">
                                          <p:val>
                                            <p:clrVal>
                                              <a:schemeClr val="hlink"/>
                                            </p:clrVal>
                                          </p:val>
                                        </p:tav>
                                      </p:tavLst>
                                    </p:anim>
                                    <p:set>
                                      <p:cBhvr>
                                        <p:cTn id="30" dur="80"/>
                                        <p:tgtEl>
                                          <p:spTgt spid="8"/>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slide(fromBottom)">
                                      <p:cBhvr>
                                        <p:cTn id="3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1"/>
          <p:cNvSpPr txBox="1">
            <a:spLocks noChangeArrowheads="1"/>
          </p:cNvSpPr>
          <p:nvPr/>
        </p:nvSpPr>
        <p:spPr bwMode="auto">
          <a:xfrm>
            <a:off x="714348" y="428604"/>
            <a:ext cx="5974649" cy="523220"/>
          </a:xfrm>
          <a:prstGeom prst="rect">
            <a:avLst/>
          </a:prstGeom>
          <a:noFill/>
          <a:ln w="9525">
            <a:noFill/>
            <a:miter lim="800000"/>
            <a:headEnd/>
            <a:tailEnd/>
          </a:ln>
          <a:effectLst/>
        </p:spPr>
        <p:txBody>
          <a:bodyPr wrap="none">
            <a:spAutoFit/>
          </a:bodyPr>
          <a:lstStyle/>
          <a:p>
            <a:r>
              <a:rPr lang="en-US" sz="2800" u="sng" dirty="0" err="1" smtClean="0">
                <a:solidFill>
                  <a:srgbClr val="000000"/>
                </a:solidFill>
                <a:latin typeface="Times New Roman" pitchFamily="18" charset="0"/>
                <a:cs typeface="Times New Roman" pitchFamily="18" charset="0"/>
              </a:rPr>
              <a:t>Bài</a:t>
            </a:r>
            <a:r>
              <a:rPr lang="en-US" sz="2800" u="sng" dirty="0" smtClean="0">
                <a:solidFill>
                  <a:srgbClr val="000000"/>
                </a:solidFill>
                <a:latin typeface="Times New Roman" pitchFamily="18" charset="0"/>
                <a:cs typeface="Times New Roman" pitchFamily="18" charset="0"/>
              </a:rPr>
              <a:t> 73 (SGK – 89) </a:t>
            </a:r>
            <a:r>
              <a:rPr lang="en-US" sz="2800" dirty="0" err="1" smtClean="0">
                <a:solidFill>
                  <a:srgbClr val="000000"/>
                </a:solidFill>
                <a:latin typeface="Times New Roman" pitchFamily="18" charset="0"/>
                <a:cs typeface="Times New Roman" pitchFamily="18" charset="0"/>
              </a:rPr>
              <a:t>Thực</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hiện</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phép</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tính</a:t>
            </a:r>
            <a:r>
              <a:rPr lang="en-US" sz="2800" dirty="0">
                <a:solidFill>
                  <a:srgbClr val="000000"/>
                </a:solidFill>
                <a:latin typeface="Times New Roman" pitchFamily="18" charset="0"/>
                <a:cs typeface="Times New Roman" pitchFamily="18" charset="0"/>
              </a:rPr>
              <a:t>:</a:t>
            </a:r>
          </a:p>
        </p:txBody>
      </p:sp>
      <p:sp>
        <p:nvSpPr>
          <p:cNvPr id="5" name="Text Box 32"/>
          <p:cNvSpPr txBox="1">
            <a:spLocks noChangeArrowheads="1"/>
          </p:cNvSpPr>
          <p:nvPr/>
        </p:nvSpPr>
        <p:spPr bwMode="auto">
          <a:xfrm>
            <a:off x="571472" y="1071546"/>
            <a:ext cx="1632178" cy="523220"/>
          </a:xfrm>
          <a:prstGeom prst="rect">
            <a:avLst/>
          </a:prstGeom>
          <a:noFill/>
          <a:ln w="9525">
            <a:noFill/>
            <a:miter lim="800000"/>
            <a:headEnd/>
            <a:tailEnd/>
          </a:ln>
          <a:effectLst/>
        </p:spPr>
        <p:txBody>
          <a:bodyPr wrap="none">
            <a:spAutoFit/>
          </a:bodyPr>
          <a:lstStyle/>
          <a:p>
            <a:r>
              <a:rPr lang="en-US" sz="2800" dirty="0">
                <a:solidFill>
                  <a:srgbClr val="000000"/>
                </a:solidFill>
                <a:latin typeface="Times New Roman" pitchFamily="18" charset="0"/>
                <a:cs typeface="Times New Roman" pitchFamily="18" charset="0"/>
              </a:rPr>
              <a:t>a) (-5) . 6 </a:t>
            </a:r>
          </a:p>
        </p:txBody>
      </p:sp>
      <p:sp>
        <p:nvSpPr>
          <p:cNvPr id="6" name="Text Box 33"/>
          <p:cNvSpPr txBox="1">
            <a:spLocks noChangeArrowheads="1"/>
          </p:cNvSpPr>
          <p:nvPr/>
        </p:nvSpPr>
        <p:spPr bwMode="auto">
          <a:xfrm>
            <a:off x="642910" y="1571612"/>
            <a:ext cx="1563248" cy="523220"/>
          </a:xfrm>
          <a:prstGeom prst="rect">
            <a:avLst/>
          </a:prstGeom>
          <a:noFill/>
          <a:ln w="9525">
            <a:noFill/>
            <a:miter lim="800000"/>
            <a:headEnd/>
            <a:tailEnd/>
          </a:ln>
          <a:effectLst/>
        </p:spPr>
        <p:txBody>
          <a:bodyPr wrap="none">
            <a:spAutoFit/>
          </a:bodyPr>
          <a:lstStyle/>
          <a:p>
            <a:r>
              <a:rPr lang="en-US" sz="2800" dirty="0">
                <a:solidFill>
                  <a:srgbClr val="000000"/>
                </a:solidFill>
                <a:latin typeface="Times New Roman" pitchFamily="18" charset="0"/>
                <a:cs typeface="Times New Roman" pitchFamily="18" charset="0"/>
              </a:rPr>
              <a:t>b) 9 . (-3)</a:t>
            </a:r>
          </a:p>
        </p:txBody>
      </p:sp>
      <p:sp>
        <p:nvSpPr>
          <p:cNvPr id="7" name="Text Box 34"/>
          <p:cNvSpPr txBox="1">
            <a:spLocks noChangeArrowheads="1"/>
          </p:cNvSpPr>
          <p:nvPr/>
        </p:nvSpPr>
        <p:spPr bwMode="auto">
          <a:xfrm>
            <a:off x="714348" y="3286124"/>
            <a:ext cx="3701654" cy="954107"/>
          </a:xfrm>
          <a:prstGeom prst="rect">
            <a:avLst/>
          </a:prstGeom>
          <a:noFill/>
          <a:ln w="9525">
            <a:noFill/>
            <a:miter lim="800000"/>
            <a:headEnd/>
            <a:tailEnd/>
          </a:ln>
          <a:effectLst/>
        </p:spPr>
        <p:txBody>
          <a:bodyPr wrap="none">
            <a:spAutoFit/>
          </a:bodyPr>
          <a:lstStyle/>
          <a:p>
            <a:r>
              <a:rPr lang="en-US" sz="2800" dirty="0" smtClean="0">
                <a:solidFill>
                  <a:srgbClr val="000000"/>
                </a:solidFill>
                <a:latin typeface="Times New Roman" pitchFamily="18" charset="0"/>
                <a:cs typeface="Times New Roman" pitchFamily="18" charset="0"/>
              </a:rPr>
              <a:t>e)   </a:t>
            </a:r>
            <a:r>
              <a:rPr lang="en-US" sz="2800" dirty="0">
                <a:solidFill>
                  <a:srgbClr val="000000"/>
                </a:solidFill>
                <a:latin typeface="Times New Roman" pitchFamily="18" charset="0"/>
                <a:cs typeface="Times New Roman" pitchFamily="18" charset="0"/>
              </a:rPr>
              <a:t>a . 0   </a:t>
            </a:r>
          </a:p>
          <a:p>
            <a:r>
              <a:rPr lang="en-US" sz="2800" dirty="0" err="1" smtClean="0">
                <a:solidFill>
                  <a:srgbClr val="000000"/>
                </a:solidFill>
                <a:latin typeface="Times New Roman" pitchFamily="18" charset="0"/>
                <a:cs typeface="Times New Roman" pitchFamily="18" charset="0"/>
              </a:rPr>
              <a:t>Với</a:t>
            </a:r>
            <a:r>
              <a:rPr lang="en-US" sz="2800" dirty="0" smtClean="0">
                <a:solidFill>
                  <a:srgbClr val="000000"/>
                </a:solidFill>
                <a:latin typeface="Times New Roman" pitchFamily="18" charset="0"/>
                <a:cs typeface="Times New Roman" pitchFamily="18" charset="0"/>
              </a:rPr>
              <a:t> a </a:t>
            </a:r>
            <a:r>
              <a:rPr lang="en-US" sz="2800" dirty="0" err="1" smtClean="0">
                <a:solidFill>
                  <a:srgbClr val="000000"/>
                </a:solidFill>
                <a:latin typeface="Times New Roman" pitchFamily="18" charset="0"/>
                <a:cs typeface="Times New Roman" pitchFamily="18" charset="0"/>
              </a:rPr>
              <a:t>là</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số</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nguyên</a:t>
            </a:r>
            <a:r>
              <a:rPr lang="en-US" sz="2800" dirty="0" smtClean="0">
                <a:solidFill>
                  <a:srgbClr val="000000"/>
                </a:solidFill>
                <a:latin typeface="Times New Roman" pitchFamily="18" charset="0"/>
                <a:cs typeface="Times New Roman" pitchFamily="18" charset="0"/>
              </a:rPr>
              <a:t> </a:t>
            </a:r>
            <a:r>
              <a:rPr lang="en-US" sz="2800" dirty="0" err="1" smtClean="0">
                <a:solidFill>
                  <a:srgbClr val="000000"/>
                </a:solidFill>
                <a:latin typeface="Times New Roman" pitchFamily="18" charset="0"/>
                <a:cs typeface="Times New Roman" pitchFamily="18" charset="0"/>
              </a:rPr>
              <a:t>tùy</a:t>
            </a:r>
            <a:r>
              <a:rPr lang="en-US" sz="2800" dirty="0" smtClean="0">
                <a:solidFill>
                  <a:srgbClr val="000000"/>
                </a:solidFill>
                <a:latin typeface="Times New Roman" pitchFamily="18" charset="0"/>
                <a:cs typeface="Times New Roman" pitchFamily="18" charset="0"/>
              </a:rPr>
              <a:t> ý</a:t>
            </a:r>
            <a:endParaRPr lang="en-US" sz="2800" dirty="0">
              <a:solidFill>
                <a:srgbClr val="000000"/>
              </a:solidFill>
              <a:latin typeface="Times New Roman" pitchFamily="18" charset="0"/>
              <a:cs typeface="Times New Roman" pitchFamily="18" charset="0"/>
            </a:endParaRPr>
          </a:p>
        </p:txBody>
      </p:sp>
      <p:sp>
        <p:nvSpPr>
          <p:cNvPr id="8" name="Text Box 35"/>
          <p:cNvSpPr txBox="1">
            <a:spLocks noChangeArrowheads="1"/>
          </p:cNvSpPr>
          <p:nvPr/>
        </p:nvSpPr>
        <p:spPr bwMode="auto">
          <a:xfrm>
            <a:off x="2357422" y="1142984"/>
            <a:ext cx="1045479" cy="523220"/>
          </a:xfrm>
          <a:prstGeom prst="rect">
            <a:avLst/>
          </a:prstGeom>
          <a:noFill/>
          <a:ln w="9525">
            <a:noFill/>
            <a:miter lim="800000"/>
            <a:headEnd/>
            <a:tailEnd/>
          </a:ln>
          <a:effectLst/>
        </p:spPr>
        <p:txBody>
          <a:bodyPr wrap="none">
            <a:spAutoFit/>
          </a:bodyPr>
          <a:lstStyle/>
          <a:p>
            <a:pPr>
              <a:spcBef>
                <a:spcPct val="50000"/>
              </a:spcBef>
            </a:pPr>
            <a:r>
              <a:rPr lang="en-US" sz="2800" dirty="0">
                <a:solidFill>
                  <a:srgbClr val="000000"/>
                </a:solidFill>
                <a:latin typeface="Times New Roman" pitchFamily="18" charset="0"/>
                <a:cs typeface="Times New Roman" pitchFamily="18" charset="0"/>
              </a:rPr>
              <a:t>=</a:t>
            </a:r>
            <a:r>
              <a:rPr lang="en-US" sz="2800" dirty="0">
                <a:latin typeface="Times New Roman" pitchFamily="18" charset="0"/>
                <a:cs typeface="Times New Roman" pitchFamily="18" charset="0"/>
              </a:rPr>
              <a:t> </a:t>
            </a:r>
            <a:r>
              <a:rPr lang="en-US" sz="2800" dirty="0">
                <a:solidFill>
                  <a:srgbClr val="FF0000"/>
                </a:solidFill>
                <a:latin typeface="Times New Roman" pitchFamily="18" charset="0"/>
                <a:cs typeface="Times New Roman" pitchFamily="18" charset="0"/>
              </a:rPr>
              <a:t>- 30</a:t>
            </a:r>
          </a:p>
        </p:txBody>
      </p:sp>
      <p:sp>
        <p:nvSpPr>
          <p:cNvPr id="9" name="Text Box 36"/>
          <p:cNvSpPr txBox="1">
            <a:spLocks noChangeArrowheads="1"/>
          </p:cNvSpPr>
          <p:nvPr/>
        </p:nvSpPr>
        <p:spPr bwMode="auto">
          <a:xfrm>
            <a:off x="2357422" y="3357562"/>
            <a:ext cx="655949" cy="523220"/>
          </a:xfrm>
          <a:prstGeom prst="rect">
            <a:avLst/>
          </a:prstGeom>
          <a:noFill/>
          <a:ln w="9525">
            <a:noFill/>
            <a:miter lim="800000"/>
            <a:headEnd/>
            <a:tailEnd/>
          </a:ln>
          <a:effectLst/>
        </p:spPr>
        <p:txBody>
          <a:bodyPr wrap="none">
            <a:spAutoFit/>
          </a:bodyPr>
          <a:lstStyle/>
          <a:p>
            <a:pPr>
              <a:spcBef>
                <a:spcPct val="50000"/>
              </a:spcBef>
            </a:pPr>
            <a:r>
              <a:rPr lang="en-US" sz="2800" dirty="0">
                <a:solidFill>
                  <a:srgbClr val="000000"/>
                </a:solidFill>
                <a:latin typeface="Times New Roman" pitchFamily="18" charset="0"/>
                <a:cs typeface="Times New Roman" pitchFamily="18" charset="0"/>
              </a:rPr>
              <a:t>=</a:t>
            </a:r>
            <a:r>
              <a:rPr lang="en-US" sz="2800" dirty="0">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0</a:t>
            </a:r>
            <a:endParaRPr lang="en-US" sz="2800" dirty="0">
              <a:solidFill>
                <a:srgbClr val="FF0000"/>
              </a:solidFill>
              <a:latin typeface="Times New Roman" pitchFamily="18" charset="0"/>
              <a:cs typeface="Times New Roman" pitchFamily="18" charset="0"/>
            </a:endParaRPr>
          </a:p>
        </p:txBody>
      </p:sp>
      <p:sp>
        <p:nvSpPr>
          <p:cNvPr id="10" name="Text Box 33"/>
          <p:cNvSpPr txBox="1">
            <a:spLocks noChangeArrowheads="1"/>
          </p:cNvSpPr>
          <p:nvPr/>
        </p:nvSpPr>
        <p:spPr bwMode="auto">
          <a:xfrm>
            <a:off x="642910" y="2143116"/>
            <a:ext cx="1798377" cy="523220"/>
          </a:xfrm>
          <a:prstGeom prst="rect">
            <a:avLst/>
          </a:prstGeom>
          <a:noFill/>
          <a:ln w="9525">
            <a:noFill/>
            <a:miter lim="800000"/>
            <a:headEnd/>
            <a:tailEnd/>
          </a:ln>
          <a:effectLst/>
        </p:spPr>
        <p:txBody>
          <a:bodyPr wrap="none">
            <a:spAutoFit/>
          </a:bodyPr>
          <a:lstStyle/>
          <a:p>
            <a:r>
              <a:rPr lang="en-US" sz="2800" dirty="0" smtClean="0">
                <a:solidFill>
                  <a:srgbClr val="000000"/>
                </a:solidFill>
                <a:latin typeface="Times New Roman" pitchFamily="18" charset="0"/>
                <a:cs typeface="Times New Roman" pitchFamily="18" charset="0"/>
              </a:rPr>
              <a:t>c) (-10). 11</a:t>
            </a:r>
            <a:endParaRPr lang="en-US" sz="2800" dirty="0">
              <a:solidFill>
                <a:srgbClr val="000000"/>
              </a:solidFill>
              <a:latin typeface="Times New Roman" pitchFamily="18" charset="0"/>
              <a:cs typeface="Times New Roman" pitchFamily="18" charset="0"/>
            </a:endParaRPr>
          </a:p>
        </p:txBody>
      </p:sp>
      <p:sp>
        <p:nvSpPr>
          <p:cNvPr id="11" name="Text Box 33"/>
          <p:cNvSpPr txBox="1">
            <a:spLocks noChangeArrowheads="1"/>
          </p:cNvSpPr>
          <p:nvPr/>
        </p:nvSpPr>
        <p:spPr bwMode="auto">
          <a:xfrm>
            <a:off x="642910" y="2714620"/>
            <a:ext cx="1922321" cy="523220"/>
          </a:xfrm>
          <a:prstGeom prst="rect">
            <a:avLst/>
          </a:prstGeom>
          <a:noFill/>
          <a:ln w="9525">
            <a:noFill/>
            <a:miter lim="800000"/>
            <a:headEnd/>
            <a:tailEnd/>
          </a:ln>
          <a:effectLst/>
        </p:spPr>
        <p:txBody>
          <a:bodyPr wrap="none">
            <a:spAutoFit/>
          </a:bodyPr>
          <a:lstStyle/>
          <a:p>
            <a:r>
              <a:rPr lang="en-US" sz="2800" dirty="0" smtClean="0">
                <a:solidFill>
                  <a:srgbClr val="000000"/>
                </a:solidFill>
                <a:latin typeface="Times New Roman" pitchFamily="18" charset="0"/>
                <a:cs typeface="Times New Roman" pitchFamily="18" charset="0"/>
              </a:rPr>
              <a:t>d) 150 </a:t>
            </a:r>
            <a:r>
              <a:rPr lang="en-US" sz="2800" dirty="0">
                <a:solidFill>
                  <a:srgbClr val="000000"/>
                </a:solidFill>
                <a:latin typeface="Times New Roman" pitchFamily="18" charset="0"/>
                <a:cs typeface="Times New Roman" pitchFamily="18" charset="0"/>
              </a:rPr>
              <a:t>. </a:t>
            </a:r>
            <a:r>
              <a:rPr lang="en-US" sz="2800" dirty="0" smtClean="0">
                <a:solidFill>
                  <a:srgbClr val="000000"/>
                </a:solidFill>
                <a:latin typeface="Times New Roman" pitchFamily="18" charset="0"/>
                <a:cs typeface="Times New Roman" pitchFamily="18" charset="0"/>
              </a:rPr>
              <a:t>(-4)</a:t>
            </a:r>
            <a:endParaRPr lang="en-US" sz="2800" dirty="0">
              <a:solidFill>
                <a:srgbClr val="000000"/>
              </a:solidFill>
              <a:latin typeface="Times New Roman" pitchFamily="18" charset="0"/>
              <a:cs typeface="Times New Roman" pitchFamily="18" charset="0"/>
            </a:endParaRPr>
          </a:p>
        </p:txBody>
      </p:sp>
      <p:sp>
        <p:nvSpPr>
          <p:cNvPr id="12" name="Text Box 36"/>
          <p:cNvSpPr txBox="1">
            <a:spLocks noChangeArrowheads="1"/>
          </p:cNvSpPr>
          <p:nvPr/>
        </p:nvSpPr>
        <p:spPr bwMode="auto">
          <a:xfrm>
            <a:off x="2428860" y="2143116"/>
            <a:ext cx="1211678" cy="523220"/>
          </a:xfrm>
          <a:prstGeom prst="rect">
            <a:avLst/>
          </a:prstGeom>
          <a:noFill/>
          <a:ln w="9525">
            <a:noFill/>
            <a:miter lim="800000"/>
            <a:headEnd/>
            <a:tailEnd/>
          </a:ln>
          <a:effectLst/>
        </p:spPr>
        <p:txBody>
          <a:bodyPr wrap="none">
            <a:spAutoFit/>
          </a:bodyPr>
          <a:lstStyle/>
          <a:p>
            <a:pPr>
              <a:spcBef>
                <a:spcPct val="50000"/>
              </a:spcBef>
            </a:pPr>
            <a:r>
              <a:rPr lang="en-US" sz="2800" dirty="0">
                <a:solidFill>
                  <a:srgbClr val="000000"/>
                </a:solidFill>
                <a:latin typeface="Times New Roman" pitchFamily="18" charset="0"/>
                <a:cs typeface="Times New Roman" pitchFamily="18" charset="0"/>
              </a:rPr>
              <a:t>=</a:t>
            </a:r>
            <a:r>
              <a:rPr lang="en-US" sz="2800" dirty="0">
                <a:latin typeface="Times New Roman" pitchFamily="18" charset="0"/>
                <a:cs typeface="Times New Roman" pitchFamily="18" charset="0"/>
              </a:rPr>
              <a:t> </a:t>
            </a:r>
            <a:r>
              <a:rPr lang="en-US" sz="2800" dirty="0">
                <a:solidFill>
                  <a:srgbClr val="FF0000"/>
                </a:solidFill>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110</a:t>
            </a:r>
            <a:endParaRPr lang="en-US" sz="2800" dirty="0">
              <a:solidFill>
                <a:srgbClr val="FF0000"/>
              </a:solidFill>
              <a:latin typeface="Times New Roman" pitchFamily="18" charset="0"/>
              <a:cs typeface="Times New Roman" pitchFamily="18" charset="0"/>
            </a:endParaRPr>
          </a:p>
        </p:txBody>
      </p:sp>
      <p:sp>
        <p:nvSpPr>
          <p:cNvPr id="13" name="Text Box 36"/>
          <p:cNvSpPr txBox="1">
            <a:spLocks noChangeArrowheads="1"/>
          </p:cNvSpPr>
          <p:nvPr/>
        </p:nvSpPr>
        <p:spPr bwMode="auto">
          <a:xfrm>
            <a:off x="2643174" y="2714620"/>
            <a:ext cx="1225015" cy="523220"/>
          </a:xfrm>
          <a:prstGeom prst="rect">
            <a:avLst/>
          </a:prstGeom>
          <a:noFill/>
          <a:ln w="9525">
            <a:noFill/>
            <a:miter lim="800000"/>
            <a:headEnd/>
            <a:tailEnd/>
          </a:ln>
          <a:effectLst/>
        </p:spPr>
        <p:txBody>
          <a:bodyPr wrap="none">
            <a:spAutoFit/>
          </a:bodyPr>
          <a:lstStyle/>
          <a:p>
            <a:pPr>
              <a:spcBef>
                <a:spcPct val="50000"/>
              </a:spcBef>
            </a:pPr>
            <a:r>
              <a:rPr lang="en-US" sz="2800" dirty="0">
                <a:solidFill>
                  <a:srgbClr val="000000"/>
                </a:solidFill>
                <a:latin typeface="Times New Roman" pitchFamily="18" charset="0"/>
                <a:cs typeface="Times New Roman" pitchFamily="18" charset="0"/>
              </a:rPr>
              <a:t>=</a:t>
            </a:r>
            <a:r>
              <a:rPr lang="en-US" sz="2800" dirty="0">
                <a:latin typeface="Times New Roman" pitchFamily="18" charset="0"/>
                <a:cs typeface="Times New Roman" pitchFamily="18" charset="0"/>
              </a:rPr>
              <a:t> </a:t>
            </a:r>
            <a:r>
              <a:rPr lang="en-US" sz="2800" dirty="0">
                <a:solidFill>
                  <a:srgbClr val="FF0000"/>
                </a:solidFill>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600</a:t>
            </a:r>
            <a:endParaRPr lang="en-US" sz="2800" dirty="0">
              <a:solidFill>
                <a:srgbClr val="FF0000"/>
              </a:solidFill>
              <a:latin typeface="Times New Roman" pitchFamily="18" charset="0"/>
              <a:cs typeface="Times New Roman" pitchFamily="18" charset="0"/>
            </a:endParaRPr>
          </a:p>
        </p:txBody>
      </p:sp>
      <p:sp>
        <p:nvSpPr>
          <p:cNvPr id="14" name="Text Box 36"/>
          <p:cNvSpPr txBox="1">
            <a:spLocks noChangeArrowheads="1"/>
          </p:cNvSpPr>
          <p:nvPr/>
        </p:nvSpPr>
        <p:spPr bwMode="auto">
          <a:xfrm>
            <a:off x="2509822" y="1724012"/>
            <a:ext cx="1045479" cy="523220"/>
          </a:xfrm>
          <a:prstGeom prst="rect">
            <a:avLst/>
          </a:prstGeom>
          <a:noFill/>
          <a:ln w="9525">
            <a:noFill/>
            <a:miter lim="800000"/>
            <a:headEnd/>
            <a:tailEnd/>
          </a:ln>
          <a:effectLst/>
        </p:spPr>
        <p:txBody>
          <a:bodyPr wrap="none">
            <a:spAutoFit/>
          </a:bodyPr>
          <a:lstStyle/>
          <a:p>
            <a:pPr>
              <a:spcBef>
                <a:spcPct val="50000"/>
              </a:spcBef>
            </a:pPr>
            <a:r>
              <a:rPr lang="en-US" sz="2800" dirty="0">
                <a:solidFill>
                  <a:srgbClr val="000000"/>
                </a:solidFill>
                <a:latin typeface="Times New Roman" pitchFamily="18" charset="0"/>
                <a:cs typeface="Times New Roman" pitchFamily="18" charset="0"/>
              </a:rPr>
              <a:t>=</a:t>
            </a:r>
            <a:r>
              <a:rPr lang="en-US" sz="2800" dirty="0">
                <a:latin typeface="Times New Roman" pitchFamily="18" charset="0"/>
                <a:cs typeface="Times New Roman" pitchFamily="18" charset="0"/>
              </a:rPr>
              <a:t> </a:t>
            </a:r>
            <a:r>
              <a:rPr lang="en-US" sz="2800" dirty="0">
                <a:solidFill>
                  <a:srgbClr val="FF0000"/>
                </a:solidFill>
                <a:latin typeface="Times New Roman" pitchFamily="18" charset="0"/>
                <a:cs typeface="Times New Roman" pitchFamily="18" charset="0"/>
              </a:rPr>
              <a:t>- 27</a:t>
            </a:r>
          </a:p>
        </p:txBody>
      </p:sp>
      <p:sp>
        <p:nvSpPr>
          <p:cNvPr id="15" name="AutoShape 43"/>
          <p:cNvSpPr>
            <a:spLocks noChangeArrowheads="1"/>
          </p:cNvSpPr>
          <p:nvPr/>
        </p:nvSpPr>
        <p:spPr bwMode="auto">
          <a:xfrm>
            <a:off x="928662" y="4429132"/>
            <a:ext cx="7215238" cy="1071570"/>
          </a:xfrm>
          <a:prstGeom prst="horizontalScroll">
            <a:avLst>
              <a:gd name="adj" fmla="val 12500"/>
            </a:avLst>
          </a:prstGeom>
          <a:gradFill rotWithShape="1">
            <a:gsLst>
              <a:gs pos="0">
                <a:srgbClr val="FFFFCC"/>
              </a:gs>
              <a:gs pos="100000">
                <a:srgbClr val="FFFF66"/>
              </a:gs>
            </a:gsLst>
            <a:path path="rect">
              <a:fillToRect l="50000" t="50000" r="50000" b="50000"/>
            </a:path>
          </a:gradFill>
          <a:ln w="9525">
            <a:solidFill>
              <a:schemeClr val="tx1"/>
            </a:solidFill>
            <a:round/>
            <a:headEnd/>
            <a:tailEnd/>
          </a:ln>
          <a:effectLst/>
        </p:spPr>
        <p:txBody>
          <a:bodyPr wrap="none" anchor="ctr"/>
          <a:lstStyle/>
          <a:p>
            <a:pPr algn="ctr"/>
            <a:r>
              <a:rPr lang="en-US" sz="2800" dirty="0" err="1" smtClean="0">
                <a:solidFill>
                  <a:srgbClr val="0000FF"/>
                </a:solidFill>
                <a:latin typeface="Times New Roman" pitchFamily="18" charset="0"/>
              </a:rPr>
              <a:t>Chú</a:t>
            </a:r>
            <a:r>
              <a:rPr lang="en-US" sz="2800" dirty="0" smtClean="0">
                <a:solidFill>
                  <a:srgbClr val="0000FF"/>
                </a:solidFill>
                <a:latin typeface="Times New Roman" pitchFamily="18" charset="0"/>
              </a:rPr>
              <a:t> ý: </a:t>
            </a:r>
            <a:r>
              <a:rPr lang="en-US" sz="2800" dirty="0" err="1" smtClean="0">
                <a:solidFill>
                  <a:srgbClr val="0000FF"/>
                </a:solidFill>
                <a:latin typeface="Times New Roman" pitchFamily="18" charset="0"/>
              </a:rPr>
              <a:t>Tích</a:t>
            </a:r>
            <a:r>
              <a:rPr lang="en-US" sz="2800" dirty="0" smtClean="0">
                <a:solidFill>
                  <a:srgbClr val="0000FF"/>
                </a:solidFill>
                <a:latin typeface="Times New Roman" pitchFamily="18" charset="0"/>
              </a:rPr>
              <a:t> </a:t>
            </a:r>
            <a:r>
              <a:rPr lang="en-US" sz="2800" dirty="0" err="1">
                <a:solidFill>
                  <a:srgbClr val="0000FF"/>
                </a:solidFill>
                <a:latin typeface="Times New Roman" pitchFamily="18" charset="0"/>
              </a:rPr>
              <a:t>của</a:t>
            </a:r>
            <a:r>
              <a:rPr lang="en-US" sz="2800" dirty="0">
                <a:solidFill>
                  <a:srgbClr val="0000FF"/>
                </a:solidFill>
                <a:latin typeface="Times New Roman" pitchFamily="18" charset="0"/>
              </a:rPr>
              <a:t> </a:t>
            </a:r>
            <a:r>
              <a:rPr lang="en-US" sz="2800" dirty="0" err="1">
                <a:solidFill>
                  <a:srgbClr val="0000FF"/>
                </a:solidFill>
                <a:latin typeface="Times New Roman" pitchFamily="18" charset="0"/>
              </a:rPr>
              <a:t>một</a:t>
            </a:r>
            <a:r>
              <a:rPr lang="en-US" sz="2800" dirty="0">
                <a:solidFill>
                  <a:srgbClr val="0000FF"/>
                </a:solidFill>
                <a:latin typeface="Times New Roman" pitchFamily="18" charset="0"/>
              </a:rPr>
              <a:t> </a:t>
            </a:r>
            <a:r>
              <a:rPr lang="en-US" sz="2800" dirty="0" err="1">
                <a:solidFill>
                  <a:srgbClr val="0000FF"/>
                </a:solidFill>
                <a:latin typeface="Times New Roman" pitchFamily="18" charset="0"/>
              </a:rPr>
              <a:t>số</a:t>
            </a:r>
            <a:r>
              <a:rPr lang="en-US" sz="2800" dirty="0">
                <a:solidFill>
                  <a:srgbClr val="0000FF"/>
                </a:solidFill>
                <a:latin typeface="Times New Roman" pitchFamily="18" charset="0"/>
              </a:rPr>
              <a:t> </a:t>
            </a:r>
            <a:r>
              <a:rPr lang="en-US" sz="2800" dirty="0" err="1">
                <a:solidFill>
                  <a:srgbClr val="0000FF"/>
                </a:solidFill>
                <a:latin typeface="Times New Roman" pitchFamily="18" charset="0"/>
              </a:rPr>
              <a:t>nguyên</a:t>
            </a:r>
            <a:r>
              <a:rPr lang="en-US" sz="2800" dirty="0">
                <a:solidFill>
                  <a:srgbClr val="0000FF"/>
                </a:solidFill>
                <a:latin typeface="Times New Roman" pitchFamily="18" charset="0"/>
              </a:rPr>
              <a:t> </a:t>
            </a:r>
            <a:r>
              <a:rPr lang="en-US" sz="2800" dirty="0" smtClean="0">
                <a:solidFill>
                  <a:srgbClr val="0000FF"/>
                </a:solidFill>
                <a:latin typeface="Times New Roman" pitchFamily="18" charset="0"/>
              </a:rPr>
              <a:t>a </a:t>
            </a:r>
            <a:r>
              <a:rPr lang="en-US" sz="2800" dirty="0" err="1" smtClean="0">
                <a:solidFill>
                  <a:srgbClr val="0000FF"/>
                </a:solidFill>
                <a:latin typeface="Times New Roman" pitchFamily="18" charset="0"/>
              </a:rPr>
              <a:t>với</a:t>
            </a:r>
            <a:r>
              <a:rPr lang="en-US" sz="2800" dirty="0" smtClean="0">
                <a:solidFill>
                  <a:srgbClr val="0000FF"/>
                </a:solidFill>
                <a:latin typeface="Times New Roman" pitchFamily="18" charset="0"/>
              </a:rPr>
              <a:t> </a:t>
            </a:r>
            <a:r>
              <a:rPr lang="en-US" sz="2800" dirty="0" err="1">
                <a:solidFill>
                  <a:srgbClr val="0000FF"/>
                </a:solidFill>
                <a:latin typeface="Times New Roman" pitchFamily="18" charset="0"/>
              </a:rPr>
              <a:t>số</a:t>
            </a:r>
            <a:r>
              <a:rPr lang="en-US" sz="2800" dirty="0">
                <a:solidFill>
                  <a:srgbClr val="0000FF"/>
                </a:solidFill>
                <a:latin typeface="Times New Roman" pitchFamily="18" charset="0"/>
              </a:rPr>
              <a:t> 0 </a:t>
            </a:r>
            <a:r>
              <a:rPr lang="en-US" sz="2800" dirty="0" err="1">
                <a:solidFill>
                  <a:srgbClr val="0000FF"/>
                </a:solidFill>
                <a:latin typeface="Times New Roman" pitchFamily="18" charset="0"/>
              </a:rPr>
              <a:t>bằng</a:t>
            </a:r>
            <a:r>
              <a:rPr lang="en-US" sz="2800" dirty="0">
                <a:solidFill>
                  <a:srgbClr val="0000FF"/>
                </a:solidFill>
                <a:latin typeface="Times New Roman" pitchFamily="18" charset="0"/>
              </a:rPr>
              <a:t> 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lide(fromBottom)">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1"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3"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1+#ppt_w/2"/>
                                          </p:val>
                                        </p:tav>
                                        <p:tav tm="100000">
                                          <p:val>
                                            <p:strVal val="#ppt_x"/>
                                          </p:val>
                                        </p:tav>
                                      </p:tavLst>
                                    </p:anim>
                                    <p:anim calcmode="lin" valueType="num">
                                      <p:cBhvr additive="base">
                                        <p:cTn id="30" dur="500" fill="hold"/>
                                        <p:tgtEl>
                                          <p:spTgt spid="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2" name="Switch Off-CL.wav"/>
                                        </p:tgtEl>
                                      </p:cMediaNode>
                                    </p:audio>
                                  </p:subTnLst>
                                </p:cTn>
                              </p:par>
                            </p:childTnLst>
                          </p:cTn>
                        </p:par>
                      </p:childTnLst>
                    </p:cTn>
                  </p:par>
                  <p:par>
                    <p:cTn id="31" fill="hold">
                      <p:stCondLst>
                        <p:cond delay="indefinite"/>
                      </p:stCondLst>
                      <p:childTnLst>
                        <p:par>
                          <p:cTn id="32" fill="hold">
                            <p:stCondLst>
                              <p:cond delay="0"/>
                            </p:stCondLst>
                            <p:childTnLst>
                              <p:par>
                                <p:cTn id="33" presetID="2" presetClass="entr" presetSubtype="9"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0-#ppt_w/2"/>
                                          </p:val>
                                        </p:tav>
                                        <p:tav tm="100000">
                                          <p:val>
                                            <p:strVal val="#ppt_x"/>
                                          </p:val>
                                        </p:tav>
                                      </p:tavLst>
                                    </p:anim>
                                    <p:anim calcmode="lin" valueType="num">
                                      <p:cBhvr additive="base">
                                        <p:cTn id="36" dur="500" fill="hold"/>
                                        <p:tgtEl>
                                          <p:spTgt spid="9"/>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2" name="Switch Off-CL.wav"/>
                                        </p:tgtEl>
                                      </p:cMediaNode>
                                    </p:audio>
                                  </p:subTnLst>
                                </p:cTn>
                              </p:par>
                            </p:childTnLst>
                          </p:cTn>
                        </p:par>
                      </p:childTnLst>
                    </p:cTn>
                  </p:par>
                  <p:par>
                    <p:cTn id="37" fill="hold">
                      <p:stCondLst>
                        <p:cond delay="indefinite"/>
                      </p:stCondLst>
                      <p:childTnLst>
                        <p:par>
                          <p:cTn id="38" fill="hold">
                            <p:stCondLst>
                              <p:cond delay="0"/>
                            </p:stCondLst>
                            <p:childTnLst>
                              <p:par>
                                <p:cTn id="39" presetID="2" presetClass="entr" presetSubtype="6"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1+#ppt_w/2"/>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6"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1+#ppt_w/2"/>
                                          </p:val>
                                        </p:tav>
                                        <p:tav tm="100000">
                                          <p:val>
                                            <p:strVal val="#ppt_x"/>
                                          </p:val>
                                        </p:tav>
                                      </p:tavLst>
                                    </p:anim>
                                    <p:anim calcmode="lin" valueType="num">
                                      <p:cBhvr additive="base">
                                        <p:cTn id="4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9"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500" fill="hold"/>
                                        <p:tgtEl>
                                          <p:spTgt spid="12"/>
                                        </p:tgtEl>
                                        <p:attrNameLst>
                                          <p:attrName>ppt_x</p:attrName>
                                        </p:attrNameLst>
                                      </p:cBhvr>
                                      <p:tavLst>
                                        <p:tav tm="0">
                                          <p:val>
                                            <p:strVal val="0-#ppt_w/2"/>
                                          </p:val>
                                        </p:tav>
                                        <p:tav tm="100000">
                                          <p:val>
                                            <p:strVal val="#ppt_x"/>
                                          </p:val>
                                        </p:tav>
                                      </p:tavLst>
                                    </p:anim>
                                    <p:anim calcmode="lin" valueType="num">
                                      <p:cBhvr additive="base">
                                        <p:cTn id="54" dur="500" fill="hold"/>
                                        <p:tgtEl>
                                          <p:spTgt spid="1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2" name="Switch Off-CL.wav"/>
                                        </p:tgtEl>
                                      </p:cMediaNode>
                                    </p:audio>
                                  </p:subTnLst>
                                </p:cTn>
                              </p:par>
                            </p:childTnLst>
                          </p:cTn>
                        </p:par>
                      </p:childTnLst>
                    </p:cTn>
                  </p:par>
                  <p:par>
                    <p:cTn id="55" fill="hold">
                      <p:stCondLst>
                        <p:cond delay="indefinite"/>
                      </p:stCondLst>
                      <p:childTnLst>
                        <p:par>
                          <p:cTn id="56" fill="hold">
                            <p:stCondLst>
                              <p:cond delay="0"/>
                            </p:stCondLst>
                            <p:childTnLst>
                              <p:par>
                                <p:cTn id="57" presetID="2" presetClass="entr" presetSubtype="9"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additive="base">
                                        <p:cTn id="59" dur="500" fill="hold"/>
                                        <p:tgtEl>
                                          <p:spTgt spid="13"/>
                                        </p:tgtEl>
                                        <p:attrNameLst>
                                          <p:attrName>ppt_x</p:attrName>
                                        </p:attrNameLst>
                                      </p:cBhvr>
                                      <p:tavLst>
                                        <p:tav tm="0">
                                          <p:val>
                                            <p:strVal val="0-#ppt_w/2"/>
                                          </p:val>
                                        </p:tav>
                                        <p:tav tm="100000">
                                          <p:val>
                                            <p:strVal val="#ppt_x"/>
                                          </p:val>
                                        </p:tav>
                                      </p:tavLst>
                                    </p:anim>
                                    <p:anim calcmode="lin" valueType="num">
                                      <p:cBhvr additive="base">
                                        <p:cTn id="60" dur="500" fill="hold"/>
                                        <p:tgtEl>
                                          <p:spTgt spid="13"/>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7"/>
                                            </p:cond>
                                          </p:stCondLst>
                                          <p:endCondLst>
                                            <p:cond evt="onStopAudio" delay="0">
                                              <p:tgtEl>
                                                <p:sldTgt/>
                                              </p:tgtEl>
                                            </p:cond>
                                          </p:endCondLst>
                                        </p:cTn>
                                        <p:tgtEl>
                                          <p:sndTgt r:embed="rId2" name="Switch Off-CL.wav"/>
                                        </p:tgtEl>
                                      </p:cMediaNode>
                                    </p:audio>
                                  </p:subTnLst>
                                </p:cTn>
                              </p:par>
                            </p:childTnLst>
                          </p:cTn>
                        </p:par>
                      </p:childTnLst>
                    </p:cTn>
                  </p:par>
                  <p:par>
                    <p:cTn id="61" fill="hold">
                      <p:stCondLst>
                        <p:cond delay="indefinite"/>
                      </p:stCondLst>
                      <p:childTnLst>
                        <p:par>
                          <p:cTn id="62" fill="hold">
                            <p:stCondLst>
                              <p:cond delay="0"/>
                            </p:stCondLst>
                            <p:childTnLst>
                              <p:par>
                                <p:cTn id="63" presetID="2" presetClass="entr" presetSubtype="9"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 calcmode="lin" valueType="num">
                                      <p:cBhvr additive="base">
                                        <p:cTn id="65" dur="500" fill="hold"/>
                                        <p:tgtEl>
                                          <p:spTgt spid="14"/>
                                        </p:tgtEl>
                                        <p:attrNameLst>
                                          <p:attrName>ppt_x</p:attrName>
                                        </p:attrNameLst>
                                      </p:cBhvr>
                                      <p:tavLst>
                                        <p:tav tm="0">
                                          <p:val>
                                            <p:strVal val="0-#ppt_w/2"/>
                                          </p:val>
                                        </p:tav>
                                        <p:tav tm="100000">
                                          <p:val>
                                            <p:strVal val="#ppt_x"/>
                                          </p:val>
                                        </p:tav>
                                      </p:tavLst>
                                    </p:anim>
                                    <p:anim calcmode="lin" valueType="num">
                                      <p:cBhvr additive="base">
                                        <p:cTn id="66" dur="500" fill="hold"/>
                                        <p:tgtEl>
                                          <p:spTgt spid="1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63"/>
                                            </p:cond>
                                          </p:stCondLst>
                                          <p:endCondLst>
                                            <p:cond evt="onStopAudio" delay="0">
                                              <p:tgtEl>
                                                <p:sldTgt/>
                                              </p:tgtEl>
                                            </p:cond>
                                          </p:endCondLst>
                                        </p:cTn>
                                        <p:tgtEl>
                                          <p:sndTgt r:embed="rId2" name="Switch Off-CL.wav"/>
                                        </p:tgtEl>
                                      </p:cMediaNode>
                                    </p:audio>
                                  </p:subTnLst>
                                </p:cTn>
                              </p:par>
                              <p:par>
                                <p:cTn id="67" presetID="10" presetClass="entr" presetSubtype="0" fill="hold" grpId="0" nodeType="with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fade">
                                      <p:cBhvr>
                                        <p:cTn id="69"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2"/>
          <p:cNvSpPr txBox="1">
            <a:spLocks noChangeArrowheads="1"/>
          </p:cNvSpPr>
          <p:nvPr/>
        </p:nvSpPr>
        <p:spPr bwMode="auto">
          <a:xfrm>
            <a:off x="285720" y="500042"/>
            <a:ext cx="8372532" cy="2677656"/>
          </a:xfrm>
          <a:prstGeom prst="rect">
            <a:avLst/>
          </a:prstGeom>
          <a:noFill/>
          <a:ln w="9525">
            <a:noFill/>
            <a:miter lim="800000"/>
            <a:headEnd/>
            <a:tailEnd/>
          </a:ln>
          <a:effectLst/>
        </p:spPr>
        <p:txBody>
          <a:bodyPr wrap="square">
            <a:spAutoFit/>
          </a:bodyPr>
          <a:lstStyle/>
          <a:p>
            <a:pPr algn="just"/>
            <a:r>
              <a:rPr lang="en-US" sz="2800" dirty="0" err="1">
                <a:solidFill>
                  <a:srgbClr val="0000FF"/>
                </a:solidFill>
                <a:latin typeface="Times New Roman" pitchFamily="18" charset="0"/>
                <a:cs typeface="Times New Roman" pitchFamily="18" charset="0"/>
              </a:rPr>
              <a:t>Công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nhân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của</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một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công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ty</a:t>
            </a:r>
            <a:r>
              <a:rPr lang="en-US" sz="2800" dirty="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hưởng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lương</a:t>
            </a:r>
            <a:r>
              <a:rPr lang="en-US" sz="2800" dirty="0" smtClean="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theo</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sản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phẩm</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Làm</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ra</a:t>
            </a:r>
            <a:r>
              <a:rPr lang="en-US" sz="2800" dirty="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một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sản</a:t>
            </a:r>
            <a:r>
              <a:rPr lang="en-US" sz="2800" dirty="0" smtClean="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phẩm</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đúng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quy</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cách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được</a:t>
            </a:r>
            <a:r>
              <a:rPr lang="en-US" sz="2800" dirty="0">
                <a:solidFill>
                  <a:srgbClr val="0000FF"/>
                </a:solidFill>
                <a:latin typeface="Times New Roman" pitchFamily="18" charset="0"/>
                <a:cs typeface="Times New Roman" pitchFamily="18" charset="0"/>
              </a:rPr>
              <a:t> </a:t>
            </a:r>
            <a:r>
              <a:rPr lang="en-US" sz="2800" dirty="0" smtClean="0">
                <a:solidFill>
                  <a:srgbClr val="0000FF"/>
                </a:solidFill>
                <a:latin typeface="Times New Roman" pitchFamily="18" charset="0"/>
                <a:cs typeface="Times New Roman" pitchFamily="18" charset="0"/>
              </a:rPr>
              <a:t>20000 </a:t>
            </a:r>
            <a:r>
              <a:rPr lang="en-US" sz="2800" dirty="0" err="1">
                <a:solidFill>
                  <a:srgbClr val="0000FF"/>
                </a:solidFill>
                <a:latin typeface="Times New Roman" pitchFamily="18" charset="0"/>
                <a:cs typeface="Times New Roman" pitchFamily="18" charset="0"/>
              </a:rPr>
              <a:t>đồng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làm</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ra</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một</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sản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phẩm</a:t>
            </a:r>
            <a:r>
              <a:rPr lang="en-US" sz="2800" dirty="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sai</a:t>
            </a:r>
            <a:r>
              <a:rPr lang="en-US" sz="2800" dirty="0" smtClean="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quy</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cách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bị</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phạt</a:t>
            </a:r>
            <a:r>
              <a:rPr lang="en-US" sz="2800" dirty="0">
                <a:solidFill>
                  <a:srgbClr val="0000FF"/>
                </a:solidFill>
                <a:latin typeface="Times New Roman" pitchFamily="18" charset="0"/>
                <a:cs typeface="Times New Roman" pitchFamily="18" charset="0"/>
              </a:rPr>
              <a:t> 10000 </a:t>
            </a:r>
            <a:r>
              <a:rPr lang="en-US" sz="2800" dirty="0" err="1">
                <a:solidFill>
                  <a:srgbClr val="0000FF"/>
                </a:solidFill>
                <a:latin typeface="Times New Roman" pitchFamily="18" charset="0"/>
                <a:cs typeface="Times New Roman" pitchFamily="18" charset="0"/>
              </a:rPr>
              <a:t>đồng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Tháng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vừa</a:t>
            </a:r>
            <a:r>
              <a:rPr lang="en-US" sz="2800" dirty="0">
                <a:solidFill>
                  <a:srgbClr val="0000FF"/>
                </a:solidFill>
                <a:latin typeface="Times New Roman" pitchFamily="18" charset="0"/>
                <a:cs typeface="Times New Roman" pitchFamily="18" charset="0"/>
              </a:rPr>
              <a:t> qua </a:t>
            </a:r>
            <a:r>
              <a:rPr lang="en-US" sz="2800" dirty="0" err="1">
                <a:solidFill>
                  <a:srgbClr val="0000FF"/>
                </a:solidFill>
                <a:latin typeface="Times New Roman" pitchFamily="18" charset="0"/>
                <a:cs typeface="Times New Roman" pitchFamily="18" charset="0"/>
              </a:rPr>
              <a:t>công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nhân</a:t>
            </a:r>
            <a:r>
              <a:rPr lang="en-US" sz="2800" dirty="0">
                <a:solidFill>
                  <a:srgbClr val="0000FF"/>
                </a:solidFill>
                <a:latin typeface="Times New Roman" pitchFamily="18" charset="0"/>
                <a:cs typeface="Times New Roman" pitchFamily="18" charset="0"/>
              </a:rPr>
              <a:t> A </a:t>
            </a:r>
            <a:r>
              <a:rPr lang="en-US" sz="2800" dirty="0" err="1">
                <a:solidFill>
                  <a:srgbClr val="0000FF"/>
                </a:solidFill>
                <a:latin typeface="Times New Roman" pitchFamily="18" charset="0"/>
                <a:cs typeface="Times New Roman" pitchFamily="18" charset="0"/>
              </a:rPr>
              <a:t>làm</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ra</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được</a:t>
            </a:r>
            <a:r>
              <a:rPr lang="en-US" sz="2800" dirty="0">
                <a:solidFill>
                  <a:srgbClr val="0000FF"/>
                </a:solidFill>
                <a:latin typeface="Times New Roman" pitchFamily="18" charset="0"/>
                <a:cs typeface="Times New Roman" pitchFamily="18" charset="0"/>
              </a:rPr>
              <a:t> 40 </a:t>
            </a:r>
            <a:r>
              <a:rPr lang="en-US" sz="2800" dirty="0" err="1">
                <a:solidFill>
                  <a:srgbClr val="0000FF"/>
                </a:solidFill>
                <a:latin typeface="Times New Roman" pitchFamily="18" charset="0"/>
                <a:cs typeface="Times New Roman" pitchFamily="18" charset="0"/>
              </a:rPr>
              <a:t>sản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phẩm</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đúng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quy</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cách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và</a:t>
            </a:r>
            <a:r>
              <a:rPr lang="en-US" sz="2800" dirty="0">
                <a:solidFill>
                  <a:srgbClr val="0000FF"/>
                </a:solidFill>
                <a:latin typeface="Times New Roman" pitchFamily="18" charset="0"/>
                <a:cs typeface="Times New Roman" pitchFamily="18" charset="0"/>
              </a:rPr>
              <a:t> 10 </a:t>
            </a:r>
            <a:r>
              <a:rPr lang="en-US" sz="2800" dirty="0" err="1">
                <a:solidFill>
                  <a:srgbClr val="0000FF"/>
                </a:solidFill>
                <a:latin typeface="Times New Roman" pitchFamily="18" charset="0"/>
                <a:cs typeface="Times New Roman" pitchFamily="18" charset="0"/>
              </a:rPr>
              <a:t>sản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phẩm</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sai</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quy</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cách</a:t>
            </a:r>
            <a:r>
              <a:rPr lang="en-US" sz="2800" dirty="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Hỏi</a:t>
            </a:r>
            <a:r>
              <a:rPr lang="en-US" sz="2800" dirty="0" smtClean="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lương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của</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công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nhân</a:t>
            </a:r>
            <a:r>
              <a:rPr lang="en-US" sz="2800" dirty="0">
                <a:solidFill>
                  <a:srgbClr val="0000FF"/>
                </a:solidFill>
                <a:latin typeface="Times New Roman" pitchFamily="18" charset="0"/>
                <a:cs typeface="Times New Roman" pitchFamily="18" charset="0"/>
              </a:rPr>
              <a:t> A </a:t>
            </a:r>
            <a:r>
              <a:rPr lang="en-US" sz="2800" dirty="0" err="1">
                <a:solidFill>
                  <a:srgbClr val="0000FF"/>
                </a:solidFill>
                <a:latin typeface="Times New Roman" pitchFamily="18" charset="0"/>
                <a:cs typeface="Times New Roman" pitchFamily="18" charset="0"/>
              </a:rPr>
              <a:t>tháng</a:t>
            </a:r>
            <a:r>
              <a:rPr lang="en-US" sz="2800" dirty="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vừa</a:t>
            </a:r>
            <a:r>
              <a:rPr lang="en-US" sz="2800" dirty="0" smtClean="0">
                <a:solidFill>
                  <a:srgbClr val="0000FF"/>
                </a:solidFill>
                <a:latin typeface="Times New Roman" pitchFamily="18" charset="0"/>
                <a:cs typeface="Times New Roman" pitchFamily="18" charset="0"/>
              </a:rPr>
              <a:t> </a:t>
            </a:r>
            <a:r>
              <a:rPr lang="en-US" sz="2800" dirty="0">
                <a:solidFill>
                  <a:srgbClr val="0000FF"/>
                </a:solidFill>
                <a:latin typeface="Times New Roman" pitchFamily="18" charset="0"/>
                <a:cs typeface="Times New Roman" pitchFamily="18" charset="0"/>
              </a:rPr>
              <a:t>qua </a:t>
            </a:r>
            <a:r>
              <a:rPr lang="en-US" sz="2800" dirty="0" err="1">
                <a:solidFill>
                  <a:srgbClr val="0000FF"/>
                </a:solidFill>
                <a:latin typeface="Times New Roman" pitchFamily="18" charset="0"/>
                <a:cs typeface="Times New Roman" pitchFamily="18" charset="0"/>
              </a:rPr>
              <a:t>là</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bao</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nhiêu</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tiền</a:t>
            </a:r>
            <a:r>
              <a:rPr lang="en-US" sz="2800" dirty="0">
                <a:solidFill>
                  <a:srgbClr val="0000FF"/>
                </a:solidFill>
                <a:latin typeface="Times New Roman" pitchFamily="18" charset="0"/>
                <a:cs typeface="Times New Roman" pitchFamily="18" charset="0"/>
              </a:rPr>
              <a:t>?</a:t>
            </a:r>
          </a:p>
        </p:txBody>
      </p:sp>
      <p:sp>
        <p:nvSpPr>
          <p:cNvPr id="5" name="Text Box 43"/>
          <p:cNvSpPr txBox="1">
            <a:spLocks noChangeArrowheads="1"/>
          </p:cNvSpPr>
          <p:nvPr/>
        </p:nvSpPr>
        <p:spPr bwMode="auto">
          <a:xfrm>
            <a:off x="500034" y="0"/>
            <a:ext cx="1487908" cy="523220"/>
          </a:xfrm>
          <a:prstGeom prst="rect">
            <a:avLst/>
          </a:prstGeom>
          <a:noFill/>
          <a:ln w="9525">
            <a:noFill/>
            <a:miter lim="800000"/>
            <a:headEnd/>
            <a:tailEnd/>
          </a:ln>
          <a:effectLst/>
        </p:spPr>
        <p:txBody>
          <a:bodyPr wrap="none">
            <a:spAutoFit/>
          </a:bodyPr>
          <a:lstStyle/>
          <a:p>
            <a:r>
              <a:rPr lang="en-US" sz="2800" dirty="0" err="1">
                <a:solidFill>
                  <a:srgbClr val="FF0000"/>
                </a:solidFill>
                <a:latin typeface="Times New Roman" pitchFamily="18" charset="0"/>
                <a:cs typeface="Times New Roman" pitchFamily="18" charset="0"/>
              </a:rPr>
              <a:t>Bài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toán</a:t>
            </a:r>
            <a:r>
              <a:rPr lang="en-US" sz="2800" dirty="0">
                <a:solidFill>
                  <a:srgbClr val="FF0000"/>
                </a:solidFill>
                <a:latin typeface="Times New Roman" pitchFamily="18" charset="0"/>
                <a:cs typeface="Times New Roman" pitchFamily="18" charset="0"/>
              </a:rPr>
              <a:t>:</a:t>
            </a:r>
          </a:p>
        </p:txBody>
      </p:sp>
      <p:sp>
        <p:nvSpPr>
          <p:cNvPr id="6" name="AutoShape 56"/>
          <p:cNvSpPr>
            <a:spLocks noChangeArrowheads="1"/>
          </p:cNvSpPr>
          <p:nvPr/>
        </p:nvSpPr>
        <p:spPr bwMode="auto">
          <a:xfrm>
            <a:off x="285720" y="3286124"/>
            <a:ext cx="8572528" cy="1071570"/>
          </a:xfrm>
          <a:prstGeom prst="flowChartAlternateProcess">
            <a:avLst/>
          </a:prstGeom>
          <a:gradFill rotWithShape="1">
            <a:gsLst>
              <a:gs pos="0">
                <a:srgbClr val="FFFFCC"/>
              </a:gs>
              <a:gs pos="100000">
                <a:srgbClr val="FFFF99"/>
              </a:gs>
            </a:gsLst>
            <a:path path="shape">
              <a:fillToRect l="50000" t="50000" r="50000" b="50000"/>
            </a:path>
          </a:gradFill>
          <a:ln w="9525">
            <a:solidFill>
              <a:schemeClr val="tx1"/>
            </a:solidFill>
            <a:miter lim="800000"/>
            <a:headEnd/>
            <a:tailEnd/>
          </a:ln>
          <a:effectLst/>
        </p:spPr>
        <p:txBody>
          <a:bodyPr wrap="none" anchor="ctr"/>
          <a:lstStyle/>
          <a:p>
            <a:pPr algn="ct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Làm</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được</a:t>
            </a:r>
            <a:r>
              <a:rPr lang="en-US" sz="2800" dirty="0">
                <a:solidFill>
                  <a:srgbClr val="0000FF"/>
                </a:solidFill>
                <a:latin typeface="Times New Roman" pitchFamily="18" charset="0"/>
                <a:cs typeface="Times New Roman" pitchFamily="18" charset="0"/>
              </a:rPr>
              <a:t> 1 SP </a:t>
            </a:r>
            <a:r>
              <a:rPr lang="en-US" sz="2800" dirty="0" err="1">
                <a:solidFill>
                  <a:srgbClr val="0000FF"/>
                </a:solidFill>
                <a:latin typeface="Times New Roman" pitchFamily="18" charset="0"/>
                <a:cs typeface="Times New Roman" pitchFamily="18" charset="0"/>
              </a:rPr>
              <a:t>đúng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quy</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cách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được</a:t>
            </a:r>
            <a:r>
              <a:rPr lang="en-US" sz="2800" dirty="0">
                <a:solidFill>
                  <a:srgbClr val="0000FF"/>
                </a:solidFill>
                <a:latin typeface="Times New Roman" pitchFamily="18" charset="0"/>
                <a:cs typeface="Times New Roman" pitchFamily="18" charset="0"/>
              </a:rPr>
              <a:t> 20000 </a:t>
            </a:r>
            <a:r>
              <a:rPr lang="en-US" sz="2800" dirty="0" err="1">
                <a:solidFill>
                  <a:srgbClr val="0000FF"/>
                </a:solidFill>
                <a:latin typeface="Times New Roman" pitchFamily="18" charset="0"/>
                <a:cs typeface="Times New Roman" pitchFamily="18" charset="0"/>
              </a:rPr>
              <a:t>đồng</a:t>
            </a:r>
            <a:endParaRPr lang="en-US" sz="2800" dirty="0">
              <a:solidFill>
                <a:srgbClr val="0000FF"/>
              </a:solidFill>
              <a:latin typeface="Times New Roman" pitchFamily="18" charset="0"/>
              <a:cs typeface="Times New Roman" pitchFamily="18" charset="0"/>
            </a:endParaRPr>
          </a:p>
          <a:p>
            <a:pPr algn="ctr"/>
            <a:r>
              <a:rPr lang="en-US" sz="2800" dirty="0" err="1">
                <a:solidFill>
                  <a:srgbClr val="0000FF"/>
                </a:solidFill>
                <a:latin typeface="Times New Roman" pitchFamily="18" charset="0"/>
                <a:cs typeface="Times New Roman" pitchFamily="18" charset="0"/>
              </a:rPr>
              <a:t>Làm</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được</a:t>
            </a:r>
            <a:r>
              <a:rPr lang="en-US" sz="2800" dirty="0">
                <a:solidFill>
                  <a:srgbClr val="0000FF"/>
                </a:solidFill>
                <a:latin typeface="Times New Roman" pitchFamily="18" charset="0"/>
                <a:cs typeface="Times New Roman" pitchFamily="18" charset="0"/>
              </a:rPr>
              <a:t> 40 SP </a:t>
            </a:r>
            <a:r>
              <a:rPr lang="en-US" sz="2800" dirty="0" err="1">
                <a:solidFill>
                  <a:srgbClr val="0000FF"/>
                </a:solidFill>
                <a:latin typeface="Times New Roman" pitchFamily="18" charset="0"/>
                <a:cs typeface="Times New Roman" pitchFamily="18" charset="0"/>
              </a:rPr>
              <a:t>đúng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quy</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cách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được</a:t>
            </a:r>
            <a:r>
              <a:rPr lang="en-US" sz="2800" dirty="0">
                <a:solidFill>
                  <a:srgbClr val="0000FF"/>
                </a:solidFill>
                <a:latin typeface="Times New Roman" pitchFamily="18" charset="0"/>
                <a:cs typeface="Times New Roman" pitchFamily="18" charset="0"/>
              </a:rPr>
              <a:t>    ? </a:t>
            </a:r>
            <a:r>
              <a:rPr lang="en-US" sz="2800" dirty="0" err="1">
                <a:solidFill>
                  <a:srgbClr val="0000FF"/>
                </a:solidFill>
                <a:latin typeface="Times New Roman" pitchFamily="18" charset="0"/>
                <a:cs typeface="Times New Roman" pitchFamily="18" charset="0"/>
              </a:rPr>
              <a:t>đồng</a:t>
            </a:r>
            <a:endParaRPr lang="en-US" sz="2800" dirty="0">
              <a:solidFill>
                <a:srgbClr val="0000FF"/>
              </a:solidFill>
              <a:latin typeface="Times New Roman" pitchFamily="18" charset="0"/>
              <a:cs typeface="Times New Roman" pitchFamily="18" charset="0"/>
            </a:endParaRPr>
          </a:p>
        </p:txBody>
      </p:sp>
      <p:sp>
        <p:nvSpPr>
          <p:cNvPr id="7" name="AutoShape 58"/>
          <p:cNvSpPr>
            <a:spLocks noChangeArrowheads="1"/>
          </p:cNvSpPr>
          <p:nvPr/>
        </p:nvSpPr>
        <p:spPr bwMode="auto">
          <a:xfrm>
            <a:off x="214282" y="4643446"/>
            <a:ext cx="8572560" cy="1214446"/>
          </a:xfrm>
          <a:prstGeom prst="flowChartAlternateProcess">
            <a:avLst/>
          </a:prstGeom>
          <a:gradFill rotWithShape="1">
            <a:gsLst>
              <a:gs pos="0">
                <a:srgbClr val="FFFFCC"/>
              </a:gs>
              <a:gs pos="100000">
                <a:srgbClr val="FFFF99"/>
              </a:gs>
            </a:gsLst>
            <a:path path="shape">
              <a:fillToRect l="50000" t="50000" r="50000" b="50000"/>
            </a:path>
          </a:gradFill>
          <a:ln w="9525">
            <a:solidFill>
              <a:schemeClr val="tx1"/>
            </a:solidFill>
            <a:miter lim="800000"/>
            <a:headEnd/>
            <a:tailEnd/>
          </a:ln>
          <a:effectLst/>
        </p:spPr>
        <p:txBody>
          <a:bodyPr wrap="none" anchor="ctr"/>
          <a:lstStyle/>
          <a:p>
            <a:pPr algn="ct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Làm</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ra</a:t>
            </a:r>
            <a:r>
              <a:rPr lang="en-US" sz="2800" dirty="0">
                <a:solidFill>
                  <a:srgbClr val="0000FF"/>
                </a:solidFill>
                <a:latin typeface="Times New Roman" pitchFamily="18" charset="0"/>
                <a:cs typeface="Times New Roman" pitchFamily="18" charset="0"/>
              </a:rPr>
              <a:t> 1 SP </a:t>
            </a:r>
            <a:r>
              <a:rPr lang="en-US" sz="2800" dirty="0" err="1">
                <a:solidFill>
                  <a:srgbClr val="0000FF"/>
                </a:solidFill>
                <a:latin typeface="Times New Roman" pitchFamily="18" charset="0"/>
                <a:cs typeface="Times New Roman" pitchFamily="18" charset="0"/>
              </a:rPr>
              <a:t>sai</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quy</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cách</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bị</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trừ</a:t>
            </a:r>
            <a:r>
              <a:rPr lang="en-US" sz="2800" dirty="0">
                <a:solidFill>
                  <a:srgbClr val="0000FF"/>
                </a:solidFill>
                <a:latin typeface="Times New Roman" pitchFamily="18" charset="0"/>
                <a:cs typeface="Times New Roman" pitchFamily="18" charset="0"/>
              </a:rPr>
              <a:t> 10000 </a:t>
            </a:r>
            <a:r>
              <a:rPr lang="en-US" sz="2800" dirty="0" err="1" smtClean="0">
                <a:solidFill>
                  <a:srgbClr val="0000FF"/>
                </a:solidFill>
                <a:latin typeface="Times New Roman" pitchFamily="18" charset="0"/>
                <a:cs typeface="Times New Roman" pitchFamily="18" charset="0"/>
              </a:rPr>
              <a:t>đồng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nghĩa</a:t>
            </a:r>
            <a:r>
              <a:rPr lang="en-US" sz="2800" dirty="0" smtClean="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là</a:t>
            </a:r>
            <a:r>
              <a:rPr lang="en-US" sz="2800" dirty="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được</a:t>
            </a:r>
            <a:endParaRPr lang="en-US" sz="2800" dirty="0" smtClean="0">
              <a:solidFill>
                <a:srgbClr val="0000FF"/>
              </a:solidFill>
              <a:latin typeface="Times New Roman" pitchFamily="18" charset="0"/>
              <a:cs typeface="Times New Roman" pitchFamily="18" charset="0"/>
            </a:endParaRPr>
          </a:p>
          <a:p>
            <a:pPr algn="just"/>
            <a:r>
              <a:rPr lang="en-US" sz="2800" dirty="0" smtClean="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thêm</a:t>
            </a:r>
            <a:r>
              <a:rPr lang="en-US" sz="2800" dirty="0">
                <a:solidFill>
                  <a:srgbClr val="0000FF"/>
                </a:solidFill>
                <a:latin typeface="Times New Roman" pitchFamily="18" charset="0"/>
                <a:cs typeface="Times New Roman" pitchFamily="18" charset="0"/>
              </a:rPr>
              <a:t> -</a:t>
            </a:r>
            <a:r>
              <a:rPr lang="en-US" sz="2800" dirty="0" smtClean="0">
                <a:solidFill>
                  <a:srgbClr val="0000FF"/>
                </a:solidFill>
                <a:latin typeface="Times New Roman" pitchFamily="18" charset="0"/>
                <a:cs typeface="Times New Roman" pitchFamily="18" charset="0"/>
              </a:rPr>
              <a:t>10000đồng.Vậy </a:t>
            </a:r>
            <a:r>
              <a:rPr lang="en-US" sz="2800" dirty="0" err="1">
                <a:solidFill>
                  <a:srgbClr val="0000FF"/>
                </a:solidFill>
                <a:latin typeface="Times New Roman" pitchFamily="18" charset="0"/>
                <a:cs typeface="Times New Roman" pitchFamily="18" charset="0"/>
              </a:rPr>
              <a:t>làm</a:t>
            </a:r>
            <a:r>
              <a:rPr lang="en-US" sz="2800" dirty="0">
                <a:solidFill>
                  <a:srgbClr val="0000FF"/>
                </a:solidFill>
                <a:latin typeface="Times New Roman" pitchFamily="18" charset="0"/>
                <a:cs typeface="Times New Roman" pitchFamily="18" charset="0"/>
              </a:rPr>
              <a:t>  10 SP </a:t>
            </a:r>
            <a:r>
              <a:rPr lang="en-US" sz="2800" dirty="0" err="1">
                <a:solidFill>
                  <a:srgbClr val="0000FF"/>
                </a:solidFill>
                <a:latin typeface="Times New Roman" pitchFamily="18" charset="0"/>
                <a:cs typeface="Times New Roman" pitchFamily="18" charset="0"/>
              </a:rPr>
              <a:t>sai</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quy</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cách</a:t>
            </a:r>
            <a:r>
              <a:rPr lang="en-US" sz="2800" dirty="0">
                <a:solidFill>
                  <a:srgbClr val="0000FF"/>
                </a:solidFill>
                <a:latin typeface="Times New Roman" pitchFamily="18" charset="0"/>
                <a:cs typeface="Times New Roman" pitchFamily="18" charset="0"/>
              </a:rPr>
              <a:t> </a:t>
            </a:r>
            <a:endParaRPr lang="en-US" sz="2800" dirty="0" smtClean="0">
              <a:solidFill>
                <a:srgbClr val="0000FF"/>
              </a:solidFill>
              <a:latin typeface="Times New Roman" pitchFamily="18" charset="0"/>
              <a:cs typeface="Times New Roman" pitchFamily="18" charset="0"/>
            </a:endParaRPr>
          </a:p>
          <a:p>
            <a:pPr algn="just"/>
            <a:r>
              <a:rPr lang="en-US" sz="2800" dirty="0" err="1" smtClean="0">
                <a:solidFill>
                  <a:srgbClr val="0000FF"/>
                </a:solidFill>
                <a:latin typeface="Times New Roman" pitchFamily="18" charset="0"/>
                <a:cs typeface="Times New Roman" pitchFamily="18" charset="0"/>
              </a:rPr>
              <a:t>được</a:t>
            </a:r>
            <a:r>
              <a:rPr lang="en-US" sz="2800" dirty="0" smtClean="0">
                <a:solidFill>
                  <a:srgbClr val="0000FF"/>
                </a:solidFill>
                <a:latin typeface="Times New Roman" pitchFamily="18" charset="0"/>
                <a:cs typeface="Times New Roman" pitchFamily="18" charset="0"/>
              </a:rPr>
              <a:t>    </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đồng</a:t>
            </a:r>
            <a:endParaRPr lang="en-US" sz="2800"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6"/>
                                        </p:tgtEl>
                                        <p:attrNameLst>
                                          <p:attrName>style.visibility</p:attrName>
                                        </p:attrNameLst>
                                      </p:cBhvr>
                                      <p:to>
                                        <p:strVal val="visible"/>
                                      </p:to>
                                    </p:set>
                                    <p:anim calcmode="discrete" valueType="clr">
                                      <p:cBhvr override="childStyle">
                                        <p:cTn id="19"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6"/>
                                        </p:tgtEl>
                                        <p:attrNameLst>
                                          <p:attrName>fillcolor</p:attrName>
                                        </p:attrNameLst>
                                      </p:cBhvr>
                                      <p:tavLst>
                                        <p:tav tm="0">
                                          <p:val>
                                            <p:clrVal>
                                              <a:schemeClr val="accent2"/>
                                            </p:clrVal>
                                          </p:val>
                                        </p:tav>
                                        <p:tav tm="50000">
                                          <p:val>
                                            <p:clrVal>
                                              <a:schemeClr val="hlink"/>
                                            </p:clrVal>
                                          </p:val>
                                        </p:tav>
                                      </p:tavLst>
                                    </p:anim>
                                    <p:set>
                                      <p:cBhvr>
                                        <p:cTn id="21" dur="80"/>
                                        <p:tgtEl>
                                          <p:spTgt spid="6"/>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grpId="0" nodeType="clickEffect">
                                  <p:stCondLst>
                                    <p:cond delay="0"/>
                                  </p:stCondLst>
                                  <p:iterate type="lt">
                                    <p:tmPct val="50000"/>
                                  </p:iterate>
                                  <p:childTnLst>
                                    <p:set>
                                      <p:cBhvr>
                                        <p:cTn id="25" dur="1" fill="hold">
                                          <p:stCondLst>
                                            <p:cond delay="0"/>
                                          </p:stCondLst>
                                        </p:cTn>
                                        <p:tgtEl>
                                          <p:spTgt spid="7"/>
                                        </p:tgtEl>
                                        <p:attrNameLst>
                                          <p:attrName>style.visibility</p:attrName>
                                        </p:attrNameLst>
                                      </p:cBhvr>
                                      <p:to>
                                        <p:strVal val="visible"/>
                                      </p:to>
                                    </p:set>
                                    <p:anim calcmode="discrete" valueType="clr">
                                      <p:cBhvr override="childStyle">
                                        <p:cTn id="26"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7"/>
                                        </p:tgtEl>
                                        <p:attrNameLst>
                                          <p:attrName>fillcolor</p:attrName>
                                        </p:attrNameLst>
                                      </p:cBhvr>
                                      <p:tavLst>
                                        <p:tav tm="0">
                                          <p:val>
                                            <p:clrVal>
                                              <a:schemeClr val="accent2"/>
                                            </p:clrVal>
                                          </p:val>
                                        </p:tav>
                                        <p:tav tm="50000">
                                          <p:val>
                                            <p:clrVal>
                                              <a:schemeClr val="hlink"/>
                                            </p:clrVal>
                                          </p:val>
                                        </p:tav>
                                      </p:tavLst>
                                    </p:anim>
                                    <p:set>
                                      <p:cBhvr>
                                        <p:cTn id="28" dur="80"/>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714348" y="500042"/>
            <a:ext cx="6357937" cy="3046988"/>
          </a:xfrm>
          <a:prstGeom prst="rect">
            <a:avLst/>
          </a:prstGeom>
          <a:noFill/>
          <a:ln w="9525">
            <a:noFill/>
            <a:miter lim="800000"/>
            <a:headEnd/>
            <a:tailEnd/>
          </a:ln>
        </p:spPr>
        <p:txBody>
          <a:bodyPr anchor="ctr">
            <a:spAutoFit/>
          </a:bodyPr>
          <a:lstStyle/>
          <a:p>
            <a:pPr algn="just">
              <a:lnSpc>
                <a:spcPct val="150000"/>
              </a:lnSpc>
            </a:pPr>
            <a:r>
              <a:rPr lang="es-AR" sz="3200" b="1" u="sng" dirty="0" err="1">
                <a:latin typeface="Times New Roman" pitchFamily="18" charset="0"/>
                <a:ea typeface="Calibri" pitchFamily="34" charset="0"/>
                <a:cs typeface="Times New Roman" pitchFamily="18" charset="0"/>
              </a:rPr>
              <a:t>Bài</a:t>
            </a:r>
            <a:r>
              <a:rPr lang="es-AR" sz="3200" b="1" u="sng" dirty="0">
                <a:latin typeface="Times New Roman" pitchFamily="18" charset="0"/>
                <a:ea typeface="Calibri" pitchFamily="34" charset="0"/>
                <a:cs typeface="Times New Roman" pitchFamily="18" charset="0"/>
              </a:rPr>
              <a:t> </a:t>
            </a:r>
            <a:r>
              <a:rPr lang="es-AR" sz="3200" b="1" u="sng" dirty="0" smtClean="0">
                <a:latin typeface="Times New Roman" pitchFamily="18" charset="0"/>
                <a:ea typeface="Calibri" pitchFamily="34" charset="0"/>
                <a:cs typeface="Times New Roman" pitchFamily="18" charset="0"/>
              </a:rPr>
              <a:t>75 (SGK – 89) </a:t>
            </a:r>
            <a:r>
              <a:rPr lang="es-AR" sz="3200" b="1" dirty="0" smtClean="0">
                <a:latin typeface="Times New Roman" pitchFamily="18" charset="0"/>
                <a:ea typeface="Calibri" pitchFamily="34" charset="0"/>
                <a:cs typeface="Times New Roman" pitchFamily="18" charset="0"/>
              </a:rPr>
              <a:t>So </a:t>
            </a:r>
            <a:r>
              <a:rPr lang="es-AR" sz="3200" b="1" dirty="0" err="1" smtClean="0">
                <a:latin typeface="Times New Roman" pitchFamily="18" charset="0"/>
                <a:ea typeface="Calibri" pitchFamily="34" charset="0"/>
                <a:cs typeface="Times New Roman" pitchFamily="18" charset="0"/>
              </a:rPr>
              <a:t>sánh</a:t>
            </a:r>
            <a:r>
              <a:rPr lang="es-AR" sz="3200" b="1" dirty="0" smtClean="0">
                <a:latin typeface="Times New Roman" pitchFamily="18" charset="0"/>
                <a:ea typeface="Calibri" pitchFamily="34" charset="0"/>
                <a:cs typeface="Times New Roman" pitchFamily="18" charset="0"/>
              </a:rPr>
              <a:t>:</a:t>
            </a:r>
            <a:endParaRPr lang="en-US" sz="3200" b="1" dirty="0">
              <a:ea typeface="Calibri" pitchFamily="34" charset="0"/>
              <a:cs typeface="Times New Roman" pitchFamily="18" charset="0"/>
            </a:endParaRPr>
          </a:p>
          <a:p>
            <a:pPr lvl="1" algn="just" eaLnBrk="0" hangingPunct="0">
              <a:lnSpc>
                <a:spcPct val="150000"/>
              </a:lnSpc>
            </a:pPr>
            <a:r>
              <a:rPr lang="es-AR" sz="3200" dirty="0">
                <a:latin typeface="Times New Roman" pitchFamily="18" charset="0"/>
                <a:ea typeface="Calibri" pitchFamily="34" charset="0"/>
                <a:cs typeface="Times New Roman" pitchFamily="18" charset="0"/>
              </a:rPr>
              <a:t>a) </a:t>
            </a:r>
            <a:r>
              <a:rPr lang="es-AR" sz="3200" dirty="0" smtClean="0">
                <a:latin typeface="Times New Roman" pitchFamily="18" charset="0"/>
                <a:ea typeface="Calibri" pitchFamily="34" charset="0"/>
                <a:cs typeface="Times New Roman" pitchFamily="18" charset="0"/>
              </a:rPr>
              <a:t>(-67).8 </a:t>
            </a:r>
            <a:r>
              <a:rPr lang="es-AR" sz="3200" dirty="0" err="1" smtClean="0">
                <a:latin typeface="Times New Roman" pitchFamily="18" charset="0"/>
                <a:ea typeface="Calibri" pitchFamily="34" charset="0"/>
                <a:cs typeface="Times New Roman" pitchFamily="18" charset="0"/>
              </a:rPr>
              <a:t>với</a:t>
            </a:r>
            <a:r>
              <a:rPr lang="es-AR" sz="3200" dirty="0" smtClean="0">
                <a:latin typeface="Times New Roman" pitchFamily="18" charset="0"/>
                <a:ea typeface="Calibri" pitchFamily="34" charset="0"/>
                <a:cs typeface="Times New Roman" pitchFamily="18" charset="0"/>
              </a:rPr>
              <a:t> </a:t>
            </a:r>
            <a:r>
              <a:rPr lang="es-AR" sz="3200" dirty="0">
                <a:latin typeface="Times New Roman" pitchFamily="18" charset="0"/>
                <a:ea typeface="Calibri" pitchFamily="34" charset="0"/>
                <a:cs typeface="Times New Roman" pitchFamily="18" charset="0"/>
              </a:rPr>
              <a:t>0</a:t>
            </a:r>
            <a:endParaRPr lang="en-US" sz="3200" dirty="0"/>
          </a:p>
          <a:p>
            <a:pPr lvl="1" algn="just" eaLnBrk="0" hangingPunct="0">
              <a:lnSpc>
                <a:spcPct val="150000"/>
              </a:lnSpc>
            </a:pPr>
            <a:r>
              <a:rPr lang="es-AR" sz="3200" dirty="0">
                <a:latin typeface="Times New Roman" pitchFamily="18" charset="0"/>
                <a:cs typeface="Calibri" pitchFamily="34" charset="0"/>
              </a:rPr>
              <a:t>b) </a:t>
            </a:r>
            <a:r>
              <a:rPr lang="es-AR" sz="3200" dirty="0" smtClean="0">
                <a:latin typeface="Times New Roman" pitchFamily="18" charset="0"/>
                <a:cs typeface="Calibri" pitchFamily="34" charset="0"/>
              </a:rPr>
              <a:t>15. (-3) </a:t>
            </a:r>
            <a:r>
              <a:rPr lang="es-AR" sz="3200" dirty="0" err="1" smtClean="0">
                <a:latin typeface="Times New Roman" pitchFamily="18" charset="0"/>
                <a:cs typeface="Calibri" pitchFamily="34" charset="0"/>
              </a:rPr>
              <a:t>với</a:t>
            </a:r>
            <a:r>
              <a:rPr lang="es-AR" sz="3200" dirty="0" smtClean="0">
                <a:latin typeface="Times New Roman" pitchFamily="18" charset="0"/>
                <a:cs typeface="Calibri" pitchFamily="34" charset="0"/>
              </a:rPr>
              <a:t> 15</a:t>
            </a:r>
            <a:endParaRPr lang="en-US" sz="3200" dirty="0"/>
          </a:p>
          <a:p>
            <a:pPr lvl="1" algn="just" eaLnBrk="0" hangingPunct="0">
              <a:lnSpc>
                <a:spcPct val="150000"/>
              </a:lnSpc>
            </a:pPr>
            <a:r>
              <a:rPr lang="es-AR" sz="3200" dirty="0">
                <a:latin typeface="Times New Roman" pitchFamily="18" charset="0"/>
                <a:cs typeface="Calibri" pitchFamily="34" charset="0"/>
              </a:rPr>
              <a:t>c) </a:t>
            </a:r>
            <a:r>
              <a:rPr lang="es-AR" sz="3200" dirty="0" smtClean="0">
                <a:latin typeface="Times New Roman" pitchFamily="18" charset="0"/>
                <a:cs typeface="Calibri" pitchFamily="34" charset="0"/>
              </a:rPr>
              <a:t>(-7).2 </a:t>
            </a:r>
            <a:r>
              <a:rPr lang="es-AR" sz="3200" dirty="0" err="1" smtClean="0">
                <a:latin typeface="Times New Roman" pitchFamily="18" charset="0"/>
                <a:cs typeface="Calibri" pitchFamily="34" charset="0"/>
              </a:rPr>
              <a:t>với</a:t>
            </a:r>
            <a:r>
              <a:rPr lang="es-AR" sz="3200" dirty="0" smtClean="0">
                <a:latin typeface="Times New Roman" pitchFamily="18" charset="0"/>
                <a:cs typeface="Calibri" pitchFamily="34" charset="0"/>
              </a:rPr>
              <a:t> -7</a:t>
            </a:r>
            <a:endParaRPr lang="en-US" sz="3200" dirty="0"/>
          </a:p>
        </p:txBody>
      </p:sp>
      <p:sp>
        <p:nvSpPr>
          <p:cNvPr id="5" name="Rectangle 4"/>
          <p:cNvSpPr/>
          <p:nvPr/>
        </p:nvSpPr>
        <p:spPr>
          <a:xfrm>
            <a:off x="714348" y="3571876"/>
            <a:ext cx="2836033" cy="830997"/>
          </a:xfrm>
          <a:prstGeom prst="rect">
            <a:avLst/>
          </a:prstGeom>
        </p:spPr>
        <p:txBody>
          <a:bodyPr wrap="none">
            <a:spAutoFit/>
          </a:bodyPr>
          <a:lstStyle/>
          <a:p>
            <a:pPr lvl="1" algn="just" eaLnBrk="0" hangingPunct="0">
              <a:lnSpc>
                <a:spcPct val="150000"/>
              </a:lnSpc>
            </a:pPr>
            <a:r>
              <a:rPr lang="es-AR" sz="3200" dirty="0" smtClean="0">
                <a:latin typeface="Times New Roman" pitchFamily="18" charset="0"/>
                <a:ea typeface="Calibri" pitchFamily="34" charset="0"/>
                <a:cs typeface="Times New Roman" pitchFamily="18" charset="0"/>
              </a:rPr>
              <a:t>a) (-67).8 &lt; 0</a:t>
            </a:r>
            <a:endParaRPr lang="en-US" sz="3200" dirty="0"/>
          </a:p>
        </p:txBody>
      </p:sp>
      <p:sp>
        <p:nvSpPr>
          <p:cNvPr id="6" name="Rectangle 5"/>
          <p:cNvSpPr/>
          <p:nvPr/>
        </p:nvSpPr>
        <p:spPr>
          <a:xfrm>
            <a:off x="642910" y="4214818"/>
            <a:ext cx="3166251" cy="830997"/>
          </a:xfrm>
          <a:prstGeom prst="rect">
            <a:avLst/>
          </a:prstGeom>
        </p:spPr>
        <p:txBody>
          <a:bodyPr wrap="none">
            <a:spAutoFit/>
          </a:bodyPr>
          <a:lstStyle/>
          <a:p>
            <a:pPr lvl="1" algn="just" eaLnBrk="0" hangingPunct="0">
              <a:lnSpc>
                <a:spcPct val="150000"/>
              </a:lnSpc>
            </a:pPr>
            <a:r>
              <a:rPr lang="es-AR" sz="3200" dirty="0" smtClean="0">
                <a:latin typeface="Times New Roman" pitchFamily="18" charset="0"/>
                <a:cs typeface="Calibri" pitchFamily="34" charset="0"/>
              </a:rPr>
              <a:t>b) 15. (-3) &lt; 15</a:t>
            </a:r>
            <a:endParaRPr lang="en-US" sz="3200" dirty="0"/>
          </a:p>
        </p:txBody>
      </p:sp>
      <p:sp>
        <p:nvSpPr>
          <p:cNvPr id="7" name="Rectangle 6"/>
          <p:cNvSpPr/>
          <p:nvPr/>
        </p:nvSpPr>
        <p:spPr>
          <a:xfrm>
            <a:off x="571472" y="4929198"/>
            <a:ext cx="2767104" cy="830997"/>
          </a:xfrm>
          <a:prstGeom prst="rect">
            <a:avLst/>
          </a:prstGeom>
        </p:spPr>
        <p:txBody>
          <a:bodyPr wrap="none">
            <a:spAutoFit/>
          </a:bodyPr>
          <a:lstStyle/>
          <a:p>
            <a:pPr lvl="1" algn="just" eaLnBrk="0" hangingPunct="0">
              <a:lnSpc>
                <a:spcPct val="150000"/>
              </a:lnSpc>
            </a:pPr>
            <a:r>
              <a:rPr lang="es-AR" sz="3200" dirty="0" smtClean="0">
                <a:latin typeface="Times New Roman" pitchFamily="18" charset="0"/>
                <a:cs typeface="Calibri" pitchFamily="34" charset="0"/>
              </a:rPr>
              <a:t>c) (-7).2 &lt; -7</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5"/>
                                        </p:tgtEl>
                                        <p:attrNameLst>
                                          <p:attrName>style.visibility</p:attrName>
                                        </p:attrNameLst>
                                      </p:cBhvr>
                                      <p:to>
                                        <p:strVal val="visible"/>
                                      </p:to>
                                    </p:set>
                                    <p:anim calcmode="discrete" valueType="clr">
                                      <p:cBhvr override="childStyle">
                                        <p:cTn id="14"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5"/>
                                        </p:tgtEl>
                                        <p:attrNameLst>
                                          <p:attrName>fillcolor</p:attrName>
                                        </p:attrNameLst>
                                      </p:cBhvr>
                                      <p:tavLst>
                                        <p:tav tm="0">
                                          <p:val>
                                            <p:clrVal>
                                              <a:schemeClr val="accent2"/>
                                            </p:clrVal>
                                          </p:val>
                                        </p:tav>
                                        <p:tav tm="50000">
                                          <p:val>
                                            <p:clrVal>
                                              <a:schemeClr val="hlink"/>
                                            </p:clrVal>
                                          </p:val>
                                        </p:tav>
                                      </p:tavLst>
                                    </p:anim>
                                    <p:set>
                                      <p:cBhvr>
                                        <p:cTn id="16" dur="80"/>
                                        <p:tgtEl>
                                          <p:spTgt spid="5"/>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6"/>
                                        </p:tgtEl>
                                        <p:attrNameLst>
                                          <p:attrName>style.visibility</p:attrName>
                                        </p:attrNameLst>
                                      </p:cBhvr>
                                      <p:to>
                                        <p:strVal val="visible"/>
                                      </p:to>
                                    </p:set>
                                    <p:anim calcmode="discrete" valueType="clr">
                                      <p:cBhvr override="childStyle">
                                        <p:cTn id="21"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6"/>
                                        </p:tgtEl>
                                        <p:attrNameLst>
                                          <p:attrName>fillcolor</p:attrName>
                                        </p:attrNameLst>
                                      </p:cBhvr>
                                      <p:tavLst>
                                        <p:tav tm="0">
                                          <p:val>
                                            <p:clrVal>
                                              <a:schemeClr val="accent2"/>
                                            </p:clrVal>
                                          </p:val>
                                        </p:tav>
                                        <p:tav tm="50000">
                                          <p:val>
                                            <p:clrVal>
                                              <a:schemeClr val="hlink"/>
                                            </p:clrVal>
                                          </p:val>
                                        </p:tav>
                                      </p:tavLst>
                                    </p:anim>
                                    <p:set>
                                      <p:cBhvr>
                                        <p:cTn id="23" dur="80"/>
                                        <p:tgtEl>
                                          <p:spTgt spid="6"/>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7"/>
                                        </p:tgtEl>
                                        <p:attrNameLst>
                                          <p:attrName>style.visibility</p:attrName>
                                        </p:attrNameLst>
                                      </p:cBhvr>
                                      <p:to>
                                        <p:strVal val="visible"/>
                                      </p:to>
                                    </p:set>
                                    <p:anim calcmode="discrete" valueType="clr">
                                      <p:cBhvr override="childStyle">
                                        <p:cTn id="28"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7"/>
                                        </p:tgtEl>
                                        <p:attrNameLst>
                                          <p:attrName>fillcolor</p:attrName>
                                        </p:attrNameLst>
                                      </p:cBhvr>
                                      <p:tavLst>
                                        <p:tav tm="0">
                                          <p:val>
                                            <p:clrVal>
                                              <a:schemeClr val="accent2"/>
                                            </p:clrVal>
                                          </p:val>
                                        </p:tav>
                                        <p:tav tm="50000">
                                          <p:val>
                                            <p:clrVal>
                                              <a:schemeClr val="hlink"/>
                                            </p:clrVal>
                                          </p:val>
                                        </p:tav>
                                      </p:tavLst>
                                    </p:anim>
                                    <p:set>
                                      <p:cBhvr>
                                        <p:cTn id="30" dur="80"/>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 Box 5"/>
          <p:cNvSpPr txBox="1">
            <a:spLocks noChangeArrowheads="1"/>
          </p:cNvSpPr>
          <p:nvPr/>
        </p:nvSpPr>
        <p:spPr bwMode="auto">
          <a:xfrm>
            <a:off x="381000" y="1047750"/>
            <a:ext cx="8153400" cy="523875"/>
          </a:xfrm>
          <a:prstGeom prst="rect">
            <a:avLst/>
          </a:prstGeom>
          <a:noFill/>
          <a:ln w="9525">
            <a:noFill/>
            <a:miter lim="800000"/>
            <a:headEnd/>
            <a:tailEnd/>
          </a:ln>
        </p:spPr>
        <p:txBody>
          <a:bodyPr>
            <a:spAutoFit/>
          </a:bodyPr>
          <a:lstStyle/>
          <a:p>
            <a:pPr>
              <a:spcBef>
                <a:spcPct val="50000"/>
              </a:spcBef>
            </a:pPr>
            <a:r>
              <a:rPr lang="en-US" sz="2800" b="1" i="1" u="sng">
                <a:solidFill>
                  <a:srgbClr val="FF0000"/>
                </a:solidFill>
                <a:latin typeface="Times New Roman" pitchFamily="18" charset="0"/>
                <a:cs typeface="Times New Roman" pitchFamily="18" charset="0"/>
              </a:rPr>
              <a:t>Đố:</a:t>
            </a:r>
            <a:r>
              <a:rPr lang="en-US" sz="2800">
                <a:latin typeface="Times New Roman" pitchFamily="18" charset="0"/>
                <a:cs typeface="Times New Roman" pitchFamily="18" charset="0"/>
              </a:rPr>
              <a:t> Giáo sư toán học nổi tiếng người Việt Nam?</a:t>
            </a:r>
          </a:p>
        </p:txBody>
      </p:sp>
      <p:sp>
        <p:nvSpPr>
          <p:cNvPr id="36" name="Text Box 7"/>
          <p:cNvSpPr txBox="1">
            <a:spLocks noChangeArrowheads="1"/>
          </p:cNvSpPr>
          <p:nvPr/>
        </p:nvSpPr>
        <p:spPr bwMode="auto">
          <a:xfrm>
            <a:off x="285750" y="1905000"/>
            <a:ext cx="533400" cy="523875"/>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Times New Roman" pitchFamily="18" charset="0"/>
                <a:cs typeface="Times New Roman" pitchFamily="18" charset="0"/>
              </a:rPr>
              <a:t>H</a:t>
            </a:r>
          </a:p>
        </p:txBody>
      </p:sp>
      <p:sp>
        <p:nvSpPr>
          <p:cNvPr id="11268" name="Line 17"/>
          <p:cNvSpPr>
            <a:spLocks noChangeShapeType="1"/>
          </p:cNvSpPr>
          <p:nvPr/>
        </p:nvSpPr>
        <p:spPr bwMode="auto">
          <a:xfrm>
            <a:off x="214313" y="2765425"/>
            <a:ext cx="0" cy="0"/>
          </a:xfrm>
          <a:prstGeom prst="line">
            <a:avLst/>
          </a:prstGeom>
          <a:noFill/>
          <a:ln w="9525">
            <a:solidFill>
              <a:schemeClr val="tx1"/>
            </a:solidFill>
            <a:round/>
            <a:headEnd/>
            <a:tailEnd/>
          </a:ln>
        </p:spPr>
        <p:txBody>
          <a:bodyPr/>
          <a:lstStyle/>
          <a:p>
            <a:endParaRPr lang="en-US"/>
          </a:p>
        </p:txBody>
      </p:sp>
      <p:graphicFrame>
        <p:nvGraphicFramePr>
          <p:cNvPr id="55" name="Group 318"/>
          <p:cNvGraphicFramePr>
            <a:graphicFrameLocks/>
          </p:cNvGraphicFramePr>
          <p:nvPr/>
        </p:nvGraphicFramePr>
        <p:xfrm>
          <a:off x="428625" y="4843463"/>
          <a:ext cx="8429684" cy="1371600"/>
        </p:xfrm>
        <a:graphic>
          <a:graphicData uri="http://schemas.openxmlformats.org/drawingml/2006/table">
            <a:tbl>
              <a:tblPr/>
              <a:tblGrid>
                <a:gridCol w="1128975"/>
                <a:gridCol w="752650"/>
                <a:gridCol w="752650"/>
                <a:gridCol w="827915"/>
                <a:gridCol w="751830"/>
                <a:gridCol w="841820"/>
                <a:gridCol w="843461"/>
                <a:gridCol w="843461"/>
                <a:gridCol w="843461"/>
                <a:gridCol w="843461"/>
              </a:tblGrid>
              <a:tr h="685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smtClean="0">
                          <a:ln>
                            <a:noFill/>
                          </a:ln>
                          <a:solidFill>
                            <a:schemeClr val="tx1"/>
                          </a:solidFill>
                          <a:effectLst/>
                          <a:latin typeface="Times New Roman" pitchFamily="18" charset="0"/>
                          <a:cs typeface="Times New Roman" pitchFamily="18" charset="0"/>
                        </a:rPr>
                        <a:t>-100</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smtClean="0">
                          <a:ln>
                            <a:noFill/>
                          </a:ln>
                          <a:solidFill>
                            <a:schemeClr val="tx1"/>
                          </a:solidFill>
                          <a:effectLst/>
                          <a:latin typeface="Times New Roman" pitchFamily="18" charset="0"/>
                          <a:cs typeface="Times New Roman" pitchFamily="18" charset="0"/>
                        </a:rPr>
                        <a:t>-56</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smtClean="0">
                          <a:ln>
                            <a:noFill/>
                          </a:ln>
                          <a:solidFill>
                            <a:schemeClr val="tx1"/>
                          </a:solidFill>
                          <a:effectLst/>
                          <a:latin typeface="Times New Roman" pitchFamily="18" charset="0"/>
                          <a:cs typeface="Times New Roman" pitchFamily="18" charset="0"/>
                        </a:rPr>
                        <a:t>-15</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smtClean="0">
                          <a:ln>
                            <a:noFill/>
                          </a:ln>
                          <a:solidFill>
                            <a:schemeClr val="tx1"/>
                          </a:solidFill>
                          <a:effectLst/>
                          <a:latin typeface="Times New Roman" pitchFamily="18" charset="0"/>
                          <a:cs typeface="Times New Roman" pitchFamily="18" charset="0"/>
                        </a:rPr>
                        <a:t>-60</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smtClean="0">
                          <a:ln>
                            <a:noFill/>
                          </a:ln>
                          <a:solidFill>
                            <a:schemeClr val="tx1"/>
                          </a:solidFill>
                          <a:effectLst/>
                          <a:latin typeface="Times New Roman" pitchFamily="18" charset="0"/>
                          <a:cs typeface="Times New Roman" pitchFamily="18" charset="0"/>
                        </a:rPr>
                        <a:t>0</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smtClean="0">
                          <a:ln>
                            <a:noFill/>
                          </a:ln>
                          <a:solidFill>
                            <a:schemeClr val="tx1"/>
                          </a:solidFill>
                          <a:effectLst/>
                          <a:latin typeface="Times New Roman" pitchFamily="18" charset="0"/>
                          <a:cs typeface="Times New Roman" pitchFamily="18" charset="0"/>
                        </a:rPr>
                        <a:t>-15</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smtClean="0">
                          <a:ln>
                            <a:noFill/>
                          </a:ln>
                          <a:solidFill>
                            <a:schemeClr val="tx1"/>
                          </a:solidFill>
                          <a:effectLst/>
                          <a:latin typeface="Times New Roman" pitchFamily="18" charset="0"/>
                          <a:cs typeface="Times New Roman" pitchFamily="18" charset="0"/>
                        </a:rPr>
                        <a:t>2</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smtClean="0">
                          <a:ln>
                            <a:noFill/>
                          </a:ln>
                          <a:solidFill>
                            <a:schemeClr val="tx1"/>
                          </a:solidFill>
                          <a:effectLst/>
                          <a:latin typeface="Times New Roman" pitchFamily="18" charset="0"/>
                          <a:cs typeface="Times New Roman" pitchFamily="18" charset="0"/>
                        </a:rPr>
                        <a:t>-20</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smtClean="0">
                          <a:ln>
                            <a:noFill/>
                          </a:ln>
                          <a:solidFill>
                            <a:schemeClr val="tx1"/>
                          </a:solidFill>
                          <a:effectLst/>
                          <a:latin typeface="Times New Roman" pitchFamily="18" charset="0"/>
                          <a:cs typeface="Times New Roman" pitchFamily="18" charset="0"/>
                        </a:rPr>
                        <a:t>0</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600" b="0" i="0" u="none" strike="noStrike" cap="none" normalizeH="0" baseline="0" smtClean="0">
                          <a:ln>
                            <a:noFill/>
                          </a:ln>
                          <a:solidFill>
                            <a:schemeClr val="tx1"/>
                          </a:solidFill>
                          <a:effectLst/>
                          <a:latin typeface="Times New Roman" pitchFamily="18" charset="0"/>
                          <a:cs typeface="Times New Roman" pitchFamily="18" charset="0"/>
                        </a:rPr>
                        <a:t>-10</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r>
              <a:tr h="685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600" b="1" i="0" u="none" strike="noStrike" cap="none" normalizeH="0" baseline="0" smtClean="0">
                        <a:ln>
                          <a:noFill/>
                        </a:ln>
                        <a:solidFill>
                          <a:srgbClr val="FF0000"/>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600" b="1" i="0" u="none" strike="noStrike" cap="none" normalizeH="0" baseline="0" smtClean="0">
                        <a:ln>
                          <a:noFill/>
                        </a:ln>
                        <a:solidFill>
                          <a:srgbClr val="FF0000"/>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600" b="1" i="0" u="none" strike="noStrike" cap="none" normalizeH="0" baseline="0" smtClean="0">
                        <a:ln>
                          <a:noFill/>
                        </a:ln>
                        <a:solidFill>
                          <a:srgbClr val="FF0000"/>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600" b="1" i="0" u="none" strike="noStrike" cap="none" normalizeH="0" baseline="0" smtClean="0">
                        <a:ln>
                          <a:noFill/>
                        </a:ln>
                        <a:solidFill>
                          <a:srgbClr val="FF0000"/>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600" b="1" i="0" u="none" strike="noStrike" cap="none" normalizeH="0" baseline="0" smtClean="0">
                        <a:ln>
                          <a:noFill/>
                        </a:ln>
                        <a:solidFill>
                          <a:srgbClr val="FF0000"/>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600" b="1" i="0" u="none" strike="noStrike" cap="none" normalizeH="0" baseline="0" smtClean="0">
                        <a:ln>
                          <a:noFill/>
                        </a:ln>
                        <a:solidFill>
                          <a:srgbClr val="FF0000"/>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600" b="1" i="0" u="none" strike="noStrike" cap="none" normalizeH="0" baseline="0" smtClean="0">
                        <a:ln>
                          <a:noFill/>
                        </a:ln>
                        <a:solidFill>
                          <a:srgbClr val="FF0000"/>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600" b="1" i="0" u="none" strike="noStrike" cap="none" normalizeH="0" baseline="0" smtClean="0">
                        <a:ln>
                          <a:noFill/>
                        </a:ln>
                        <a:solidFill>
                          <a:srgbClr val="FF0000"/>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600" b="1" i="0" u="none" strike="noStrike" cap="none" normalizeH="0" baseline="0" smtClean="0">
                        <a:ln>
                          <a:noFill/>
                        </a:ln>
                        <a:solidFill>
                          <a:srgbClr val="FF0000"/>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600" b="1" i="0" u="none" strike="noStrike" cap="none" normalizeH="0" baseline="0" smtClean="0">
                        <a:ln>
                          <a:noFill/>
                        </a:ln>
                        <a:solidFill>
                          <a:srgbClr val="FF0000"/>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r>
            </a:tbl>
          </a:graphicData>
        </a:graphic>
      </p:graphicFrame>
      <p:sp>
        <p:nvSpPr>
          <p:cNvPr id="56" name="TextBox 55"/>
          <p:cNvSpPr txBox="1">
            <a:spLocks noChangeArrowheads="1"/>
          </p:cNvSpPr>
          <p:nvPr/>
        </p:nvSpPr>
        <p:spPr bwMode="auto">
          <a:xfrm>
            <a:off x="785813" y="1876425"/>
            <a:ext cx="1643062" cy="52387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5.(-4) =</a:t>
            </a:r>
          </a:p>
        </p:txBody>
      </p:sp>
      <p:sp>
        <p:nvSpPr>
          <p:cNvPr id="57" name="Text Box 7"/>
          <p:cNvSpPr txBox="1">
            <a:spLocks noChangeArrowheads="1"/>
          </p:cNvSpPr>
          <p:nvPr/>
        </p:nvSpPr>
        <p:spPr bwMode="auto">
          <a:xfrm>
            <a:off x="323850" y="2762250"/>
            <a:ext cx="533400" cy="523875"/>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Times New Roman" pitchFamily="18" charset="0"/>
                <a:cs typeface="Times New Roman" pitchFamily="18" charset="0"/>
              </a:rPr>
              <a:t>G</a:t>
            </a:r>
          </a:p>
        </p:txBody>
      </p:sp>
      <p:sp>
        <p:nvSpPr>
          <p:cNvPr id="58" name="TextBox 57"/>
          <p:cNvSpPr txBox="1">
            <a:spLocks noChangeArrowheads="1"/>
          </p:cNvSpPr>
          <p:nvPr/>
        </p:nvSpPr>
        <p:spPr bwMode="auto">
          <a:xfrm>
            <a:off x="757238" y="2782888"/>
            <a:ext cx="2428875" cy="522287"/>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(-7).8 =</a:t>
            </a:r>
          </a:p>
        </p:txBody>
      </p:sp>
      <p:sp>
        <p:nvSpPr>
          <p:cNvPr id="59" name="Text Box 7"/>
          <p:cNvSpPr txBox="1">
            <a:spLocks noChangeArrowheads="1"/>
          </p:cNvSpPr>
          <p:nvPr/>
        </p:nvSpPr>
        <p:spPr bwMode="auto">
          <a:xfrm>
            <a:off x="357188" y="3619500"/>
            <a:ext cx="533400" cy="523875"/>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Times New Roman" pitchFamily="18" charset="0"/>
                <a:cs typeface="Times New Roman" pitchFamily="18" charset="0"/>
              </a:rPr>
              <a:t>B</a:t>
            </a:r>
          </a:p>
        </p:txBody>
      </p:sp>
      <p:sp>
        <p:nvSpPr>
          <p:cNvPr id="60" name="TextBox 59"/>
          <p:cNvSpPr txBox="1">
            <a:spLocks noChangeArrowheads="1"/>
          </p:cNvSpPr>
          <p:nvPr/>
        </p:nvSpPr>
        <p:spPr bwMode="auto">
          <a:xfrm>
            <a:off x="785813" y="3690938"/>
            <a:ext cx="2428875" cy="52387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-10-50 =</a:t>
            </a:r>
          </a:p>
        </p:txBody>
      </p:sp>
      <p:sp>
        <p:nvSpPr>
          <p:cNvPr id="61" name="Text Box 7"/>
          <p:cNvSpPr txBox="1">
            <a:spLocks noChangeArrowheads="1"/>
          </p:cNvSpPr>
          <p:nvPr/>
        </p:nvSpPr>
        <p:spPr bwMode="auto">
          <a:xfrm>
            <a:off x="3267075" y="1947863"/>
            <a:ext cx="533400" cy="523875"/>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Times New Roman" pitchFamily="18" charset="0"/>
                <a:cs typeface="Times New Roman" pitchFamily="18" charset="0"/>
              </a:rPr>
              <a:t>U</a:t>
            </a:r>
          </a:p>
        </p:txBody>
      </p:sp>
      <p:sp>
        <p:nvSpPr>
          <p:cNvPr id="62" name="Text Box 7"/>
          <p:cNvSpPr txBox="1">
            <a:spLocks noChangeArrowheads="1"/>
          </p:cNvSpPr>
          <p:nvPr/>
        </p:nvSpPr>
        <p:spPr bwMode="auto">
          <a:xfrm>
            <a:off x="3252788" y="2776538"/>
            <a:ext cx="533400" cy="523875"/>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Times New Roman" pitchFamily="18" charset="0"/>
                <a:cs typeface="Times New Roman" pitchFamily="18" charset="0"/>
              </a:rPr>
              <a:t>O</a:t>
            </a:r>
          </a:p>
        </p:txBody>
      </p:sp>
      <p:sp>
        <p:nvSpPr>
          <p:cNvPr id="63" name="Text Box 7"/>
          <p:cNvSpPr txBox="1">
            <a:spLocks noChangeArrowheads="1"/>
          </p:cNvSpPr>
          <p:nvPr/>
        </p:nvSpPr>
        <p:spPr bwMode="auto">
          <a:xfrm>
            <a:off x="3295650" y="3625850"/>
            <a:ext cx="533400" cy="522288"/>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Times New Roman" pitchFamily="18" charset="0"/>
                <a:cs typeface="Times New Roman" pitchFamily="18" charset="0"/>
              </a:rPr>
              <a:t>A</a:t>
            </a:r>
          </a:p>
        </p:txBody>
      </p:sp>
      <p:sp>
        <p:nvSpPr>
          <p:cNvPr id="64" name="Text Box 7"/>
          <p:cNvSpPr txBox="1">
            <a:spLocks noChangeArrowheads="1"/>
          </p:cNvSpPr>
          <p:nvPr/>
        </p:nvSpPr>
        <p:spPr bwMode="auto">
          <a:xfrm>
            <a:off x="6286500" y="1997075"/>
            <a:ext cx="533400" cy="522288"/>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Times New Roman" pitchFamily="18" charset="0"/>
                <a:cs typeface="Times New Roman" pitchFamily="18" charset="0"/>
              </a:rPr>
              <a:t>N</a:t>
            </a:r>
          </a:p>
        </p:txBody>
      </p:sp>
      <p:sp>
        <p:nvSpPr>
          <p:cNvPr id="67" name="Text Box 7"/>
          <p:cNvSpPr txBox="1">
            <a:spLocks noChangeArrowheads="1"/>
          </p:cNvSpPr>
          <p:nvPr/>
        </p:nvSpPr>
        <p:spPr bwMode="auto">
          <a:xfrm>
            <a:off x="6324600" y="2854325"/>
            <a:ext cx="533400" cy="522288"/>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Times New Roman" pitchFamily="18" charset="0"/>
                <a:cs typeface="Times New Roman" pitchFamily="18" charset="0"/>
              </a:rPr>
              <a:t>C</a:t>
            </a:r>
          </a:p>
        </p:txBody>
      </p:sp>
      <p:sp>
        <p:nvSpPr>
          <p:cNvPr id="68" name="TextBox 67"/>
          <p:cNvSpPr txBox="1">
            <a:spLocks noChangeArrowheads="1"/>
          </p:cNvSpPr>
          <p:nvPr/>
        </p:nvSpPr>
        <p:spPr bwMode="auto">
          <a:xfrm>
            <a:off x="3714750" y="1928813"/>
            <a:ext cx="2428875" cy="52387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(-5).2=</a:t>
            </a:r>
          </a:p>
        </p:txBody>
      </p:sp>
      <p:sp>
        <p:nvSpPr>
          <p:cNvPr id="69" name="TextBox 68"/>
          <p:cNvSpPr txBox="1">
            <a:spLocks noChangeArrowheads="1"/>
          </p:cNvSpPr>
          <p:nvPr/>
        </p:nvSpPr>
        <p:spPr bwMode="auto">
          <a:xfrm>
            <a:off x="3714750" y="2714625"/>
            <a:ext cx="2428875" cy="52387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(-15).1=</a:t>
            </a:r>
          </a:p>
        </p:txBody>
      </p:sp>
      <p:sp>
        <p:nvSpPr>
          <p:cNvPr id="70" name="TextBox 69"/>
          <p:cNvSpPr txBox="1">
            <a:spLocks noChangeArrowheads="1"/>
          </p:cNvSpPr>
          <p:nvPr/>
        </p:nvSpPr>
        <p:spPr bwMode="auto">
          <a:xfrm>
            <a:off x="3714750" y="3571875"/>
            <a:ext cx="2428875" cy="52387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(-125).0=</a:t>
            </a:r>
          </a:p>
        </p:txBody>
      </p:sp>
      <p:sp>
        <p:nvSpPr>
          <p:cNvPr id="71" name="TextBox 70"/>
          <p:cNvSpPr txBox="1">
            <a:spLocks noChangeArrowheads="1"/>
          </p:cNvSpPr>
          <p:nvPr/>
        </p:nvSpPr>
        <p:spPr bwMode="auto">
          <a:xfrm>
            <a:off x="2143125" y="1876425"/>
            <a:ext cx="1000125" cy="523875"/>
          </a:xfrm>
          <a:prstGeom prst="rect">
            <a:avLst/>
          </a:prstGeom>
          <a:noFill/>
          <a:ln w="9525">
            <a:noFill/>
            <a:miter lim="800000"/>
            <a:headEnd/>
            <a:tailEnd/>
          </a:ln>
        </p:spPr>
        <p:txBody>
          <a:bodyPr>
            <a:spAutoFit/>
          </a:bodyPr>
          <a:lstStyle/>
          <a:p>
            <a:r>
              <a:rPr lang="en-US" sz="2800" b="1">
                <a:latin typeface="Times New Roman" pitchFamily="18" charset="0"/>
                <a:cs typeface="Times New Roman" pitchFamily="18" charset="0"/>
              </a:rPr>
              <a:t>-20</a:t>
            </a:r>
          </a:p>
        </p:txBody>
      </p:sp>
      <p:sp>
        <p:nvSpPr>
          <p:cNvPr id="72" name="TextBox 71"/>
          <p:cNvSpPr txBox="1">
            <a:spLocks noChangeArrowheads="1"/>
          </p:cNvSpPr>
          <p:nvPr/>
        </p:nvSpPr>
        <p:spPr bwMode="auto">
          <a:xfrm>
            <a:off x="6643688" y="1997075"/>
            <a:ext cx="2428875" cy="522288"/>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(-25).4=</a:t>
            </a:r>
          </a:p>
        </p:txBody>
      </p:sp>
      <p:sp>
        <p:nvSpPr>
          <p:cNvPr id="73" name="TextBox 72"/>
          <p:cNvSpPr txBox="1">
            <a:spLocks noChangeArrowheads="1"/>
          </p:cNvSpPr>
          <p:nvPr/>
        </p:nvSpPr>
        <p:spPr bwMode="auto">
          <a:xfrm>
            <a:off x="6715125" y="2854325"/>
            <a:ext cx="2428875" cy="522288"/>
          </a:xfrm>
          <a:prstGeom prst="rect">
            <a:avLst/>
          </a:prstGeom>
          <a:noFill/>
          <a:ln w="9525">
            <a:noFill/>
            <a:miter lim="800000"/>
            <a:headEnd/>
            <a:tailEnd/>
          </a:ln>
        </p:spPr>
        <p:txBody>
          <a:bodyPr>
            <a:spAutoFit/>
          </a:bodyPr>
          <a:lstStyle/>
          <a:p>
            <a:r>
              <a:rPr lang="en-US" sz="2800" dirty="0" smtClean="0">
                <a:latin typeface="Times New Roman" pitchFamily="18" charset="0"/>
                <a:cs typeface="Times New Roman" pitchFamily="18" charset="0"/>
              </a:rPr>
              <a:t>1.2=</a:t>
            </a:r>
            <a:endParaRPr lang="en-US" sz="2800" dirty="0">
              <a:latin typeface="Times New Roman" pitchFamily="18" charset="0"/>
              <a:cs typeface="Times New Roman" pitchFamily="18" charset="0"/>
            </a:endParaRPr>
          </a:p>
        </p:txBody>
      </p:sp>
      <p:sp>
        <p:nvSpPr>
          <p:cNvPr id="74" name="TextBox 73"/>
          <p:cNvSpPr txBox="1">
            <a:spLocks noChangeArrowheads="1"/>
          </p:cNvSpPr>
          <p:nvPr/>
        </p:nvSpPr>
        <p:spPr bwMode="auto">
          <a:xfrm>
            <a:off x="1928813" y="2733675"/>
            <a:ext cx="1000125" cy="523875"/>
          </a:xfrm>
          <a:prstGeom prst="rect">
            <a:avLst/>
          </a:prstGeom>
          <a:noFill/>
          <a:ln w="9525">
            <a:noFill/>
            <a:miter lim="800000"/>
            <a:headEnd/>
            <a:tailEnd/>
          </a:ln>
        </p:spPr>
        <p:txBody>
          <a:bodyPr>
            <a:spAutoFit/>
          </a:bodyPr>
          <a:lstStyle/>
          <a:p>
            <a:r>
              <a:rPr lang="en-US" sz="2800" b="1">
                <a:latin typeface="Times New Roman" pitchFamily="18" charset="0"/>
                <a:cs typeface="Times New Roman" pitchFamily="18" charset="0"/>
              </a:rPr>
              <a:t>-56</a:t>
            </a:r>
          </a:p>
        </p:txBody>
      </p:sp>
      <p:sp>
        <p:nvSpPr>
          <p:cNvPr id="75" name="TextBox 74"/>
          <p:cNvSpPr txBox="1">
            <a:spLocks noChangeArrowheads="1"/>
          </p:cNvSpPr>
          <p:nvPr/>
        </p:nvSpPr>
        <p:spPr bwMode="auto">
          <a:xfrm>
            <a:off x="2071688" y="3662363"/>
            <a:ext cx="1000125" cy="523875"/>
          </a:xfrm>
          <a:prstGeom prst="rect">
            <a:avLst/>
          </a:prstGeom>
          <a:noFill/>
          <a:ln w="9525">
            <a:noFill/>
            <a:miter lim="800000"/>
            <a:headEnd/>
            <a:tailEnd/>
          </a:ln>
        </p:spPr>
        <p:txBody>
          <a:bodyPr>
            <a:spAutoFit/>
          </a:bodyPr>
          <a:lstStyle/>
          <a:p>
            <a:r>
              <a:rPr lang="en-US" sz="2800" b="1">
                <a:latin typeface="Times New Roman" pitchFamily="18" charset="0"/>
                <a:cs typeface="Times New Roman" pitchFamily="18" charset="0"/>
              </a:rPr>
              <a:t>-60</a:t>
            </a:r>
          </a:p>
        </p:txBody>
      </p:sp>
      <p:sp>
        <p:nvSpPr>
          <p:cNvPr id="76" name="TextBox 75"/>
          <p:cNvSpPr txBox="1">
            <a:spLocks noChangeArrowheads="1"/>
          </p:cNvSpPr>
          <p:nvPr/>
        </p:nvSpPr>
        <p:spPr bwMode="auto">
          <a:xfrm>
            <a:off x="5072063" y="1947863"/>
            <a:ext cx="1000125" cy="523875"/>
          </a:xfrm>
          <a:prstGeom prst="rect">
            <a:avLst/>
          </a:prstGeom>
          <a:noFill/>
          <a:ln w="9525">
            <a:noFill/>
            <a:miter lim="800000"/>
            <a:headEnd/>
            <a:tailEnd/>
          </a:ln>
        </p:spPr>
        <p:txBody>
          <a:bodyPr>
            <a:spAutoFit/>
          </a:bodyPr>
          <a:lstStyle/>
          <a:p>
            <a:r>
              <a:rPr lang="en-US" sz="2800" b="1">
                <a:latin typeface="Times New Roman" pitchFamily="18" charset="0"/>
                <a:cs typeface="Times New Roman" pitchFamily="18" charset="0"/>
              </a:rPr>
              <a:t>-10</a:t>
            </a:r>
          </a:p>
        </p:txBody>
      </p:sp>
      <p:sp>
        <p:nvSpPr>
          <p:cNvPr id="77" name="TextBox 76"/>
          <p:cNvSpPr txBox="1">
            <a:spLocks noChangeArrowheads="1"/>
          </p:cNvSpPr>
          <p:nvPr/>
        </p:nvSpPr>
        <p:spPr bwMode="auto">
          <a:xfrm>
            <a:off x="5072063" y="2733675"/>
            <a:ext cx="1000125" cy="523875"/>
          </a:xfrm>
          <a:prstGeom prst="rect">
            <a:avLst/>
          </a:prstGeom>
          <a:noFill/>
          <a:ln w="9525">
            <a:noFill/>
            <a:miter lim="800000"/>
            <a:headEnd/>
            <a:tailEnd/>
          </a:ln>
        </p:spPr>
        <p:txBody>
          <a:bodyPr>
            <a:spAutoFit/>
          </a:bodyPr>
          <a:lstStyle/>
          <a:p>
            <a:r>
              <a:rPr lang="en-US" sz="2800" b="1">
                <a:latin typeface="Times New Roman" pitchFamily="18" charset="0"/>
                <a:cs typeface="Times New Roman" pitchFamily="18" charset="0"/>
              </a:rPr>
              <a:t>-15</a:t>
            </a:r>
          </a:p>
        </p:txBody>
      </p:sp>
      <p:sp>
        <p:nvSpPr>
          <p:cNvPr id="78" name="TextBox 77"/>
          <p:cNvSpPr txBox="1">
            <a:spLocks noChangeArrowheads="1"/>
          </p:cNvSpPr>
          <p:nvPr/>
        </p:nvSpPr>
        <p:spPr bwMode="auto">
          <a:xfrm>
            <a:off x="5286375" y="3590925"/>
            <a:ext cx="1000125" cy="523875"/>
          </a:xfrm>
          <a:prstGeom prst="rect">
            <a:avLst/>
          </a:prstGeom>
          <a:noFill/>
          <a:ln w="9525">
            <a:noFill/>
            <a:miter lim="800000"/>
            <a:headEnd/>
            <a:tailEnd/>
          </a:ln>
        </p:spPr>
        <p:txBody>
          <a:bodyPr>
            <a:spAutoFit/>
          </a:bodyPr>
          <a:lstStyle/>
          <a:p>
            <a:r>
              <a:rPr lang="en-US" sz="2800" b="1">
                <a:latin typeface="Times New Roman" pitchFamily="18" charset="0"/>
                <a:cs typeface="Times New Roman" pitchFamily="18" charset="0"/>
              </a:rPr>
              <a:t>0</a:t>
            </a:r>
          </a:p>
        </p:txBody>
      </p:sp>
      <p:sp>
        <p:nvSpPr>
          <p:cNvPr id="79" name="TextBox 78"/>
          <p:cNvSpPr txBox="1">
            <a:spLocks noChangeArrowheads="1"/>
          </p:cNvSpPr>
          <p:nvPr/>
        </p:nvSpPr>
        <p:spPr bwMode="auto">
          <a:xfrm>
            <a:off x="8072438" y="1947863"/>
            <a:ext cx="1071562" cy="523875"/>
          </a:xfrm>
          <a:prstGeom prst="rect">
            <a:avLst/>
          </a:prstGeom>
          <a:noFill/>
          <a:ln w="9525">
            <a:noFill/>
            <a:miter lim="800000"/>
            <a:headEnd/>
            <a:tailEnd/>
          </a:ln>
        </p:spPr>
        <p:txBody>
          <a:bodyPr>
            <a:spAutoFit/>
          </a:bodyPr>
          <a:lstStyle/>
          <a:p>
            <a:r>
              <a:rPr lang="en-US" sz="2800" b="1">
                <a:latin typeface="Times New Roman" pitchFamily="18" charset="0"/>
                <a:cs typeface="Times New Roman" pitchFamily="18" charset="0"/>
              </a:rPr>
              <a:t>-100</a:t>
            </a:r>
          </a:p>
        </p:txBody>
      </p:sp>
      <p:sp>
        <p:nvSpPr>
          <p:cNvPr id="80" name="TextBox 79"/>
          <p:cNvSpPr txBox="1">
            <a:spLocks noChangeArrowheads="1"/>
          </p:cNvSpPr>
          <p:nvPr/>
        </p:nvSpPr>
        <p:spPr bwMode="auto">
          <a:xfrm>
            <a:off x="8215313" y="2833688"/>
            <a:ext cx="1000125" cy="523875"/>
          </a:xfrm>
          <a:prstGeom prst="rect">
            <a:avLst/>
          </a:prstGeom>
          <a:noFill/>
          <a:ln w="9525">
            <a:noFill/>
            <a:miter lim="800000"/>
            <a:headEnd/>
            <a:tailEnd/>
          </a:ln>
        </p:spPr>
        <p:txBody>
          <a:bodyPr>
            <a:spAutoFit/>
          </a:bodyPr>
          <a:lstStyle/>
          <a:p>
            <a:r>
              <a:rPr lang="en-US" sz="2800" b="1">
                <a:latin typeface="Times New Roman" pitchFamily="18" charset="0"/>
                <a:cs typeface="Times New Roman" pitchFamily="18" charset="0"/>
              </a:rPr>
              <a:t>2</a:t>
            </a:r>
          </a:p>
        </p:txBody>
      </p:sp>
      <p:sp>
        <p:nvSpPr>
          <p:cNvPr id="82" name="Rectangle 81"/>
          <p:cNvSpPr/>
          <p:nvPr/>
        </p:nvSpPr>
        <p:spPr>
          <a:xfrm>
            <a:off x="3143250" y="142875"/>
            <a:ext cx="3643313" cy="6429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b="1">
              <a:latin typeface="Times New Roman" pitchFamily="18" charset="0"/>
              <a:cs typeface="Times New Roman" pitchFamily="18" charset="0"/>
            </a:endParaRPr>
          </a:p>
          <a:p>
            <a:pPr algn="ctr" fontAlgn="auto">
              <a:spcBef>
                <a:spcPts val="0"/>
              </a:spcBef>
              <a:spcAft>
                <a:spcPts val="0"/>
              </a:spcAft>
              <a:defRPr/>
            </a:pPr>
            <a:r>
              <a:rPr lang="en-US" sz="2400" b="1">
                <a:latin typeface="Times New Roman" pitchFamily="18" charset="0"/>
                <a:cs typeface="Times New Roman" pitchFamily="18" charset="0"/>
              </a:rPr>
              <a:t>TRÒ CHƠI: “Ô CHỮ”</a:t>
            </a:r>
          </a:p>
          <a:p>
            <a:pPr algn="ctr" fontAlgn="auto">
              <a:spcBef>
                <a:spcPts val="0"/>
              </a:spcBef>
              <a:spcAft>
                <a:spcPts val="0"/>
              </a:spcAft>
              <a:defRPr/>
            </a:pPr>
            <a:endParaRPr lang="en-US"/>
          </a:p>
        </p:txBody>
      </p:sp>
      <p:sp>
        <p:nvSpPr>
          <p:cNvPr id="83" name="Text Box 7"/>
          <p:cNvSpPr txBox="1">
            <a:spLocks noChangeArrowheads="1"/>
          </p:cNvSpPr>
          <p:nvPr/>
        </p:nvSpPr>
        <p:spPr bwMode="auto">
          <a:xfrm>
            <a:off x="6467475" y="5572125"/>
            <a:ext cx="533400" cy="523875"/>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Times New Roman" pitchFamily="18" charset="0"/>
                <a:cs typeface="Times New Roman" pitchFamily="18" charset="0"/>
              </a:rPr>
              <a:t>H</a:t>
            </a:r>
          </a:p>
        </p:txBody>
      </p:sp>
      <p:sp>
        <p:nvSpPr>
          <p:cNvPr id="84" name="Text Box 7"/>
          <p:cNvSpPr txBox="1">
            <a:spLocks noChangeArrowheads="1"/>
          </p:cNvSpPr>
          <p:nvPr/>
        </p:nvSpPr>
        <p:spPr bwMode="auto">
          <a:xfrm>
            <a:off x="5643563" y="5572125"/>
            <a:ext cx="533400" cy="523875"/>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Times New Roman" pitchFamily="18" charset="0"/>
                <a:cs typeface="Times New Roman" pitchFamily="18" charset="0"/>
              </a:rPr>
              <a:t>C</a:t>
            </a:r>
          </a:p>
        </p:txBody>
      </p:sp>
      <p:sp>
        <p:nvSpPr>
          <p:cNvPr id="85" name="Text Box 7"/>
          <p:cNvSpPr txBox="1">
            <a:spLocks noChangeArrowheads="1"/>
          </p:cNvSpPr>
          <p:nvPr/>
        </p:nvSpPr>
        <p:spPr bwMode="auto">
          <a:xfrm>
            <a:off x="714375" y="5572125"/>
            <a:ext cx="533400" cy="523875"/>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Times New Roman" pitchFamily="18" charset="0"/>
                <a:cs typeface="Times New Roman" pitchFamily="18" charset="0"/>
              </a:rPr>
              <a:t>N</a:t>
            </a:r>
          </a:p>
        </p:txBody>
      </p:sp>
      <p:sp>
        <p:nvSpPr>
          <p:cNvPr id="86" name="Text Box 7"/>
          <p:cNvSpPr txBox="1">
            <a:spLocks noChangeArrowheads="1"/>
          </p:cNvSpPr>
          <p:nvPr/>
        </p:nvSpPr>
        <p:spPr bwMode="auto">
          <a:xfrm>
            <a:off x="1714500" y="5572125"/>
            <a:ext cx="533400" cy="523875"/>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Times New Roman" pitchFamily="18" charset="0"/>
                <a:cs typeface="Times New Roman" pitchFamily="18" charset="0"/>
              </a:rPr>
              <a:t>G</a:t>
            </a:r>
          </a:p>
        </p:txBody>
      </p:sp>
      <p:sp>
        <p:nvSpPr>
          <p:cNvPr id="87" name="Text Box 7"/>
          <p:cNvSpPr txBox="1">
            <a:spLocks noChangeArrowheads="1"/>
          </p:cNvSpPr>
          <p:nvPr/>
        </p:nvSpPr>
        <p:spPr bwMode="auto">
          <a:xfrm>
            <a:off x="2428875" y="5572125"/>
            <a:ext cx="533400" cy="523875"/>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Times New Roman" pitchFamily="18" charset="0"/>
                <a:cs typeface="Times New Roman" pitchFamily="18" charset="0"/>
              </a:rPr>
              <a:t>O</a:t>
            </a:r>
          </a:p>
        </p:txBody>
      </p:sp>
      <p:sp>
        <p:nvSpPr>
          <p:cNvPr id="88" name="Text Box 7"/>
          <p:cNvSpPr txBox="1">
            <a:spLocks noChangeArrowheads="1"/>
          </p:cNvSpPr>
          <p:nvPr/>
        </p:nvSpPr>
        <p:spPr bwMode="auto">
          <a:xfrm>
            <a:off x="3214688" y="5572125"/>
            <a:ext cx="533400" cy="523875"/>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Times New Roman" pitchFamily="18" charset="0"/>
                <a:cs typeface="Times New Roman" pitchFamily="18" charset="0"/>
              </a:rPr>
              <a:t>B</a:t>
            </a:r>
          </a:p>
        </p:txBody>
      </p:sp>
      <p:sp>
        <p:nvSpPr>
          <p:cNvPr id="89" name="Text Box 7"/>
          <p:cNvSpPr txBox="1">
            <a:spLocks noChangeArrowheads="1"/>
          </p:cNvSpPr>
          <p:nvPr/>
        </p:nvSpPr>
        <p:spPr bwMode="auto">
          <a:xfrm>
            <a:off x="4000500" y="5572125"/>
            <a:ext cx="533400" cy="523875"/>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Times New Roman" pitchFamily="18" charset="0"/>
                <a:cs typeface="Times New Roman" pitchFamily="18" charset="0"/>
              </a:rPr>
              <a:t>A</a:t>
            </a:r>
          </a:p>
        </p:txBody>
      </p:sp>
      <p:sp>
        <p:nvSpPr>
          <p:cNvPr id="90" name="Text Box 7"/>
          <p:cNvSpPr txBox="1">
            <a:spLocks noChangeArrowheads="1"/>
          </p:cNvSpPr>
          <p:nvPr/>
        </p:nvSpPr>
        <p:spPr bwMode="auto">
          <a:xfrm>
            <a:off x="4786313" y="5572125"/>
            <a:ext cx="533400" cy="523875"/>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Times New Roman" pitchFamily="18" charset="0"/>
                <a:cs typeface="Times New Roman" pitchFamily="18" charset="0"/>
              </a:rPr>
              <a:t>O</a:t>
            </a:r>
          </a:p>
        </p:txBody>
      </p:sp>
      <p:sp>
        <p:nvSpPr>
          <p:cNvPr id="91" name="Text Box 7"/>
          <p:cNvSpPr txBox="1">
            <a:spLocks noChangeArrowheads="1"/>
          </p:cNvSpPr>
          <p:nvPr/>
        </p:nvSpPr>
        <p:spPr bwMode="auto">
          <a:xfrm>
            <a:off x="7358063" y="5572125"/>
            <a:ext cx="533400" cy="523875"/>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Times New Roman" pitchFamily="18" charset="0"/>
                <a:cs typeface="Times New Roman" pitchFamily="18" charset="0"/>
              </a:rPr>
              <a:t>A</a:t>
            </a:r>
          </a:p>
        </p:txBody>
      </p:sp>
      <p:sp>
        <p:nvSpPr>
          <p:cNvPr id="92" name="Text Box 7"/>
          <p:cNvSpPr txBox="1">
            <a:spLocks noChangeArrowheads="1"/>
          </p:cNvSpPr>
          <p:nvPr/>
        </p:nvSpPr>
        <p:spPr bwMode="auto">
          <a:xfrm>
            <a:off x="8143875" y="5572125"/>
            <a:ext cx="533400" cy="523875"/>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Times New Roman" pitchFamily="18" charset="0"/>
                <a:cs typeface="Times New Roman" pitchFamily="18" charset="0"/>
              </a:rPr>
              <a:t>U</a:t>
            </a:r>
          </a:p>
        </p:txBody>
      </p:sp>
      <p:sp>
        <p:nvSpPr>
          <p:cNvPr id="93" name="Text Box 7"/>
          <p:cNvSpPr txBox="1">
            <a:spLocks noChangeArrowheads="1"/>
          </p:cNvSpPr>
          <p:nvPr/>
        </p:nvSpPr>
        <p:spPr bwMode="auto">
          <a:xfrm>
            <a:off x="2428875" y="5572125"/>
            <a:ext cx="533400" cy="523875"/>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Times New Roman" pitchFamily="18" charset="0"/>
                <a:cs typeface="Times New Roman" pitchFamily="18" charset="0"/>
              </a:rPr>
              <a:t>Ô</a:t>
            </a:r>
          </a:p>
        </p:txBody>
      </p:sp>
      <p:sp>
        <p:nvSpPr>
          <p:cNvPr id="94" name="Text Box 7"/>
          <p:cNvSpPr txBox="1">
            <a:spLocks noChangeArrowheads="1"/>
          </p:cNvSpPr>
          <p:nvPr/>
        </p:nvSpPr>
        <p:spPr bwMode="auto">
          <a:xfrm>
            <a:off x="4000500" y="5572125"/>
            <a:ext cx="533400" cy="523875"/>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Times New Roman" pitchFamily="18" charset="0"/>
                <a:cs typeface="Times New Roman" pitchFamily="18" charset="0"/>
              </a:rPr>
              <a:t>Ả</a:t>
            </a:r>
          </a:p>
        </p:txBody>
      </p:sp>
      <p:sp>
        <p:nvSpPr>
          <p:cNvPr id="95" name="Text Box 7"/>
          <p:cNvSpPr txBox="1">
            <a:spLocks noChangeArrowheads="1"/>
          </p:cNvSpPr>
          <p:nvPr/>
        </p:nvSpPr>
        <p:spPr bwMode="auto">
          <a:xfrm>
            <a:off x="7358063" y="5572125"/>
            <a:ext cx="533400" cy="523875"/>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Times New Roman" pitchFamily="18" charset="0"/>
                <a:cs typeface="Times New Roman" pitchFamily="18" charset="0"/>
              </a:rPr>
              <a:t>Â</a:t>
            </a:r>
          </a:p>
        </p:txBody>
      </p:sp>
      <p:pic>
        <p:nvPicPr>
          <p:cNvPr id="43" name="Picture 42"/>
          <p:cNvPicPr>
            <a:picLocks noChangeAspect="1" noChangeArrowheads="1"/>
          </p:cNvPicPr>
          <p:nvPr/>
        </p:nvPicPr>
        <p:blipFill>
          <a:blip r:embed="rId3"/>
          <a:srcRect/>
          <a:stretch>
            <a:fillRect/>
          </a:stretch>
        </p:blipFill>
        <p:spPr bwMode="auto">
          <a:xfrm>
            <a:off x="1285875" y="71438"/>
            <a:ext cx="1285875" cy="1000125"/>
          </a:xfrm>
          <a:prstGeom prst="rect">
            <a:avLst/>
          </a:prstGeom>
          <a:noFill/>
          <a:ln w="9525">
            <a:solidFill>
              <a:srgbClr val="E46C0A"/>
            </a:solidFill>
            <a:miter lim="800000"/>
            <a:headEnd/>
            <a:tailEnd/>
          </a:ln>
        </p:spPr>
      </p:pic>
      <p:grpSp>
        <p:nvGrpSpPr>
          <p:cNvPr id="2" name="Group 28"/>
          <p:cNvGrpSpPr>
            <a:grpSpLocks/>
          </p:cNvGrpSpPr>
          <p:nvPr/>
        </p:nvGrpSpPr>
        <p:grpSpPr bwMode="auto">
          <a:xfrm>
            <a:off x="7278688" y="14288"/>
            <a:ext cx="1774825" cy="1371600"/>
            <a:chOff x="4450" y="0"/>
            <a:chExt cx="1118" cy="1104"/>
          </a:xfrm>
        </p:grpSpPr>
        <p:pic>
          <p:nvPicPr>
            <p:cNvPr id="11462" name="Picture 29"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463" name="AutoShape 30"/>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01s </a:t>
              </a:r>
            </a:p>
          </p:txBody>
        </p:sp>
      </p:grpSp>
      <p:grpSp>
        <p:nvGrpSpPr>
          <p:cNvPr id="3" name="Group 31"/>
          <p:cNvGrpSpPr>
            <a:grpSpLocks/>
          </p:cNvGrpSpPr>
          <p:nvPr/>
        </p:nvGrpSpPr>
        <p:grpSpPr bwMode="auto">
          <a:xfrm>
            <a:off x="7256463" y="14288"/>
            <a:ext cx="1774825" cy="1371600"/>
            <a:chOff x="4450" y="0"/>
            <a:chExt cx="1118" cy="1104"/>
          </a:xfrm>
        </p:grpSpPr>
        <p:pic>
          <p:nvPicPr>
            <p:cNvPr id="11460" name="Picture 32"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461" name="AutoShape 33"/>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02s </a:t>
              </a:r>
            </a:p>
          </p:txBody>
        </p:sp>
      </p:grpSp>
      <p:grpSp>
        <p:nvGrpSpPr>
          <p:cNvPr id="4" name="Group 34"/>
          <p:cNvGrpSpPr>
            <a:grpSpLocks/>
          </p:cNvGrpSpPr>
          <p:nvPr/>
        </p:nvGrpSpPr>
        <p:grpSpPr bwMode="auto">
          <a:xfrm>
            <a:off x="7278688" y="14288"/>
            <a:ext cx="1774825" cy="1371600"/>
            <a:chOff x="4450" y="0"/>
            <a:chExt cx="1118" cy="1104"/>
          </a:xfrm>
        </p:grpSpPr>
        <p:pic>
          <p:nvPicPr>
            <p:cNvPr id="11458" name="Picture 35"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459" name="AutoShape 36"/>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03s </a:t>
              </a:r>
            </a:p>
          </p:txBody>
        </p:sp>
      </p:grpSp>
      <p:grpSp>
        <p:nvGrpSpPr>
          <p:cNvPr id="5" name="Group 37"/>
          <p:cNvGrpSpPr>
            <a:grpSpLocks/>
          </p:cNvGrpSpPr>
          <p:nvPr/>
        </p:nvGrpSpPr>
        <p:grpSpPr bwMode="auto">
          <a:xfrm>
            <a:off x="7278688" y="14288"/>
            <a:ext cx="1774825" cy="1371600"/>
            <a:chOff x="4450" y="0"/>
            <a:chExt cx="1118" cy="1104"/>
          </a:xfrm>
        </p:grpSpPr>
        <p:pic>
          <p:nvPicPr>
            <p:cNvPr id="11456" name="Picture 38"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457" name="AutoShape 39"/>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04s </a:t>
              </a:r>
            </a:p>
          </p:txBody>
        </p:sp>
      </p:grpSp>
      <p:grpSp>
        <p:nvGrpSpPr>
          <p:cNvPr id="6" name="Group 40"/>
          <p:cNvGrpSpPr>
            <a:grpSpLocks/>
          </p:cNvGrpSpPr>
          <p:nvPr/>
        </p:nvGrpSpPr>
        <p:grpSpPr bwMode="auto">
          <a:xfrm>
            <a:off x="7256463" y="14288"/>
            <a:ext cx="1774825" cy="1371600"/>
            <a:chOff x="4450" y="0"/>
            <a:chExt cx="1118" cy="1104"/>
          </a:xfrm>
        </p:grpSpPr>
        <p:pic>
          <p:nvPicPr>
            <p:cNvPr id="11454" name="Picture 41"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455" name="AutoShape 42"/>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05s </a:t>
              </a:r>
            </a:p>
          </p:txBody>
        </p:sp>
      </p:grpSp>
      <p:grpSp>
        <p:nvGrpSpPr>
          <p:cNvPr id="7" name="Group 43"/>
          <p:cNvGrpSpPr>
            <a:grpSpLocks/>
          </p:cNvGrpSpPr>
          <p:nvPr/>
        </p:nvGrpSpPr>
        <p:grpSpPr bwMode="auto">
          <a:xfrm>
            <a:off x="7278688" y="14288"/>
            <a:ext cx="1774825" cy="1371600"/>
            <a:chOff x="4450" y="0"/>
            <a:chExt cx="1118" cy="1104"/>
          </a:xfrm>
        </p:grpSpPr>
        <p:pic>
          <p:nvPicPr>
            <p:cNvPr id="11452" name="Picture 44"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453" name="AutoShape 45"/>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06s </a:t>
              </a:r>
            </a:p>
          </p:txBody>
        </p:sp>
      </p:grpSp>
      <p:grpSp>
        <p:nvGrpSpPr>
          <p:cNvPr id="8" name="Group 46"/>
          <p:cNvGrpSpPr>
            <a:grpSpLocks/>
          </p:cNvGrpSpPr>
          <p:nvPr/>
        </p:nvGrpSpPr>
        <p:grpSpPr bwMode="auto">
          <a:xfrm>
            <a:off x="7278688" y="14288"/>
            <a:ext cx="1774825" cy="1371600"/>
            <a:chOff x="4450" y="0"/>
            <a:chExt cx="1118" cy="1104"/>
          </a:xfrm>
        </p:grpSpPr>
        <p:pic>
          <p:nvPicPr>
            <p:cNvPr id="11450" name="Picture 47"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451" name="AutoShape 48"/>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07s </a:t>
              </a:r>
            </a:p>
          </p:txBody>
        </p:sp>
      </p:grpSp>
      <p:grpSp>
        <p:nvGrpSpPr>
          <p:cNvPr id="9" name="Group 49"/>
          <p:cNvGrpSpPr>
            <a:grpSpLocks/>
          </p:cNvGrpSpPr>
          <p:nvPr/>
        </p:nvGrpSpPr>
        <p:grpSpPr bwMode="auto">
          <a:xfrm>
            <a:off x="7278688" y="14288"/>
            <a:ext cx="1774825" cy="1371600"/>
            <a:chOff x="4450" y="0"/>
            <a:chExt cx="1118" cy="1104"/>
          </a:xfrm>
        </p:grpSpPr>
        <p:pic>
          <p:nvPicPr>
            <p:cNvPr id="11448" name="Picture 50"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449" name="AutoShape 51"/>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08s </a:t>
              </a:r>
            </a:p>
          </p:txBody>
        </p:sp>
      </p:grpSp>
      <p:grpSp>
        <p:nvGrpSpPr>
          <p:cNvPr id="10" name="Group 52"/>
          <p:cNvGrpSpPr>
            <a:grpSpLocks/>
          </p:cNvGrpSpPr>
          <p:nvPr/>
        </p:nvGrpSpPr>
        <p:grpSpPr bwMode="auto">
          <a:xfrm>
            <a:off x="7240588" y="1588"/>
            <a:ext cx="1774825" cy="1371600"/>
            <a:chOff x="4450" y="0"/>
            <a:chExt cx="1118" cy="1104"/>
          </a:xfrm>
        </p:grpSpPr>
        <p:pic>
          <p:nvPicPr>
            <p:cNvPr id="11446" name="Picture 53"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447" name="AutoShape 54"/>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09s </a:t>
              </a:r>
            </a:p>
          </p:txBody>
        </p:sp>
      </p:grpSp>
      <p:grpSp>
        <p:nvGrpSpPr>
          <p:cNvPr id="11" name="Group 55"/>
          <p:cNvGrpSpPr>
            <a:grpSpLocks/>
          </p:cNvGrpSpPr>
          <p:nvPr/>
        </p:nvGrpSpPr>
        <p:grpSpPr bwMode="auto">
          <a:xfrm>
            <a:off x="7278688" y="14288"/>
            <a:ext cx="1774825" cy="1371600"/>
            <a:chOff x="4450" y="0"/>
            <a:chExt cx="1118" cy="1104"/>
          </a:xfrm>
        </p:grpSpPr>
        <p:pic>
          <p:nvPicPr>
            <p:cNvPr id="11444" name="Picture 56"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445" name="AutoShape 57"/>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10s </a:t>
              </a:r>
            </a:p>
          </p:txBody>
        </p:sp>
      </p:grpSp>
      <p:grpSp>
        <p:nvGrpSpPr>
          <p:cNvPr id="12" name="Group 58"/>
          <p:cNvGrpSpPr>
            <a:grpSpLocks/>
          </p:cNvGrpSpPr>
          <p:nvPr/>
        </p:nvGrpSpPr>
        <p:grpSpPr bwMode="auto">
          <a:xfrm>
            <a:off x="7256463" y="14288"/>
            <a:ext cx="1774825" cy="1371600"/>
            <a:chOff x="4450" y="0"/>
            <a:chExt cx="1118" cy="1104"/>
          </a:xfrm>
        </p:grpSpPr>
        <p:pic>
          <p:nvPicPr>
            <p:cNvPr id="11442" name="Picture 59"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443" name="AutoShape 60"/>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11s </a:t>
              </a:r>
            </a:p>
          </p:txBody>
        </p:sp>
      </p:grpSp>
      <p:grpSp>
        <p:nvGrpSpPr>
          <p:cNvPr id="13" name="Group 61"/>
          <p:cNvGrpSpPr>
            <a:grpSpLocks/>
          </p:cNvGrpSpPr>
          <p:nvPr/>
        </p:nvGrpSpPr>
        <p:grpSpPr bwMode="auto">
          <a:xfrm>
            <a:off x="7278688" y="14288"/>
            <a:ext cx="1774825" cy="1371600"/>
            <a:chOff x="4450" y="0"/>
            <a:chExt cx="1118" cy="1104"/>
          </a:xfrm>
        </p:grpSpPr>
        <p:pic>
          <p:nvPicPr>
            <p:cNvPr id="11440" name="Picture 62"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441" name="AutoShape 63"/>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12s </a:t>
              </a:r>
            </a:p>
          </p:txBody>
        </p:sp>
      </p:grpSp>
      <p:grpSp>
        <p:nvGrpSpPr>
          <p:cNvPr id="14" name="Group 64"/>
          <p:cNvGrpSpPr>
            <a:grpSpLocks/>
          </p:cNvGrpSpPr>
          <p:nvPr/>
        </p:nvGrpSpPr>
        <p:grpSpPr bwMode="auto">
          <a:xfrm>
            <a:off x="7256463" y="14288"/>
            <a:ext cx="1774825" cy="1371600"/>
            <a:chOff x="4450" y="0"/>
            <a:chExt cx="1118" cy="1104"/>
          </a:xfrm>
        </p:grpSpPr>
        <p:pic>
          <p:nvPicPr>
            <p:cNvPr id="11438" name="Picture 65"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439" name="AutoShape 66"/>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13s </a:t>
              </a:r>
            </a:p>
          </p:txBody>
        </p:sp>
      </p:grpSp>
      <p:grpSp>
        <p:nvGrpSpPr>
          <p:cNvPr id="15" name="Group 67"/>
          <p:cNvGrpSpPr>
            <a:grpSpLocks/>
          </p:cNvGrpSpPr>
          <p:nvPr/>
        </p:nvGrpSpPr>
        <p:grpSpPr bwMode="auto">
          <a:xfrm>
            <a:off x="7256463" y="14288"/>
            <a:ext cx="1774825" cy="1371600"/>
            <a:chOff x="4450" y="0"/>
            <a:chExt cx="1118" cy="1104"/>
          </a:xfrm>
        </p:grpSpPr>
        <p:pic>
          <p:nvPicPr>
            <p:cNvPr id="11436" name="Picture 68"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437" name="AutoShape 69"/>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14s </a:t>
              </a:r>
            </a:p>
          </p:txBody>
        </p:sp>
      </p:grpSp>
      <p:grpSp>
        <p:nvGrpSpPr>
          <p:cNvPr id="16" name="Group 70"/>
          <p:cNvGrpSpPr>
            <a:grpSpLocks/>
          </p:cNvGrpSpPr>
          <p:nvPr/>
        </p:nvGrpSpPr>
        <p:grpSpPr bwMode="auto">
          <a:xfrm>
            <a:off x="7278688" y="14288"/>
            <a:ext cx="1774825" cy="1371600"/>
            <a:chOff x="4450" y="0"/>
            <a:chExt cx="1118" cy="1104"/>
          </a:xfrm>
        </p:grpSpPr>
        <p:pic>
          <p:nvPicPr>
            <p:cNvPr id="11434" name="Picture 71"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435" name="AutoShape 72"/>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15s </a:t>
              </a:r>
            </a:p>
          </p:txBody>
        </p:sp>
      </p:grpSp>
      <p:grpSp>
        <p:nvGrpSpPr>
          <p:cNvPr id="17" name="Group 28"/>
          <p:cNvGrpSpPr>
            <a:grpSpLocks/>
          </p:cNvGrpSpPr>
          <p:nvPr/>
        </p:nvGrpSpPr>
        <p:grpSpPr bwMode="auto">
          <a:xfrm>
            <a:off x="7297738" y="0"/>
            <a:ext cx="1774825" cy="1371600"/>
            <a:chOff x="4450" y="0"/>
            <a:chExt cx="1118" cy="1104"/>
          </a:xfrm>
        </p:grpSpPr>
        <p:pic>
          <p:nvPicPr>
            <p:cNvPr id="11432" name="Picture 29"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433" name="AutoShape 30"/>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16s </a:t>
              </a:r>
            </a:p>
          </p:txBody>
        </p:sp>
      </p:grpSp>
      <p:grpSp>
        <p:nvGrpSpPr>
          <p:cNvPr id="18" name="Group 31"/>
          <p:cNvGrpSpPr>
            <a:grpSpLocks/>
          </p:cNvGrpSpPr>
          <p:nvPr/>
        </p:nvGrpSpPr>
        <p:grpSpPr bwMode="auto">
          <a:xfrm>
            <a:off x="7286625" y="71438"/>
            <a:ext cx="1774825" cy="1371600"/>
            <a:chOff x="4450" y="0"/>
            <a:chExt cx="1118" cy="1104"/>
          </a:xfrm>
        </p:grpSpPr>
        <p:pic>
          <p:nvPicPr>
            <p:cNvPr id="11430" name="Picture 32"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431" name="AutoShape 33"/>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17s </a:t>
              </a:r>
            </a:p>
          </p:txBody>
        </p:sp>
      </p:grpSp>
      <p:grpSp>
        <p:nvGrpSpPr>
          <p:cNvPr id="19" name="Group 34"/>
          <p:cNvGrpSpPr>
            <a:grpSpLocks/>
          </p:cNvGrpSpPr>
          <p:nvPr/>
        </p:nvGrpSpPr>
        <p:grpSpPr bwMode="auto">
          <a:xfrm>
            <a:off x="7286625" y="0"/>
            <a:ext cx="1774825" cy="1371600"/>
            <a:chOff x="4450" y="0"/>
            <a:chExt cx="1118" cy="1104"/>
          </a:xfrm>
        </p:grpSpPr>
        <p:pic>
          <p:nvPicPr>
            <p:cNvPr id="11428" name="Picture 35"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429" name="AutoShape 36"/>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18s </a:t>
              </a:r>
            </a:p>
          </p:txBody>
        </p:sp>
      </p:grpSp>
      <p:grpSp>
        <p:nvGrpSpPr>
          <p:cNvPr id="20" name="Group 37"/>
          <p:cNvGrpSpPr>
            <a:grpSpLocks/>
          </p:cNvGrpSpPr>
          <p:nvPr/>
        </p:nvGrpSpPr>
        <p:grpSpPr bwMode="auto">
          <a:xfrm>
            <a:off x="7215188" y="0"/>
            <a:ext cx="1774825" cy="1371600"/>
            <a:chOff x="4450" y="0"/>
            <a:chExt cx="1118" cy="1104"/>
          </a:xfrm>
        </p:grpSpPr>
        <p:pic>
          <p:nvPicPr>
            <p:cNvPr id="11426" name="Picture 38"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427" name="AutoShape 39"/>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19s </a:t>
              </a:r>
            </a:p>
          </p:txBody>
        </p:sp>
      </p:grpSp>
      <p:grpSp>
        <p:nvGrpSpPr>
          <p:cNvPr id="21" name="Group 40"/>
          <p:cNvGrpSpPr>
            <a:grpSpLocks/>
          </p:cNvGrpSpPr>
          <p:nvPr/>
        </p:nvGrpSpPr>
        <p:grpSpPr bwMode="auto">
          <a:xfrm>
            <a:off x="7215188" y="0"/>
            <a:ext cx="1774825" cy="1371600"/>
            <a:chOff x="4450" y="0"/>
            <a:chExt cx="1118" cy="1104"/>
          </a:xfrm>
        </p:grpSpPr>
        <p:pic>
          <p:nvPicPr>
            <p:cNvPr id="11424" name="Picture 41"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425" name="AutoShape 42"/>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20s </a:t>
              </a:r>
            </a:p>
          </p:txBody>
        </p:sp>
      </p:grpSp>
      <p:grpSp>
        <p:nvGrpSpPr>
          <p:cNvPr id="22" name="Group 43"/>
          <p:cNvGrpSpPr>
            <a:grpSpLocks/>
          </p:cNvGrpSpPr>
          <p:nvPr/>
        </p:nvGrpSpPr>
        <p:grpSpPr bwMode="auto">
          <a:xfrm>
            <a:off x="7215188" y="71438"/>
            <a:ext cx="1774825" cy="1371600"/>
            <a:chOff x="4450" y="0"/>
            <a:chExt cx="1118" cy="1104"/>
          </a:xfrm>
        </p:grpSpPr>
        <p:pic>
          <p:nvPicPr>
            <p:cNvPr id="11422" name="Picture 44"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423" name="AutoShape 45"/>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21s </a:t>
              </a:r>
            </a:p>
          </p:txBody>
        </p:sp>
      </p:grpSp>
      <p:grpSp>
        <p:nvGrpSpPr>
          <p:cNvPr id="23" name="Group 46"/>
          <p:cNvGrpSpPr>
            <a:grpSpLocks/>
          </p:cNvGrpSpPr>
          <p:nvPr/>
        </p:nvGrpSpPr>
        <p:grpSpPr bwMode="auto">
          <a:xfrm>
            <a:off x="7215188" y="0"/>
            <a:ext cx="1774825" cy="1371600"/>
            <a:chOff x="4450" y="0"/>
            <a:chExt cx="1118" cy="1104"/>
          </a:xfrm>
        </p:grpSpPr>
        <p:pic>
          <p:nvPicPr>
            <p:cNvPr id="11420" name="Picture 47"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421" name="AutoShape 48"/>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22s </a:t>
              </a:r>
            </a:p>
          </p:txBody>
        </p:sp>
      </p:grpSp>
      <p:grpSp>
        <p:nvGrpSpPr>
          <p:cNvPr id="24" name="Group 49"/>
          <p:cNvGrpSpPr>
            <a:grpSpLocks/>
          </p:cNvGrpSpPr>
          <p:nvPr/>
        </p:nvGrpSpPr>
        <p:grpSpPr bwMode="auto">
          <a:xfrm>
            <a:off x="7286625" y="0"/>
            <a:ext cx="1774825" cy="1371600"/>
            <a:chOff x="4450" y="0"/>
            <a:chExt cx="1118" cy="1104"/>
          </a:xfrm>
        </p:grpSpPr>
        <p:pic>
          <p:nvPicPr>
            <p:cNvPr id="11418" name="Picture 50"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419" name="AutoShape 51"/>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23s </a:t>
              </a:r>
            </a:p>
          </p:txBody>
        </p:sp>
      </p:grpSp>
      <p:grpSp>
        <p:nvGrpSpPr>
          <p:cNvPr id="25" name="Group 52"/>
          <p:cNvGrpSpPr>
            <a:grpSpLocks/>
          </p:cNvGrpSpPr>
          <p:nvPr/>
        </p:nvGrpSpPr>
        <p:grpSpPr bwMode="auto">
          <a:xfrm>
            <a:off x="7215188" y="0"/>
            <a:ext cx="1774825" cy="1371600"/>
            <a:chOff x="4450" y="0"/>
            <a:chExt cx="1118" cy="1104"/>
          </a:xfrm>
        </p:grpSpPr>
        <p:pic>
          <p:nvPicPr>
            <p:cNvPr id="11416" name="Picture 53"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417" name="AutoShape 54"/>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24s </a:t>
              </a:r>
            </a:p>
          </p:txBody>
        </p:sp>
      </p:grpSp>
      <p:grpSp>
        <p:nvGrpSpPr>
          <p:cNvPr id="26" name="Group 55"/>
          <p:cNvGrpSpPr>
            <a:grpSpLocks/>
          </p:cNvGrpSpPr>
          <p:nvPr/>
        </p:nvGrpSpPr>
        <p:grpSpPr bwMode="auto">
          <a:xfrm>
            <a:off x="7215188" y="0"/>
            <a:ext cx="1774825" cy="1371600"/>
            <a:chOff x="4450" y="0"/>
            <a:chExt cx="1118" cy="1104"/>
          </a:xfrm>
        </p:grpSpPr>
        <p:pic>
          <p:nvPicPr>
            <p:cNvPr id="11414" name="Picture 56"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415" name="AutoShape 57"/>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25s </a:t>
              </a:r>
            </a:p>
          </p:txBody>
        </p:sp>
      </p:grpSp>
      <p:grpSp>
        <p:nvGrpSpPr>
          <p:cNvPr id="27" name="Group 58"/>
          <p:cNvGrpSpPr>
            <a:grpSpLocks/>
          </p:cNvGrpSpPr>
          <p:nvPr/>
        </p:nvGrpSpPr>
        <p:grpSpPr bwMode="auto">
          <a:xfrm>
            <a:off x="7286625" y="0"/>
            <a:ext cx="1774825" cy="1371600"/>
            <a:chOff x="4450" y="0"/>
            <a:chExt cx="1118" cy="1104"/>
          </a:xfrm>
        </p:grpSpPr>
        <p:pic>
          <p:nvPicPr>
            <p:cNvPr id="11412" name="Picture 59"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413" name="AutoShape 60"/>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26s </a:t>
              </a:r>
            </a:p>
          </p:txBody>
        </p:sp>
      </p:grpSp>
      <p:grpSp>
        <p:nvGrpSpPr>
          <p:cNvPr id="28" name="Group 61"/>
          <p:cNvGrpSpPr>
            <a:grpSpLocks/>
          </p:cNvGrpSpPr>
          <p:nvPr/>
        </p:nvGrpSpPr>
        <p:grpSpPr bwMode="auto">
          <a:xfrm>
            <a:off x="7215188" y="71438"/>
            <a:ext cx="1774825" cy="1371600"/>
            <a:chOff x="4450" y="0"/>
            <a:chExt cx="1118" cy="1104"/>
          </a:xfrm>
        </p:grpSpPr>
        <p:pic>
          <p:nvPicPr>
            <p:cNvPr id="11410" name="Picture 62"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411" name="AutoShape 63"/>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27s </a:t>
              </a:r>
            </a:p>
          </p:txBody>
        </p:sp>
      </p:grpSp>
      <p:grpSp>
        <p:nvGrpSpPr>
          <p:cNvPr id="29" name="Group 64"/>
          <p:cNvGrpSpPr>
            <a:grpSpLocks/>
          </p:cNvGrpSpPr>
          <p:nvPr/>
        </p:nvGrpSpPr>
        <p:grpSpPr bwMode="auto">
          <a:xfrm>
            <a:off x="7215188" y="0"/>
            <a:ext cx="1774825" cy="1371600"/>
            <a:chOff x="4450" y="0"/>
            <a:chExt cx="1118" cy="1104"/>
          </a:xfrm>
        </p:grpSpPr>
        <p:pic>
          <p:nvPicPr>
            <p:cNvPr id="11408" name="Picture 65"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409" name="AutoShape 66"/>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28s </a:t>
              </a:r>
            </a:p>
          </p:txBody>
        </p:sp>
      </p:grpSp>
      <p:grpSp>
        <p:nvGrpSpPr>
          <p:cNvPr id="30" name="Group 67"/>
          <p:cNvGrpSpPr>
            <a:grpSpLocks/>
          </p:cNvGrpSpPr>
          <p:nvPr/>
        </p:nvGrpSpPr>
        <p:grpSpPr bwMode="auto">
          <a:xfrm>
            <a:off x="7215188" y="0"/>
            <a:ext cx="1774825" cy="1371600"/>
            <a:chOff x="4450" y="0"/>
            <a:chExt cx="1118" cy="1104"/>
          </a:xfrm>
        </p:grpSpPr>
        <p:pic>
          <p:nvPicPr>
            <p:cNvPr id="11406" name="Picture 68"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407" name="AutoShape 69"/>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29s </a:t>
              </a:r>
            </a:p>
          </p:txBody>
        </p:sp>
      </p:grpSp>
      <p:grpSp>
        <p:nvGrpSpPr>
          <p:cNvPr id="31" name="Group 70"/>
          <p:cNvGrpSpPr>
            <a:grpSpLocks/>
          </p:cNvGrpSpPr>
          <p:nvPr/>
        </p:nvGrpSpPr>
        <p:grpSpPr bwMode="auto">
          <a:xfrm>
            <a:off x="7215188" y="0"/>
            <a:ext cx="1774825" cy="1371600"/>
            <a:chOff x="3685" y="1840"/>
            <a:chExt cx="1118" cy="1104"/>
          </a:xfrm>
        </p:grpSpPr>
        <p:pic>
          <p:nvPicPr>
            <p:cNvPr id="11404" name="Picture 71" descr="CLOCK"/>
            <p:cNvPicPr>
              <a:picLocks noChangeAspect="1" noChangeArrowheads="1"/>
            </p:cNvPicPr>
            <p:nvPr/>
          </p:nvPicPr>
          <p:blipFill>
            <a:blip r:embed="rId4"/>
            <a:srcRect/>
            <a:stretch>
              <a:fillRect/>
            </a:stretch>
          </p:blipFill>
          <p:spPr bwMode="auto">
            <a:xfrm>
              <a:off x="3685" y="1840"/>
              <a:ext cx="1118" cy="1104"/>
            </a:xfrm>
            <a:prstGeom prst="rect">
              <a:avLst/>
            </a:prstGeom>
            <a:noFill/>
            <a:ln w="9525">
              <a:noFill/>
              <a:miter lim="800000"/>
              <a:headEnd/>
              <a:tailEnd/>
            </a:ln>
          </p:spPr>
        </p:pic>
        <p:sp>
          <p:nvSpPr>
            <p:cNvPr id="11405" name="AutoShape 72"/>
            <p:cNvSpPr>
              <a:spLocks noChangeArrowheads="1"/>
            </p:cNvSpPr>
            <p:nvPr/>
          </p:nvSpPr>
          <p:spPr bwMode="auto">
            <a:xfrm>
              <a:off x="3820" y="1898"/>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30s </a:t>
              </a:r>
            </a:p>
          </p:txBody>
        </p:sp>
      </p:grpSp>
      <p:grpSp>
        <p:nvGrpSpPr>
          <p:cNvPr id="32" name="Group 28"/>
          <p:cNvGrpSpPr>
            <a:grpSpLocks/>
          </p:cNvGrpSpPr>
          <p:nvPr/>
        </p:nvGrpSpPr>
        <p:grpSpPr bwMode="auto">
          <a:xfrm>
            <a:off x="7215188" y="57150"/>
            <a:ext cx="1774825" cy="1371600"/>
            <a:chOff x="4450" y="0"/>
            <a:chExt cx="1118" cy="1104"/>
          </a:xfrm>
        </p:grpSpPr>
        <p:pic>
          <p:nvPicPr>
            <p:cNvPr id="11402" name="Picture 29"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403" name="AutoShape 30"/>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31s </a:t>
              </a:r>
            </a:p>
          </p:txBody>
        </p:sp>
      </p:grpSp>
      <p:grpSp>
        <p:nvGrpSpPr>
          <p:cNvPr id="33" name="Group 31"/>
          <p:cNvGrpSpPr>
            <a:grpSpLocks/>
          </p:cNvGrpSpPr>
          <p:nvPr/>
        </p:nvGrpSpPr>
        <p:grpSpPr bwMode="auto">
          <a:xfrm>
            <a:off x="7223125" y="42863"/>
            <a:ext cx="1774825" cy="1371600"/>
            <a:chOff x="4450" y="0"/>
            <a:chExt cx="1118" cy="1104"/>
          </a:xfrm>
        </p:grpSpPr>
        <p:pic>
          <p:nvPicPr>
            <p:cNvPr id="11400" name="Picture 32"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401" name="AutoShape 33"/>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32s </a:t>
              </a:r>
            </a:p>
          </p:txBody>
        </p:sp>
      </p:grpSp>
      <p:grpSp>
        <p:nvGrpSpPr>
          <p:cNvPr id="35" name="Group 34"/>
          <p:cNvGrpSpPr>
            <a:grpSpLocks/>
          </p:cNvGrpSpPr>
          <p:nvPr/>
        </p:nvGrpSpPr>
        <p:grpSpPr bwMode="auto">
          <a:xfrm>
            <a:off x="7223125" y="42863"/>
            <a:ext cx="1774825" cy="1371600"/>
            <a:chOff x="4450" y="0"/>
            <a:chExt cx="1118" cy="1104"/>
          </a:xfrm>
        </p:grpSpPr>
        <p:pic>
          <p:nvPicPr>
            <p:cNvPr id="11398" name="Picture 35"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399" name="AutoShape 36"/>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33s </a:t>
              </a:r>
            </a:p>
          </p:txBody>
        </p:sp>
      </p:grpSp>
      <p:grpSp>
        <p:nvGrpSpPr>
          <p:cNvPr id="37" name="Group 37"/>
          <p:cNvGrpSpPr>
            <a:grpSpLocks/>
          </p:cNvGrpSpPr>
          <p:nvPr/>
        </p:nvGrpSpPr>
        <p:grpSpPr bwMode="auto">
          <a:xfrm>
            <a:off x="7234238" y="42863"/>
            <a:ext cx="1774825" cy="1371600"/>
            <a:chOff x="4450" y="0"/>
            <a:chExt cx="1118" cy="1104"/>
          </a:xfrm>
        </p:grpSpPr>
        <p:pic>
          <p:nvPicPr>
            <p:cNvPr id="11396" name="Picture 38"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397" name="AutoShape 39"/>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34s </a:t>
              </a:r>
            </a:p>
          </p:txBody>
        </p:sp>
      </p:grpSp>
      <p:grpSp>
        <p:nvGrpSpPr>
          <p:cNvPr id="38" name="Group 40"/>
          <p:cNvGrpSpPr>
            <a:grpSpLocks/>
          </p:cNvGrpSpPr>
          <p:nvPr/>
        </p:nvGrpSpPr>
        <p:grpSpPr bwMode="auto">
          <a:xfrm>
            <a:off x="7223125" y="42863"/>
            <a:ext cx="1774825" cy="1371600"/>
            <a:chOff x="4450" y="0"/>
            <a:chExt cx="1118" cy="1104"/>
          </a:xfrm>
        </p:grpSpPr>
        <p:pic>
          <p:nvPicPr>
            <p:cNvPr id="11394" name="Picture 41"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395" name="AutoShape 42"/>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35s </a:t>
              </a:r>
            </a:p>
          </p:txBody>
        </p:sp>
      </p:grpSp>
      <p:grpSp>
        <p:nvGrpSpPr>
          <p:cNvPr id="39" name="Group 43"/>
          <p:cNvGrpSpPr>
            <a:grpSpLocks/>
          </p:cNvGrpSpPr>
          <p:nvPr/>
        </p:nvGrpSpPr>
        <p:grpSpPr bwMode="auto">
          <a:xfrm>
            <a:off x="7223125" y="42863"/>
            <a:ext cx="1774825" cy="1371600"/>
            <a:chOff x="4450" y="0"/>
            <a:chExt cx="1118" cy="1104"/>
          </a:xfrm>
        </p:grpSpPr>
        <p:pic>
          <p:nvPicPr>
            <p:cNvPr id="11392" name="Picture 44"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393" name="AutoShape 45"/>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36s </a:t>
              </a:r>
            </a:p>
          </p:txBody>
        </p:sp>
      </p:grpSp>
      <p:grpSp>
        <p:nvGrpSpPr>
          <p:cNvPr id="40" name="Group 46"/>
          <p:cNvGrpSpPr>
            <a:grpSpLocks/>
          </p:cNvGrpSpPr>
          <p:nvPr/>
        </p:nvGrpSpPr>
        <p:grpSpPr bwMode="auto">
          <a:xfrm>
            <a:off x="7223125" y="42863"/>
            <a:ext cx="1774825" cy="1371600"/>
            <a:chOff x="4450" y="0"/>
            <a:chExt cx="1118" cy="1104"/>
          </a:xfrm>
        </p:grpSpPr>
        <p:pic>
          <p:nvPicPr>
            <p:cNvPr id="11390" name="Picture 47"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391" name="AutoShape 48"/>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37s </a:t>
              </a:r>
            </a:p>
          </p:txBody>
        </p:sp>
      </p:grpSp>
      <p:grpSp>
        <p:nvGrpSpPr>
          <p:cNvPr id="41" name="Group 49"/>
          <p:cNvGrpSpPr>
            <a:grpSpLocks/>
          </p:cNvGrpSpPr>
          <p:nvPr/>
        </p:nvGrpSpPr>
        <p:grpSpPr bwMode="auto">
          <a:xfrm>
            <a:off x="7223125" y="42863"/>
            <a:ext cx="1774825" cy="1371600"/>
            <a:chOff x="4450" y="0"/>
            <a:chExt cx="1118" cy="1104"/>
          </a:xfrm>
        </p:grpSpPr>
        <p:pic>
          <p:nvPicPr>
            <p:cNvPr id="11388" name="Picture 50"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389" name="AutoShape 51"/>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38s </a:t>
              </a:r>
            </a:p>
          </p:txBody>
        </p:sp>
      </p:grpSp>
      <p:grpSp>
        <p:nvGrpSpPr>
          <p:cNvPr id="42" name="Group 52"/>
          <p:cNvGrpSpPr>
            <a:grpSpLocks/>
          </p:cNvGrpSpPr>
          <p:nvPr/>
        </p:nvGrpSpPr>
        <p:grpSpPr bwMode="auto">
          <a:xfrm>
            <a:off x="7223125" y="42863"/>
            <a:ext cx="1774825" cy="1371600"/>
            <a:chOff x="4450" y="0"/>
            <a:chExt cx="1118" cy="1104"/>
          </a:xfrm>
        </p:grpSpPr>
        <p:pic>
          <p:nvPicPr>
            <p:cNvPr id="11386" name="Picture 53"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387" name="AutoShape 54"/>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39s </a:t>
              </a:r>
            </a:p>
          </p:txBody>
        </p:sp>
      </p:grpSp>
      <p:grpSp>
        <p:nvGrpSpPr>
          <p:cNvPr id="44" name="Group 55"/>
          <p:cNvGrpSpPr>
            <a:grpSpLocks/>
          </p:cNvGrpSpPr>
          <p:nvPr/>
        </p:nvGrpSpPr>
        <p:grpSpPr bwMode="auto">
          <a:xfrm>
            <a:off x="7223125" y="42863"/>
            <a:ext cx="1774825" cy="1371600"/>
            <a:chOff x="4450" y="0"/>
            <a:chExt cx="1118" cy="1104"/>
          </a:xfrm>
        </p:grpSpPr>
        <p:pic>
          <p:nvPicPr>
            <p:cNvPr id="11384" name="Picture 56" descr="CLOCK"/>
            <p:cNvPicPr>
              <a:picLocks noChangeAspect="1" noChangeArrowheads="1"/>
            </p:cNvPicPr>
            <p:nvPr/>
          </p:nvPicPr>
          <p:blipFill>
            <a:blip r:embed="rId4"/>
            <a:srcRect/>
            <a:stretch>
              <a:fillRect/>
            </a:stretch>
          </p:blipFill>
          <p:spPr bwMode="auto">
            <a:xfrm>
              <a:off x="4450" y="0"/>
              <a:ext cx="1118" cy="1104"/>
            </a:xfrm>
            <a:prstGeom prst="rect">
              <a:avLst/>
            </a:prstGeom>
            <a:noFill/>
            <a:ln w="9525">
              <a:noFill/>
              <a:miter lim="800000"/>
              <a:headEnd/>
              <a:tailEnd/>
            </a:ln>
          </p:spPr>
        </p:pic>
        <p:sp>
          <p:nvSpPr>
            <p:cNvPr id="11385" name="AutoShape 57"/>
            <p:cNvSpPr>
              <a:spLocks noChangeArrowheads="1"/>
            </p:cNvSpPr>
            <p:nvPr/>
          </p:nvSpPr>
          <p:spPr bwMode="auto">
            <a:xfrm>
              <a:off x="4656" y="137"/>
              <a:ext cx="864" cy="775"/>
            </a:xfrm>
            <a:prstGeom prst="octagon">
              <a:avLst>
                <a:gd name="adj" fmla="val 29287"/>
              </a:avLst>
            </a:prstGeom>
            <a:noFill/>
            <a:ln w="12700" cap="sq">
              <a:solidFill>
                <a:schemeClr val="tx1"/>
              </a:solidFill>
              <a:miter lim="800000"/>
              <a:headEnd type="none" w="sm" len="sm"/>
              <a:tailEnd type="none" w="sm" len="sm"/>
            </a:ln>
          </p:spPr>
          <p:txBody>
            <a:bodyPr wrap="none" anchor="ctr"/>
            <a:lstStyle/>
            <a:p>
              <a:pPr algn="ctr" eaLnBrk="0" hangingPunct="0"/>
              <a:r>
                <a:rPr kumimoji="1" lang="en-US" sz="6600">
                  <a:solidFill>
                    <a:srgbClr val="FF3300"/>
                  </a:solidFill>
                </a:rPr>
                <a:t>40s </a:t>
              </a:r>
            </a:p>
          </p:txBody>
        </p:sp>
      </p:grpSp>
      <p:sp>
        <p:nvSpPr>
          <p:cNvPr id="202" name="7-Point Star 201"/>
          <p:cNvSpPr/>
          <p:nvPr/>
        </p:nvSpPr>
        <p:spPr>
          <a:xfrm>
            <a:off x="7143750" y="-214313"/>
            <a:ext cx="2000250" cy="1643063"/>
          </a:xfrm>
          <a:prstGeom prst="star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a:solidFill>
                  <a:srgbClr val="FF0000"/>
                </a:solidFill>
                <a:latin typeface="Times New Roman" pitchFamily="18" charset="0"/>
                <a:cs typeface="Times New Roman" pitchFamily="18" charset="0"/>
              </a:rPr>
              <a:t>BẮT ĐẦU</a:t>
            </a:r>
          </a:p>
        </p:txBody>
      </p:sp>
      <p:sp>
        <p:nvSpPr>
          <p:cNvPr id="203" name="7-Point Star 202"/>
          <p:cNvSpPr/>
          <p:nvPr/>
        </p:nvSpPr>
        <p:spPr>
          <a:xfrm>
            <a:off x="7143750" y="-214313"/>
            <a:ext cx="2000250" cy="1643063"/>
          </a:xfrm>
          <a:prstGeom prst="star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a:solidFill>
                  <a:srgbClr val="FF0000"/>
                </a:solidFill>
                <a:latin typeface="Times New Roman" pitchFamily="18" charset="0"/>
                <a:cs typeface="Times New Roman" pitchFamily="18" charset="0"/>
              </a:rPr>
              <a:t>HẾT GIỜ</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34">
                                            <p:txEl>
                                              <p:pRg st="0" end="0"/>
                                            </p:txEl>
                                          </p:spTgt>
                                        </p:tgtEl>
                                        <p:attrNameLst>
                                          <p:attrName>style.visibility</p:attrName>
                                        </p:attrNameLst>
                                      </p:cBhvr>
                                      <p:to>
                                        <p:strVal val="visible"/>
                                      </p:to>
                                    </p:set>
                                    <p:animEffect transition="in" filter="diamond(in)">
                                      <p:cBhvr>
                                        <p:cTn id="13" dur="2000"/>
                                        <p:tgtEl>
                                          <p:spTgt spid="3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diamond(in)">
                                      <p:cBhvr>
                                        <p:cTn id="18" dur="2000"/>
                                        <p:tgtEl>
                                          <p:spTgt spid="36"/>
                                        </p:tgtEl>
                                      </p:cBhvr>
                                    </p:animEffect>
                                  </p:childTnLst>
                                </p:cTn>
                              </p:par>
                              <p:par>
                                <p:cTn id="19" presetID="8" presetClass="entr" presetSubtype="16" fill="hold" grpId="0" nodeType="withEffect">
                                  <p:stCondLst>
                                    <p:cond delay="0"/>
                                  </p:stCondLst>
                                  <p:childTnLst>
                                    <p:set>
                                      <p:cBhvr>
                                        <p:cTn id="20" dur="1" fill="hold">
                                          <p:stCondLst>
                                            <p:cond delay="0"/>
                                          </p:stCondLst>
                                        </p:cTn>
                                        <p:tgtEl>
                                          <p:spTgt spid="56"/>
                                        </p:tgtEl>
                                        <p:attrNameLst>
                                          <p:attrName>style.visibility</p:attrName>
                                        </p:attrNameLst>
                                      </p:cBhvr>
                                      <p:to>
                                        <p:strVal val="visible"/>
                                      </p:to>
                                    </p:set>
                                    <p:animEffect transition="in" filter="diamond(in)">
                                      <p:cBhvr>
                                        <p:cTn id="21" dur="2000"/>
                                        <p:tgtEl>
                                          <p:spTgt spid="56"/>
                                        </p:tgtEl>
                                      </p:cBhvr>
                                    </p:animEffect>
                                  </p:childTnLst>
                                </p:cTn>
                              </p:par>
                              <p:par>
                                <p:cTn id="22" presetID="8" presetClass="entr" presetSubtype="16" fill="hold" grpId="0" nodeType="withEffect">
                                  <p:stCondLst>
                                    <p:cond delay="0"/>
                                  </p:stCondLst>
                                  <p:childTnLst>
                                    <p:set>
                                      <p:cBhvr>
                                        <p:cTn id="23" dur="1" fill="hold">
                                          <p:stCondLst>
                                            <p:cond delay="0"/>
                                          </p:stCondLst>
                                        </p:cTn>
                                        <p:tgtEl>
                                          <p:spTgt spid="57"/>
                                        </p:tgtEl>
                                        <p:attrNameLst>
                                          <p:attrName>style.visibility</p:attrName>
                                        </p:attrNameLst>
                                      </p:cBhvr>
                                      <p:to>
                                        <p:strVal val="visible"/>
                                      </p:to>
                                    </p:set>
                                    <p:animEffect transition="in" filter="diamond(in)">
                                      <p:cBhvr>
                                        <p:cTn id="24" dur="2000"/>
                                        <p:tgtEl>
                                          <p:spTgt spid="57"/>
                                        </p:tgtEl>
                                      </p:cBhvr>
                                    </p:animEffect>
                                  </p:childTnLst>
                                </p:cTn>
                              </p:par>
                              <p:par>
                                <p:cTn id="25" presetID="8" presetClass="entr" presetSubtype="16" fill="hold" grpId="0" nodeType="withEffect">
                                  <p:stCondLst>
                                    <p:cond delay="0"/>
                                  </p:stCondLst>
                                  <p:childTnLst>
                                    <p:set>
                                      <p:cBhvr>
                                        <p:cTn id="26" dur="1" fill="hold">
                                          <p:stCondLst>
                                            <p:cond delay="0"/>
                                          </p:stCondLst>
                                        </p:cTn>
                                        <p:tgtEl>
                                          <p:spTgt spid="58"/>
                                        </p:tgtEl>
                                        <p:attrNameLst>
                                          <p:attrName>style.visibility</p:attrName>
                                        </p:attrNameLst>
                                      </p:cBhvr>
                                      <p:to>
                                        <p:strVal val="visible"/>
                                      </p:to>
                                    </p:set>
                                    <p:animEffect transition="in" filter="diamond(in)">
                                      <p:cBhvr>
                                        <p:cTn id="27" dur="2000"/>
                                        <p:tgtEl>
                                          <p:spTgt spid="58"/>
                                        </p:tgtEl>
                                      </p:cBhvr>
                                    </p:animEffect>
                                  </p:childTnLst>
                                </p:cTn>
                              </p:par>
                              <p:par>
                                <p:cTn id="28" presetID="8" presetClass="entr" presetSubtype="16" fill="hold" grpId="0" nodeType="withEffect">
                                  <p:stCondLst>
                                    <p:cond delay="0"/>
                                  </p:stCondLst>
                                  <p:childTnLst>
                                    <p:set>
                                      <p:cBhvr>
                                        <p:cTn id="29" dur="1" fill="hold">
                                          <p:stCondLst>
                                            <p:cond delay="0"/>
                                          </p:stCondLst>
                                        </p:cTn>
                                        <p:tgtEl>
                                          <p:spTgt spid="59"/>
                                        </p:tgtEl>
                                        <p:attrNameLst>
                                          <p:attrName>style.visibility</p:attrName>
                                        </p:attrNameLst>
                                      </p:cBhvr>
                                      <p:to>
                                        <p:strVal val="visible"/>
                                      </p:to>
                                    </p:set>
                                    <p:animEffect transition="in" filter="diamond(in)">
                                      <p:cBhvr>
                                        <p:cTn id="30" dur="2000"/>
                                        <p:tgtEl>
                                          <p:spTgt spid="59"/>
                                        </p:tgtEl>
                                      </p:cBhvr>
                                    </p:animEffect>
                                  </p:childTnLst>
                                </p:cTn>
                              </p:par>
                              <p:par>
                                <p:cTn id="31" presetID="8" presetClass="entr" presetSubtype="16" fill="hold" grpId="0" nodeType="withEffect">
                                  <p:stCondLst>
                                    <p:cond delay="0"/>
                                  </p:stCondLst>
                                  <p:childTnLst>
                                    <p:set>
                                      <p:cBhvr>
                                        <p:cTn id="32" dur="1" fill="hold">
                                          <p:stCondLst>
                                            <p:cond delay="0"/>
                                          </p:stCondLst>
                                        </p:cTn>
                                        <p:tgtEl>
                                          <p:spTgt spid="60"/>
                                        </p:tgtEl>
                                        <p:attrNameLst>
                                          <p:attrName>style.visibility</p:attrName>
                                        </p:attrNameLst>
                                      </p:cBhvr>
                                      <p:to>
                                        <p:strVal val="visible"/>
                                      </p:to>
                                    </p:set>
                                    <p:animEffect transition="in" filter="diamond(in)">
                                      <p:cBhvr>
                                        <p:cTn id="33" dur="2000"/>
                                        <p:tgtEl>
                                          <p:spTgt spid="60"/>
                                        </p:tgtEl>
                                      </p:cBhvr>
                                    </p:animEffect>
                                  </p:childTnLst>
                                </p:cTn>
                              </p:par>
                              <p:par>
                                <p:cTn id="34" presetID="8" presetClass="entr" presetSubtype="16" fill="hold" grpId="0" nodeType="withEffect">
                                  <p:stCondLst>
                                    <p:cond delay="0"/>
                                  </p:stCondLst>
                                  <p:childTnLst>
                                    <p:set>
                                      <p:cBhvr>
                                        <p:cTn id="35" dur="1" fill="hold">
                                          <p:stCondLst>
                                            <p:cond delay="0"/>
                                          </p:stCondLst>
                                        </p:cTn>
                                        <p:tgtEl>
                                          <p:spTgt spid="61"/>
                                        </p:tgtEl>
                                        <p:attrNameLst>
                                          <p:attrName>style.visibility</p:attrName>
                                        </p:attrNameLst>
                                      </p:cBhvr>
                                      <p:to>
                                        <p:strVal val="visible"/>
                                      </p:to>
                                    </p:set>
                                    <p:animEffect transition="in" filter="diamond(in)">
                                      <p:cBhvr>
                                        <p:cTn id="36" dur="2000"/>
                                        <p:tgtEl>
                                          <p:spTgt spid="61"/>
                                        </p:tgtEl>
                                      </p:cBhvr>
                                    </p:animEffect>
                                  </p:childTnLst>
                                </p:cTn>
                              </p:par>
                              <p:par>
                                <p:cTn id="37" presetID="8" presetClass="entr" presetSubtype="16" fill="hold" grpId="0" nodeType="withEffect">
                                  <p:stCondLst>
                                    <p:cond delay="0"/>
                                  </p:stCondLst>
                                  <p:childTnLst>
                                    <p:set>
                                      <p:cBhvr>
                                        <p:cTn id="38" dur="1" fill="hold">
                                          <p:stCondLst>
                                            <p:cond delay="0"/>
                                          </p:stCondLst>
                                        </p:cTn>
                                        <p:tgtEl>
                                          <p:spTgt spid="68"/>
                                        </p:tgtEl>
                                        <p:attrNameLst>
                                          <p:attrName>style.visibility</p:attrName>
                                        </p:attrNameLst>
                                      </p:cBhvr>
                                      <p:to>
                                        <p:strVal val="visible"/>
                                      </p:to>
                                    </p:set>
                                    <p:animEffect transition="in" filter="diamond(in)">
                                      <p:cBhvr>
                                        <p:cTn id="39" dur="2000"/>
                                        <p:tgtEl>
                                          <p:spTgt spid="68"/>
                                        </p:tgtEl>
                                      </p:cBhvr>
                                    </p:animEffect>
                                  </p:childTnLst>
                                </p:cTn>
                              </p:par>
                              <p:par>
                                <p:cTn id="40" presetID="8" presetClass="entr" presetSubtype="16" fill="hold" grpId="0" nodeType="withEffect">
                                  <p:stCondLst>
                                    <p:cond delay="0"/>
                                  </p:stCondLst>
                                  <p:childTnLst>
                                    <p:set>
                                      <p:cBhvr>
                                        <p:cTn id="41" dur="1" fill="hold">
                                          <p:stCondLst>
                                            <p:cond delay="0"/>
                                          </p:stCondLst>
                                        </p:cTn>
                                        <p:tgtEl>
                                          <p:spTgt spid="69"/>
                                        </p:tgtEl>
                                        <p:attrNameLst>
                                          <p:attrName>style.visibility</p:attrName>
                                        </p:attrNameLst>
                                      </p:cBhvr>
                                      <p:to>
                                        <p:strVal val="visible"/>
                                      </p:to>
                                    </p:set>
                                    <p:animEffect transition="in" filter="diamond(in)">
                                      <p:cBhvr>
                                        <p:cTn id="42" dur="2000"/>
                                        <p:tgtEl>
                                          <p:spTgt spid="69"/>
                                        </p:tgtEl>
                                      </p:cBhvr>
                                    </p:animEffect>
                                  </p:childTnLst>
                                </p:cTn>
                              </p:par>
                              <p:par>
                                <p:cTn id="43" presetID="8" presetClass="entr" presetSubtype="16" fill="hold" grpId="0" nodeType="withEffect">
                                  <p:stCondLst>
                                    <p:cond delay="0"/>
                                  </p:stCondLst>
                                  <p:childTnLst>
                                    <p:set>
                                      <p:cBhvr>
                                        <p:cTn id="44" dur="1" fill="hold">
                                          <p:stCondLst>
                                            <p:cond delay="0"/>
                                          </p:stCondLst>
                                        </p:cTn>
                                        <p:tgtEl>
                                          <p:spTgt spid="62"/>
                                        </p:tgtEl>
                                        <p:attrNameLst>
                                          <p:attrName>style.visibility</p:attrName>
                                        </p:attrNameLst>
                                      </p:cBhvr>
                                      <p:to>
                                        <p:strVal val="visible"/>
                                      </p:to>
                                    </p:set>
                                    <p:animEffect transition="in" filter="diamond(in)">
                                      <p:cBhvr>
                                        <p:cTn id="45" dur="2000"/>
                                        <p:tgtEl>
                                          <p:spTgt spid="62"/>
                                        </p:tgtEl>
                                      </p:cBhvr>
                                    </p:animEffect>
                                  </p:childTnLst>
                                </p:cTn>
                              </p:par>
                              <p:par>
                                <p:cTn id="46" presetID="8" presetClass="entr" presetSubtype="16" fill="hold" grpId="0" nodeType="withEffect">
                                  <p:stCondLst>
                                    <p:cond delay="0"/>
                                  </p:stCondLst>
                                  <p:childTnLst>
                                    <p:set>
                                      <p:cBhvr>
                                        <p:cTn id="47" dur="1" fill="hold">
                                          <p:stCondLst>
                                            <p:cond delay="0"/>
                                          </p:stCondLst>
                                        </p:cTn>
                                        <p:tgtEl>
                                          <p:spTgt spid="63"/>
                                        </p:tgtEl>
                                        <p:attrNameLst>
                                          <p:attrName>style.visibility</p:attrName>
                                        </p:attrNameLst>
                                      </p:cBhvr>
                                      <p:to>
                                        <p:strVal val="visible"/>
                                      </p:to>
                                    </p:set>
                                    <p:animEffect transition="in" filter="diamond(in)">
                                      <p:cBhvr>
                                        <p:cTn id="48" dur="2000"/>
                                        <p:tgtEl>
                                          <p:spTgt spid="63"/>
                                        </p:tgtEl>
                                      </p:cBhvr>
                                    </p:animEffect>
                                  </p:childTnLst>
                                </p:cTn>
                              </p:par>
                              <p:par>
                                <p:cTn id="49" presetID="8" presetClass="entr" presetSubtype="16" fill="hold" grpId="0" nodeType="withEffect">
                                  <p:stCondLst>
                                    <p:cond delay="0"/>
                                  </p:stCondLst>
                                  <p:childTnLst>
                                    <p:set>
                                      <p:cBhvr>
                                        <p:cTn id="50" dur="1" fill="hold">
                                          <p:stCondLst>
                                            <p:cond delay="0"/>
                                          </p:stCondLst>
                                        </p:cTn>
                                        <p:tgtEl>
                                          <p:spTgt spid="70"/>
                                        </p:tgtEl>
                                        <p:attrNameLst>
                                          <p:attrName>style.visibility</p:attrName>
                                        </p:attrNameLst>
                                      </p:cBhvr>
                                      <p:to>
                                        <p:strVal val="visible"/>
                                      </p:to>
                                    </p:set>
                                    <p:animEffect transition="in" filter="diamond(in)">
                                      <p:cBhvr>
                                        <p:cTn id="51" dur="2000"/>
                                        <p:tgtEl>
                                          <p:spTgt spid="70"/>
                                        </p:tgtEl>
                                      </p:cBhvr>
                                    </p:animEffect>
                                  </p:childTnLst>
                                </p:cTn>
                              </p:par>
                              <p:par>
                                <p:cTn id="52" presetID="8" presetClass="entr" presetSubtype="16" fill="hold" grpId="0" nodeType="withEffect">
                                  <p:stCondLst>
                                    <p:cond delay="0"/>
                                  </p:stCondLst>
                                  <p:childTnLst>
                                    <p:set>
                                      <p:cBhvr>
                                        <p:cTn id="53" dur="1" fill="hold">
                                          <p:stCondLst>
                                            <p:cond delay="0"/>
                                          </p:stCondLst>
                                        </p:cTn>
                                        <p:tgtEl>
                                          <p:spTgt spid="64"/>
                                        </p:tgtEl>
                                        <p:attrNameLst>
                                          <p:attrName>style.visibility</p:attrName>
                                        </p:attrNameLst>
                                      </p:cBhvr>
                                      <p:to>
                                        <p:strVal val="visible"/>
                                      </p:to>
                                    </p:set>
                                    <p:animEffect transition="in" filter="diamond(in)">
                                      <p:cBhvr>
                                        <p:cTn id="54" dur="2000"/>
                                        <p:tgtEl>
                                          <p:spTgt spid="64"/>
                                        </p:tgtEl>
                                      </p:cBhvr>
                                    </p:animEffect>
                                  </p:childTnLst>
                                </p:cTn>
                              </p:par>
                              <p:par>
                                <p:cTn id="55" presetID="8" presetClass="entr" presetSubtype="16" fill="hold" grpId="0" nodeType="withEffect">
                                  <p:stCondLst>
                                    <p:cond delay="0"/>
                                  </p:stCondLst>
                                  <p:childTnLst>
                                    <p:set>
                                      <p:cBhvr>
                                        <p:cTn id="56" dur="1" fill="hold">
                                          <p:stCondLst>
                                            <p:cond delay="0"/>
                                          </p:stCondLst>
                                        </p:cTn>
                                        <p:tgtEl>
                                          <p:spTgt spid="72"/>
                                        </p:tgtEl>
                                        <p:attrNameLst>
                                          <p:attrName>style.visibility</p:attrName>
                                        </p:attrNameLst>
                                      </p:cBhvr>
                                      <p:to>
                                        <p:strVal val="visible"/>
                                      </p:to>
                                    </p:set>
                                    <p:animEffect transition="in" filter="diamond(in)">
                                      <p:cBhvr>
                                        <p:cTn id="57" dur="2000"/>
                                        <p:tgtEl>
                                          <p:spTgt spid="72"/>
                                        </p:tgtEl>
                                      </p:cBhvr>
                                    </p:animEffect>
                                  </p:childTnLst>
                                </p:cTn>
                              </p:par>
                              <p:par>
                                <p:cTn id="58" presetID="8" presetClass="entr" presetSubtype="16" fill="hold" grpId="0" nodeType="withEffect">
                                  <p:stCondLst>
                                    <p:cond delay="0"/>
                                  </p:stCondLst>
                                  <p:childTnLst>
                                    <p:set>
                                      <p:cBhvr>
                                        <p:cTn id="59" dur="1" fill="hold">
                                          <p:stCondLst>
                                            <p:cond delay="0"/>
                                          </p:stCondLst>
                                        </p:cTn>
                                        <p:tgtEl>
                                          <p:spTgt spid="67"/>
                                        </p:tgtEl>
                                        <p:attrNameLst>
                                          <p:attrName>style.visibility</p:attrName>
                                        </p:attrNameLst>
                                      </p:cBhvr>
                                      <p:to>
                                        <p:strVal val="visible"/>
                                      </p:to>
                                    </p:set>
                                    <p:animEffect transition="in" filter="diamond(in)">
                                      <p:cBhvr>
                                        <p:cTn id="60" dur="2000"/>
                                        <p:tgtEl>
                                          <p:spTgt spid="67"/>
                                        </p:tgtEl>
                                      </p:cBhvr>
                                    </p:animEffect>
                                  </p:childTnLst>
                                </p:cTn>
                              </p:par>
                              <p:par>
                                <p:cTn id="61" presetID="8" presetClass="entr" presetSubtype="16" fill="hold" grpId="0" nodeType="withEffect">
                                  <p:stCondLst>
                                    <p:cond delay="0"/>
                                  </p:stCondLst>
                                  <p:childTnLst>
                                    <p:set>
                                      <p:cBhvr>
                                        <p:cTn id="62" dur="1" fill="hold">
                                          <p:stCondLst>
                                            <p:cond delay="0"/>
                                          </p:stCondLst>
                                        </p:cTn>
                                        <p:tgtEl>
                                          <p:spTgt spid="73"/>
                                        </p:tgtEl>
                                        <p:attrNameLst>
                                          <p:attrName>style.visibility</p:attrName>
                                        </p:attrNameLst>
                                      </p:cBhvr>
                                      <p:to>
                                        <p:strVal val="visible"/>
                                      </p:to>
                                    </p:set>
                                    <p:animEffect transition="in" filter="diamond(in)">
                                      <p:cBhvr>
                                        <p:cTn id="63" dur="2000"/>
                                        <p:tgtEl>
                                          <p:spTgt spid="73"/>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55"/>
                                        </p:tgtEl>
                                        <p:attrNameLst>
                                          <p:attrName>style.visibility</p:attrName>
                                        </p:attrNameLst>
                                      </p:cBhvr>
                                      <p:to>
                                        <p:strVal val="visible"/>
                                      </p:to>
                                    </p:set>
                                    <p:anim calcmode="lin" valueType="num">
                                      <p:cBhvr additive="base">
                                        <p:cTn id="68" dur="500" fill="hold"/>
                                        <p:tgtEl>
                                          <p:spTgt spid="55"/>
                                        </p:tgtEl>
                                        <p:attrNameLst>
                                          <p:attrName>ppt_x</p:attrName>
                                        </p:attrNameLst>
                                      </p:cBhvr>
                                      <p:tavLst>
                                        <p:tav tm="0">
                                          <p:val>
                                            <p:strVal val="#ppt_x"/>
                                          </p:val>
                                        </p:tav>
                                        <p:tav tm="100000">
                                          <p:val>
                                            <p:strVal val="#ppt_x"/>
                                          </p:val>
                                        </p:tav>
                                      </p:tavLst>
                                    </p:anim>
                                    <p:anim calcmode="lin" valueType="num">
                                      <p:cBhvr additive="base">
                                        <p:cTn id="69"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 presetClass="entr" presetSubtype="16" fill="hold" grpId="0" nodeType="clickEffect">
                                  <p:stCondLst>
                                    <p:cond delay="0"/>
                                  </p:stCondLst>
                                  <p:childTnLst>
                                    <p:set>
                                      <p:cBhvr>
                                        <p:cTn id="73" dur="1" fill="hold">
                                          <p:stCondLst>
                                            <p:cond delay="0"/>
                                          </p:stCondLst>
                                        </p:cTn>
                                        <p:tgtEl>
                                          <p:spTgt spid="202"/>
                                        </p:tgtEl>
                                        <p:attrNameLst>
                                          <p:attrName>style.visibility</p:attrName>
                                        </p:attrNameLst>
                                      </p:cBhvr>
                                      <p:to>
                                        <p:strVal val="visible"/>
                                      </p:to>
                                    </p:set>
                                    <p:animEffect transition="in" filter="box(in)">
                                      <p:cBhvr>
                                        <p:cTn id="74" dur="500"/>
                                        <p:tgtEl>
                                          <p:spTgt spid="202"/>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xit" presetSubtype="10" fill="hold" grpId="1" nodeType="clickEffect">
                                  <p:stCondLst>
                                    <p:cond delay="0"/>
                                  </p:stCondLst>
                                  <p:childTnLst>
                                    <p:animEffect transition="out" filter="blinds(horizontal)">
                                      <p:cBhvr>
                                        <p:cTn id="78" dur="500"/>
                                        <p:tgtEl>
                                          <p:spTgt spid="202"/>
                                        </p:tgtEl>
                                      </p:cBhvr>
                                    </p:animEffect>
                                    <p:set>
                                      <p:cBhvr>
                                        <p:cTn id="79" dur="1" fill="hold">
                                          <p:stCondLst>
                                            <p:cond delay="499"/>
                                          </p:stCondLst>
                                        </p:cTn>
                                        <p:tgtEl>
                                          <p:spTgt spid="202"/>
                                        </p:tgtEl>
                                        <p:attrNameLst>
                                          <p:attrName>style.visibility</p:attrName>
                                        </p:attrNameLst>
                                      </p:cBhvr>
                                      <p:to>
                                        <p:strVal val="hidden"/>
                                      </p:to>
                                    </p:set>
                                  </p:childTnLst>
                                </p:cTn>
                              </p:par>
                            </p:childTnLst>
                          </p:cTn>
                        </p:par>
                        <p:par>
                          <p:cTn id="80" fill="hold">
                            <p:stCondLst>
                              <p:cond delay="500"/>
                            </p:stCondLst>
                            <p:childTnLst>
                              <p:par>
                                <p:cTn id="81" presetID="1" presetClass="entr" presetSubtype="0" fill="hold" nodeType="afterEffect">
                                  <p:stCondLst>
                                    <p:cond delay="0"/>
                                  </p:stCondLst>
                                  <p:childTnLst>
                                    <p:set>
                                      <p:cBhvr>
                                        <p:cTn id="82" dur="1" fill="hold">
                                          <p:stCondLst>
                                            <p:cond delay="0"/>
                                          </p:stCondLst>
                                        </p:cTn>
                                        <p:tgtEl>
                                          <p:spTgt spid="2"/>
                                        </p:tgtEl>
                                        <p:attrNameLst>
                                          <p:attrName>style.visibility</p:attrName>
                                        </p:attrNameLst>
                                      </p:cBhvr>
                                      <p:to>
                                        <p:strVal val="visible"/>
                                      </p:to>
                                    </p:set>
                                  </p:childTnLst>
                                  <p:subTnLst>
                                    <p:audio>
                                      <p:cMediaNode vol="100000">
                                        <p:cTn display="0" masterRel="sameClick">
                                          <p:stCondLst>
                                            <p:cond evt="begin" delay="0">
                                              <p:tn val="81"/>
                                            </p:cond>
                                          </p:stCondLst>
                                          <p:endCondLst>
                                            <p:cond evt="onStopAudio" delay="0">
                                              <p:tgtEl>
                                                <p:sldTgt/>
                                              </p:tgtEl>
                                            </p:cond>
                                          </p:endCondLst>
                                        </p:cTn>
                                        <p:tgtEl>
                                          <p:sndTgt r:embed="rId2" name="DING.WAV"/>
                                        </p:tgtEl>
                                      </p:cMediaNode>
                                    </p:audio>
                                  </p:subTnLst>
                                </p:cTn>
                              </p:par>
                            </p:childTnLst>
                          </p:cTn>
                        </p:par>
                        <p:par>
                          <p:cTn id="83" fill="hold">
                            <p:stCondLst>
                              <p:cond delay="500"/>
                            </p:stCondLst>
                            <p:childTnLst>
                              <p:par>
                                <p:cTn id="84" presetID="1" presetClass="entr" presetSubtype="0" fill="hold" nodeType="afterEffect">
                                  <p:stCondLst>
                                    <p:cond delay="1000"/>
                                  </p:stCondLst>
                                  <p:childTnLst>
                                    <p:set>
                                      <p:cBhvr>
                                        <p:cTn id="85" dur="1" fill="hold">
                                          <p:stCondLst>
                                            <p:cond delay="0"/>
                                          </p:stCondLst>
                                        </p:cTn>
                                        <p:tgtEl>
                                          <p:spTgt spid="3"/>
                                        </p:tgtEl>
                                        <p:attrNameLst>
                                          <p:attrName>style.visibility</p:attrName>
                                        </p:attrNameLst>
                                      </p:cBhvr>
                                      <p:to>
                                        <p:strVal val="visible"/>
                                      </p:to>
                                    </p:set>
                                  </p:childTnLst>
                                  <p:subTnLst>
                                    <p:audio>
                                      <p:cMediaNode vol="100000">
                                        <p:cTn display="0" masterRel="sameClick">
                                          <p:stCondLst>
                                            <p:cond evt="begin" delay="0">
                                              <p:tn val="84"/>
                                            </p:cond>
                                          </p:stCondLst>
                                          <p:endCondLst>
                                            <p:cond evt="onStopAudio" delay="0">
                                              <p:tgtEl>
                                                <p:sldTgt/>
                                              </p:tgtEl>
                                            </p:cond>
                                          </p:endCondLst>
                                        </p:cTn>
                                        <p:tgtEl>
                                          <p:sndTgt r:embed="rId2" name="DING.WAV"/>
                                        </p:tgtEl>
                                      </p:cMediaNode>
                                    </p:audio>
                                  </p:subTnLst>
                                </p:cTn>
                              </p:par>
                            </p:childTnLst>
                          </p:cTn>
                        </p:par>
                        <p:par>
                          <p:cTn id="86" fill="hold">
                            <p:stCondLst>
                              <p:cond delay="1500"/>
                            </p:stCondLst>
                            <p:childTnLst>
                              <p:par>
                                <p:cTn id="87" presetID="1" presetClass="entr" presetSubtype="0" fill="hold" nodeType="afterEffect">
                                  <p:stCondLst>
                                    <p:cond delay="1000"/>
                                  </p:stCondLst>
                                  <p:childTnLst>
                                    <p:set>
                                      <p:cBhvr>
                                        <p:cTn id="88" dur="1" fill="hold">
                                          <p:stCondLst>
                                            <p:cond delay="0"/>
                                          </p:stCondLst>
                                        </p:cTn>
                                        <p:tgtEl>
                                          <p:spTgt spid="4"/>
                                        </p:tgtEl>
                                        <p:attrNameLst>
                                          <p:attrName>style.visibility</p:attrName>
                                        </p:attrNameLst>
                                      </p:cBhvr>
                                      <p:to>
                                        <p:strVal val="visible"/>
                                      </p:to>
                                    </p:set>
                                  </p:childTnLst>
                                  <p:subTnLst>
                                    <p:audio>
                                      <p:cMediaNode vol="100000">
                                        <p:cTn display="0" masterRel="sameClick">
                                          <p:stCondLst>
                                            <p:cond evt="begin" delay="0">
                                              <p:tn val="87"/>
                                            </p:cond>
                                          </p:stCondLst>
                                          <p:endCondLst>
                                            <p:cond evt="onStopAudio" delay="0">
                                              <p:tgtEl>
                                                <p:sldTgt/>
                                              </p:tgtEl>
                                            </p:cond>
                                          </p:endCondLst>
                                        </p:cTn>
                                        <p:tgtEl>
                                          <p:sndTgt r:embed="rId2" name="DING.WAV"/>
                                        </p:tgtEl>
                                      </p:cMediaNode>
                                    </p:audio>
                                  </p:subTnLst>
                                </p:cTn>
                              </p:par>
                            </p:childTnLst>
                          </p:cTn>
                        </p:par>
                        <p:par>
                          <p:cTn id="89" fill="hold">
                            <p:stCondLst>
                              <p:cond delay="2500"/>
                            </p:stCondLst>
                            <p:childTnLst>
                              <p:par>
                                <p:cTn id="90" presetID="1" presetClass="entr" presetSubtype="0" fill="hold" nodeType="afterEffect">
                                  <p:stCondLst>
                                    <p:cond delay="1000"/>
                                  </p:stCondLst>
                                  <p:childTnLst>
                                    <p:set>
                                      <p:cBhvr>
                                        <p:cTn id="91" dur="1" fill="hold">
                                          <p:stCondLst>
                                            <p:cond delay="0"/>
                                          </p:stCondLst>
                                        </p:cTn>
                                        <p:tgtEl>
                                          <p:spTgt spid="5"/>
                                        </p:tgtEl>
                                        <p:attrNameLst>
                                          <p:attrName>style.visibility</p:attrName>
                                        </p:attrNameLst>
                                      </p:cBhvr>
                                      <p:to>
                                        <p:strVal val="visible"/>
                                      </p:to>
                                    </p:set>
                                  </p:childTnLst>
                                  <p:subTnLst>
                                    <p:audio>
                                      <p:cMediaNode vol="100000">
                                        <p:cTn display="0" masterRel="sameClick">
                                          <p:stCondLst>
                                            <p:cond evt="begin" delay="0">
                                              <p:tn val="90"/>
                                            </p:cond>
                                          </p:stCondLst>
                                          <p:endCondLst>
                                            <p:cond evt="onStopAudio" delay="0">
                                              <p:tgtEl>
                                                <p:sldTgt/>
                                              </p:tgtEl>
                                            </p:cond>
                                          </p:endCondLst>
                                        </p:cTn>
                                        <p:tgtEl>
                                          <p:sndTgt r:embed="rId2" name="DING.WAV"/>
                                        </p:tgtEl>
                                      </p:cMediaNode>
                                    </p:audio>
                                  </p:subTnLst>
                                </p:cTn>
                              </p:par>
                            </p:childTnLst>
                          </p:cTn>
                        </p:par>
                        <p:par>
                          <p:cTn id="92" fill="hold">
                            <p:stCondLst>
                              <p:cond delay="3500"/>
                            </p:stCondLst>
                            <p:childTnLst>
                              <p:par>
                                <p:cTn id="93" presetID="1" presetClass="entr" presetSubtype="0" fill="hold" nodeType="afterEffect">
                                  <p:stCondLst>
                                    <p:cond delay="1000"/>
                                  </p:stCondLst>
                                  <p:childTnLst>
                                    <p:set>
                                      <p:cBhvr>
                                        <p:cTn id="94" dur="1" fill="hold">
                                          <p:stCondLst>
                                            <p:cond delay="0"/>
                                          </p:stCondLst>
                                        </p:cTn>
                                        <p:tgtEl>
                                          <p:spTgt spid="6"/>
                                        </p:tgtEl>
                                        <p:attrNameLst>
                                          <p:attrName>style.visibility</p:attrName>
                                        </p:attrNameLst>
                                      </p:cBhvr>
                                      <p:to>
                                        <p:strVal val="visible"/>
                                      </p:to>
                                    </p:set>
                                  </p:childTnLst>
                                  <p:subTnLst>
                                    <p:audio>
                                      <p:cMediaNode vol="100000">
                                        <p:cTn display="0" masterRel="sameClick">
                                          <p:stCondLst>
                                            <p:cond evt="begin" delay="0">
                                              <p:tn val="93"/>
                                            </p:cond>
                                          </p:stCondLst>
                                          <p:endCondLst>
                                            <p:cond evt="onStopAudio" delay="0">
                                              <p:tgtEl>
                                                <p:sldTgt/>
                                              </p:tgtEl>
                                            </p:cond>
                                          </p:endCondLst>
                                        </p:cTn>
                                        <p:tgtEl>
                                          <p:sndTgt r:embed="rId2" name="DING.WAV"/>
                                        </p:tgtEl>
                                      </p:cMediaNode>
                                    </p:audio>
                                  </p:subTnLst>
                                </p:cTn>
                              </p:par>
                            </p:childTnLst>
                          </p:cTn>
                        </p:par>
                        <p:par>
                          <p:cTn id="95" fill="hold">
                            <p:stCondLst>
                              <p:cond delay="4500"/>
                            </p:stCondLst>
                            <p:childTnLst>
                              <p:par>
                                <p:cTn id="96" presetID="1" presetClass="entr" presetSubtype="0" fill="hold" nodeType="afterEffect">
                                  <p:stCondLst>
                                    <p:cond delay="1000"/>
                                  </p:stCondLst>
                                  <p:childTnLst>
                                    <p:set>
                                      <p:cBhvr>
                                        <p:cTn id="97" dur="1" fill="hold">
                                          <p:stCondLst>
                                            <p:cond delay="0"/>
                                          </p:stCondLst>
                                        </p:cTn>
                                        <p:tgtEl>
                                          <p:spTgt spid="7"/>
                                        </p:tgtEl>
                                        <p:attrNameLst>
                                          <p:attrName>style.visibility</p:attrName>
                                        </p:attrNameLst>
                                      </p:cBhvr>
                                      <p:to>
                                        <p:strVal val="visible"/>
                                      </p:to>
                                    </p:set>
                                  </p:childTnLst>
                                  <p:subTnLst>
                                    <p:audio>
                                      <p:cMediaNode>
                                        <p:cTn display="0" masterRel="sameClick">
                                          <p:stCondLst>
                                            <p:cond evt="begin" delay="0">
                                              <p:tn val="96"/>
                                            </p:cond>
                                          </p:stCondLst>
                                          <p:endCondLst>
                                            <p:cond evt="onStopAudio" delay="0">
                                              <p:tgtEl>
                                                <p:sldTgt/>
                                              </p:tgtEl>
                                            </p:cond>
                                          </p:endCondLst>
                                        </p:cTn>
                                        <p:tgtEl>
                                          <p:sndTgt r:embed="rId2" name="DING.WAV"/>
                                        </p:tgtEl>
                                      </p:cMediaNode>
                                    </p:audio>
                                  </p:subTnLst>
                                </p:cTn>
                              </p:par>
                            </p:childTnLst>
                          </p:cTn>
                        </p:par>
                        <p:par>
                          <p:cTn id="98" fill="hold">
                            <p:stCondLst>
                              <p:cond delay="5500"/>
                            </p:stCondLst>
                            <p:childTnLst>
                              <p:par>
                                <p:cTn id="99" presetID="1" presetClass="entr" presetSubtype="0" fill="hold" nodeType="afterEffect">
                                  <p:stCondLst>
                                    <p:cond delay="1000"/>
                                  </p:stCondLst>
                                  <p:childTnLst>
                                    <p:set>
                                      <p:cBhvr>
                                        <p:cTn id="100" dur="1" fill="hold">
                                          <p:stCondLst>
                                            <p:cond delay="0"/>
                                          </p:stCondLst>
                                        </p:cTn>
                                        <p:tgtEl>
                                          <p:spTgt spid="8"/>
                                        </p:tgtEl>
                                        <p:attrNameLst>
                                          <p:attrName>style.visibility</p:attrName>
                                        </p:attrNameLst>
                                      </p:cBhvr>
                                      <p:to>
                                        <p:strVal val="visible"/>
                                      </p:to>
                                    </p:set>
                                  </p:childTnLst>
                                  <p:subTnLst>
                                    <p:audio>
                                      <p:cMediaNode>
                                        <p:cTn display="0" masterRel="sameClick">
                                          <p:stCondLst>
                                            <p:cond evt="begin" delay="0">
                                              <p:tn val="99"/>
                                            </p:cond>
                                          </p:stCondLst>
                                          <p:endCondLst>
                                            <p:cond evt="onStopAudio" delay="0">
                                              <p:tgtEl>
                                                <p:sldTgt/>
                                              </p:tgtEl>
                                            </p:cond>
                                          </p:endCondLst>
                                        </p:cTn>
                                        <p:tgtEl>
                                          <p:sndTgt r:embed="rId2" name="DING.WAV"/>
                                        </p:tgtEl>
                                      </p:cMediaNode>
                                    </p:audio>
                                  </p:subTnLst>
                                </p:cTn>
                              </p:par>
                            </p:childTnLst>
                          </p:cTn>
                        </p:par>
                        <p:par>
                          <p:cTn id="101" fill="hold">
                            <p:stCondLst>
                              <p:cond delay="6500"/>
                            </p:stCondLst>
                            <p:childTnLst>
                              <p:par>
                                <p:cTn id="102" presetID="1" presetClass="entr" presetSubtype="0" fill="hold" nodeType="afterEffect">
                                  <p:stCondLst>
                                    <p:cond delay="1000"/>
                                  </p:stCondLst>
                                  <p:childTnLst>
                                    <p:set>
                                      <p:cBhvr>
                                        <p:cTn id="103" dur="1" fill="hold">
                                          <p:stCondLst>
                                            <p:cond delay="0"/>
                                          </p:stCondLst>
                                        </p:cTn>
                                        <p:tgtEl>
                                          <p:spTgt spid="9"/>
                                        </p:tgtEl>
                                        <p:attrNameLst>
                                          <p:attrName>style.visibility</p:attrName>
                                        </p:attrNameLst>
                                      </p:cBhvr>
                                      <p:to>
                                        <p:strVal val="visible"/>
                                      </p:to>
                                    </p:set>
                                  </p:childTnLst>
                                  <p:subTnLst>
                                    <p:audio>
                                      <p:cMediaNode>
                                        <p:cTn display="0" masterRel="sameClick">
                                          <p:stCondLst>
                                            <p:cond evt="begin" delay="0">
                                              <p:tn val="102"/>
                                            </p:cond>
                                          </p:stCondLst>
                                          <p:endCondLst>
                                            <p:cond evt="onStopAudio" delay="0">
                                              <p:tgtEl>
                                                <p:sldTgt/>
                                              </p:tgtEl>
                                            </p:cond>
                                          </p:endCondLst>
                                        </p:cTn>
                                        <p:tgtEl>
                                          <p:sndTgt r:embed="rId2" name="DING.WAV"/>
                                        </p:tgtEl>
                                      </p:cMediaNode>
                                    </p:audio>
                                  </p:subTnLst>
                                </p:cTn>
                              </p:par>
                            </p:childTnLst>
                          </p:cTn>
                        </p:par>
                        <p:par>
                          <p:cTn id="104" fill="hold">
                            <p:stCondLst>
                              <p:cond delay="7500"/>
                            </p:stCondLst>
                            <p:childTnLst>
                              <p:par>
                                <p:cTn id="105" presetID="1" presetClass="entr" presetSubtype="0" fill="hold" nodeType="afterEffect">
                                  <p:stCondLst>
                                    <p:cond delay="1000"/>
                                  </p:stCondLst>
                                  <p:childTnLst>
                                    <p:set>
                                      <p:cBhvr>
                                        <p:cTn id="106" dur="1" fill="hold">
                                          <p:stCondLst>
                                            <p:cond delay="0"/>
                                          </p:stCondLst>
                                        </p:cTn>
                                        <p:tgtEl>
                                          <p:spTgt spid="10"/>
                                        </p:tgtEl>
                                        <p:attrNameLst>
                                          <p:attrName>style.visibility</p:attrName>
                                        </p:attrNameLst>
                                      </p:cBhvr>
                                      <p:to>
                                        <p:strVal val="visible"/>
                                      </p:to>
                                    </p:set>
                                  </p:childTnLst>
                                  <p:subTnLst>
                                    <p:audio>
                                      <p:cMediaNode>
                                        <p:cTn display="0" masterRel="sameClick">
                                          <p:stCondLst>
                                            <p:cond evt="begin" delay="0">
                                              <p:tn val="105"/>
                                            </p:cond>
                                          </p:stCondLst>
                                          <p:endCondLst>
                                            <p:cond evt="onStopAudio" delay="0">
                                              <p:tgtEl>
                                                <p:sldTgt/>
                                              </p:tgtEl>
                                            </p:cond>
                                          </p:endCondLst>
                                        </p:cTn>
                                        <p:tgtEl>
                                          <p:sndTgt r:embed="rId2" name="DING.WAV"/>
                                        </p:tgtEl>
                                      </p:cMediaNode>
                                    </p:audio>
                                  </p:subTnLst>
                                </p:cTn>
                              </p:par>
                            </p:childTnLst>
                          </p:cTn>
                        </p:par>
                        <p:par>
                          <p:cTn id="107" fill="hold">
                            <p:stCondLst>
                              <p:cond delay="8500"/>
                            </p:stCondLst>
                            <p:childTnLst>
                              <p:par>
                                <p:cTn id="108" presetID="1" presetClass="entr" presetSubtype="0" fill="hold" nodeType="afterEffect">
                                  <p:stCondLst>
                                    <p:cond delay="1000"/>
                                  </p:stCondLst>
                                  <p:childTnLst>
                                    <p:set>
                                      <p:cBhvr>
                                        <p:cTn id="109" dur="1" fill="hold">
                                          <p:stCondLst>
                                            <p:cond delay="0"/>
                                          </p:stCondLst>
                                        </p:cTn>
                                        <p:tgtEl>
                                          <p:spTgt spid="11"/>
                                        </p:tgtEl>
                                        <p:attrNameLst>
                                          <p:attrName>style.visibility</p:attrName>
                                        </p:attrNameLst>
                                      </p:cBhvr>
                                      <p:to>
                                        <p:strVal val="visible"/>
                                      </p:to>
                                    </p:set>
                                  </p:childTnLst>
                                  <p:subTnLst>
                                    <p:audio>
                                      <p:cMediaNode>
                                        <p:cTn display="0" masterRel="sameClick">
                                          <p:stCondLst>
                                            <p:cond evt="begin" delay="0">
                                              <p:tn val="108"/>
                                            </p:cond>
                                          </p:stCondLst>
                                          <p:endCondLst>
                                            <p:cond evt="onStopAudio" delay="0">
                                              <p:tgtEl>
                                                <p:sldTgt/>
                                              </p:tgtEl>
                                            </p:cond>
                                          </p:endCondLst>
                                        </p:cTn>
                                        <p:tgtEl>
                                          <p:sndTgt r:embed="rId2" name="DING.WAV"/>
                                        </p:tgtEl>
                                      </p:cMediaNode>
                                    </p:audio>
                                  </p:subTnLst>
                                </p:cTn>
                              </p:par>
                            </p:childTnLst>
                          </p:cTn>
                        </p:par>
                        <p:par>
                          <p:cTn id="110" fill="hold">
                            <p:stCondLst>
                              <p:cond delay="9500"/>
                            </p:stCondLst>
                            <p:childTnLst>
                              <p:par>
                                <p:cTn id="111" presetID="1" presetClass="entr" presetSubtype="0" fill="hold" nodeType="afterEffect">
                                  <p:stCondLst>
                                    <p:cond delay="1000"/>
                                  </p:stCondLst>
                                  <p:childTnLst>
                                    <p:set>
                                      <p:cBhvr>
                                        <p:cTn id="112" dur="1" fill="hold">
                                          <p:stCondLst>
                                            <p:cond delay="0"/>
                                          </p:stCondLst>
                                        </p:cTn>
                                        <p:tgtEl>
                                          <p:spTgt spid="12"/>
                                        </p:tgtEl>
                                        <p:attrNameLst>
                                          <p:attrName>style.visibility</p:attrName>
                                        </p:attrNameLst>
                                      </p:cBhvr>
                                      <p:to>
                                        <p:strVal val="visible"/>
                                      </p:to>
                                    </p:set>
                                  </p:childTnLst>
                                  <p:subTnLst>
                                    <p:audio>
                                      <p:cMediaNode>
                                        <p:cTn display="0" masterRel="sameClick">
                                          <p:stCondLst>
                                            <p:cond evt="begin" delay="0">
                                              <p:tn val="111"/>
                                            </p:cond>
                                          </p:stCondLst>
                                          <p:endCondLst>
                                            <p:cond evt="onStopAudio" delay="0">
                                              <p:tgtEl>
                                                <p:sldTgt/>
                                              </p:tgtEl>
                                            </p:cond>
                                          </p:endCondLst>
                                        </p:cTn>
                                        <p:tgtEl>
                                          <p:sndTgt r:embed="rId2" name="DING.WAV"/>
                                        </p:tgtEl>
                                      </p:cMediaNode>
                                    </p:audio>
                                  </p:subTnLst>
                                </p:cTn>
                              </p:par>
                            </p:childTnLst>
                          </p:cTn>
                        </p:par>
                        <p:par>
                          <p:cTn id="113" fill="hold">
                            <p:stCondLst>
                              <p:cond delay="10500"/>
                            </p:stCondLst>
                            <p:childTnLst>
                              <p:par>
                                <p:cTn id="114" presetID="1" presetClass="entr" presetSubtype="0" fill="hold" nodeType="afterEffect">
                                  <p:stCondLst>
                                    <p:cond delay="1000"/>
                                  </p:stCondLst>
                                  <p:childTnLst>
                                    <p:set>
                                      <p:cBhvr>
                                        <p:cTn id="115" dur="1" fill="hold">
                                          <p:stCondLst>
                                            <p:cond delay="0"/>
                                          </p:stCondLst>
                                        </p:cTn>
                                        <p:tgtEl>
                                          <p:spTgt spid="13"/>
                                        </p:tgtEl>
                                        <p:attrNameLst>
                                          <p:attrName>style.visibility</p:attrName>
                                        </p:attrNameLst>
                                      </p:cBhvr>
                                      <p:to>
                                        <p:strVal val="visible"/>
                                      </p:to>
                                    </p:set>
                                  </p:childTnLst>
                                  <p:subTnLst>
                                    <p:audio>
                                      <p:cMediaNode>
                                        <p:cTn display="0" masterRel="sameClick">
                                          <p:stCondLst>
                                            <p:cond evt="begin" delay="0">
                                              <p:tn val="114"/>
                                            </p:cond>
                                          </p:stCondLst>
                                          <p:endCondLst>
                                            <p:cond evt="onStopAudio" delay="0">
                                              <p:tgtEl>
                                                <p:sldTgt/>
                                              </p:tgtEl>
                                            </p:cond>
                                          </p:endCondLst>
                                        </p:cTn>
                                        <p:tgtEl>
                                          <p:sndTgt r:embed="rId2" name="DING.WAV"/>
                                        </p:tgtEl>
                                      </p:cMediaNode>
                                    </p:audio>
                                  </p:subTnLst>
                                </p:cTn>
                              </p:par>
                            </p:childTnLst>
                          </p:cTn>
                        </p:par>
                        <p:par>
                          <p:cTn id="116" fill="hold">
                            <p:stCondLst>
                              <p:cond delay="11500"/>
                            </p:stCondLst>
                            <p:childTnLst>
                              <p:par>
                                <p:cTn id="117" presetID="1" presetClass="entr" presetSubtype="0" fill="hold" nodeType="afterEffect">
                                  <p:stCondLst>
                                    <p:cond delay="1000"/>
                                  </p:stCondLst>
                                  <p:childTnLst>
                                    <p:set>
                                      <p:cBhvr>
                                        <p:cTn id="118" dur="1" fill="hold">
                                          <p:stCondLst>
                                            <p:cond delay="0"/>
                                          </p:stCondLst>
                                        </p:cTn>
                                        <p:tgtEl>
                                          <p:spTgt spid="14"/>
                                        </p:tgtEl>
                                        <p:attrNameLst>
                                          <p:attrName>style.visibility</p:attrName>
                                        </p:attrNameLst>
                                      </p:cBhvr>
                                      <p:to>
                                        <p:strVal val="visible"/>
                                      </p:to>
                                    </p:set>
                                  </p:childTnLst>
                                  <p:subTnLst>
                                    <p:audio>
                                      <p:cMediaNode>
                                        <p:cTn display="0" masterRel="sameClick">
                                          <p:stCondLst>
                                            <p:cond evt="begin" delay="0">
                                              <p:tn val="117"/>
                                            </p:cond>
                                          </p:stCondLst>
                                          <p:endCondLst>
                                            <p:cond evt="onStopAudio" delay="0">
                                              <p:tgtEl>
                                                <p:sldTgt/>
                                              </p:tgtEl>
                                            </p:cond>
                                          </p:endCondLst>
                                        </p:cTn>
                                        <p:tgtEl>
                                          <p:sndTgt r:embed="rId2" name="DING.WAV"/>
                                        </p:tgtEl>
                                      </p:cMediaNode>
                                    </p:audio>
                                  </p:subTnLst>
                                </p:cTn>
                              </p:par>
                            </p:childTnLst>
                          </p:cTn>
                        </p:par>
                        <p:par>
                          <p:cTn id="119" fill="hold">
                            <p:stCondLst>
                              <p:cond delay="12500"/>
                            </p:stCondLst>
                            <p:childTnLst>
                              <p:par>
                                <p:cTn id="120" presetID="1" presetClass="entr" presetSubtype="0" fill="hold" nodeType="afterEffect">
                                  <p:stCondLst>
                                    <p:cond delay="1000"/>
                                  </p:stCondLst>
                                  <p:childTnLst>
                                    <p:set>
                                      <p:cBhvr>
                                        <p:cTn id="121" dur="1" fill="hold">
                                          <p:stCondLst>
                                            <p:cond delay="0"/>
                                          </p:stCondLst>
                                        </p:cTn>
                                        <p:tgtEl>
                                          <p:spTgt spid="15"/>
                                        </p:tgtEl>
                                        <p:attrNameLst>
                                          <p:attrName>style.visibility</p:attrName>
                                        </p:attrNameLst>
                                      </p:cBhvr>
                                      <p:to>
                                        <p:strVal val="visible"/>
                                      </p:to>
                                    </p:set>
                                  </p:childTnLst>
                                  <p:subTnLst>
                                    <p:audio>
                                      <p:cMediaNode>
                                        <p:cTn display="0" masterRel="sameClick">
                                          <p:stCondLst>
                                            <p:cond evt="begin" delay="0">
                                              <p:tn val="120"/>
                                            </p:cond>
                                          </p:stCondLst>
                                          <p:endCondLst>
                                            <p:cond evt="onStopAudio" delay="0">
                                              <p:tgtEl>
                                                <p:sldTgt/>
                                              </p:tgtEl>
                                            </p:cond>
                                          </p:endCondLst>
                                        </p:cTn>
                                        <p:tgtEl>
                                          <p:sndTgt r:embed="rId2" name="DING.WAV"/>
                                        </p:tgtEl>
                                      </p:cMediaNode>
                                    </p:audio>
                                  </p:subTnLst>
                                </p:cTn>
                              </p:par>
                            </p:childTnLst>
                          </p:cTn>
                        </p:par>
                        <p:par>
                          <p:cTn id="122" fill="hold">
                            <p:stCondLst>
                              <p:cond delay="13500"/>
                            </p:stCondLst>
                            <p:childTnLst>
                              <p:par>
                                <p:cTn id="123" presetID="1" presetClass="entr" presetSubtype="0" fill="hold" nodeType="afterEffect">
                                  <p:stCondLst>
                                    <p:cond delay="1000"/>
                                  </p:stCondLst>
                                  <p:childTnLst>
                                    <p:set>
                                      <p:cBhvr>
                                        <p:cTn id="124" dur="1" fill="hold">
                                          <p:stCondLst>
                                            <p:cond delay="0"/>
                                          </p:stCondLst>
                                        </p:cTn>
                                        <p:tgtEl>
                                          <p:spTgt spid="16"/>
                                        </p:tgtEl>
                                        <p:attrNameLst>
                                          <p:attrName>style.visibility</p:attrName>
                                        </p:attrNameLst>
                                      </p:cBhvr>
                                      <p:to>
                                        <p:strVal val="visible"/>
                                      </p:to>
                                    </p:set>
                                  </p:childTnLst>
                                  <p:subTnLst>
                                    <p:audio>
                                      <p:cMediaNode>
                                        <p:cTn display="0" masterRel="sameClick">
                                          <p:stCondLst>
                                            <p:cond evt="begin" delay="0">
                                              <p:tn val="123"/>
                                            </p:cond>
                                          </p:stCondLst>
                                          <p:endCondLst>
                                            <p:cond evt="onStopAudio" delay="0">
                                              <p:tgtEl>
                                                <p:sldTgt/>
                                              </p:tgtEl>
                                            </p:cond>
                                          </p:endCondLst>
                                        </p:cTn>
                                        <p:tgtEl>
                                          <p:sndTgt r:embed="rId2" name="DING.WAV"/>
                                        </p:tgtEl>
                                      </p:cMediaNode>
                                    </p:audio>
                                  </p:subTnLst>
                                </p:cTn>
                              </p:par>
                            </p:childTnLst>
                          </p:cTn>
                        </p:par>
                        <p:par>
                          <p:cTn id="125" fill="hold">
                            <p:stCondLst>
                              <p:cond delay="14500"/>
                            </p:stCondLst>
                            <p:childTnLst>
                              <p:par>
                                <p:cTn id="126" presetID="1" presetClass="entr" presetSubtype="0" fill="hold" nodeType="afterEffect">
                                  <p:stCondLst>
                                    <p:cond delay="1000"/>
                                  </p:stCondLst>
                                  <p:childTnLst>
                                    <p:set>
                                      <p:cBhvr>
                                        <p:cTn id="127" dur="1" fill="hold">
                                          <p:stCondLst>
                                            <p:cond delay="0"/>
                                          </p:stCondLst>
                                        </p:cTn>
                                        <p:tgtEl>
                                          <p:spTgt spid="17"/>
                                        </p:tgtEl>
                                        <p:attrNameLst>
                                          <p:attrName>style.visibility</p:attrName>
                                        </p:attrNameLst>
                                      </p:cBhvr>
                                      <p:to>
                                        <p:strVal val="visible"/>
                                      </p:to>
                                    </p:set>
                                  </p:childTnLst>
                                  <p:subTnLst>
                                    <p:audio>
                                      <p:cMediaNode vol="100000">
                                        <p:cTn display="0" masterRel="sameClick">
                                          <p:stCondLst>
                                            <p:cond evt="begin" delay="0">
                                              <p:tn val="126"/>
                                            </p:cond>
                                          </p:stCondLst>
                                          <p:endCondLst>
                                            <p:cond evt="onStopAudio" delay="0">
                                              <p:tgtEl>
                                                <p:sldTgt/>
                                              </p:tgtEl>
                                            </p:cond>
                                          </p:endCondLst>
                                        </p:cTn>
                                        <p:tgtEl>
                                          <p:sndTgt r:embed="rId2" name="DING.WAV"/>
                                        </p:tgtEl>
                                      </p:cMediaNode>
                                    </p:audio>
                                  </p:subTnLst>
                                </p:cTn>
                              </p:par>
                            </p:childTnLst>
                          </p:cTn>
                        </p:par>
                        <p:par>
                          <p:cTn id="128" fill="hold">
                            <p:stCondLst>
                              <p:cond delay="15500"/>
                            </p:stCondLst>
                            <p:childTnLst>
                              <p:par>
                                <p:cTn id="129" presetID="1" presetClass="entr" presetSubtype="0" fill="hold" nodeType="afterEffect">
                                  <p:stCondLst>
                                    <p:cond delay="1000"/>
                                  </p:stCondLst>
                                  <p:childTnLst>
                                    <p:set>
                                      <p:cBhvr>
                                        <p:cTn id="130"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129"/>
                                            </p:cond>
                                          </p:stCondLst>
                                          <p:endCondLst>
                                            <p:cond evt="onStopAudio" delay="0">
                                              <p:tgtEl>
                                                <p:sldTgt/>
                                              </p:tgtEl>
                                            </p:cond>
                                          </p:endCondLst>
                                        </p:cTn>
                                        <p:tgtEl>
                                          <p:sndTgt r:embed="rId2" name="DING.WAV"/>
                                        </p:tgtEl>
                                      </p:cMediaNode>
                                    </p:audio>
                                  </p:subTnLst>
                                </p:cTn>
                              </p:par>
                            </p:childTnLst>
                          </p:cTn>
                        </p:par>
                        <p:par>
                          <p:cTn id="131" fill="hold">
                            <p:stCondLst>
                              <p:cond delay="16500"/>
                            </p:stCondLst>
                            <p:childTnLst>
                              <p:par>
                                <p:cTn id="132" presetID="1" presetClass="entr" presetSubtype="0" fill="hold" nodeType="afterEffect">
                                  <p:stCondLst>
                                    <p:cond delay="1000"/>
                                  </p:stCondLst>
                                  <p:childTnLst>
                                    <p:set>
                                      <p:cBhvr>
                                        <p:cTn id="133" dur="1" fill="hold">
                                          <p:stCondLst>
                                            <p:cond delay="0"/>
                                          </p:stCondLst>
                                        </p:cTn>
                                        <p:tgtEl>
                                          <p:spTgt spid="19"/>
                                        </p:tgtEl>
                                        <p:attrNameLst>
                                          <p:attrName>style.visibility</p:attrName>
                                        </p:attrNameLst>
                                      </p:cBhvr>
                                      <p:to>
                                        <p:strVal val="visible"/>
                                      </p:to>
                                    </p:set>
                                  </p:childTnLst>
                                  <p:subTnLst>
                                    <p:audio>
                                      <p:cMediaNode vol="100000">
                                        <p:cTn display="0" masterRel="sameClick">
                                          <p:stCondLst>
                                            <p:cond evt="begin" delay="0">
                                              <p:tn val="132"/>
                                            </p:cond>
                                          </p:stCondLst>
                                          <p:endCondLst>
                                            <p:cond evt="onStopAudio" delay="0">
                                              <p:tgtEl>
                                                <p:sldTgt/>
                                              </p:tgtEl>
                                            </p:cond>
                                          </p:endCondLst>
                                        </p:cTn>
                                        <p:tgtEl>
                                          <p:sndTgt r:embed="rId2" name="DING.WAV"/>
                                        </p:tgtEl>
                                      </p:cMediaNode>
                                    </p:audio>
                                  </p:subTnLst>
                                </p:cTn>
                              </p:par>
                            </p:childTnLst>
                          </p:cTn>
                        </p:par>
                        <p:par>
                          <p:cTn id="134" fill="hold">
                            <p:stCondLst>
                              <p:cond delay="17500"/>
                            </p:stCondLst>
                            <p:childTnLst>
                              <p:par>
                                <p:cTn id="135" presetID="1" presetClass="entr" presetSubtype="0" fill="hold" nodeType="afterEffect">
                                  <p:stCondLst>
                                    <p:cond delay="1000"/>
                                  </p:stCondLst>
                                  <p:childTnLst>
                                    <p:set>
                                      <p:cBhvr>
                                        <p:cTn id="136" dur="1" fill="hold">
                                          <p:stCondLst>
                                            <p:cond delay="0"/>
                                          </p:stCondLst>
                                        </p:cTn>
                                        <p:tgtEl>
                                          <p:spTgt spid="20"/>
                                        </p:tgtEl>
                                        <p:attrNameLst>
                                          <p:attrName>style.visibility</p:attrName>
                                        </p:attrNameLst>
                                      </p:cBhvr>
                                      <p:to>
                                        <p:strVal val="visible"/>
                                      </p:to>
                                    </p:set>
                                  </p:childTnLst>
                                  <p:subTnLst>
                                    <p:audio>
                                      <p:cMediaNode vol="100000">
                                        <p:cTn display="0" masterRel="sameClick">
                                          <p:stCondLst>
                                            <p:cond evt="begin" delay="0">
                                              <p:tn val="135"/>
                                            </p:cond>
                                          </p:stCondLst>
                                          <p:endCondLst>
                                            <p:cond evt="onStopAudio" delay="0">
                                              <p:tgtEl>
                                                <p:sldTgt/>
                                              </p:tgtEl>
                                            </p:cond>
                                          </p:endCondLst>
                                        </p:cTn>
                                        <p:tgtEl>
                                          <p:sndTgt r:embed="rId2" name="DING.WAV"/>
                                        </p:tgtEl>
                                      </p:cMediaNode>
                                    </p:audio>
                                  </p:subTnLst>
                                </p:cTn>
                              </p:par>
                            </p:childTnLst>
                          </p:cTn>
                        </p:par>
                        <p:par>
                          <p:cTn id="137" fill="hold">
                            <p:stCondLst>
                              <p:cond delay="18500"/>
                            </p:stCondLst>
                            <p:childTnLst>
                              <p:par>
                                <p:cTn id="138" presetID="1" presetClass="entr" presetSubtype="0" fill="hold" nodeType="afterEffect">
                                  <p:stCondLst>
                                    <p:cond delay="1000"/>
                                  </p:stCondLst>
                                  <p:childTnLst>
                                    <p:set>
                                      <p:cBhvr>
                                        <p:cTn id="139" dur="1" fill="hold">
                                          <p:stCondLst>
                                            <p:cond delay="0"/>
                                          </p:stCondLst>
                                        </p:cTn>
                                        <p:tgtEl>
                                          <p:spTgt spid="21"/>
                                        </p:tgtEl>
                                        <p:attrNameLst>
                                          <p:attrName>style.visibility</p:attrName>
                                        </p:attrNameLst>
                                      </p:cBhvr>
                                      <p:to>
                                        <p:strVal val="visible"/>
                                      </p:to>
                                    </p:set>
                                  </p:childTnLst>
                                  <p:subTnLst>
                                    <p:audio>
                                      <p:cMediaNode vol="100000">
                                        <p:cTn display="0" masterRel="sameClick">
                                          <p:stCondLst>
                                            <p:cond evt="begin" delay="0">
                                              <p:tn val="138"/>
                                            </p:cond>
                                          </p:stCondLst>
                                          <p:endCondLst>
                                            <p:cond evt="onStopAudio" delay="0">
                                              <p:tgtEl>
                                                <p:sldTgt/>
                                              </p:tgtEl>
                                            </p:cond>
                                          </p:endCondLst>
                                        </p:cTn>
                                        <p:tgtEl>
                                          <p:sndTgt r:embed="rId2" name="DING.WAV"/>
                                        </p:tgtEl>
                                      </p:cMediaNode>
                                    </p:audio>
                                  </p:subTnLst>
                                </p:cTn>
                              </p:par>
                            </p:childTnLst>
                          </p:cTn>
                        </p:par>
                        <p:par>
                          <p:cTn id="140" fill="hold">
                            <p:stCondLst>
                              <p:cond delay="19500"/>
                            </p:stCondLst>
                            <p:childTnLst>
                              <p:par>
                                <p:cTn id="141" presetID="1" presetClass="entr" presetSubtype="0" fill="hold" nodeType="afterEffect">
                                  <p:stCondLst>
                                    <p:cond delay="1000"/>
                                  </p:stCondLst>
                                  <p:childTnLst>
                                    <p:set>
                                      <p:cBhvr>
                                        <p:cTn id="142" dur="1" fill="hold">
                                          <p:stCondLst>
                                            <p:cond delay="0"/>
                                          </p:stCondLst>
                                        </p:cTn>
                                        <p:tgtEl>
                                          <p:spTgt spid="22"/>
                                        </p:tgtEl>
                                        <p:attrNameLst>
                                          <p:attrName>style.visibility</p:attrName>
                                        </p:attrNameLst>
                                      </p:cBhvr>
                                      <p:to>
                                        <p:strVal val="visible"/>
                                      </p:to>
                                    </p:set>
                                  </p:childTnLst>
                                  <p:subTnLst>
                                    <p:audio>
                                      <p:cMediaNode>
                                        <p:cTn display="0" masterRel="sameClick">
                                          <p:stCondLst>
                                            <p:cond evt="begin" delay="0">
                                              <p:tn val="141"/>
                                            </p:cond>
                                          </p:stCondLst>
                                          <p:endCondLst>
                                            <p:cond evt="onStopAudio" delay="0">
                                              <p:tgtEl>
                                                <p:sldTgt/>
                                              </p:tgtEl>
                                            </p:cond>
                                          </p:endCondLst>
                                        </p:cTn>
                                        <p:tgtEl>
                                          <p:sndTgt r:embed="rId2" name="DING.WAV"/>
                                        </p:tgtEl>
                                      </p:cMediaNode>
                                    </p:audio>
                                  </p:subTnLst>
                                </p:cTn>
                              </p:par>
                            </p:childTnLst>
                          </p:cTn>
                        </p:par>
                        <p:par>
                          <p:cTn id="143" fill="hold">
                            <p:stCondLst>
                              <p:cond delay="20500"/>
                            </p:stCondLst>
                            <p:childTnLst>
                              <p:par>
                                <p:cTn id="144" presetID="1" presetClass="entr" presetSubtype="0" fill="hold" nodeType="afterEffect">
                                  <p:stCondLst>
                                    <p:cond delay="1000"/>
                                  </p:stCondLst>
                                  <p:childTnLst>
                                    <p:set>
                                      <p:cBhvr>
                                        <p:cTn id="145" dur="1" fill="hold">
                                          <p:stCondLst>
                                            <p:cond delay="0"/>
                                          </p:stCondLst>
                                        </p:cTn>
                                        <p:tgtEl>
                                          <p:spTgt spid="23"/>
                                        </p:tgtEl>
                                        <p:attrNameLst>
                                          <p:attrName>style.visibility</p:attrName>
                                        </p:attrNameLst>
                                      </p:cBhvr>
                                      <p:to>
                                        <p:strVal val="visible"/>
                                      </p:to>
                                    </p:set>
                                  </p:childTnLst>
                                  <p:subTnLst>
                                    <p:audio>
                                      <p:cMediaNode>
                                        <p:cTn display="0" masterRel="sameClick">
                                          <p:stCondLst>
                                            <p:cond evt="begin" delay="0">
                                              <p:tn val="144"/>
                                            </p:cond>
                                          </p:stCondLst>
                                          <p:endCondLst>
                                            <p:cond evt="onStopAudio" delay="0">
                                              <p:tgtEl>
                                                <p:sldTgt/>
                                              </p:tgtEl>
                                            </p:cond>
                                          </p:endCondLst>
                                        </p:cTn>
                                        <p:tgtEl>
                                          <p:sndTgt r:embed="rId2" name="DING.WAV"/>
                                        </p:tgtEl>
                                      </p:cMediaNode>
                                    </p:audio>
                                  </p:subTnLst>
                                </p:cTn>
                              </p:par>
                            </p:childTnLst>
                          </p:cTn>
                        </p:par>
                        <p:par>
                          <p:cTn id="146" fill="hold">
                            <p:stCondLst>
                              <p:cond delay="21500"/>
                            </p:stCondLst>
                            <p:childTnLst>
                              <p:par>
                                <p:cTn id="147" presetID="1" presetClass="entr" presetSubtype="0" fill="hold" nodeType="afterEffect">
                                  <p:stCondLst>
                                    <p:cond delay="1000"/>
                                  </p:stCondLst>
                                  <p:childTnLst>
                                    <p:set>
                                      <p:cBhvr>
                                        <p:cTn id="148" dur="1" fill="hold">
                                          <p:stCondLst>
                                            <p:cond delay="0"/>
                                          </p:stCondLst>
                                        </p:cTn>
                                        <p:tgtEl>
                                          <p:spTgt spid="24"/>
                                        </p:tgtEl>
                                        <p:attrNameLst>
                                          <p:attrName>style.visibility</p:attrName>
                                        </p:attrNameLst>
                                      </p:cBhvr>
                                      <p:to>
                                        <p:strVal val="visible"/>
                                      </p:to>
                                    </p:set>
                                  </p:childTnLst>
                                  <p:subTnLst>
                                    <p:audio>
                                      <p:cMediaNode>
                                        <p:cTn display="0" masterRel="sameClick">
                                          <p:stCondLst>
                                            <p:cond evt="begin" delay="0">
                                              <p:tn val="147"/>
                                            </p:cond>
                                          </p:stCondLst>
                                          <p:endCondLst>
                                            <p:cond evt="onStopAudio" delay="0">
                                              <p:tgtEl>
                                                <p:sldTgt/>
                                              </p:tgtEl>
                                            </p:cond>
                                          </p:endCondLst>
                                        </p:cTn>
                                        <p:tgtEl>
                                          <p:sndTgt r:embed="rId2" name="DING.WAV"/>
                                        </p:tgtEl>
                                      </p:cMediaNode>
                                    </p:audio>
                                  </p:subTnLst>
                                </p:cTn>
                              </p:par>
                            </p:childTnLst>
                          </p:cTn>
                        </p:par>
                        <p:par>
                          <p:cTn id="149" fill="hold">
                            <p:stCondLst>
                              <p:cond delay="22500"/>
                            </p:stCondLst>
                            <p:childTnLst>
                              <p:par>
                                <p:cTn id="150" presetID="1" presetClass="entr" presetSubtype="0" fill="hold" nodeType="afterEffect">
                                  <p:stCondLst>
                                    <p:cond delay="1000"/>
                                  </p:stCondLst>
                                  <p:childTnLst>
                                    <p:set>
                                      <p:cBhvr>
                                        <p:cTn id="151" dur="1" fill="hold">
                                          <p:stCondLst>
                                            <p:cond delay="0"/>
                                          </p:stCondLst>
                                        </p:cTn>
                                        <p:tgtEl>
                                          <p:spTgt spid="25"/>
                                        </p:tgtEl>
                                        <p:attrNameLst>
                                          <p:attrName>style.visibility</p:attrName>
                                        </p:attrNameLst>
                                      </p:cBhvr>
                                      <p:to>
                                        <p:strVal val="visible"/>
                                      </p:to>
                                    </p:set>
                                  </p:childTnLst>
                                  <p:subTnLst>
                                    <p:audio>
                                      <p:cMediaNode>
                                        <p:cTn display="0" masterRel="sameClick">
                                          <p:stCondLst>
                                            <p:cond evt="begin" delay="0">
                                              <p:tn val="150"/>
                                            </p:cond>
                                          </p:stCondLst>
                                          <p:endCondLst>
                                            <p:cond evt="onStopAudio" delay="0">
                                              <p:tgtEl>
                                                <p:sldTgt/>
                                              </p:tgtEl>
                                            </p:cond>
                                          </p:endCondLst>
                                        </p:cTn>
                                        <p:tgtEl>
                                          <p:sndTgt r:embed="rId2" name="DING.WAV"/>
                                        </p:tgtEl>
                                      </p:cMediaNode>
                                    </p:audio>
                                  </p:subTnLst>
                                </p:cTn>
                              </p:par>
                            </p:childTnLst>
                          </p:cTn>
                        </p:par>
                        <p:par>
                          <p:cTn id="152" fill="hold">
                            <p:stCondLst>
                              <p:cond delay="23500"/>
                            </p:stCondLst>
                            <p:childTnLst>
                              <p:par>
                                <p:cTn id="153" presetID="1" presetClass="entr" presetSubtype="0" fill="hold" nodeType="afterEffect">
                                  <p:stCondLst>
                                    <p:cond delay="1000"/>
                                  </p:stCondLst>
                                  <p:childTnLst>
                                    <p:set>
                                      <p:cBhvr>
                                        <p:cTn id="154" dur="1" fill="hold">
                                          <p:stCondLst>
                                            <p:cond delay="0"/>
                                          </p:stCondLst>
                                        </p:cTn>
                                        <p:tgtEl>
                                          <p:spTgt spid="26"/>
                                        </p:tgtEl>
                                        <p:attrNameLst>
                                          <p:attrName>style.visibility</p:attrName>
                                        </p:attrNameLst>
                                      </p:cBhvr>
                                      <p:to>
                                        <p:strVal val="visible"/>
                                      </p:to>
                                    </p:set>
                                  </p:childTnLst>
                                  <p:subTnLst>
                                    <p:audio>
                                      <p:cMediaNode>
                                        <p:cTn display="0" masterRel="sameClick">
                                          <p:stCondLst>
                                            <p:cond evt="begin" delay="0">
                                              <p:tn val="153"/>
                                            </p:cond>
                                          </p:stCondLst>
                                          <p:endCondLst>
                                            <p:cond evt="onStopAudio" delay="0">
                                              <p:tgtEl>
                                                <p:sldTgt/>
                                              </p:tgtEl>
                                            </p:cond>
                                          </p:endCondLst>
                                        </p:cTn>
                                        <p:tgtEl>
                                          <p:sndTgt r:embed="rId2" name="DING.WAV"/>
                                        </p:tgtEl>
                                      </p:cMediaNode>
                                    </p:audio>
                                  </p:subTnLst>
                                </p:cTn>
                              </p:par>
                            </p:childTnLst>
                          </p:cTn>
                        </p:par>
                        <p:par>
                          <p:cTn id="155" fill="hold">
                            <p:stCondLst>
                              <p:cond delay="24500"/>
                            </p:stCondLst>
                            <p:childTnLst>
                              <p:par>
                                <p:cTn id="156" presetID="1" presetClass="entr" presetSubtype="0" fill="hold" nodeType="afterEffect">
                                  <p:stCondLst>
                                    <p:cond delay="1000"/>
                                  </p:stCondLst>
                                  <p:childTnLst>
                                    <p:set>
                                      <p:cBhvr>
                                        <p:cTn id="157" dur="1" fill="hold">
                                          <p:stCondLst>
                                            <p:cond delay="0"/>
                                          </p:stCondLst>
                                        </p:cTn>
                                        <p:tgtEl>
                                          <p:spTgt spid="27"/>
                                        </p:tgtEl>
                                        <p:attrNameLst>
                                          <p:attrName>style.visibility</p:attrName>
                                        </p:attrNameLst>
                                      </p:cBhvr>
                                      <p:to>
                                        <p:strVal val="visible"/>
                                      </p:to>
                                    </p:set>
                                  </p:childTnLst>
                                  <p:subTnLst>
                                    <p:audio>
                                      <p:cMediaNode>
                                        <p:cTn display="0" masterRel="sameClick">
                                          <p:stCondLst>
                                            <p:cond evt="begin" delay="0">
                                              <p:tn val="156"/>
                                            </p:cond>
                                          </p:stCondLst>
                                          <p:endCondLst>
                                            <p:cond evt="onStopAudio" delay="0">
                                              <p:tgtEl>
                                                <p:sldTgt/>
                                              </p:tgtEl>
                                            </p:cond>
                                          </p:endCondLst>
                                        </p:cTn>
                                        <p:tgtEl>
                                          <p:sndTgt r:embed="rId2" name="DING.WAV"/>
                                        </p:tgtEl>
                                      </p:cMediaNode>
                                    </p:audio>
                                  </p:subTnLst>
                                </p:cTn>
                              </p:par>
                            </p:childTnLst>
                          </p:cTn>
                        </p:par>
                        <p:par>
                          <p:cTn id="158" fill="hold">
                            <p:stCondLst>
                              <p:cond delay="25500"/>
                            </p:stCondLst>
                            <p:childTnLst>
                              <p:par>
                                <p:cTn id="159" presetID="1" presetClass="entr" presetSubtype="0" fill="hold" nodeType="afterEffect">
                                  <p:stCondLst>
                                    <p:cond delay="1000"/>
                                  </p:stCondLst>
                                  <p:childTnLst>
                                    <p:set>
                                      <p:cBhvr>
                                        <p:cTn id="160" dur="1" fill="hold">
                                          <p:stCondLst>
                                            <p:cond delay="0"/>
                                          </p:stCondLst>
                                        </p:cTn>
                                        <p:tgtEl>
                                          <p:spTgt spid="28"/>
                                        </p:tgtEl>
                                        <p:attrNameLst>
                                          <p:attrName>style.visibility</p:attrName>
                                        </p:attrNameLst>
                                      </p:cBhvr>
                                      <p:to>
                                        <p:strVal val="visible"/>
                                      </p:to>
                                    </p:set>
                                  </p:childTnLst>
                                  <p:subTnLst>
                                    <p:audio>
                                      <p:cMediaNode>
                                        <p:cTn display="0" masterRel="sameClick">
                                          <p:stCondLst>
                                            <p:cond evt="begin" delay="0">
                                              <p:tn val="159"/>
                                            </p:cond>
                                          </p:stCondLst>
                                          <p:endCondLst>
                                            <p:cond evt="onStopAudio" delay="0">
                                              <p:tgtEl>
                                                <p:sldTgt/>
                                              </p:tgtEl>
                                            </p:cond>
                                          </p:endCondLst>
                                        </p:cTn>
                                        <p:tgtEl>
                                          <p:sndTgt r:embed="rId2" name="DING.WAV"/>
                                        </p:tgtEl>
                                      </p:cMediaNode>
                                    </p:audio>
                                  </p:subTnLst>
                                </p:cTn>
                              </p:par>
                            </p:childTnLst>
                          </p:cTn>
                        </p:par>
                        <p:par>
                          <p:cTn id="161" fill="hold">
                            <p:stCondLst>
                              <p:cond delay="26500"/>
                            </p:stCondLst>
                            <p:childTnLst>
                              <p:par>
                                <p:cTn id="162" presetID="1" presetClass="entr" presetSubtype="0" fill="hold" nodeType="afterEffect">
                                  <p:stCondLst>
                                    <p:cond delay="1000"/>
                                  </p:stCondLst>
                                  <p:childTnLst>
                                    <p:set>
                                      <p:cBhvr>
                                        <p:cTn id="163" dur="1" fill="hold">
                                          <p:stCondLst>
                                            <p:cond delay="0"/>
                                          </p:stCondLst>
                                        </p:cTn>
                                        <p:tgtEl>
                                          <p:spTgt spid="29"/>
                                        </p:tgtEl>
                                        <p:attrNameLst>
                                          <p:attrName>style.visibility</p:attrName>
                                        </p:attrNameLst>
                                      </p:cBhvr>
                                      <p:to>
                                        <p:strVal val="visible"/>
                                      </p:to>
                                    </p:set>
                                  </p:childTnLst>
                                  <p:subTnLst>
                                    <p:audio>
                                      <p:cMediaNode>
                                        <p:cTn display="0" masterRel="sameClick">
                                          <p:stCondLst>
                                            <p:cond evt="begin" delay="0">
                                              <p:tn val="162"/>
                                            </p:cond>
                                          </p:stCondLst>
                                          <p:endCondLst>
                                            <p:cond evt="onStopAudio" delay="0">
                                              <p:tgtEl>
                                                <p:sldTgt/>
                                              </p:tgtEl>
                                            </p:cond>
                                          </p:endCondLst>
                                        </p:cTn>
                                        <p:tgtEl>
                                          <p:sndTgt r:embed="rId2" name="DING.WAV"/>
                                        </p:tgtEl>
                                      </p:cMediaNode>
                                    </p:audio>
                                  </p:subTnLst>
                                </p:cTn>
                              </p:par>
                            </p:childTnLst>
                          </p:cTn>
                        </p:par>
                        <p:par>
                          <p:cTn id="164" fill="hold">
                            <p:stCondLst>
                              <p:cond delay="27500"/>
                            </p:stCondLst>
                            <p:childTnLst>
                              <p:par>
                                <p:cTn id="165" presetID="1" presetClass="entr" presetSubtype="0" fill="hold" nodeType="afterEffect">
                                  <p:stCondLst>
                                    <p:cond delay="1000"/>
                                  </p:stCondLst>
                                  <p:childTnLst>
                                    <p:set>
                                      <p:cBhvr>
                                        <p:cTn id="166" dur="1" fill="hold">
                                          <p:stCondLst>
                                            <p:cond delay="0"/>
                                          </p:stCondLst>
                                        </p:cTn>
                                        <p:tgtEl>
                                          <p:spTgt spid="30"/>
                                        </p:tgtEl>
                                        <p:attrNameLst>
                                          <p:attrName>style.visibility</p:attrName>
                                        </p:attrNameLst>
                                      </p:cBhvr>
                                      <p:to>
                                        <p:strVal val="visible"/>
                                      </p:to>
                                    </p:set>
                                  </p:childTnLst>
                                  <p:subTnLst>
                                    <p:audio>
                                      <p:cMediaNode>
                                        <p:cTn display="0" masterRel="sameClick">
                                          <p:stCondLst>
                                            <p:cond evt="begin" delay="0">
                                              <p:tn val="165"/>
                                            </p:cond>
                                          </p:stCondLst>
                                          <p:endCondLst>
                                            <p:cond evt="onStopAudio" delay="0">
                                              <p:tgtEl>
                                                <p:sldTgt/>
                                              </p:tgtEl>
                                            </p:cond>
                                          </p:endCondLst>
                                        </p:cTn>
                                        <p:tgtEl>
                                          <p:sndTgt r:embed="rId2" name="DING.WAV"/>
                                        </p:tgtEl>
                                      </p:cMediaNode>
                                    </p:audio>
                                  </p:subTnLst>
                                </p:cTn>
                              </p:par>
                            </p:childTnLst>
                          </p:cTn>
                        </p:par>
                        <p:par>
                          <p:cTn id="167" fill="hold">
                            <p:stCondLst>
                              <p:cond delay="28500"/>
                            </p:stCondLst>
                            <p:childTnLst>
                              <p:par>
                                <p:cTn id="168" presetID="1" presetClass="entr" presetSubtype="0" fill="hold" nodeType="afterEffect">
                                  <p:stCondLst>
                                    <p:cond delay="1000"/>
                                  </p:stCondLst>
                                  <p:childTnLst>
                                    <p:set>
                                      <p:cBhvr>
                                        <p:cTn id="169" dur="1" fill="hold">
                                          <p:stCondLst>
                                            <p:cond delay="0"/>
                                          </p:stCondLst>
                                        </p:cTn>
                                        <p:tgtEl>
                                          <p:spTgt spid="31"/>
                                        </p:tgtEl>
                                        <p:attrNameLst>
                                          <p:attrName>style.visibility</p:attrName>
                                        </p:attrNameLst>
                                      </p:cBhvr>
                                      <p:to>
                                        <p:strVal val="visible"/>
                                      </p:to>
                                    </p:set>
                                  </p:childTnLst>
                                  <p:subTnLst>
                                    <p:audio>
                                      <p:cMediaNode>
                                        <p:cTn display="0" masterRel="sameClick">
                                          <p:stCondLst>
                                            <p:cond evt="begin" delay="0">
                                              <p:tn val="168"/>
                                            </p:cond>
                                          </p:stCondLst>
                                          <p:endCondLst>
                                            <p:cond evt="onStopAudio" delay="0">
                                              <p:tgtEl>
                                                <p:sldTgt/>
                                              </p:tgtEl>
                                            </p:cond>
                                          </p:endCondLst>
                                        </p:cTn>
                                        <p:tgtEl>
                                          <p:sndTgt r:embed="rId2" name="DING.WAV"/>
                                        </p:tgtEl>
                                      </p:cMediaNode>
                                    </p:audio>
                                  </p:subTnLst>
                                </p:cTn>
                              </p:par>
                            </p:childTnLst>
                          </p:cTn>
                        </p:par>
                        <p:par>
                          <p:cTn id="170" fill="hold">
                            <p:stCondLst>
                              <p:cond delay="29500"/>
                            </p:stCondLst>
                            <p:childTnLst>
                              <p:par>
                                <p:cTn id="171" presetID="1" presetClass="entr" presetSubtype="0" fill="hold" nodeType="afterEffect">
                                  <p:stCondLst>
                                    <p:cond delay="1000"/>
                                  </p:stCondLst>
                                  <p:childTnLst>
                                    <p:set>
                                      <p:cBhvr>
                                        <p:cTn id="172" dur="1" fill="hold">
                                          <p:stCondLst>
                                            <p:cond delay="0"/>
                                          </p:stCondLst>
                                        </p:cTn>
                                        <p:tgtEl>
                                          <p:spTgt spid="32"/>
                                        </p:tgtEl>
                                        <p:attrNameLst>
                                          <p:attrName>style.visibility</p:attrName>
                                        </p:attrNameLst>
                                      </p:cBhvr>
                                      <p:to>
                                        <p:strVal val="visible"/>
                                      </p:to>
                                    </p:set>
                                  </p:childTnLst>
                                  <p:subTnLst>
                                    <p:audio>
                                      <p:cMediaNode vol="100000">
                                        <p:cTn display="0" masterRel="sameClick">
                                          <p:stCondLst>
                                            <p:cond evt="begin" delay="0">
                                              <p:tn val="171"/>
                                            </p:cond>
                                          </p:stCondLst>
                                          <p:endCondLst>
                                            <p:cond evt="onStopAudio" delay="0">
                                              <p:tgtEl>
                                                <p:sldTgt/>
                                              </p:tgtEl>
                                            </p:cond>
                                          </p:endCondLst>
                                        </p:cTn>
                                        <p:tgtEl>
                                          <p:sndTgt r:embed="rId2" name="DING.WAV"/>
                                        </p:tgtEl>
                                      </p:cMediaNode>
                                    </p:audio>
                                  </p:subTnLst>
                                </p:cTn>
                              </p:par>
                            </p:childTnLst>
                          </p:cTn>
                        </p:par>
                        <p:par>
                          <p:cTn id="173" fill="hold">
                            <p:stCondLst>
                              <p:cond delay="30500"/>
                            </p:stCondLst>
                            <p:childTnLst>
                              <p:par>
                                <p:cTn id="174" presetID="1" presetClass="entr" presetSubtype="0" fill="hold" nodeType="afterEffect">
                                  <p:stCondLst>
                                    <p:cond delay="1000"/>
                                  </p:stCondLst>
                                  <p:childTnLst>
                                    <p:set>
                                      <p:cBhvr>
                                        <p:cTn id="175" dur="1" fill="hold">
                                          <p:stCondLst>
                                            <p:cond delay="0"/>
                                          </p:stCondLst>
                                        </p:cTn>
                                        <p:tgtEl>
                                          <p:spTgt spid="33"/>
                                        </p:tgtEl>
                                        <p:attrNameLst>
                                          <p:attrName>style.visibility</p:attrName>
                                        </p:attrNameLst>
                                      </p:cBhvr>
                                      <p:to>
                                        <p:strVal val="visible"/>
                                      </p:to>
                                    </p:set>
                                  </p:childTnLst>
                                  <p:subTnLst>
                                    <p:audio>
                                      <p:cMediaNode vol="100000">
                                        <p:cTn display="0" masterRel="sameClick">
                                          <p:stCondLst>
                                            <p:cond evt="begin" delay="0">
                                              <p:tn val="174"/>
                                            </p:cond>
                                          </p:stCondLst>
                                          <p:endCondLst>
                                            <p:cond evt="onStopAudio" delay="0">
                                              <p:tgtEl>
                                                <p:sldTgt/>
                                              </p:tgtEl>
                                            </p:cond>
                                          </p:endCondLst>
                                        </p:cTn>
                                        <p:tgtEl>
                                          <p:sndTgt r:embed="rId2" name="DING.WAV"/>
                                        </p:tgtEl>
                                      </p:cMediaNode>
                                    </p:audio>
                                  </p:subTnLst>
                                </p:cTn>
                              </p:par>
                            </p:childTnLst>
                          </p:cTn>
                        </p:par>
                        <p:par>
                          <p:cTn id="176" fill="hold">
                            <p:stCondLst>
                              <p:cond delay="31500"/>
                            </p:stCondLst>
                            <p:childTnLst>
                              <p:par>
                                <p:cTn id="177" presetID="1" presetClass="entr" presetSubtype="0" fill="hold" nodeType="afterEffect">
                                  <p:stCondLst>
                                    <p:cond delay="1000"/>
                                  </p:stCondLst>
                                  <p:childTnLst>
                                    <p:set>
                                      <p:cBhvr>
                                        <p:cTn id="178" dur="1" fill="hold">
                                          <p:stCondLst>
                                            <p:cond delay="0"/>
                                          </p:stCondLst>
                                        </p:cTn>
                                        <p:tgtEl>
                                          <p:spTgt spid="35"/>
                                        </p:tgtEl>
                                        <p:attrNameLst>
                                          <p:attrName>style.visibility</p:attrName>
                                        </p:attrNameLst>
                                      </p:cBhvr>
                                      <p:to>
                                        <p:strVal val="visible"/>
                                      </p:to>
                                    </p:set>
                                  </p:childTnLst>
                                  <p:subTnLst>
                                    <p:audio>
                                      <p:cMediaNode vol="100000">
                                        <p:cTn display="0" masterRel="sameClick">
                                          <p:stCondLst>
                                            <p:cond evt="begin" delay="0">
                                              <p:tn val="177"/>
                                            </p:cond>
                                          </p:stCondLst>
                                          <p:endCondLst>
                                            <p:cond evt="onStopAudio" delay="0">
                                              <p:tgtEl>
                                                <p:sldTgt/>
                                              </p:tgtEl>
                                            </p:cond>
                                          </p:endCondLst>
                                        </p:cTn>
                                        <p:tgtEl>
                                          <p:sndTgt r:embed="rId2" name="DING.WAV"/>
                                        </p:tgtEl>
                                      </p:cMediaNode>
                                    </p:audio>
                                  </p:subTnLst>
                                </p:cTn>
                              </p:par>
                            </p:childTnLst>
                          </p:cTn>
                        </p:par>
                        <p:par>
                          <p:cTn id="179" fill="hold">
                            <p:stCondLst>
                              <p:cond delay="32500"/>
                            </p:stCondLst>
                            <p:childTnLst>
                              <p:par>
                                <p:cTn id="180" presetID="1" presetClass="entr" presetSubtype="0" fill="hold" nodeType="afterEffect">
                                  <p:stCondLst>
                                    <p:cond delay="1000"/>
                                  </p:stCondLst>
                                  <p:childTnLst>
                                    <p:set>
                                      <p:cBhvr>
                                        <p:cTn id="181" dur="1" fill="hold">
                                          <p:stCondLst>
                                            <p:cond delay="0"/>
                                          </p:stCondLst>
                                        </p:cTn>
                                        <p:tgtEl>
                                          <p:spTgt spid="37"/>
                                        </p:tgtEl>
                                        <p:attrNameLst>
                                          <p:attrName>style.visibility</p:attrName>
                                        </p:attrNameLst>
                                      </p:cBhvr>
                                      <p:to>
                                        <p:strVal val="visible"/>
                                      </p:to>
                                    </p:set>
                                  </p:childTnLst>
                                  <p:subTnLst>
                                    <p:audio>
                                      <p:cMediaNode vol="100000">
                                        <p:cTn display="0" masterRel="sameClick">
                                          <p:stCondLst>
                                            <p:cond evt="begin" delay="0">
                                              <p:tn val="180"/>
                                            </p:cond>
                                          </p:stCondLst>
                                          <p:endCondLst>
                                            <p:cond evt="onStopAudio" delay="0">
                                              <p:tgtEl>
                                                <p:sldTgt/>
                                              </p:tgtEl>
                                            </p:cond>
                                          </p:endCondLst>
                                        </p:cTn>
                                        <p:tgtEl>
                                          <p:sndTgt r:embed="rId2" name="DING.WAV"/>
                                        </p:tgtEl>
                                      </p:cMediaNode>
                                    </p:audio>
                                  </p:subTnLst>
                                </p:cTn>
                              </p:par>
                            </p:childTnLst>
                          </p:cTn>
                        </p:par>
                        <p:par>
                          <p:cTn id="182" fill="hold">
                            <p:stCondLst>
                              <p:cond delay="33500"/>
                            </p:stCondLst>
                            <p:childTnLst>
                              <p:par>
                                <p:cTn id="183" presetID="1" presetClass="entr" presetSubtype="0" fill="hold" nodeType="afterEffect">
                                  <p:stCondLst>
                                    <p:cond delay="1000"/>
                                  </p:stCondLst>
                                  <p:childTnLst>
                                    <p:set>
                                      <p:cBhvr>
                                        <p:cTn id="184" dur="1" fill="hold">
                                          <p:stCondLst>
                                            <p:cond delay="0"/>
                                          </p:stCondLst>
                                        </p:cTn>
                                        <p:tgtEl>
                                          <p:spTgt spid="38"/>
                                        </p:tgtEl>
                                        <p:attrNameLst>
                                          <p:attrName>style.visibility</p:attrName>
                                        </p:attrNameLst>
                                      </p:cBhvr>
                                      <p:to>
                                        <p:strVal val="visible"/>
                                      </p:to>
                                    </p:set>
                                  </p:childTnLst>
                                  <p:subTnLst>
                                    <p:audio>
                                      <p:cMediaNode vol="100000">
                                        <p:cTn display="0" masterRel="sameClick">
                                          <p:stCondLst>
                                            <p:cond evt="begin" delay="0">
                                              <p:tn val="183"/>
                                            </p:cond>
                                          </p:stCondLst>
                                          <p:endCondLst>
                                            <p:cond evt="onStopAudio" delay="0">
                                              <p:tgtEl>
                                                <p:sldTgt/>
                                              </p:tgtEl>
                                            </p:cond>
                                          </p:endCondLst>
                                        </p:cTn>
                                        <p:tgtEl>
                                          <p:sndTgt r:embed="rId2" name="DING.WAV"/>
                                        </p:tgtEl>
                                      </p:cMediaNode>
                                    </p:audio>
                                  </p:subTnLst>
                                </p:cTn>
                              </p:par>
                            </p:childTnLst>
                          </p:cTn>
                        </p:par>
                        <p:par>
                          <p:cTn id="185" fill="hold">
                            <p:stCondLst>
                              <p:cond delay="34500"/>
                            </p:stCondLst>
                            <p:childTnLst>
                              <p:par>
                                <p:cTn id="186" presetID="1" presetClass="entr" presetSubtype="0" fill="hold" nodeType="afterEffect">
                                  <p:stCondLst>
                                    <p:cond delay="1000"/>
                                  </p:stCondLst>
                                  <p:childTnLst>
                                    <p:set>
                                      <p:cBhvr>
                                        <p:cTn id="187" dur="1" fill="hold">
                                          <p:stCondLst>
                                            <p:cond delay="0"/>
                                          </p:stCondLst>
                                        </p:cTn>
                                        <p:tgtEl>
                                          <p:spTgt spid="39"/>
                                        </p:tgtEl>
                                        <p:attrNameLst>
                                          <p:attrName>style.visibility</p:attrName>
                                        </p:attrNameLst>
                                      </p:cBhvr>
                                      <p:to>
                                        <p:strVal val="visible"/>
                                      </p:to>
                                    </p:set>
                                  </p:childTnLst>
                                  <p:subTnLst>
                                    <p:audio>
                                      <p:cMediaNode>
                                        <p:cTn display="0" masterRel="sameClick">
                                          <p:stCondLst>
                                            <p:cond evt="begin" delay="0">
                                              <p:tn val="186"/>
                                            </p:cond>
                                          </p:stCondLst>
                                          <p:endCondLst>
                                            <p:cond evt="onStopAudio" delay="0">
                                              <p:tgtEl>
                                                <p:sldTgt/>
                                              </p:tgtEl>
                                            </p:cond>
                                          </p:endCondLst>
                                        </p:cTn>
                                        <p:tgtEl>
                                          <p:sndTgt r:embed="rId2" name="DING.WAV"/>
                                        </p:tgtEl>
                                      </p:cMediaNode>
                                    </p:audio>
                                  </p:subTnLst>
                                </p:cTn>
                              </p:par>
                            </p:childTnLst>
                          </p:cTn>
                        </p:par>
                        <p:par>
                          <p:cTn id="188" fill="hold">
                            <p:stCondLst>
                              <p:cond delay="35500"/>
                            </p:stCondLst>
                            <p:childTnLst>
                              <p:par>
                                <p:cTn id="189" presetID="1" presetClass="entr" presetSubtype="0" fill="hold" nodeType="afterEffect">
                                  <p:stCondLst>
                                    <p:cond delay="1000"/>
                                  </p:stCondLst>
                                  <p:childTnLst>
                                    <p:set>
                                      <p:cBhvr>
                                        <p:cTn id="190" dur="1" fill="hold">
                                          <p:stCondLst>
                                            <p:cond delay="0"/>
                                          </p:stCondLst>
                                        </p:cTn>
                                        <p:tgtEl>
                                          <p:spTgt spid="40"/>
                                        </p:tgtEl>
                                        <p:attrNameLst>
                                          <p:attrName>style.visibility</p:attrName>
                                        </p:attrNameLst>
                                      </p:cBhvr>
                                      <p:to>
                                        <p:strVal val="visible"/>
                                      </p:to>
                                    </p:set>
                                  </p:childTnLst>
                                  <p:subTnLst>
                                    <p:audio>
                                      <p:cMediaNode>
                                        <p:cTn display="0" masterRel="sameClick">
                                          <p:stCondLst>
                                            <p:cond evt="begin" delay="0">
                                              <p:tn val="189"/>
                                            </p:cond>
                                          </p:stCondLst>
                                          <p:endCondLst>
                                            <p:cond evt="onStopAudio" delay="0">
                                              <p:tgtEl>
                                                <p:sldTgt/>
                                              </p:tgtEl>
                                            </p:cond>
                                          </p:endCondLst>
                                        </p:cTn>
                                        <p:tgtEl>
                                          <p:sndTgt r:embed="rId2" name="DING.WAV"/>
                                        </p:tgtEl>
                                      </p:cMediaNode>
                                    </p:audio>
                                  </p:subTnLst>
                                </p:cTn>
                              </p:par>
                            </p:childTnLst>
                          </p:cTn>
                        </p:par>
                        <p:par>
                          <p:cTn id="191" fill="hold">
                            <p:stCondLst>
                              <p:cond delay="36500"/>
                            </p:stCondLst>
                            <p:childTnLst>
                              <p:par>
                                <p:cTn id="192" presetID="1" presetClass="entr" presetSubtype="0" fill="hold" nodeType="afterEffect">
                                  <p:stCondLst>
                                    <p:cond delay="1000"/>
                                  </p:stCondLst>
                                  <p:childTnLst>
                                    <p:set>
                                      <p:cBhvr>
                                        <p:cTn id="193" dur="1" fill="hold">
                                          <p:stCondLst>
                                            <p:cond delay="0"/>
                                          </p:stCondLst>
                                        </p:cTn>
                                        <p:tgtEl>
                                          <p:spTgt spid="41"/>
                                        </p:tgtEl>
                                        <p:attrNameLst>
                                          <p:attrName>style.visibility</p:attrName>
                                        </p:attrNameLst>
                                      </p:cBhvr>
                                      <p:to>
                                        <p:strVal val="visible"/>
                                      </p:to>
                                    </p:set>
                                  </p:childTnLst>
                                  <p:subTnLst>
                                    <p:audio>
                                      <p:cMediaNode>
                                        <p:cTn display="0" masterRel="sameClick">
                                          <p:stCondLst>
                                            <p:cond evt="begin" delay="0">
                                              <p:tn val="192"/>
                                            </p:cond>
                                          </p:stCondLst>
                                          <p:endCondLst>
                                            <p:cond evt="onStopAudio" delay="0">
                                              <p:tgtEl>
                                                <p:sldTgt/>
                                              </p:tgtEl>
                                            </p:cond>
                                          </p:endCondLst>
                                        </p:cTn>
                                        <p:tgtEl>
                                          <p:sndTgt r:embed="rId2" name="DING.WAV"/>
                                        </p:tgtEl>
                                      </p:cMediaNode>
                                    </p:audio>
                                  </p:subTnLst>
                                </p:cTn>
                              </p:par>
                            </p:childTnLst>
                          </p:cTn>
                        </p:par>
                        <p:par>
                          <p:cTn id="194" fill="hold">
                            <p:stCondLst>
                              <p:cond delay="37500"/>
                            </p:stCondLst>
                            <p:childTnLst>
                              <p:par>
                                <p:cTn id="195" presetID="1" presetClass="entr" presetSubtype="0" fill="hold" nodeType="afterEffect">
                                  <p:stCondLst>
                                    <p:cond delay="1000"/>
                                  </p:stCondLst>
                                  <p:childTnLst>
                                    <p:set>
                                      <p:cBhvr>
                                        <p:cTn id="196" dur="1" fill="hold">
                                          <p:stCondLst>
                                            <p:cond delay="0"/>
                                          </p:stCondLst>
                                        </p:cTn>
                                        <p:tgtEl>
                                          <p:spTgt spid="42"/>
                                        </p:tgtEl>
                                        <p:attrNameLst>
                                          <p:attrName>style.visibility</p:attrName>
                                        </p:attrNameLst>
                                      </p:cBhvr>
                                      <p:to>
                                        <p:strVal val="visible"/>
                                      </p:to>
                                    </p:set>
                                  </p:childTnLst>
                                  <p:subTnLst>
                                    <p:audio>
                                      <p:cMediaNode>
                                        <p:cTn display="0" masterRel="sameClick">
                                          <p:stCondLst>
                                            <p:cond evt="begin" delay="0">
                                              <p:tn val="195"/>
                                            </p:cond>
                                          </p:stCondLst>
                                          <p:endCondLst>
                                            <p:cond evt="onStopAudio" delay="0">
                                              <p:tgtEl>
                                                <p:sldTgt/>
                                              </p:tgtEl>
                                            </p:cond>
                                          </p:endCondLst>
                                        </p:cTn>
                                        <p:tgtEl>
                                          <p:sndTgt r:embed="rId2" name="DING.WAV"/>
                                        </p:tgtEl>
                                      </p:cMediaNode>
                                    </p:audio>
                                  </p:subTnLst>
                                </p:cTn>
                              </p:par>
                            </p:childTnLst>
                          </p:cTn>
                        </p:par>
                        <p:par>
                          <p:cTn id="197" fill="hold">
                            <p:stCondLst>
                              <p:cond delay="38500"/>
                            </p:stCondLst>
                            <p:childTnLst>
                              <p:par>
                                <p:cTn id="198" presetID="1" presetClass="entr" presetSubtype="0" fill="hold" nodeType="afterEffect">
                                  <p:stCondLst>
                                    <p:cond delay="1000"/>
                                  </p:stCondLst>
                                  <p:childTnLst>
                                    <p:set>
                                      <p:cBhvr>
                                        <p:cTn id="199" dur="1" fill="hold">
                                          <p:stCondLst>
                                            <p:cond delay="0"/>
                                          </p:stCondLst>
                                        </p:cTn>
                                        <p:tgtEl>
                                          <p:spTgt spid="44"/>
                                        </p:tgtEl>
                                        <p:attrNameLst>
                                          <p:attrName>style.visibility</p:attrName>
                                        </p:attrNameLst>
                                      </p:cBhvr>
                                      <p:to>
                                        <p:strVal val="visible"/>
                                      </p:to>
                                    </p:set>
                                  </p:childTnLst>
                                  <p:subTnLst>
                                    <p:audio>
                                      <p:cMediaNode>
                                        <p:cTn display="0" masterRel="sameClick">
                                          <p:stCondLst>
                                            <p:cond evt="begin" delay="0">
                                              <p:tn val="198"/>
                                            </p:cond>
                                          </p:stCondLst>
                                          <p:endCondLst>
                                            <p:cond evt="onStopAudio" delay="0">
                                              <p:tgtEl>
                                                <p:sldTgt/>
                                              </p:tgtEl>
                                            </p:cond>
                                          </p:endCondLst>
                                        </p:cTn>
                                        <p:tgtEl>
                                          <p:sndTgt r:embed="rId2" name="DING.WAV"/>
                                        </p:tgtEl>
                                      </p:cMediaNode>
                                    </p:audio>
                                  </p:subTnLst>
                                </p:cTn>
                              </p:par>
                            </p:childTnLst>
                          </p:cTn>
                        </p:par>
                        <p:par>
                          <p:cTn id="200" fill="hold">
                            <p:stCondLst>
                              <p:cond delay="39500"/>
                            </p:stCondLst>
                            <p:childTnLst>
                              <p:par>
                                <p:cTn id="201" presetID="4" presetClass="entr" presetSubtype="16" fill="hold" grpId="0" nodeType="afterEffect">
                                  <p:stCondLst>
                                    <p:cond delay="0"/>
                                  </p:stCondLst>
                                  <p:childTnLst>
                                    <p:set>
                                      <p:cBhvr>
                                        <p:cTn id="202" dur="1" fill="hold">
                                          <p:stCondLst>
                                            <p:cond delay="0"/>
                                          </p:stCondLst>
                                        </p:cTn>
                                        <p:tgtEl>
                                          <p:spTgt spid="203"/>
                                        </p:tgtEl>
                                        <p:attrNameLst>
                                          <p:attrName>style.visibility</p:attrName>
                                        </p:attrNameLst>
                                      </p:cBhvr>
                                      <p:to>
                                        <p:strVal val="visible"/>
                                      </p:to>
                                    </p:set>
                                    <p:animEffect transition="in" filter="box(in)">
                                      <p:cBhvr>
                                        <p:cTn id="203" dur="500"/>
                                        <p:tgtEl>
                                          <p:spTgt spid="203"/>
                                        </p:tgtEl>
                                      </p:cBhvr>
                                    </p:animEffect>
                                  </p:childTnLst>
                                </p:cTn>
                              </p:par>
                            </p:childTnLst>
                          </p:cTn>
                        </p:par>
                      </p:childTnLst>
                    </p:cTn>
                  </p:par>
                  <p:par>
                    <p:cTn id="204" fill="hold">
                      <p:stCondLst>
                        <p:cond delay="indefinite"/>
                      </p:stCondLst>
                      <p:childTnLst>
                        <p:par>
                          <p:cTn id="205" fill="hold">
                            <p:stCondLst>
                              <p:cond delay="0"/>
                            </p:stCondLst>
                            <p:childTnLst>
                              <p:par>
                                <p:cTn id="206" presetID="3" presetClass="entr" presetSubtype="10" fill="hold" grpId="0" nodeType="clickEffect">
                                  <p:stCondLst>
                                    <p:cond delay="0"/>
                                  </p:stCondLst>
                                  <p:childTnLst>
                                    <p:set>
                                      <p:cBhvr>
                                        <p:cTn id="207" dur="1" fill="hold">
                                          <p:stCondLst>
                                            <p:cond delay="0"/>
                                          </p:stCondLst>
                                        </p:cTn>
                                        <p:tgtEl>
                                          <p:spTgt spid="71"/>
                                        </p:tgtEl>
                                        <p:attrNameLst>
                                          <p:attrName>style.visibility</p:attrName>
                                        </p:attrNameLst>
                                      </p:cBhvr>
                                      <p:to>
                                        <p:strVal val="visible"/>
                                      </p:to>
                                    </p:set>
                                    <p:animEffect transition="in" filter="blinds(horizontal)">
                                      <p:cBhvr>
                                        <p:cTn id="208" dur="500"/>
                                        <p:tgtEl>
                                          <p:spTgt spid="71"/>
                                        </p:tgtEl>
                                      </p:cBhvr>
                                    </p:animEffect>
                                  </p:childTnLst>
                                </p:cTn>
                              </p:par>
                            </p:childTnLst>
                          </p:cTn>
                        </p:par>
                      </p:childTnLst>
                    </p:cTn>
                  </p:par>
                  <p:par>
                    <p:cTn id="209" fill="hold">
                      <p:stCondLst>
                        <p:cond delay="indefinite"/>
                      </p:stCondLst>
                      <p:childTnLst>
                        <p:par>
                          <p:cTn id="210" fill="hold">
                            <p:stCondLst>
                              <p:cond delay="0"/>
                            </p:stCondLst>
                            <p:childTnLst>
                              <p:par>
                                <p:cTn id="211" presetID="29" presetClass="entr" presetSubtype="0" fill="hold" grpId="0" nodeType="clickEffect">
                                  <p:stCondLst>
                                    <p:cond delay="0"/>
                                  </p:stCondLst>
                                  <p:childTnLst>
                                    <p:set>
                                      <p:cBhvr>
                                        <p:cTn id="212" dur="1" fill="hold">
                                          <p:stCondLst>
                                            <p:cond delay="0"/>
                                          </p:stCondLst>
                                        </p:cTn>
                                        <p:tgtEl>
                                          <p:spTgt spid="83"/>
                                        </p:tgtEl>
                                        <p:attrNameLst>
                                          <p:attrName>style.visibility</p:attrName>
                                        </p:attrNameLst>
                                      </p:cBhvr>
                                      <p:to>
                                        <p:strVal val="visible"/>
                                      </p:to>
                                    </p:set>
                                    <p:anim calcmode="lin" valueType="num">
                                      <p:cBhvr>
                                        <p:cTn id="213" dur="1000" fill="hold"/>
                                        <p:tgtEl>
                                          <p:spTgt spid="83"/>
                                        </p:tgtEl>
                                        <p:attrNameLst>
                                          <p:attrName>ppt_x</p:attrName>
                                        </p:attrNameLst>
                                      </p:cBhvr>
                                      <p:tavLst>
                                        <p:tav tm="0">
                                          <p:val>
                                            <p:strVal val="#ppt_x-.2"/>
                                          </p:val>
                                        </p:tav>
                                        <p:tav tm="100000">
                                          <p:val>
                                            <p:strVal val="#ppt_x"/>
                                          </p:val>
                                        </p:tav>
                                      </p:tavLst>
                                    </p:anim>
                                    <p:anim calcmode="lin" valueType="num">
                                      <p:cBhvr>
                                        <p:cTn id="214" dur="1000" fill="hold"/>
                                        <p:tgtEl>
                                          <p:spTgt spid="83"/>
                                        </p:tgtEl>
                                        <p:attrNameLst>
                                          <p:attrName>ppt_y</p:attrName>
                                        </p:attrNameLst>
                                      </p:cBhvr>
                                      <p:tavLst>
                                        <p:tav tm="0">
                                          <p:val>
                                            <p:strVal val="#ppt_y"/>
                                          </p:val>
                                        </p:tav>
                                        <p:tav tm="100000">
                                          <p:val>
                                            <p:strVal val="#ppt_y"/>
                                          </p:val>
                                        </p:tav>
                                      </p:tavLst>
                                    </p:anim>
                                    <p:animEffect transition="in" filter="wipe(right)" prLst="gradientSize: 0.1">
                                      <p:cBhvr>
                                        <p:cTn id="215" dur="1000"/>
                                        <p:tgtEl>
                                          <p:spTgt spid="83"/>
                                        </p:tgtEl>
                                      </p:cBhvr>
                                    </p:animEffect>
                                  </p:childTnLst>
                                </p:cTn>
                              </p:par>
                            </p:childTnLst>
                          </p:cTn>
                        </p:par>
                      </p:childTnLst>
                    </p:cTn>
                  </p:par>
                  <p:par>
                    <p:cTn id="216" fill="hold">
                      <p:stCondLst>
                        <p:cond delay="indefinite"/>
                      </p:stCondLst>
                      <p:childTnLst>
                        <p:par>
                          <p:cTn id="217" fill="hold">
                            <p:stCondLst>
                              <p:cond delay="0"/>
                            </p:stCondLst>
                            <p:childTnLst>
                              <p:par>
                                <p:cTn id="218" presetID="1" presetClass="entr" presetSubtype="0" fill="hold" grpId="0" nodeType="clickEffect">
                                  <p:stCondLst>
                                    <p:cond delay="0"/>
                                  </p:stCondLst>
                                  <p:childTnLst>
                                    <p:set>
                                      <p:cBhvr>
                                        <p:cTn id="219" dur="1" fill="hold">
                                          <p:stCondLst>
                                            <p:cond delay="0"/>
                                          </p:stCondLst>
                                        </p:cTn>
                                        <p:tgtEl>
                                          <p:spTgt spid="74"/>
                                        </p:tgtEl>
                                        <p:attrNameLst>
                                          <p:attrName>style.visibility</p:attrName>
                                        </p:attrNameLst>
                                      </p:cBhvr>
                                      <p:to>
                                        <p:strVal val="visible"/>
                                      </p:to>
                                    </p:set>
                                  </p:childTnLst>
                                </p:cTn>
                              </p:par>
                            </p:childTnLst>
                          </p:cTn>
                        </p:par>
                      </p:childTnLst>
                    </p:cTn>
                  </p:par>
                  <p:par>
                    <p:cTn id="220" fill="hold">
                      <p:stCondLst>
                        <p:cond delay="indefinite"/>
                      </p:stCondLst>
                      <p:childTnLst>
                        <p:par>
                          <p:cTn id="221" fill="hold">
                            <p:stCondLst>
                              <p:cond delay="0"/>
                            </p:stCondLst>
                            <p:childTnLst>
                              <p:par>
                                <p:cTn id="222" presetID="29" presetClass="entr" presetSubtype="0" fill="hold" grpId="0" nodeType="clickEffect">
                                  <p:stCondLst>
                                    <p:cond delay="0"/>
                                  </p:stCondLst>
                                  <p:childTnLst>
                                    <p:set>
                                      <p:cBhvr>
                                        <p:cTn id="223" dur="1" fill="hold">
                                          <p:stCondLst>
                                            <p:cond delay="0"/>
                                          </p:stCondLst>
                                        </p:cTn>
                                        <p:tgtEl>
                                          <p:spTgt spid="86"/>
                                        </p:tgtEl>
                                        <p:attrNameLst>
                                          <p:attrName>style.visibility</p:attrName>
                                        </p:attrNameLst>
                                      </p:cBhvr>
                                      <p:to>
                                        <p:strVal val="visible"/>
                                      </p:to>
                                    </p:set>
                                    <p:anim calcmode="lin" valueType="num">
                                      <p:cBhvr>
                                        <p:cTn id="224" dur="1000" fill="hold"/>
                                        <p:tgtEl>
                                          <p:spTgt spid="86"/>
                                        </p:tgtEl>
                                        <p:attrNameLst>
                                          <p:attrName>ppt_x</p:attrName>
                                        </p:attrNameLst>
                                      </p:cBhvr>
                                      <p:tavLst>
                                        <p:tav tm="0">
                                          <p:val>
                                            <p:strVal val="#ppt_x-.2"/>
                                          </p:val>
                                        </p:tav>
                                        <p:tav tm="100000">
                                          <p:val>
                                            <p:strVal val="#ppt_x"/>
                                          </p:val>
                                        </p:tav>
                                      </p:tavLst>
                                    </p:anim>
                                    <p:anim calcmode="lin" valueType="num">
                                      <p:cBhvr>
                                        <p:cTn id="225" dur="1000" fill="hold"/>
                                        <p:tgtEl>
                                          <p:spTgt spid="86"/>
                                        </p:tgtEl>
                                        <p:attrNameLst>
                                          <p:attrName>ppt_y</p:attrName>
                                        </p:attrNameLst>
                                      </p:cBhvr>
                                      <p:tavLst>
                                        <p:tav tm="0">
                                          <p:val>
                                            <p:strVal val="#ppt_y"/>
                                          </p:val>
                                        </p:tav>
                                        <p:tav tm="100000">
                                          <p:val>
                                            <p:strVal val="#ppt_y"/>
                                          </p:val>
                                        </p:tav>
                                      </p:tavLst>
                                    </p:anim>
                                    <p:animEffect transition="in" filter="wipe(right)" prLst="gradientSize: 0.1">
                                      <p:cBhvr>
                                        <p:cTn id="226" dur="1000"/>
                                        <p:tgtEl>
                                          <p:spTgt spid="86"/>
                                        </p:tgtEl>
                                      </p:cBhvr>
                                    </p:animEffect>
                                  </p:childTnLst>
                                </p:cTn>
                              </p:par>
                            </p:childTnLst>
                          </p:cTn>
                        </p:par>
                      </p:childTnLst>
                    </p:cTn>
                  </p:par>
                  <p:par>
                    <p:cTn id="227" fill="hold">
                      <p:stCondLst>
                        <p:cond delay="indefinite"/>
                      </p:stCondLst>
                      <p:childTnLst>
                        <p:par>
                          <p:cTn id="228" fill="hold">
                            <p:stCondLst>
                              <p:cond delay="0"/>
                            </p:stCondLst>
                            <p:childTnLst>
                              <p:par>
                                <p:cTn id="229" presetID="3" presetClass="entr" presetSubtype="10" fill="hold" grpId="0" nodeType="clickEffect">
                                  <p:stCondLst>
                                    <p:cond delay="0"/>
                                  </p:stCondLst>
                                  <p:childTnLst>
                                    <p:set>
                                      <p:cBhvr>
                                        <p:cTn id="230" dur="1" fill="hold">
                                          <p:stCondLst>
                                            <p:cond delay="0"/>
                                          </p:stCondLst>
                                        </p:cTn>
                                        <p:tgtEl>
                                          <p:spTgt spid="75"/>
                                        </p:tgtEl>
                                        <p:attrNameLst>
                                          <p:attrName>style.visibility</p:attrName>
                                        </p:attrNameLst>
                                      </p:cBhvr>
                                      <p:to>
                                        <p:strVal val="visible"/>
                                      </p:to>
                                    </p:set>
                                    <p:animEffect transition="in" filter="blinds(horizontal)">
                                      <p:cBhvr>
                                        <p:cTn id="231" dur="500"/>
                                        <p:tgtEl>
                                          <p:spTgt spid="75"/>
                                        </p:tgtEl>
                                      </p:cBhvr>
                                    </p:animEffect>
                                  </p:childTnLst>
                                </p:cTn>
                              </p:par>
                            </p:childTnLst>
                          </p:cTn>
                        </p:par>
                      </p:childTnLst>
                    </p:cTn>
                  </p:par>
                  <p:par>
                    <p:cTn id="232" fill="hold">
                      <p:stCondLst>
                        <p:cond delay="indefinite"/>
                      </p:stCondLst>
                      <p:childTnLst>
                        <p:par>
                          <p:cTn id="233" fill="hold">
                            <p:stCondLst>
                              <p:cond delay="0"/>
                            </p:stCondLst>
                            <p:childTnLst>
                              <p:par>
                                <p:cTn id="234" presetID="29" presetClass="entr" presetSubtype="0" fill="hold" grpId="0" nodeType="clickEffect">
                                  <p:stCondLst>
                                    <p:cond delay="0"/>
                                  </p:stCondLst>
                                  <p:childTnLst>
                                    <p:set>
                                      <p:cBhvr>
                                        <p:cTn id="235" dur="1" fill="hold">
                                          <p:stCondLst>
                                            <p:cond delay="0"/>
                                          </p:stCondLst>
                                        </p:cTn>
                                        <p:tgtEl>
                                          <p:spTgt spid="88"/>
                                        </p:tgtEl>
                                        <p:attrNameLst>
                                          <p:attrName>style.visibility</p:attrName>
                                        </p:attrNameLst>
                                      </p:cBhvr>
                                      <p:to>
                                        <p:strVal val="visible"/>
                                      </p:to>
                                    </p:set>
                                    <p:anim calcmode="lin" valueType="num">
                                      <p:cBhvr>
                                        <p:cTn id="236" dur="1000" fill="hold"/>
                                        <p:tgtEl>
                                          <p:spTgt spid="88"/>
                                        </p:tgtEl>
                                        <p:attrNameLst>
                                          <p:attrName>ppt_x</p:attrName>
                                        </p:attrNameLst>
                                      </p:cBhvr>
                                      <p:tavLst>
                                        <p:tav tm="0">
                                          <p:val>
                                            <p:strVal val="#ppt_x-.2"/>
                                          </p:val>
                                        </p:tav>
                                        <p:tav tm="100000">
                                          <p:val>
                                            <p:strVal val="#ppt_x"/>
                                          </p:val>
                                        </p:tav>
                                      </p:tavLst>
                                    </p:anim>
                                    <p:anim calcmode="lin" valueType="num">
                                      <p:cBhvr>
                                        <p:cTn id="237" dur="1000" fill="hold"/>
                                        <p:tgtEl>
                                          <p:spTgt spid="88"/>
                                        </p:tgtEl>
                                        <p:attrNameLst>
                                          <p:attrName>ppt_y</p:attrName>
                                        </p:attrNameLst>
                                      </p:cBhvr>
                                      <p:tavLst>
                                        <p:tav tm="0">
                                          <p:val>
                                            <p:strVal val="#ppt_y"/>
                                          </p:val>
                                        </p:tav>
                                        <p:tav tm="100000">
                                          <p:val>
                                            <p:strVal val="#ppt_y"/>
                                          </p:val>
                                        </p:tav>
                                      </p:tavLst>
                                    </p:anim>
                                    <p:animEffect transition="in" filter="wipe(right)" prLst="gradientSize: 0.1">
                                      <p:cBhvr>
                                        <p:cTn id="238" dur="1000"/>
                                        <p:tgtEl>
                                          <p:spTgt spid="88"/>
                                        </p:tgtEl>
                                      </p:cBhvr>
                                    </p:animEffect>
                                  </p:childTnLst>
                                </p:cTn>
                              </p:par>
                            </p:childTnLst>
                          </p:cTn>
                        </p:par>
                      </p:childTnLst>
                    </p:cTn>
                  </p:par>
                  <p:par>
                    <p:cTn id="239" fill="hold">
                      <p:stCondLst>
                        <p:cond delay="indefinite"/>
                      </p:stCondLst>
                      <p:childTnLst>
                        <p:par>
                          <p:cTn id="240" fill="hold">
                            <p:stCondLst>
                              <p:cond delay="0"/>
                            </p:stCondLst>
                            <p:childTnLst>
                              <p:par>
                                <p:cTn id="241" presetID="4" presetClass="entr" presetSubtype="16" fill="hold" grpId="0" nodeType="clickEffect">
                                  <p:stCondLst>
                                    <p:cond delay="0"/>
                                  </p:stCondLst>
                                  <p:childTnLst>
                                    <p:set>
                                      <p:cBhvr>
                                        <p:cTn id="242" dur="1" fill="hold">
                                          <p:stCondLst>
                                            <p:cond delay="0"/>
                                          </p:stCondLst>
                                        </p:cTn>
                                        <p:tgtEl>
                                          <p:spTgt spid="76"/>
                                        </p:tgtEl>
                                        <p:attrNameLst>
                                          <p:attrName>style.visibility</p:attrName>
                                        </p:attrNameLst>
                                      </p:cBhvr>
                                      <p:to>
                                        <p:strVal val="visible"/>
                                      </p:to>
                                    </p:set>
                                    <p:animEffect transition="in" filter="box(in)">
                                      <p:cBhvr>
                                        <p:cTn id="243" dur="500"/>
                                        <p:tgtEl>
                                          <p:spTgt spid="76"/>
                                        </p:tgtEl>
                                      </p:cBhvr>
                                    </p:animEffect>
                                  </p:childTnLst>
                                </p:cTn>
                              </p:par>
                            </p:childTnLst>
                          </p:cTn>
                        </p:par>
                      </p:childTnLst>
                    </p:cTn>
                  </p:par>
                  <p:par>
                    <p:cTn id="244" fill="hold">
                      <p:stCondLst>
                        <p:cond delay="indefinite"/>
                      </p:stCondLst>
                      <p:childTnLst>
                        <p:par>
                          <p:cTn id="245" fill="hold">
                            <p:stCondLst>
                              <p:cond delay="0"/>
                            </p:stCondLst>
                            <p:childTnLst>
                              <p:par>
                                <p:cTn id="246" presetID="29" presetClass="entr" presetSubtype="0" fill="hold" grpId="0" nodeType="clickEffect">
                                  <p:stCondLst>
                                    <p:cond delay="0"/>
                                  </p:stCondLst>
                                  <p:childTnLst>
                                    <p:set>
                                      <p:cBhvr>
                                        <p:cTn id="247" dur="1" fill="hold">
                                          <p:stCondLst>
                                            <p:cond delay="0"/>
                                          </p:stCondLst>
                                        </p:cTn>
                                        <p:tgtEl>
                                          <p:spTgt spid="92"/>
                                        </p:tgtEl>
                                        <p:attrNameLst>
                                          <p:attrName>style.visibility</p:attrName>
                                        </p:attrNameLst>
                                      </p:cBhvr>
                                      <p:to>
                                        <p:strVal val="visible"/>
                                      </p:to>
                                    </p:set>
                                    <p:anim calcmode="lin" valueType="num">
                                      <p:cBhvr>
                                        <p:cTn id="248" dur="1000" fill="hold"/>
                                        <p:tgtEl>
                                          <p:spTgt spid="92"/>
                                        </p:tgtEl>
                                        <p:attrNameLst>
                                          <p:attrName>ppt_x</p:attrName>
                                        </p:attrNameLst>
                                      </p:cBhvr>
                                      <p:tavLst>
                                        <p:tav tm="0">
                                          <p:val>
                                            <p:strVal val="#ppt_x-.2"/>
                                          </p:val>
                                        </p:tav>
                                        <p:tav tm="100000">
                                          <p:val>
                                            <p:strVal val="#ppt_x"/>
                                          </p:val>
                                        </p:tav>
                                      </p:tavLst>
                                    </p:anim>
                                    <p:anim calcmode="lin" valueType="num">
                                      <p:cBhvr>
                                        <p:cTn id="249" dur="1000" fill="hold"/>
                                        <p:tgtEl>
                                          <p:spTgt spid="92"/>
                                        </p:tgtEl>
                                        <p:attrNameLst>
                                          <p:attrName>ppt_y</p:attrName>
                                        </p:attrNameLst>
                                      </p:cBhvr>
                                      <p:tavLst>
                                        <p:tav tm="0">
                                          <p:val>
                                            <p:strVal val="#ppt_y"/>
                                          </p:val>
                                        </p:tav>
                                        <p:tav tm="100000">
                                          <p:val>
                                            <p:strVal val="#ppt_y"/>
                                          </p:val>
                                        </p:tav>
                                      </p:tavLst>
                                    </p:anim>
                                    <p:animEffect transition="in" filter="wipe(right)" prLst="gradientSize: 0.1">
                                      <p:cBhvr>
                                        <p:cTn id="250" dur="1000"/>
                                        <p:tgtEl>
                                          <p:spTgt spid="92"/>
                                        </p:tgtEl>
                                      </p:cBhvr>
                                    </p:animEffect>
                                  </p:childTnLst>
                                </p:cTn>
                              </p:par>
                            </p:childTnLst>
                          </p:cTn>
                        </p:par>
                      </p:childTnLst>
                    </p:cTn>
                  </p:par>
                  <p:par>
                    <p:cTn id="251" fill="hold">
                      <p:stCondLst>
                        <p:cond delay="indefinite"/>
                      </p:stCondLst>
                      <p:childTnLst>
                        <p:par>
                          <p:cTn id="252" fill="hold">
                            <p:stCondLst>
                              <p:cond delay="0"/>
                            </p:stCondLst>
                            <p:childTnLst>
                              <p:par>
                                <p:cTn id="253" presetID="4" presetClass="entr" presetSubtype="16" fill="hold" grpId="0" nodeType="clickEffect">
                                  <p:stCondLst>
                                    <p:cond delay="0"/>
                                  </p:stCondLst>
                                  <p:childTnLst>
                                    <p:set>
                                      <p:cBhvr>
                                        <p:cTn id="254" dur="1" fill="hold">
                                          <p:stCondLst>
                                            <p:cond delay="0"/>
                                          </p:stCondLst>
                                        </p:cTn>
                                        <p:tgtEl>
                                          <p:spTgt spid="77"/>
                                        </p:tgtEl>
                                        <p:attrNameLst>
                                          <p:attrName>style.visibility</p:attrName>
                                        </p:attrNameLst>
                                      </p:cBhvr>
                                      <p:to>
                                        <p:strVal val="visible"/>
                                      </p:to>
                                    </p:set>
                                    <p:animEffect transition="in" filter="box(in)">
                                      <p:cBhvr>
                                        <p:cTn id="255" dur="500"/>
                                        <p:tgtEl>
                                          <p:spTgt spid="77"/>
                                        </p:tgtEl>
                                      </p:cBhvr>
                                    </p:animEffect>
                                  </p:childTnLst>
                                </p:cTn>
                              </p:par>
                            </p:childTnLst>
                          </p:cTn>
                        </p:par>
                      </p:childTnLst>
                    </p:cTn>
                  </p:par>
                  <p:par>
                    <p:cTn id="256" fill="hold">
                      <p:stCondLst>
                        <p:cond delay="indefinite"/>
                      </p:stCondLst>
                      <p:childTnLst>
                        <p:par>
                          <p:cTn id="257" fill="hold">
                            <p:stCondLst>
                              <p:cond delay="0"/>
                            </p:stCondLst>
                            <p:childTnLst>
                              <p:par>
                                <p:cTn id="258" presetID="29" presetClass="entr" presetSubtype="0" fill="hold" grpId="0" nodeType="clickEffect">
                                  <p:stCondLst>
                                    <p:cond delay="0"/>
                                  </p:stCondLst>
                                  <p:childTnLst>
                                    <p:set>
                                      <p:cBhvr>
                                        <p:cTn id="259" dur="1" fill="hold">
                                          <p:stCondLst>
                                            <p:cond delay="0"/>
                                          </p:stCondLst>
                                        </p:cTn>
                                        <p:tgtEl>
                                          <p:spTgt spid="87"/>
                                        </p:tgtEl>
                                        <p:attrNameLst>
                                          <p:attrName>style.visibility</p:attrName>
                                        </p:attrNameLst>
                                      </p:cBhvr>
                                      <p:to>
                                        <p:strVal val="visible"/>
                                      </p:to>
                                    </p:set>
                                    <p:anim calcmode="lin" valueType="num">
                                      <p:cBhvr>
                                        <p:cTn id="260" dur="1000" fill="hold"/>
                                        <p:tgtEl>
                                          <p:spTgt spid="87"/>
                                        </p:tgtEl>
                                        <p:attrNameLst>
                                          <p:attrName>ppt_x</p:attrName>
                                        </p:attrNameLst>
                                      </p:cBhvr>
                                      <p:tavLst>
                                        <p:tav tm="0">
                                          <p:val>
                                            <p:strVal val="#ppt_x-.2"/>
                                          </p:val>
                                        </p:tav>
                                        <p:tav tm="100000">
                                          <p:val>
                                            <p:strVal val="#ppt_x"/>
                                          </p:val>
                                        </p:tav>
                                      </p:tavLst>
                                    </p:anim>
                                    <p:anim calcmode="lin" valueType="num">
                                      <p:cBhvr>
                                        <p:cTn id="261" dur="1000" fill="hold"/>
                                        <p:tgtEl>
                                          <p:spTgt spid="87"/>
                                        </p:tgtEl>
                                        <p:attrNameLst>
                                          <p:attrName>ppt_y</p:attrName>
                                        </p:attrNameLst>
                                      </p:cBhvr>
                                      <p:tavLst>
                                        <p:tav tm="0">
                                          <p:val>
                                            <p:strVal val="#ppt_y"/>
                                          </p:val>
                                        </p:tav>
                                        <p:tav tm="100000">
                                          <p:val>
                                            <p:strVal val="#ppt_y"/>
                                          </p:val>
                                        </p:tav>
                                      </p:tavLst>
                                    </p:anim>
                                    <p:animEffect transition="in" filter="wipe(right)" prLst="gradientSize: 0.1">
                                      <p:cBhvr>
                                        <p:cTn id="262" dur="1000"/>
                                        <p:tgtEl>
                                          <p:spTgt spid="87"/>
                                        </p:tgtEl>
                                      </p:cBhvr>
                                    </p:animEffect>
                                  </p:childTnLst>
                                </p:cTn>
                              </p:par>
                              <p:par>
                                <p:cTn id="263" presetID="29" presetClass="entr" presetSubtype="0" fill="hold" grpId="0" nodeType="withEffect">
                                  <p:stCondLst>
                                    <p:cond delay="0"/>
                                  </p:stCondLst>
                                  <p:childTnLst>
                                    <p:set>
                                      <p:cBhvr>
                                        <p:cTn id="264" dur="1" fill="hold">
                                          <p:stCondLst>
                                            <p:cond delay="0"/>
                                          </p:stCondLst>
                                        </p:cTn>
                                        <p:tgtEl>
                                          <p:spTgt spid="90"/>
                                        </p:tgtEl>
                                        <p:attrNameLst>
                                          <p:attrName>style.visibility</p:attrName>
                                        </p:attrNameLst>
                                      </p:cBhvr>
                                      <p:to>
                                        <p:strVal val="visible"/>
                                      </p:to>
                                    </p:set>
                                    <p:anim calcmode="lin" valueType="num">
                                      <p:cBhvr>
                                        <p:cTn id="265" dur="1000" fill="hold"/>
                                        <p:tgtEl>
                                          <p:spTgt spid="90"/>
                                        </p:tgtEl>
                                        <p:attrNameLst>
                                          <p:attrName>ppt_x</p:attrName>
                                        </p:attrNameLst>
                                      </p:cBhvr>
                                      <p:tavLst>
                                        <p:tav tm="0">
                                          <p:val>
                                            <p:strVal val="#ppt_x-.2"/>
                                          </p:val>
                                        </p:tav>
                                        <p:tav tm="100000">
                                          <p:val>
                                            <p:strVal val="#ppt_x"/>
                                          </p:val>
                                        </p:tav>
                                      </p:tavLst>
                                    </p:anim>
                                    <p:anim calcmode="lin" valueType="num">
                                      <p:cBhvr>
                                        <p:cTn id="266" dur="1000" fill="hold"/>
                                        <p:tgtEl>
                                          <p:spTgt spid="90"/>
                                        </p:tgtEl>
                                        <p:attrNameLst>
                                          <p:attrName>ppt_y</p:attrName>
                                        </p:attrNameLst>
                                      </p:cBhvr>
                                      <p:tavLst>
                                        <p:tav tm="0">
                                          <p:val>
                                            <p:strVal val="#ppt_y"/>
                                          </p:val>
                                        </p:tav>
                                        <p:tav tm="100000">
                                          <p:val>
                                            <p:strVal val="#ppt_y"/>
                                          </p:val>
                                        </p:tav>
                                      </p:tavLst>
                                    </p:anim>
                                    <p:animEffect transition="in" filter="wipe(right)" prLst="gradientSize: 0.1">
                                      <p:cBhvr>
                                        <p:cTn id="267" dur="1000"/>
                                        <p:tgtEl>
                                          <p:spTgt spid="90"/>
                                        </p:tgtEl>
                                      </p:cBhvr>
                                    </p:animEffect>
                                  </p:childTnLst>
                                </p:cTn>
                              </p:par>
                            </p:childTnLst>
                          </p:cTn>
                        </p:par>
                      </p:childTnLst>
                    </p:cTn>
                  </p:par>
                  <p:par>
                    <p:cTn id="268" fill="hold">
                      <p:stCondLst>
                        <p:cond delay="indefinite"/>
                      </p:stCondLst>
                      <p:childTnLst>
                        <p:par>
                          <p:cTn id="269" fill="hold">
                            <p:stCondLst>
                              <p:cond delay="0"/>
                            </p:stCondLst>
                            <p:childTnLst>
                              <p:par>
                                <p:cTn id="270" presetID="4" presetClass="entr" presetSubtype="16" fill="hold" grpId="0" nodeType="clickEffect">
                                  <p:stCondLst>
                                    <p:cond delay="0"/>
                                  </p:stCondLst>
                                  <p:childTnLst>
                                    <p:set>
                                      <p:cBhvr>
                                        <p:cTn id="271" dur="1" fill="hold">
                                          <p:stCondLst>
                                            <p:cond delay="0"/>
                                          </p:stCondLst>
                                        </p:cTn>
                                        <p:tgtEl>
                                          <p:spTgt spid="78"/>
                                        </p:tgtEl>
                                        <p:attrNameLst>
                                          <p:attrName>style.visibility</p:attrName>
                                        </p:attrNameLst>
                                      </p:cBhvr>
                                      <p:to>
                                        <p:strVal val="visible"/>
                                      </p:to>
                                    </p:set>
                                    <p:animEffect transition="in" filter="box(in)">
                                      <p:cBhvr>
                                        <p:cTn id="272" dur="500"/>
                                        <p:tgtEl>
                                          <p:spTgt spid="78"/>
                                        </p:tgtEl>
                                      </p:cBhvr>
                                    </p:animEffect>
                                  </p:childTnLst>
                                </p:cTn>
                              </p:par>
                            </p:childTnLst>
                          </p:cTn>
                        </p:par>
                      </p:childTnLst>
                    </p:cTn>
                  </p:par>
                  <p:par>
                    <p:cTn id="273" fill="hold">
                      <p:stCondLst>
                        <p:cond delay="indefinite"/>
                      </p:stCondLst>
                      <p:childTnLst>
                        <p:par>
                          <p:cTn id="274" fill="hold">
                            <p:stCondLst>
                              <p:cond delay="0"/>
                            </p:stCondLst>
                            <p:childTnLst>
                              <p:par>
                                <p:cTn id="275" presetID="29" presetClass="entr" presetSubtype="0" fill="hold" grpId="0" nodeType="clickEffect">
                                  <p:stCondLst>
                                    <p:cond delay="0"/>
                                  </p:stCondLst>
                                  <p:childTnLst>
                                    <p:set>
                                      <p:cBhvr>
                                        <p:cTn id="276" dur="1" fill="hold">
                                          <p:stCondLst>
                                            <p:cond delay="0"/>
                                          </p:stCondLst>
                                        </p:cTn>
                                        <p:tgtEl>
                                          <p:spTgt spid="89"/>
                                        </p:tgtEl>
                                        <p:attrNameLst>
                                          <p:attrName>style.visibility</p:attrName>
                                        </p:attrNameLst>
                                      </p:cBhvr>
                                      <p:to>
                                        <p:strVal val="visible"/>
                                      </p:to>
                                    </p:set>
                                    <p:anim calcmode="lin" valueType="num">
                                      <p:cBhvr>
                                        <p:cTn id="277" dur="1000" fill="hold"/>
                                        <p:tgtEl>
                                          <p:spTgt spid="89"/>
                                        </p:tgtEl>
                                        <p:attrNameLst>
                                          <p:attrName>ppt_x</p:attrName>
                                        </p:attrNameLst>
                                      </p:cBhvr>
                                      <p:tavLst>
                                        <p:tav tm="0">
                                          <p:val>
                                            <p:strVal val="#ppt_x-.2"/>
                                          </p:val>
                                        </p:tav>
                                        <p:tav tm="100000">
                                          <p:val>
                                            <p:strVal val="#ppt_x"/>
                                          </p:val>
                                        </p:tav>
                                      </p:tavLst>
                                    </p:anim>
                                    <p:anim calcmode="lin" valueType="num">
                                      <p:cBhvr>
                                        <p:cTn id="278" dur="1000" fill="hold"/>
                                        <p:tgtEl>
                                          <p:spTgt spid="89"/>
                                        </p:tgtEl>
                                        <p:attrNameLst>
                                          <p:attrName>ppt_y</p:attrName>
                                        </p:attrNameLst>
                                      </p:cBhvr>
                                      <p:tavLst>
                                        <p:tav tm="0">
                                          <p:val>
                                            <p:strVal val="#ppt_y"/>
                                          </p:val>
                                        </p:tav>
                                        <p:tav tm="100000">
                                          <p:val>
                                            <p:strVal val="#ppt_y"/>
                                          </p:val>
                                        </p:tav>
                                      </p:tavLst>
                                    </p:anim>
                                    <p:animEffect transition="in" filter="wipe(right)" prLst="gradientSize: 0.1">
                                      <p:cBhvr>
                                        <p:cTn id="279" dur="1000"/>
                                        <p:tgtEl>
                                          <p:spTgt spid="89"/>
                                        </p:tgtEl>
                                      </p:cBhvr>
                                    </p:animEffect>
                                  </p:childTnLst>
                                </p:cTn>
                              </p:par>
                              <p:par>
                                <p:cTn id="280" presetID="29" presetClass="entr" presetSubtype="0" fill="hold" grpId="0" nodeType="withEffect">
                                  <p:stCondLst>
                                    <p:cond delay="0"/>
                                  </p:stCondLst>
                                  <p:childTnLst>
                                    <p:set>
                                      <p:cBhvr>
                                        <p:cTn id="281" dur="1" fill="hold">
                                          <p:stCondLst>
                                            <p:cond delay="0"/>
                                          </p:stCondLst>
                                        </p:cTn>
                                        <p:tgtEl>
                                          <p:spTgt spid="91"/>
                                        </p:tgtEl>
                                        <p:attrNameLst>
                                          <p:attrName>style.visibility</p:attrName>
                                        </p:attrNameLst>
                                      </p:cBhvr>
                                      <p:to>
                                        <p:strVal val="visible"/>
                                      </p:to>
                                    </p:set>
                                    <p:anim calcmode="lin" valueType="num">
                                      <p:cBhvr>
                                        <p:cTn id="282" dur="1000" fill="hold"/>
                                        <p:tgtEl>
                                          <p:spTgt spid="91"/>
                                        </p:tgtEl>
                                        <p:attrNameLst>
                                          <p:attrName>ppt_x</p:attrName>
                                        </p:attrNameLst>
                                      </p:cBhvr>
                                      <p:tavLst>
                                        <p:tav tm="0">
                                          <p:val>
                                            <p:strVal val="#ppt_x-.2"/>
                                          </p:val>
                                        </p:tav>
                                        <p:tav tm="100000">
                                          <p:val>
                                            <p:strVal val="#ppt_x"/>
                                          </p:val>
                                        </p:tav>
                                      </p:tavLst>
                                    </p:anim>
                                    <p:anim calcmode="lin" valueType="num">
                                      <p:cBhvr>
                                        <p:cTn id="283" dur="1000" fill="hold"/>
                                        <p:tgtEl>
                                          <p:spTgt spid="91"/>
                                        </p:tgtEl>
                                        <p:attrNameLst>
                                          <p:attrName>ppt_y</p:attrName>
                                        </p:attrNameLst>
                                      </p:cBhvr>
                                      <p:tavLst>
                                        <p:tav tm="0">
                                          <p:val>
                                            <p:strVal val="#ppt_y"/>
                                          </p:val>
                                        </p:tav>
                                        <p:tav tm="100000">
                                          <p:val>
                                            <p:strVal val="#ppt_y"/>
                                          </p:val>
                                        </p:tav>
                                      </p:tavLst>
                                    </p:anim>
                                    <p:animEffect transition="in" filter="wipe(right)" prLst="gradientSize: 0.1">
                                      <p:cBhvr>
                                        <p:cTn id="284" dur="1000"/>
                                        <p:tgtEl>
                                          <p:spTgt spid="91"/>
                                        </p:tgtEl>
                                      </p:cBhvr>
                                    </p:animEffect>
                                  </p:childTnLst>
                                </p:cTn>
                              </p:par>
                            </p:childTnLst>
                          </p:cTn>
                        </p:par>
                      </p:childTnLst>
                    </p:cTn>
                  </p:par>
                  <p:par>
                    <p:cTn id="285" fill="hold">
                      <p:stCondLst>
                        <p:cond delay="indefinite"/>
                      </p:stCondLst>
                      <p:childTnLst>
                        <p:par>
                          <p:cTn id="286" fill="hold">
                            <p:stCondLst>
                              <p:cond delay="0"/>
                            </p:stCondLst>
                            <p:childTnLst>
                              <p:par>
                                <p:cTn id="287" presetID="4" presetClass="entr" presetSubtype="16" fill="hold" grpId="0" nodeType="clickEffect">
                                  <p:stCondLst>
                                    <p:cond delay="0"/>
                                  </p:stCondLst>
                                  <p:childTnLst>
                                    <p:set>
                                      <p:cBhvr>
                                        <p:cTn id="288" dur="1" fill="hold">
                                          <p:stCondLst>
                                            <p:cond delay="0"/>
                                          </p:stCondLst>
                                        </p:cTn>
                                        <p:tgtEl>
                                          <p:spTgt spid="79"/>
                                        </p:tgtEl>
                                        <p:attrNameLst>
                                          <p:attrName>style.visibility</p:attrName>
                                        </p:attrNameLst>
                                      </p:cBhvr>
                                      <p:to>
                                        <p:strVal val="visible"/>
                                      </p:to>
                                    </p:set>
                                    <p:animEffect transition="in" filter="box(in)">
                                      <p:cBhvr>
                                        <p:cTn id="289" dur="500"/>
                                        <p:tgtEl>
                                          <p:spTgt spid="79"/>
                                        </p:tgtEl>
                                      </p:cBhvr>
                                    </p:animEffect>
                                  </p:childTnLst>
                                </p:cTn>
                              </p:par>
                            </p:childTnLst>
                          </p:cTn>
                        </p:par>
                      </p:childTnLst>
                    </p:cTn>
                  </p:par>
                  <p:par>
                    <p:cTn id="290" fill="hold">
                      <p:stCondLst>
                        <p:cond delay="indefinite"/>
                      </p:stCondLst>
                      <p:childTnLst>
                        <p:par>
                          <p:cTn id="291" fill="hold">
                            <p:stCondLst>
                              <p:cond delay="0"/>
                            </p:stCondLst>
                            <p:childTnLst>
                              <p:par>
                                <p:cTn id="292" presetID="29" presetClass="entr" presetSubtype="0" fill="hold" grpId="0" nodeType="clickEffect">
                                  <p:stCondLst>
                                    <p:cond delay="0"/>
                                  </p:stCondLst>
                                  <p:childTnLst>
                                    <p:set>
                                      <p:cBhvr>
                                        <p:cTn id="293" dur="1" fill="hold">
                                          <p:stCondLst>
                                            <p:cond delay="0"/>
                                          </p:stCondLst>
                                        </p:cTn>
                                        <p:tgtEl>
                                          <p:spTgt spid="85"/>
                                        </p:tgtEl>
                                        <p:attrNameLst>
                                          <p:attrName>style.visibility</p:attrName>
                                        </p:attrNameLst>
                                      </p:cBhvr>
                                      <p:to>
                                        <p:strVal val="visible"/>
                                      </p:to>
                                    </p:set>
                                    <p:anim calcmode="lin" valueType="num">
                                      <p:cBhvr>
                                        <p:cTn id="294" dur="1000" fill="hold"/>
                                        <p:tgtEl>
                                          <p:spTgt spid="85"/>
                                        </p:tgtEl>
                                        <p:attrNameLst>
                                          <p:attrName>ppt_x</p:attrName>
                                        </p:attrNameLst>
                                      </p:cBhvr>
                                      <p:tavLst>
                                        <p:tav tm="0">
                                          <p:val>
                                            <p:strVal val="#ppt_x-.2"/>
                                          </p:val>
                                        </p:tav>
                                        <p:tav tm="100000">
                                          <p:val>
                                            <p:strVal val="#ppt_x"/>
                                          </p:val>
                                        </p:tav>
                                      </p:tavLst>
                                    </p:anim>
                                    <p:anim calcmode="lin" valueType="num">
                                      <p:cBhvr>
                                        <p:cTn id="295" dur="1000" fill="hold"/>
                                        <p:tgtEl>
                                          <p:spTgt spid="85"/>
                                        </p:tgtEl>
                                        <p:attrNameLst>
                                          <p:attrName>ppt_y</p:attrName>
                                        </p:attrNameLst>
                                      </p:cBhvr>
                                      <p:tavLst>
                                        <p:tav tm="0">
                                          <p:val>
                                            <p:strVal val="#ppt_y"/>
                                          </p:val>
                                        </p:tav>
                                        <p:tav tm="100000">
                                          <p:val>
                                            <p:strVal val="#ppt_y"/>
                                          </p:val>
                                        </p:tav>
                                      </p:tavLst>
                                    </p:anim>
                                    <p:animEffect transition="in" filter="wipe(right)" prLst="gradientSize: 0.1">
                                      <p:cBhvr>
                                        <p:cTn id="296" dur="1000"/>
                                        <p:tgtEl>
                                          <p:spTgt spid="85"/>
                                        </p:tgtEl>
                                      </p:cBhvr>
                                    </p:animEffect>
                                  </p:childTnLst>
                                </p:cTn>
                              </p:par>
                            </p:childTnLst>
                          </p:cTn>
                        </p:par>
                      </p:childTnLst>
                    </p:cTn>
                  </p:par>
                  <p:par>
                    <p:cTn id="297" fill="hold">
                      <p:stCondLst>
                        <p:cond delay="indefinite"/>
                      </p:stCondLst>
                      <p:childTnLst>
                        <p:par>
                          <p:cTn id="298" fill="hold">
                            <p:stCondLst>
                              <p:cond delay="0"/>
                            </p:stCondLst>
                            <p:childTnLst>
                              <p:par>
                                <p:cTn id="299" presetID="4" presetClass="entr" presetSubtype="16" fill="hold" grpId="0" nodeType="clickEffect">
                                  <p:stCondLst>
                                    <p:cond delay="0"/>
                                  </p:stCondLst>
                                  <p:childTnLst>
                                    <p:set>
                                      <p:cBhvr>
                                        <p:cTn id="300" dur="1" fill="hold">
                                          <p:stCondLst>
                                            <p:cond delay="0"/>
                                          </p:stCondLst>
                                        </p:cTn>
                                        <p:tgtEl>
                                          <p:spTgt spid="80"/>
                                        </p:tgtEl>
                                        <p:attrNameLst>
                                          <p:attrName>style.visibility</p:attrName>
                                        </p:attrNameLst>
                                      </p:cBhvr>
                                      <p:to>
                                        <p:strVal val="visible"/>
                                      </p:to>
                                    </p:set>
                                    <p:animEffect transition="in" filter="box(in)">
                                      <p:cBhvr>
                                        <p:cTn id="301" dur="500"/>
                                        <p:tgtEl>
                                          <p:spTgt spid="80"/>
                                        </p:tgtEl>
                                      </p:cBhvr>
                                    </p:animEffect>
                                  </p:childTnLst>
                                </p:cTn>
                              </p:par>
                            </p:childTnLst>
                          </p:cTn>
                        </p:par>
                      </p:childTnLst>
                    </p:cTn>
                  </p:par>
                  <p:par>
                    <p:cTn id="302" fill="hold">
                      <p:stCondLst>
                        <p:cond delay="indefinite"/>
                      </p:stCondLst>
                      <p:childTnLst>
                        <p:par>
                          <p:cTn id="303" fill="hold">
                            <p:stCondLst>
                              <p:cond delay="0"/>
                            </p:stCondLst>
                            <p:childTnLst>
                              <p:par>
                                <p:cTn id="304" presetID="29" presetClass="entr" presetSubtype="0" fill="hold" grpId="0" nodeType="clickEffect">
                                  <p:stCondLst>
                                    <p:cond delay="0"/>
                                  </p:stCondLst>
                                  <p:childTnLst>
                                    <p:set>
                                      <p:cBhvr>
                                        <p:cTn id="305" dur="1" fill="hold">
                                          <p:stCondLst>
                                            <p:cond delay="0"/>
                                          </p:stCondLst>
                                        </p:cTn>
                                        <p:tgtEl>
                                          <p:spTgt spid="84"/>
                                        </p:tgtEl>
                                        <p:attrNameLst>
                                          <p:attrName>style.visibility</p:attrName>
                                        </p:attrNameLst>
                                      </p:cBhvr>
                                      <p:to>
                                        <p:strVal val="visible"/>
                                      </p:to>
                                    </p:set>
                                    <p:anim calcmode="lin" valueType="num">
                                      <p:cBhvr>
                                        <p:cTn id="306" dur="1000" fill="hold"/>
                                        <p:tgtEl>
                                          <p:spTgt spid="84"/>
                                        </p:tgtEl>
                                        <p:attrNameLst>
                                          <p:attrName>ppt_x</p:attrName>
                                        </p:attrNameLst>
                                      </p:cBhvr>
                                      <p:tavLst>
                                        <p:tav tm="0">
                                          <p:val>
                                            <p:strVal val="#ppt_x-.2"/>
                                          </p:val>
                                        </p:tav>
                                        <p:tav tm="100000">
                                          <p:val>
                                            <p:strVal val="#ppt_x"/>
                                          </p:val>
                                        </p:tav>
                                      </p:tavLst>
                                    </p:anim>
                                    <p:anim calcmode="lin" valueType="num">
                                      <p:cBhvr>
                                        <p:cTn id="307" dur="1000" fill="hold"/>
                                        <p:tgtEl>
                                          <p:spTgt spid="84"/>
                                        </p:tgtEl>
                                        <p:attrNameLst>
                                          <p:attrName>ppt_y</p:attrName>
                                        </p:attrNameLst>
                                      </p:cBhvr>
                                      <p:tavLst>
                                        <p:tav tm="0">
                                          <p:val>
                                            <p:strVal val="#ppt_y"/>
                                          </p:val>
                                        </p:tav>
                                        <p:tav tm="100000">
                                          <p:val>
                                            <p:strVal val="#ppt_y"/>
                                          </p:val>
                                        </p:tav>
                                      </p:tavLst>
                                    </p:anim>
                                    <p:animEffect transition="in" filter="wipe(right)" prLst="gradientSize: 0.1">
                                      <p:cBhvr>
                                        <p:cTn id="308" dur="1000"/>
                                        <p:tgtEl>
                                          <p:spTgt spid="84"/>
                                        </p:tgtEl>
                                      </p:cBhvr>
                                    </p:animEffect>
                                  </p:childTnLst>
                                </p:cTn>
                              </p:par>
                            </p:childTnLst>
                          </p:cTn>
                        </p:par>
                      </p:childTnLst>
                    </p:cTn>
                  </p:par>
                  <p:par>
                    <p:cTn id="309" fill="hold">
                      <p:stCondLst>
                        <p:cond delay="indefinite"/>
                      </p:stCondLst>
                      <p:childTnLst>
                        <p:par>
                          <p:cTn id="310" fill="hold">
                            <p:stCondLst>
                              <p:cond delay="0"/>
                            </p:stCondLst>
                            <p:childTnLst>
                              <p:par>
                                <p:cTn id="311" presetID="1" presetClass="entr" presetSubtype="0" fill="hold" grpId="0" nodeType="clickEffect">
                                  <p:stCondLst>
                                    <p:cond delay="0"/>
                                  </p:stCondLst>
                                  <p:childTnLst>
                                    <p:set>
                                      <p:cBhvr>
                                        <p:cTn id="312" dur="1" fill="hold">
                                          <p:stCondLst>
                                            <p:cond delay="0"/>
                                          </p:stCondLst>
                                        </p:cTn>
                                        <p:tgtEl>
                                          <p:spTgt spid="93"/>
                                        </p:tgtEl>
                                        <p:attrNameLst>
                                          <p:attrName>style.visibility</p:attrName>
                                        </p:attrNameLst>
                                      </p:cBhvr>
                                      <p:to>
                                        <p:strVal val="visible"/>
                                      </p:to>
                                    </p:set>
                                  </p:childTnLst>
                                </p:cTn>
                              </p:par>
                              <p:par>
                                <p:cTn id="313" presetID="1" presetClass="entr" presetSubtype="0" fill="hold" grpId="0" nodeType="withEffect">
                                  <p:stCondLst>
                                    <p:cond delay="0"/>
                                  </p:stCondLst>
                                  <p:childTnLst>
                                    <p:set>
                                      <p:cBhvr>
                                        <p:cTn id="314" dur="1" fill="hold">
                                          <p:stCondLst>
                                            <p:cond delay="0"/>
                                          </p:stCondLst>
                                        </p:cTn>
                                        <p:tgtEl>
                                          <p:spTgt spid="94"/>
                                        </p:tgtEl>
                                        <p:attrNameLst>
                                          <p:attrName>style.visibility</p:attrName>
                                        </p:attrNameLst>
                                      </p:cBhvr>
                                      <p:to>
                                        <p:strVal val="visible"/>
                                      </p:to>
                                    </p:set>
                                  </p:childTnLst>
                                </p:cTn>
                              </p:par>
                              <p:par>
                                <p:cTn id="315" presetID="1" presetClass="entr" presetSubtype="0" fill="hold" grpId="0" nodeType="withEffect">
                                  <p:stCondLst>
                                    <p:cond delay="0"/>
                                  </p:stCondLst>
                                  <p:childTnLst>
                                    <p:set>
                                      <p:cBhvr>
                                        <p:cTn id="316" dur="1" fill="hold">
                                          <p:stCondLst>
                                            <p:cond delay="0"/>
                                          </p:stCondLst>
                                        </p:cTn>
                                        <p:tgtEl>
                                          <p:spTgt spid="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56" grpId="0"/>
      <p:bldP spid="57" grpId="0"/>
      <p:bldP spid="58" grpId="0"/>
      <p:bldP spid="59" grpId="0"/>
      <p:bldP spid="60" grpId="0"/>
      <p:bldP spid="61" grpId="0"/>
      <p:bldP spid="62" grpId="0"/>
      <p:bldP spid="63" grpId="0"/>
      <p:bldP spid="64" grpId="0"/>
      <p:bldP spid="67" grpId="0"/>
      <p:bldP spid="68" grpId="0"/>
      <p:bldP spid="69" grpId="0"/>
      <p:bldP spid="70" grpId="0"/>
      <p:bldP spid="71" grpId="0"/>
      <p:bldP spid="72" grpId="0"/>
      <p:bldP spid="73" grpId="0"/>
      <p:bldP spid="74" grpId="0"/>
      <p:bldP spid="75" grpId="0"/>
      <p:bldP spid="76" grpId="0"/>
      <p:bldP spid="77" grpId="0"/>
      <p:bldP spid="78" grpId="0"/>
      <p:bldP spid="79" grpId="0"/>
      <p:bldP spid="80" grpId="0"/>
      <p:bldP spid="82" grpId="0" animBg="1"/>
      <p:bldP spid="83" grpId="0"/>
      <p:bldP spid="84" grpId="0"/>
      <p:bldP spid="85" grpId="0"/>
      <p:bldP spid="86" grpId="0"/>
      <p:bldP spid="87" grpId="0"/>
      <p:bldP spid="88" grpId="0"/>
      <p:bldP spid="89" grpId="0"/>
      <p:bldP spid="90" grpId="0"/>
      <p:bldP spid="91" grpId="0"/>
      <p:bldP spid="92" grpId="0"/>
      <p:bldP spid="93" grpId="0"/>
      <p:bldP spid="94" grpId="0"/>
      <p:bldP spid="95" grpId="0"/>
      <p:bldP spid="202" grpId="0" animBg="1"/>
      <p:bldP spid="202" grpId="1" animBg="1"/>
      <p:bldP spid="20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00063"/>
            <a:ext cx="6072188" cy="3478212"/>
          </a:xfrm>
          <a:prstGeom prst="rect">
            <a:avLst/>
          </a:prstGeom>
        </p:spPr>
        <p:txBody>
          <a:bodyPr>
            <a:spAutoFit/>
          </a:bodyPr>
          <a:lstStyle/>
          <a:p>
            <a:pPr algn="just" fontAlgn="auto">
              <a:spcBef>
                <a:spcPts val="0"/>
              </a:spcBef>
              <a:spcAft>
                <a:spcPts val="0"/>
              </a:spcAft>
              <a:defRPr/>
            </a:pPr>
            <a:r>
              <a:rPr lang="en-US" sz="2200" b="1" dirty="0">
                <a:solidFill>
                  <a:srgbClr val="3333CC"/>
                </a:solidFill>
                <a:latin typeface="+mn-lt"/>
                <a:cs typeface="+mn-cs"/>
              </a:rPr>
              <a:t>     </a:t>
            </a:r>
            <a:r>
              <a:rPr lang="en-US" sz="2200" b="1" dirty="0" err="1">
                <a:solidFill>
                  <a:srgbClr val="3333CC"/>
                </a:solidFill>
                <a:latin typeface="+mn-lt"/>
                <a:cs typeface="+mn-cs"/>
              </a:rPr>
              <a:t>Ngô</a:t>
            </a:r>
            <a:r>
              <a:rPr lang="en-US" sz="2200" b="1" dirty="0">
                <a:solidFill>
                  <a:srgbClr val="3333CC"/>
                </a:solidFill>
                <a:latin typeface="+mn-lt"/>
                <a:cs typeface="+mn-cs"/>
              </a:rPr>
              <a:t> </a:t>
            </a:r>
            <a:r>
              <a:rPr lang="en-US" sz="2200" b="1" dirty="0" err="1">
                <a:solidFill>
                  <a:srgbClr val="3333CC"/>
                </a:solidFill>
                <a:latin typeface="+mn-lt"/>
                <a:cs typeface="+mn-cs"/>
              </a:rPr>
              <a:t>Bảo</a:t>
            </a:r>
            <a:r>
              <a:rPr lang="en-US" sz="2200" b="1" dirty="0">
                <a:solidFill>
                  <a:srgbClr val="3333CC"/>
                </a:solidFill>
                <a:latin typeface="+mn-lt"/>
                <a:cs typeface="+mn-cs"/>
              </a:rPr>
              <a:t> </a:t>
            </a:r>
            <a:r>
              <a:rPr lang="en-US" sz="2200" b="1" dirty="0" err="1">
                <a:solidFill>
                  <a:srgbClr val="3333CC"/>
                </a:solidFill>
                <a:latin typeface="+mn-lt"/>
                <a:cs typeface="+mn-cs"/>
              </a:rPr>
              <a:t>Châu</a:t>
            </a:r>
            <a:r>
              <a:rPr lang="en-US" sz="2200" b="1" dirty="0">
                <a:solidFill>
                  <a:srgbClr val="3333CC"/>
                </a:solidFill>
                <a:latin typeface="+mn-lt"/>
                <a:cs typeface="+mn-cs"/>
              </a:rPr>
              <a:t> </a:t>
            </a:r>
            <a:r>
              <a:rPr lang="en-US" sz="2200" b="1" dirty="0" err="1">
                <a:solidFill>
                  <a:srgbClr val="3333CC"/>
                </a:solidFill>
                <a:latin typeface="+mn-lt"/>
                <a:cs typeface="+mn-cs"/>
              </a:rPr>
              <a:t>sinh</a:t>
            </a:r>
            <a:r>
              <a:rPr lang="en-US" sz="2200" b="1" dirty="0">
                <a:solidFill>
                  <a:srgbClr val="3333CC"/>
                </a:solidFill>
                <a:latin typeface="+mn-lt"/>
                <a:cs typeface="+mn-cs"/>
              </a:rPr>
              <a:t> </a:t>
            </a:r>
            <a:r>
              <a:rPr lang="en-US" sz="2200" b="1" dirty="0" err="1">
                <a:solidFill>
                  <a:srgbClr val="3333CC"/>
                </a:solidFill>
                <a:latin typeface="+mn-lt"/>
                <a:cs typeface="+mn-cs"/>
              </a:rPr>
              <a:t>năm</a:t>
            </a:r>
            <a:r>
              <a:rPr lang="en-US" sz="2200" b="1" dirty="0">
                <a:solidFill>
                  <a:srgbClr val="3333CC"/>
                </a:solidFill>
                <a:latin typeface="+mn-lt"/>
                <a:cs typeface="+mn-cs"/>
              </a:rPr>
              <a:t> 1972 </a:t>
            </a:r>
            <a:r>
              <a:rPr lang="en-US" sz="2200" b="1" dirty="0" err="1">
                <a:solidFill>
                  <a:srgbClr val="3333CC"/>
                </a:solidFill>
                <a:latin typeface="+mn-lt"/>
                <a:cs typeface="+mn-cs"/>
              </a:rPr>
              <a:t>tại</a:t>
            </a:r>
            <a:r>
              <a:rPr lang="en-US" sz="2200" b="1" dirty="0">
                <a:solidFill>
                  <a:srgbClr val="3333CC"/>
                </a:solidFill>
                <a:latin typeface="+mn-lt"/>
                <a:cs typeface="+mn-cs"/>
              </a:rPr>
              <a:t> </a:t>
            </a:r>
            <a:r>
              <a:rPr lang="en-US" sz="2200" b="1" dirty="0" err="1">
                <a:solidFill>
                  <a:srgbClr val="3333CC"/>
                </a:solidFill>
                <a:latin typeface="+mn-lt"/>
                <a:cs typeface="+mn-cs"/>
              </a:rPr>
              <a:t>Hà</a:t>
            </a:r>
            <a:r>
              <a:rPr lang="en-US" sz="2200" b="1" dirty="0">
                <a:solidFill>
                  <a:srgbClr val="3333CC"/>
                </a:solidFill>
                <a:latin typeface="+mn-lt"/>
                <a:cs typeface="+mn-cs"/>
              </a:rPr>
              <a:t> </a:t>
            </a:r>
            <a:r>
              <a:rPr lang="en-US" sz="2200" b="1" dirty="0" err="1">
                <a:solidFill>
                  <a:srgbClr val="3333CC"/>
                </a:solidFill>
                <a:latin typeface="+mn-lt"/>
                <a:cs typeface="+mn-cs"/>
              </a:rPr>
              <a:t>Nội</a:t>
            </a:r>
            <a:r>
              <a:rPr lang="en-US" sz="2200" b="1" dirty="0">
                <a:solidFill>
                  <a:srgbClr val="3333CC"/>
                </a:solidFill>
                <a:latin typeface="+mn-lt"/>
                <a:cs typeface="+mn-cs"/>
              </a:rPr>
              <a:t>, </a:t>
            </a:r>
            <a:r>
              <a:rPr lang="en-US" sz="2200" b="1" dirty="0" err="1">
                <a:solidFill>
                  <a:srgbClr val="3333CC"/>
                </a:solidFill>
                <a:latin typeface="+mn-lt"/>
                <a:cs typeface="+mn-cs"/>
              </a:rPr>
              <a:t>là</a:t>
            </a:r>
            <a:r>
              <a:rPr lang="en-US" sz="2200" b="1" dirty="0">
                <a:solidFill>
                  <a:srgbClr val="3333CC"/>
                </a:solidFill>
                <a:latin typeface="+mn-lt"/>
                <a:cs typeface="+mn-cs"/>
              </a:rPr>
              <a:t> con </a:t>
            </a:r>
            <a:r>
              <a:rPr lang="en-US" sz="2200" b="1" dirty="0" err="1">
                <a:solidFill>
                  <a:srgbClr val="3333CC"/>
                </a:solidFill>
                <a:latin typeface="+mn-lt"/>
                <a:cs typeface="+mn-cs"/>
              </a:rPr>
              <a:t>duy</a:t>
            </a:r>
            <a:r>
              <a:rPr lang="en-US" sz="2200" b="1" dirty="0">
                <a:solidFill>
                  <a:srgbClr val="3333CC"/>
                </a:solidFill>
                <a:latin typeface="+mn-lt"/>
                <a:cs typeface="+mn-cs"/>
              </a:rPr>
              <a:t> </a:t>
            </a:r>
            <a:r>
              <a:rPr lang="en-US" sz="2200" b="1" dirty="0" err="1">
                <a:solidFill>
                  <a:srgbClr val="3333CC"/>
                </a:solidFill>
                <a:latin typeface="+mn-lt"/>
                <a:cs typeface="+mn-cs"/>
              </a:rPr>
              <a:t>nhất</a:t>
            </a:r>
            <a:r>
              <a:rPr lang="en-US" sz="2200" b="1" dirty="0">
                <a:solidFill>
                  <a:srgbClr val="3333CC"/>
                </a:solidFill>
                <a:latin typeface="+mn-lt"/>
                <a:cs typeface="+mn-cs"/>
              </a:rPr>
              <a:t> </a:t>
            </a:r>
            <a:r>
              <a:rPr lang="en-US" sz="2200" b="1" dirty="0" err="1">
                <a:solidFill>
                  <a:srgbClr val="3333CC"/>
                </a:solidFill>
                <a:latin typeface="+mn-lt"/>
                <a:cs typeface="+mn-cs"/>
              </a:rPr>
              <a:t>của</a:t>
            </a:r>
            <a:r>
              <a:rPr lang="en-US" sz="2200" b="1" dirty="0">
                <a:solidFill>
                  <a:srgbClr val="3333CC"/>
                </a:solidFill>
                <a:latin typeface="+mn-lt"/>
                <a:cs typeface="+mn-cs"/>
              </a:rPr>
              <a:t> </a:t>
            </a:r>
            <a:r>
              <a:rPr lang="en-US" sz="2200" b="1" dirty="0" err="1">
                <a:solidFill>
                  <a:srgbClr val="3333CC"/>
                </a:solidFill>
                <a:latin typeface="+mn-lt"/>
                <a:cs typeface="+mn-cs"/>
              </a:rPr>
              <a:t>Giáo</a:t>
            </a:r>
            <a:r>
              <a:rPr lang="en-US" sz="2200" b="1" dirty="0">
                <a:solidFill>
                  <a:srgbClr val="3333CC"/>
                </a:solidFill>
                <a:latin typeface="+mn-lt"/>
                <a:cs typeface="+mn-cs"/>
              </a:rPr>
              <a:t> </a:t>
            </a:r>
            <a:r>
              <a:rPr lang="en-US" sz="2200" b="1" dirty="0" err="1">
                <a:solidFill>
                  <a:srgbClr val="3333CC"/>
                </a:solidFill>
                <a:latin typeface="+mn-lt"/>
                <a:cs typeface="+mn-cs"/>
              </a:rPr>
              <a:t>sư</a:t>
            </a:r>
            <a:r>
              <a:rPr lang="en-US" sz="2200" b="1" dirty="0">
                <a:solidFill>
                  <a:srgbClr val="3333CC"/>
                </a:solidFill>
                <a:latin typeface="+mn-lt"/>
                <a:cs typeface="+mn-cs"/>
              </a:rPr>
              <a:t> </a:t>
            </a:r>
            <a:r>
              <a:rPr lang="en-US" sz="2200" b="1" dirty="0" err="1">
                <a:solidFill>
                  <a:srgbClr val="3333CC"/>
                </a:solidFill>
                <a:latin typeface="+mn-lt"/>
                <a:cs typeface="+mn-cs"/>
              </a:rPr>
              <a:t>tiến</a:t>
            </a:r>
            <a:r>
              <a:rPr lang="en-US" sz="2200" b="1" dirty="0">
                <a:solidFill>
                  <a:srgbClr val="3333CC"/>
                </a:solidFill>
                <a:latin typeface="+mn-lt"/>
                <a:cs typeface="+mn-cs"/>
              </a:rPr>
              <a:t> </a:t>
            </a:r>
            <a:r>
              <a:rPr lang="en-US" sz="2200" b="1" dirty="0" err="1">
                <a:solidFill>
                  <a:srgbClr val="3333CC"/>
                </a:solidFill>
                <a:latin typeface="+mn-lt"/>
                <a:cs typeface="+mn-cs"/>
              </a:rPr>
              <a:t>sĩ</a:t>
            </a:r>
            <a:r>
              <a:rPr lang="en-US" sz="2200" b="1" dirty="0">
                <a:solidFill>
                  <a:srgbClr val="3333CC"/>
                </a:solidFill>
                <a:latin typeface="+mn-lt"/>
                <a:cs typeface="+mn-cs"/>
              </a:rPr>
              <a:t> </a:t>
            </a:r>
            <a:r>
              <a:rPr lang="en-US" sz="2200" b="1" dirty="0" err="1">
                <a:solidFill>
                  <a:srgbClr val="3333CC"/>
                </a:solidFill>
                <a:latin typeface="+mn-lt"/>
                <a:cs typeface="+mn-cs"/>
              </a:rPr>
              <a:t>khoa</a:t>
            </a:r>
            <a:r>
              <a:rPr lang="en-US" sz="2200" b="1" dirty="0">
                <a:solidFill>
                  <a:srgbClr val="3333CC"/>
                </a:solidFill>
                <a:latin typeface="+mn-lt"/>
                <a:cs typeface="+mn-cs"/>
              </a:rPr>
              <a:t> </a:t>
            </a:r>
            <a:r>
              <a:rPr lang="en-US" sz="2200" b="1" dirty="0" err="1">
                <a:solidFill>
                  <a:srgbClr val="3333CC"/>
                </a:solidFill>
                <a:latin typeface="+mn-lt"/>
                <a:cs typeface="+mn-cs"/>
              </a:rPr>
              <a:t>học</a:t>
            </a:r>
            <a:r>
              <a:rPr lang="en-US" sz="2200" b="1" dirty="0">
                <a:solidFill>
                  <a:srgbClr val="3333CC"/>
                </a:solidFill>
                <a:latin typeface="+mn-lt"/>
                <a:cs typeface="+mn-cs"/>
              </a:rPr>
              <a:t> </a:t>
            </a:r>
            <a:r>
              <a:rPr lang="en-US" sz="2200" b="1" dirty="0" err="1">
                <a:solidFill>
                  <a:srgbClr val="3333CC"/>
                </a:solidFill>
                <a:latin typeface="+mn-lt"/>
                <a:cs typeface="+mn-cs"/>
              </a:rPr>
              <a:t>Ngô</a:t>
            </a:r>
            <a:r>
              <a:rPr lang="en-US" sz="2200" b="1" dirty="0">
                <a:solidFill>
                  <a:srgbClr val="3333CC"/>
                </a:solidFill>
                <a:latin typeface="+mn-lt"/>
                <a:cs typeface="+mn-cs"/>
              </a:rPr>
              <a:t> </a:t>
            </a:r>
            <a:r>
              <a:rPr lang="en-US" sz="2200" b="1" dirty="0" err="1">
                <a:solidFill>
                  <a:srgbClr val="3333CC"/>
                </a:solidFill>
                <a:latin typeface="+mn-lt"/>
                <a:cs typeface="+mn-cs"/>
              </a:rPr>
              <a:t>Huy</a:t>
            </a:r>
            <a:r>
              <a:rPr lang="en-US" sz="2200" b="1" dirty="0">
                <a:solidFill>
                  <a:srgbClr val="3333CC"/>
                </a:solidFill>
                <a:latin typeface="+mn-lt"/>
                <a:cs typeface="+mn-cs"/>
              </a:rPr>
              <a:t> </a:t>
            </a:r>
            <a:r>
              <a:rPr lang="en-US" sz="2200" b="1" dirty="0" err="1">
                <a:solidFill>
                  <a:srgbClr val="3333CC"/>
                </a:solidFill>
                <a:latin typeface="+mn-lt"/>
                <a:cs typeface="+mn-cs"/>
              </a:rPr>
              <a:t>Cẩn</a:t>
            </a:r>
            <a:r>
              <a:rPr lang="en-US" sz="2200" b="1" dirty="0">
                <a:solidFill>
                  <a:srgbClr val="3333CC"/>
                </a:solidFill>
                <a:latin typeface="+mn-lt"/>
                <a:cs typeface="+mn-cs"/>
              </a:rPr>
              <a:t> </a:t>
            </a:r>
            <a:r>
              <a:rPr lang="en-US" sz="2200" b="1" dirty="0" err="1">
                <a:solidFill>
                  <a:srgbClr val="3333CC"/>
                </a:solidFill>
                <a:latin typeface="+mn-lt"/>
                <a:cs typeface="+mn-cs"/>
              </a:rPr>
              <a:t>của</a:t>
            </a:r>
            <a:r>
              <a:rPr lang="en-US" sz="2200" b="1" dirty="0">
                <a:solidFill>
                  <a:srgbClr val="3333CC"/>
                </a:solidFill>
                <a:latin typeface="+mn-lt"/>
                <a:cs typeface="+mn-cs"/>
              </a:rPr>
              <a:t> </a:t>
            </a:r>
            <a:r>
              <a:rPr lang="en-US" sz="2200" b="1" dirty="0" err="1">
                <a:solidFill>
                  <a:srgbClr val="3333CC"/>
                </a:solidFill>
                <a:latin typeface="+mn-lt"/>
                <a:cs typeface="+mn-cs"/>
              </a:rPr>
              <a:t>Viện</a:t>
            </a:r>
            <a:r>
              <a:rPr lang="en-US" sz="2200" b="1" dirty="0">
                <a:solidFill>
                  <a:srgbClr val="3333CC"/>
                </a:solidFill>
                <a:latin typeface="+mn-lt"/>
                <a:cs typeface="+mn-cs"/>
              </a:rPr>
              <a:t> </a:t>
            </a:r>
            <a:r>
              <a:rPr lang="en-US" sz="2200" b="1" dirty="0" err="1">
                <a:solidFill>
                  <a:srgbClr val="3333CC"/>
                </a:solidFill>
                <a:latin typeface="+mn-lt"/>
                <a:cs typeface="+mn-cs"/>
              </a:rPr>
              <a:t>Cơ</a:t>
            </a:r>
            <a:r>
              <a:rPr lang="en-US" sz="2200" b="1" dirty="0">
                <a:solidFill>
                  <a:srgbClr val="3333CC"/>
                </a:solidFill>
                <a:latin typeface="+mn-lt"/>
                <a:cs typeface="+mn-cs"/>
              </a:rPr>
              <a:t> </a:t>
            </a:r>
            <a:r>
              <a:rPr lang="en-US" sz="2200" b="1" dirty="0" err="1">
                <a:solidFill>
                  <a:srgbClr val="3333CC"/>
                </a:solidFill>
                <a:latin typeface="+mn-lt"/>
                <a:cs typeface="+mn-cs"/>
              </a:rPr>
              <a:t>học</a:t>
            </a:r>
            <a:r>
              <a:rPr lang="en-US" sz="2200" b="1" dirty="0">
                <a:solidFill>
                  <a:srgbClr val="3333CC"/>
                </a:solidFill>
                <a:latin typeface="+mn-lt"/>
                <a:cs typeface="+mn-cs"/>
              </a:rPr>
              <a:t> </a:t>
            </a:r>
            <a:r>
              <a:rPr lang="en-US" sz="2200" b="1" dirty="0" err="1">
                <a:solidFill>
                  <a:srgbClr val="3333CC"/>
                </a:solidFill>
                <a:latin typeface="+mn-lt"/>
                <a:cs typeface="+mn-cs"/>
              </a:rPr>
              <a:t>và</a:t>
            </a:r>
            <a:r>
              <a:rPr lang="en-US" sz="2200" b="1" dirty="0">
                <a:solidFill>
                  <a:srgbClr val="3333CC"/>
                </a:solidFill>
                <a:latin typeface="+mn-lt"/>
                <a:cs typeface="+mn-cs"/>
              </a:rPr>
              <a:t> </a:t>
            </a:r>
            <a:r>
              <a:rPr lang="en-US" sz="2200" b="1" dirty="0" err="1">
                <a:solidFill>
                  <a:srgbClr val="3333CC"/>
                </a:solidFill>
                <a:latin typeface="+mn-lt"/>
                <a:cs typeface="+mn-cs"/>
              </a:rPr>
              <a:t>Phó</a:t>
            </a:r>
            <a:r>
              <a:rPr lang="en-US" sz="2200" b="1" dirty="0">
                <a:solidFill>
                  <a:srgbClr val="3333CC"/>
                </a:solidFill>
                <a:latin typeface="+mn-lt"/>
                <a:cs typeface="+mn-cs"/>
              </a:rPr>
              <a:t> </a:t>
            </a:r>
            <a:r>
              <a:rPr lang="en-US" sz="2200" b="1" dirty="0" err="1">
                <a:solidFill>
                  <a:srgbClr val="3333CC"/>
                </a:solidFill>
                <a:latin typeface="+mn-lt"/>
                <a:cs typeface="+mn-cs"/>
              </a:rPr>
              <a:t>giáo</a:t>
            </a:r>
            <a:r>
              <a:rPr lang="en-US" sz="2200" b="1" dirty="0">
                <a:solidFill>
                  <a:srgbClr val="3333CC"/>
                </a:solidFill>
                <a:latin typeface="+mn-lt"/>
                <a:cs typeface="+mn-cs"/>
              </a:rPr>
              <a:t> </a:t>
            </a:r>
            <a:r>
              <a:rPr lang="en-US" sz="2200" b="1" dirty="0" err="1">
                <a:solidFill>
                  <a:srgbClr val="3333CC"/>
                </a:solidFill>
                <a:latin typeface="+mn-lt"/>
                <a:cs typeface="+mn-cs"/>
              </a:rPr>
              <a:t>sư</a:t>
            </a:r>
            <a:r>
              <a:rPr lang="en-US" sz="2200" b="1" dirty="0">
                <a:solidFill>
                  <a:srgbClr val="3333CC"/>
                </a:solidFill>
                <a:latin typeface="+mn-lt"/>
                <a:cs typeface="+mn-cs"/>
              </a:rPr>
              <a:t> </a:t>
            </a:r>
            <a:r>
              <a:rPr lang="en-US" sz="2200" b="1" dirty="0" err="1">
                <a:solidFill>
                  <a:srgbClr val="3333CC"/>
                </a:solidFill>
                <a:latin typeface="+mn-lt"/>
                <a:cs typeface="+mn-cs"/>
              </a:rPr>
              <a:t>tiến</a:t>
            </a:r>
            <a:r>
              <a:rPr lang="en-US" sz="2200" b="1" dirty="0">
                <a:solidFill>
                  <a:srgbClr val="3333CC"/>
                </a:solidFill>
                <a:latin typeface="+mn-lt"/>
                <a:cs typeface="+mn-cs"/>
              </a:rPr>
              <a:t> </a:t>
            </a:r>
            <a:r>
              <a:rPr lang="en-US" sz="2200" b="1" dirty="0" err="1">
                <a:solidFill>
                  <a:srgbClr val="3333CC"/>
                </a:solidFill>
                <a:latin typeface="+mn-lt"/>
                <a:cs typeface="+mn-cs"/>
              </a:rPr>
              <a:t>sĩ</a:t>
            </a:r>
            <a:r>
              <a:rPr lang="en-US" sz="2200" b="1" dirty="0">
                <a:solidFill>
                  <a:srgbClr val="3333CC"/>
                </a:solidFill>
                <a:latin typeface="+mn-lt"/>
                <a:cs typeface="+mn-cs"/>
              </a:rPr>
              <a:t> </a:t>
            </a:r>
            <a:r>
              <a:rPr lang="en-US" sz="2200" b="1" dirty="0" err="1">
                <a:solidFill>
                  <a:srgbClr val="3333CC"/>
                </a:solidFill>
                <a:latin typeface="+mn-lt"/>
                <a:cs typeface="+mn-cs"/>
              </a:rPr>
              <a:t>Trần</a:t>
            </a:r>
            <a:r>
              <a:rPr lang="en-US" sz="2200" b="1" dirty="0">
                <a:solidFill>
                  <a:srgbClr val="3333CC"/>
                </a:solidFill>
                <a:latin typeface="+mn-lt"/>
                <a:cs typeface="+mn-cs"/>
              </a:rPr>
              <a:t> </a:t>
            </a:r>
            <a:r>
              <a:rPr lang="en-US" sz="2200" b="1" dirty="0" err="1">
                <a:solidFill>
                  <a:srgbClr val="3333CC"/>
                </a:solidFill>
                <a:latin typeface="+mn-lt"/>
                <a:cs typeface="+mn-cs"/>
              </a:rPr>
              <a:t>Lưu</a:t>
            </a:r>
            <a:r>
              <a:rPr lang="en-US" sz="2200" b="1" dirty="0">
                <a:solidFill>
                  <a:srgbClr val="3333CC"/>
                </a:solidFill>
                <a:latin typeface="+mn-lt"/>
                <a:cs typeface="+mn-cs"/>
              </a:rPr>
              <a:t> </a:t>
            </a:r>
            <a:r>
              <a:rPr lang="en-US" sz="2200" b="1" dirty="0" err="1">
                <a:solidFill>
                  <a:srgbClr val="3333CC"/>
                </a:solidFill>
                <a:latin typeface="+mn-lt"/>
                <a:cs typeface="+mn-cs"/>
              </a:rPr>
              <a:t>Vân</a:t>
            </a:r>
            <a:r>
              <a:rPr lang="en-US" sz="2200" b="1" dirty="0">
                <a:solidFill>
                  <a:srgbClr val="3333CC"/>
                </a:solidFill>
                <a:latin typeface="+mn-lt"/>
                <a:cs typeface="+mn-cs"/>
              </a:rPr>
              <a:t> </a:t>
            </a:r>
            <a:r>
              <a:rPr lang="en-US" sz="2200" b="1" dirty="0" err="1">
                <a:solidFill>
                  <a:srgbClr val="3333CC"/>
                </a:solidFill>
                <a:latin typeface="+mn-lt"/>
                <a:cs typeface="+mn-cs"/>
              </a:rPr>
              <a:t>Hiền</a:t>
            </a:r>
            <a:r>
              <a:rPr lang="en-US" sz="2200" b="1" dirty="0">
                <a:solidFill>
                  <a:srgbClr val="3333CC"/>
                </a:solidFill>
                <a:latin typeface="+mn-lt"/>
                <a:cs typeface="+mn-cs"/>
              </a:rPr>
              <a:t>, </a:t>
            </a:r>
            <a:r>
              <a:rPr lang="en-US" sz="2200" b="1" dirty="0" err="1">
                <a:solidFill>
                  <a:srgbClr val="3333CC"/>
                </a:solidFill>
                <a:latin typeface="+mn-lt"/>
                <a:cs typeface="+mn-cs"/>
              </a:rPr>
              <a:t>công</a:t>
            </a:r>
            <a:r>
              <a:rPr lang="en-US" sz="2200" b="1" dirty="0">
                <a:solidFill>
                  <a:srgbClr val="3333CC"/>
                </a:solidFill>
                <a:latin typeface="+mn-lt"/>
                <a:cs typeface="+mn-cs"/>
              </a:rPr>
              <a:t> </a:t>
            </a:r>
            <a:r>
              <a:rPr lang="en-US" sz="2200" b="1" dirty="0" err="1">
                <a:solidFill>
                  <a:srgbClr val="3333CC"/>
                </a:solidFill>
                <a:latin typeface="+mn-lt"/>
                <a:cs typeface="+mn-cs"/>
              </a:rPr>
              <a:t>tác</a:t>
            </a:r>
            <a:r>
              <a:rPr lang="en-US" sz="2200" b="1" dirty="0">
                <a:solidFill>
                  <a:srgbClr val="3333CC"/>
                </a:solidFill>
                <a:latin typeface="+mn-lt"/>
                <a:cs typeface="+mn-cs"/>
              </a:rPr>
              <a:t> </a:t>
            </a:r>
            <a:r>
              <a:rPr lang="en-US" sz="2200" b="1" dirty="0" err="1">
                <a:solidFill>
                  <a:srgbClr val="3333CC"/>
                </a:solidFill>
                <a:latin typeface="+mn-lt"/>
                <a:cs typeface="+mn-cs"/>
              </a:rPr>
              <a:t>tại</a:t>
            </a:r>
            <a:r>
              <a:rPr lang="en-US" sz="2200" b="1" dirty="0">
                <a:solidFill>
                  <a:srgbClr val="3333CC"/>
                </a:solidFill>
                <a:latin typeface="+mn-lt"/>
                <a:cs typeface="+mn-cs"/>
              </a:rPr>
              <a:t> </a:t>
            </a:r>
            <a:r>
              <a:rPr lang="en-US" sz="2200" b="1" dirty="0" err="1">
                <a:solidFill>
                  <a:srgbClr val="3333CC"/>
                </a:solidFill>
                <a:latin typeface="+mn-lt"/>
                <a:cs typeface="+mn-cs"/>
              </a:rPr>
              <a:t>Bệnh</a:t>
            </a:r>
            <a:r>
              <a:rPr lang="en-US" sz="2200" b="1" dirty="0">
                <a:solidFill>
                  <a:srgbClr val="3333CC"/>
                </a:solidFill>
                <a:latin typeface="+mn-lt"/>
                <a:cs typeface="+mn-cs"/>
              </a:rPr>
              <a:t> </a:t>
            </a:r>
            <a:r>
              <a:rPr lang="en-US" sz="2200" b="1" dirty="0" err="1">
                <a:solidFill>
                  <a:srgbClr val="3333CC"/>
                </a:solidFill>
                <a:latin typeface="+mn-lt"/>
                <a:cs typeface="+mn-cs"/>
              </a:rPr>
              <a:t>viện</a:t>
            </a:r>
            <a:r>
              <a:rPr lang="en-US" sz="2200" b="1" dirty="0">
                <a:solidFill>
                  <a:srgbClr val="3333CC"/>
                </a:solidFill>
                <a:latin typeface="+mn-lt"/>
                <a:cs typeface="+mn-cs"/>
              </a:rPr>
              <a:t> Y </a:t>
            </a:r>
            <a:r>
              <a:rPr lang="en-US" sz="2200" b="1" dirty="0" err="1">
                <a:solidFill>
                  <a:srgbClr val="3333CC"/>
                </a:solidFill>
                <a:latin typeface="+mn-lt"/>
                <a:cs typeface="+mn-cs"/>
              </a:rPr>
              <a:t>học</a:t>
            </a:r>
            <a:r>
              <a:rPr lang="en-US" sz="2200" b="1" dirty="0">
                <a:solidFill>
                  <a:srgbClr val="3333CC"/>
                </a:solidFill>
                <a:latin typeface="+mn-lt"/>
                <a:cs typeface="+mn-cs"/>
              </a:rPr>
              <a:t> </a:t>
            </a:r>
            <a:r>
              <a:rPr lang="en-US" sz="2200" b="1" dirty="0" err="1">
                <a:solidFill>
                  <a:srgbClr val="3333CC"/>
                </a:solidFill>
                <a:latin typeface="+mn-lt"/>
                <a:cs typeface="+mn-cs"/>
              </a:rPr>
              <a:t>cổ</a:t>
            </a:r>
            <a:r>
              <a:rPr lang="en-US" sz="2200" b="1" dirty="0">
                <a:solidFill>
                  <a:srgbClr val="3333CC"/>
                </a:solidFill>
                <a:latin typeface="+mn-lt"/>
                <a:cs typeface="+mn-cs"/>
              </a:rPr>
              <a:t> </a:t>
            </a:r>
            <a:r>
              <a:rPr lang="en-US" sz="2200" b="1" dirty="0" err="1">
                <a:solidFill>
                  <a:srgbClr val="3333CC"/>
                </a:solidFill>
                <a:latin typeface="+mn-lt"/>
                <a:cs typeface="+mn-cs"/>
              </a:rPr>
              <a:t>truyền</a:t>
            </a:r>
            <a:r>
              <a:rPr lang="en-US" sz="2200" b="1" dirty="0">
                <a:solidFill>
                  <a:srgbClr val="3333CC"/>
                </a:solidFill>
                <a:latin typeface="+mn-lt"/>
                <a:cs typeface="+mn-cs"/>
              </a:rPr>
              <a:t> </a:t>
            </a:r>
            <a:r>
              <a:rPr lang="en-US" sz="2200" b="1" dirty="0" err="1">
                <a:solidFill>
                  <a:srgbClr val="3333CC"/>
                </a:solidFill>
                <a:latin typeface="+mn-lt"/>
                <a:cs typeface="+mn-cs"/>
              </a:rPr>
              <a:t>trung</a:t>
            </a:r>
            <a:r>
              <a:rPr lang="en-US" sz="2200" b="1" dirty="0">
                <a:solidFill>
                  <a:srgbClr val="3333CC"/>
                </a:solidFill>
                <a:latin typeface="+mn-lt"/>
                <a:cs typeface="+mn-cs"/>
              </a:rPr>
              <a:t> </a:t>
            </a:r>
            <a:r>
              <a:rPr lang="en-US" sz="2200" b="1" dirty="0" err="1">
                <a:solidFill>
                  <a:srgbClr val="3333CC"/>
                </a:solidFill>
                <a:latin typeface="+mn-lt"/>
                <a:cs typeface="+mn-cs"/>
              </a:rPr>
              <a:t>ương</a:t>
            </a:r>
            <a:r>
              <a:rPr lang="en-US" sz="2200" b="1" dirty="0">
                <a:solidFill>
                  <a:srgbClr val="3333CC"/>
                </a:solidFill>
                <a:latin typeface="+mn-lt"/>
                <a:cs typeface="+mn-cs"/>
              </a:rPr>
              <a:t>. </a:t>
            </a:r>
            <a:r>
              <a:rPr lang="vi-VN" sz="2200" b="1" dirty="0">
                <a:solidFill>
                  <a:srgbClr val="3333CC"/>
                </a:solidFill>
                <a:latin typeface="+mj-lt"/>
                <a:cs typeface="+mn-cs"/>
              </a:rPr>
              <a:t>Giáo sư Ngô Bảo Châu đoạt giải toán học Fields </a:t>
            </a:r>
            <a:r>
              <a:rPr lang="en-US" sz="2200" b="1" dirty="0" err="1">
                <a:solidFill>
                  <a:srgbClr val="3333CC"/>
                </a:solidFill>
                <a:latin typeface="+mj-lt"/>
                <a:cs typeface="+mn-cs"/>
              </a:rPr>
              <a:t>ngày</a:t>
            </a:r>
            <a:r>
              <a:rPr lang="en-US" sz="2200" b="1" dirty="0">
                <a:solidFill>
                  <a:srgbClr val="3333CC"/>
                </a:solidFill>
                <a:latin typeface="+mj-lt"/>
                <a:cs typeface="+mn-cs"/>
              </a:rPr>
              <a:t> 19/8/2010.</a:t>
            </a:r>
          </a:p>
          <a:p>
            <a:pPr algn="just" fontAlgn="auto">
              <a:spcBef>
                <a:spcPts val="0"/>
              </a:spcBef>
              <a:spcAft>
                <a:spcPts val="0"/>
              </a:spcAft>
              <a:defRPr/>
            </a:pPr>
            <a:r>
              <a:rPr lang="en-US" sz="2200" b="1" dirty="0">
                <a:solidFill>
                  <a:srgbClr val="3333CC"/>
                </a:solidFill>
                <a:latin typeface="+mj-lt"/>
                <a:cs typeface="+mn-cs"/>
              </a:rPr>
              <a:t>     </a:t>
            </a:r>
            <a:r>
              <a:rPr lang="en-US" sz="2200" b="1" dirty="0" err="1">
                <a:solidFill>
                  <a:srgbClr val="3333CC"/>
                </a:solidFill>
                <a:latin typeface="+mj-lt"/>
                <a:cs typeface="+mn-cs"/>
              </a:rPr>
              <a:t>Giáo</a:t>
            </a:r>
            <a:r>
              <a:rPr lang="en-US" sz="2200" b="1" dirty="0">
                <a:solidFill>
                  <a:srgbClr val="3333CC"/>
                </a:solidFill>
                <a:latin typeface="+mj-lt"/>
                <a:cs typeface="+mn-cs"/>
              </a:rPr>
              <a:t> </a:t>
            </a:r>
            <a:r>
              <a:rPr lang="en-US" sz="2200" b="1" dirty="0" err="1">
                <a:solidFill>
                  <a:srgbClr val="3333CC"/>
                </a:solidFill>
                <a:latin typeface="+mj-lt"/>
                <a:cs typeface="+mn-cs"/>
              </a:rPr>
              <a:t>sư</a:t>
            </a:r>
            <a:r>
              <a:rPr lang="en-US" sz="2200" b="1" dirty="0">
                <a:solidFill>
                  <a:srgbClr val="3333CC"/>
                </a:solidFill>
                <a:latin typeface="+mj-lt"/>
                <a:cs typeface="+mn-cs"/>
              </a:rPr>
              <a:t> </a:t>
            </a:r>
            <a:r>
              <a:rPr lang="en-US" sz="2200" b="1" dirty="0" err="1">
                <a:solidFill>
                  <a:srgbClr val="3333CC"/>
                </a:solidFill>
                <a:latin typeface="+mj-lt"/>
                <a:cs typeface="+mn-cs"/>
              </a:rPr>
              <a:t>Bảo</a:t>
            </a:r>
            <a:r>
              <a:rPr lang="en-US" sz="2200" b="1" dirty="0">
                <a:solidFill>
                  <a:srgbClr val="3333CC"/>
                </a:solidFill>
                <a:latin typeface="+mj-lt"/>
                <a:cs typeface="+mn-cs"/>
              </a:rPr>
              <a:t> </a:t>
            </a:r>
            <a:r>
              <a:rPr lang="en-US" sz="2200" b="1" dirty="0" err="1">
                <a:solidFill>
                  <a:srgbClr val="3333CC"/>
                </a:solidFill>
                <a:latin typeface="+mj-lt"/>
                <a:cs typeface="+mn-cs"/>
              </a:rPr>
              <a:t>Châu</a:t>
            </a:r>
            <a:r>
              <a:rPr lang="en-US" sz="2200" b="1" dirty="0">
                <a:solidFill>
                  <a:srgbClr val="3333CC"/>
                </a:solidFill>
                <a:latin typeface="+mj-lt"/>
                <a:cs typeface="+mn-cs"/>
              </a:rPr>
              <a:t> </a:t>
            </a:r>
            <a:r>
              <a:rPr lang="en-US" sz="2200" b="1" dirty="0" err="1">
                <a:solidFill>
                  <a:srgbClr val="3333CC"/>
                </a:solidFill>
                <a:latin typeface="+mj-lt"/>
                <a:cs typeface="+mn-cs"/>
              </a:rPr>
              <a:t>là</a:t>
            </a:r>
            <a:r>
              <a:rPr lang="en-US" sz="2200" b="1" dirty="0">
                <a:solidFill>
                  <a:srgbClr val="3333CC"/>
                </a:solidFill>
                <a:latin typeface="+mj-lt"/>
                <a:cs typeface="+mn-cs"/>
              </a:rPr>
              <a:t> </a:t>
            </a:r>
            <a:r>
              <a:rPr lang="en-US" sz="2200" b="1" dirty="0" err="1">
                <a:solidFill>
                  <a:srgbClr val="3333CC"/>
                </a:solidFill>
                <a:latin typeface="+mj-lt"/>
                <a:cs typeface="+mn-cs"/>
              </a:rPr>
              <a:t>nhà</a:t>
            </a:r>
            <a:r>
              <a:rPr lang="en-US" sz="2200" b="1" dirty="0">
                <a:solidFill>
                  <a:srgbClr val="3333CC"/>
                </a:solidFill>
                <a:latin typeface="+mj-lt"/>
                <a:cs typeface="+mn-cs"/>
              </a:rPr>
              <a:t> </a:t>
            </a:r>
            <a:r>
              <a:rPr lang="en-US" sz="2200" b="1" dirty="0" err="1">
                <a:solidFill>
                  <a:srgbClr val="3333CC"/>
                </a:solidFill>
                <a:latin typeface="+mj-lt"/>
                <a:cs typeface="+mn-cs"/>
              </a:rPr>
              <a:t>toán</a:t>
            </a:r>
            <a:r>
              <a:rPr lang="en-US" sz="2200" b="1" dirty="0">
                <a:solidFill>
                  <a:srgbClr val="3333CC"/>
                </a:solidFill>
                <a:latin typeface="+mj-lt"/>
                <a:cs typeface="+mn-cs"/>
              </a:rPr>
              <a:t> </a:t>
            </a:r>
            <a:r>
              <a:rPr lang="en-US" sz="2200" b="1" dirty="0" err="1">
                <a:solidFill>
                  <a:srgbClr val="3333CC"/>
                </a:solidFill>
                <a:latin typeface="+mj-lt"/>
                <a:cs typeface="+mn-cs"/>
              </a:rPr>
              <a:t>học</a:t>
            </a:r>
            <a:r>
              <a:rPr lang="en-US" sz="2200" b="1" dirty="0">
                <a:solidFill>
                  <a:srgbClr val="3333CC"/>
                </a:solidFill>
                <a:latin typeface="+mj-lt"/>
                <a:cs typeface="+mn-cs"/>
              </a:rPr>
              <a:t> </a:t>
            </a:r>
            <a:r>
              <a:rPr lang="en-US" sz="2200" b="1" dirty="0" err="1">
                <a:solidFill>
                  <a:srgbClr val="3333CC"/>
                </a:solidFill>
                <a:latin typeface="+mj-lt"/>
                <a:cs typeface="+mn-cs"/>
              </a:rPr>
              <a:t>đầu</a:t>
            </a:r>
            <a:r>
              <a:rPr lang="en-US" sz="2200" b="1" dirty="0">
                <a:solidFill>
                  <a:srgbClr val="3333CC"/>
                </a:solidFill>
                <a:latin typeface="+mj-lt"/>
                <a:cs typeface="+mn-cs"/>
              </a:rPr>
              <a:t> </a:t>
            </a:r>
            <a:r>
              <a:rPr lang="en-US" sz="2200" b="1" dirty="0" err="1">
                <a:solidFill>
                  <a:srgbClr val="3333CC"/>
                </a:solidFill>
                <a:latin typeface="+mj-lt"/>
                <a:cs typeface="+mn-cs"/>
              </a:rPr>
              <a:t>tiên</a:t>
            </a:r>
            <a:r>
              <a:rPr lang="en-US" sz="2200" b="1" dirty="0">
                <a:solidFill>
                  <a:srgbClr val="3333CC"/>
                </a:solidFill>
                <a:latin typeface="+mj-lt"/>
                <a:cs typeface="+mn-cs"/>
              </a:rPr>
              <a:t> </a:t>
            </a:r>
            <a:r>
              <a:rPr lang="en-US" sz="2200" b="1" dirty="0" err="1">
                <a:solidFill>
                  <a:srgbClr val="3333CC"/>
                </a:solidFill>
                <a:latin typeface="+mj-lt"/>
                <a:cs typeface="+mn-cs"/>
              </a:rPr>
              <a:t>của</a:t>
            </a:r>
            <a:r>
              <a:rPr lang="en-US" sz="2200" b="1" dirty="0">
                <a:solidFill>
                  <a:srgbClr val="3333CC"/>
                </a:solidFill>
                <a:latin typeface="+mj-lt"/>
                <a:cs typeface="+mn-cs"/>
              </a:rPr>
              <a:t> </a:t>
            </a:r>
            <a:r>
              <a:rPr lang="en-US" sz="2200" b="1" dirty="0" err="1">
                <a:solidFill>
                  <a:srgbClr val="3333CC"/>
                </a:solidFill>
                <a:latin typeface="+mj-lt"/>
                <a:cs typeface="+mn-cs"/>
              </a:rPr>
              <a:t>Việt</a:t>
            </a:r>
            <a:r>
              <a:rPr lang="en-US" sz="2200" b="1" dirty="0">
                <a:solidFill>
                  <a:srgbClr val="3333CC"/>
                </a:solidFill>
                <a:latin typeface="+mj-lt"/>
                <a:cs typeface="+mn-cs"/>
              </a:rPr>
              <a:t> Nam </a:t>
            </a:r>
            <a:r>
              <a:rPr lang="en-US" sz="2200" b="1" dirty="0" err="1">
                <a:solidFill>
                  <a:srgbClr val="3333CC"/>
                </a:solidFill>
                <a:latin typeface="+mj-lt"/>
                <a:cs typeface="+mn-cs"/>
              </a:rPr>
              <a:t>giành</a:t>
            </a:r>
            <a:r>
              <a:rPr lang="en-US" sz="2200" b="1" dirty="0">
                <a:solidFill>
                  <a:srgbClr val="3333CC"/>
                </a:solidFill>
                <a:latin typeface="+mj-lt"/>
                <a:cs typeface="+mn-cs"/>
              </a:rPr>
              <a:t> </a:t>
            </a:r>
            <a:r>
              <a:rPr lang="en-US" sz="2200" b="1" dirty="0" err="1">
                <a:solidFill>
                  <a:srgbClr val="3333CC"/>
                </a:solidFill>
                <a:latin typeface="+mj-lt"/>
                <a:cs typeface="+mn-cs"/>
              </a:rPr>
              <a:t>được</a:t>
            </a:r>
            <a:r>
              <a:rPr lang="en-US" sz="2200" b="1" dirty="0">
                <a:solidFill>
                  <a:srgbClr val="3333CC"/>
                </a:solidFill>
                <a:latin typeface="+mj-lt"/>
                <a:cs typeface="+mn-cs"/>
              </a:rPr>
              <a:t> </a:t>
            </a:r>
            <a:r>
              <a:rPr lang="en-US" sz="2200" b="1" dirty="0" err="1">
                <a:solidFill>
                  <a:srgbClr val="3333CC"/>
                </a:solidFill>
                <a:latin typeface="+mj-lt"/>
                <a:cs typeface="+mn-cs"/>
              </a:rPr>
              <a:t>giải</a:t>
            </a:r>
            <a:r>
              <a:rPr lang="en-US" sz="2200" b="1" dirty="0">
                <a:solidFill>
                  <a:srgbClr val="3333CC"/>
                </a:solidFill>
                <a:latin typeface="+mj-lt"/>
                <a:cs typeface="+mn-cs"/>
              </a:rPr>
              <a:t> </a:t>
            </a:r>
            <a:r>
              <a:rPr lang="en-US" sz="2200" b="1" dirty="0" err="1">
                <a:solidFill>
                  <a:srgbClr val="3333CC"/>
                </a:solidFill>
                <a:latin typeface="+mj-lt"/>
                <a:cs typeface="+mn-cs"/>
              </a:rPr>
              <a:t>thưởng</a:t>
            </a:r>
            <a:r>
              <a:rPr lang="en-US" sz="2200" b="1" dirty="0">
                <a:solidFill>
                  <a:srgbClr val="3333CC"/>
                </a:solidFill>
                <a:latin typeface="+mj-lt"/>
                <a:cs typeface="+mn-cs"/>
              </a:rPr>
              <a:t> </a:t>
            </a:r>
            <a:r>
              <a:rPr lang="en-US" sz="2200" b="1" dirty="0" err="1">
                <a:solidFill>
                  <a:srgbClr val="3333CC"/>
                </a:solidFill>
                <a:latin typeface="+mj-lt"/>
                <a:cs typeface="+mn-cs"/>
              </a:rPr>
              <a:t>danh</a:t>
            </a:r>
            <a:r>
              <a:rPr lang="en-US" sz="2200" b="1" dirty="0">
                <a:solidFill>
                  <a:srgbClr val="3333CC"/>
                </a:solidFill>
                <a:latin typeface="+mj-lt"/>
                <a:cs typeface="+mn-cs"/>
              </a:rPr>
              <a:t> </a:t>
            </a:r>
            <a:r>
              <a:rPr lang="en-US" sz="2200" b="1" dirty="0" err="1">
                <a:solidFill>
                  <a:srgbClr val="3333CC"/>
                </a:solidFill>
                <a:latin typeface="+mj-lt"/>
                <a:cs typeface="+mn-cs"/>
              </a:rPr>
              <a:t>giá</a:t>
            </a:r>
            <a:r>
              <a:rPr lang="en-US" sz="2200" b="1" dirty="0">
                <a:solidFill>
                  <a:srgbClr val="3333CC"/>
                </a:solidFill>
                <a:latin typeface="+mj-lt"/>
                <a:cs typeface="+mn-cs"/>
              </a:rPr>
              <a:t> </a:t>
            </a:r>
            <a:r>
              <a:rPr lang="en-US" sz="2200" b="1" dirty="0" err="1">
                <a:solidFill>
                  <a:srgbClr val="3333CC"/>
                </a:solidFill>
                <a:latin typeface="+mj-lt"/>
                <a:cs typeface="+mn-cs"/>
              </a:rPr>
              <a:t>này</a:t>
            </a:r>
            <a:r>
              <a:rPr lang="en-US" sz="2200" b="1" dirty="0">
                <a:solidFill>
                  <a:srgbClr val="3333CC"/>
                </a:solidFill>
                <a:latin typeface="+mj-lt"/>
                <a:cs typeface="+mn-cs"/>
              </a:rPr>
              <a:t>. </a:t>
            </a:r>
            <a:r>
              <a:rPr lang="en-US" sz="2200" b="1" dirty="0" err="1" smtClean="0">
                <a:solidFill>
                  <a:srgbClr val="3333CC"/>
                </a:solidFill>
                <a:latin typeface="+mj-lt"/>
              </a:rPr>
              <a:t>Đưa</a:t>
            </a:r>
            <a:r>
              <a:rPr lang="en-US" sz="2200" b="1" dirty="0" smtClean="0">
                <a:solidFill>
                  <a:srgbClr val="3333CC"/>
                </a:solidFill>
                <a:latin typeface="+mj-lt"/>
              </a:rPr>
              <a:t> </a:t>
            </a:r>
            <a:r>
              <a:rPr lang="en-US" sz="2200" b="1" dirty="0" err="1" smtClean="0">
                <a:solidFill>
                  <a:srgbClr val="3333CC"/>
                </a:solidFill>
                <a:latin typeface="+mj-lt"/>
                <a:cs typeface="+mn-cs"/>
              </a:rPr>
              <a:t>Việt</a:t>
            </a:r>
            <a:r>
              <a:rPr lang="en-US" sz="2200" b="1" dirty="0" smtClean="0">
                <a:solidFill>
                  <a:srgbClr val="3333CC"/>
                </a:solidFill>
                <a:latin typeface="+mj-lt"/>
                <a:cs typeface="+mn-cs"/>
              </a:rPr>
              <a:t> </a:t>
            </a:r>
            <a:r>
              <a:rPr lang="en-US" sz="2200" b="1" dirty="0">
                <a:solidFill>
                  <a:srgbClr val="3333CC"/>
                </a:solidFill>
                <a:latin typeface="+mj-lt"/>
                <a:cs typeface="+mn-cs"/>
              </a:rPr>
              <a:t>Nam </a:t>
            </a:r>
            <a:r>
              <a:rPr lang="en-US" sz="2200" b="1" dirty="0" err="1">
                <a:solidFill>
                  <a:srgbClr val="3333CC"/>
                </a:solidFill>
                <a:latin typeface="+mj-lt"/>
                <a:cs typeface="+mn-cs"/>
              </a:rPr>
              <a:t>trở</a:t>
            </a:r>
            <a:r>
              <a:rPr lang="en-US" sz="2200" b="1" dirty="0">
                <a:solidFill>
                  <a:srgbClr val="3333CC"/>
                </a:solidFill>
                <a:latin typeface="+mj-lt"/>
                <a:cs typeface="+mn-cs"/>
              </a:rPr>
              <a:t> </a:t>
            </a:r>
            <a:r>
              <a:rPr lang="en-US" sz="2200" b="1" dirty="0" err="1">
                <a:solidFill>
                  <a:srgbClr val="3333CC"/>
                </a:solidFill>
                <a:latin typeface="+mj-lt"/>
                <a:cs typeface="+mn-cs"/>
              </a:rPr>
              <a:t>thành</a:t>
            </a:r>
            <a:r>
              <a:rPr lang="en-US" sz="2200" b="1" dirty="0">
                <a:solidFill>
                  <a:srgbClr val="3333CC"/>
                </a:solidFill>
                <a:latin typeface="+mj-lt"/>
                <a:cs typeface="+mn-cs"/>
              </a:rPr>
              <a:t> </a:t>
            </a:r>
            <a:r>
              <a:rPr lang="en-US" sz="2200" b="1" dirty="0" err="1">
                <a:solidFill>
                  <a:srgbClr val="3333CC"/>
                </a:solidFill>
                <a:latin typeface="+mj-lt"/>
                <a:cs typeface="+mn-cs"/>
              </a:rPr>
              <a:t>quốc</a:t>
            </a:r>
            <a:r>
              <a:rPr lang="en-US" sz="2200" b="1" dirty="0">
                <a:solidFill>
                  <a:srgbClr val="3333CC"/>
                </a:solidFill>
                <a:latin typeface="+mj-lt"/>
                <a:cs typeface="+mn-cs"/>
              </a:rPr>
              <a:t> </a:t>
            </a:r>
            <a:r>
              <a:rPr lang="en-US" sz="2200" b="1" dirty="0" err="1">
                <a:solidFill>
                  <a:srgbClr val="3333CC"/>
                </a:solidFill>
                <a:latin typeface="+mj-lt"/>
                <a:cs typeface="+mn-cs"/>
              </a:rPr>
              <a:t>gia</a:t>
            </a:r>
            <a:r>
              <a:rPr lang="en-US" sz="2200" b="1" dirty="0">
                <a:solidFill>
                  <a:srgbClr val="3333CC"/>
                </a:solidFill>
                <a:latin typeface="+mj-lt"/>
                <a:cs typeface="+mn-cs"/>
              </a:rPr>
              <a:t> </a:t>
            </a:r>
            <a:r>
              <a:rPr lang="en-US" sz="2200" b="1" dirty="0" err="1">
                <a:solidFill>
                  <a:srgbClr val="3333CC"/>
                </a:solidFill>
                <a:latin typeface="+mj-lt"/>
                <a:cs typeface="+mn-cs"/>
              </a:rPr>
              <a:t>châu</a:t>
            </a:r>
            <a:r>
              <a:rPr lang="en-US" sz="2200" b="1" dirty="0">
                <a:solidFill>
                  <a:srgbClr val="3333CC"/>
                </a:solidFill>
                <a:latin typeface="+mj-lt"/>
                <a:cs typeface="+mn-cs"/>
              </a:rPr>
              <a:t> Á </a:t>
            </a:r>
            <a:r>
              <a:rPr lang="en-US" sz="2200" b="1" dirty="0" err="1">
                <a:solidFill>
                  <a:srgbClr val="3333CC"/>
                </a:solidFill>
                <a:latin typeface="+mj-lt"/>
                <a:cs typeface="+mn-cs"/>
              </a:rPr>
              <a:t>thứ</a:t>
            </a:r>
            <a:r>
              <a:rPr lang="en-US" sz="2200" b="1" dirty="0">
                <a:solidFill>
                  <a:srgbClr val="3333CC"/>
                </a:solidFill>
                <a:latin typeface="+mj-lt"/>
                <a:cs typeface="+mn-cs"/>
              </a:rPr>
              <a:t> </a:t>
            </a:r>
            <a:r>
              <a:rPr lang="en-US" sz="2200" b="1" dirty="0" err="1">
                <a:solidFill>
                  <a:srgbClr val="3333CC"/>
                </a:solidFill>
                <a:latin typeface="+mj-lt"/>
                <a:cs typeface="+mn-cs"/>
              </a:rPr>
              <a:t>hai</a:t>
            </a:r>
            <a:r>
              <a:rPr lang="en-US" sz="2200" b="1" dirty="0">
                <a:solidFill>
                  <a:srgbClr val="3333CC"/>
                </a:solidFill>
                <a:latin typeface="+mj-lt"/>
                <a:cs typeface="+mn-cs"/>
              </a:rPr>
              <a:t> </a:t>
            </a:r>
            <a:r>
              <a:rPr lang="en-US" sz="2200" b="1" dirty="0" err="1">
                <a:solidFill>
                  <a:srgbClr val="3333CC"/>
                </a:solidFill>
                <a:latin typeface="+mj-lt"/>
                <a:cs typeface="+mn-cs"/>
              </a:rPr>
              <a:t>sau</a:t>
            </a:r>
            <a:r>
              <a:rPr lang="en-US" sz="2200" b="1" dirty="0">
                <a:solidFill>
                  <a:srgbClr val="3333CC"/>
                </a:solidFill>
                <a:latin typeface="+mj-lt"/>
                <a:cs typeface="+mn-cs"/>
              </a:rPr>
              <a:t> </a:t>
            </a:r>
            <a:r>
              <a:rPr lang="en-US" sz="2200" b="1" dirty="0" err="1">
                <a:solidFill>
                  <a:srgbClr val="3333CC"/>
                </a:solidFill>
                <a:latin typeface="+mj-lt"/>
                <a:cs typeface="+mn-cs"/>
              </a:rPr>
              <a:t>Nhật</a:t>
            </a:r>
            <a:r>
              <a:rPr lang="en-US" sz="2200" b="1" dirty="0">
                <a:solidFill>
                  <a:srgbClr val="3333CC"/>
                </a:solidFill>
                <a:latin typeface="+mj-lt"/>
                <a:cs typeface="+mn-cs"/>
              </a:rPr>
              <a:t> </a:t>
            </a:r>
            <a:r>
              <a:rPr lang="en-US" sz="2200" b="1" dirty="0" err="1">
                <a:solidFill>
                  <a:srgbClr val="3333CC"/>
                </a:solidFill>
                <a:latin typeface="+mj-lt"/>
                <a:cs typeface="+mn-cs"/>
              </a:rPr>
              <a:t>có</a:t>
            </a:r>
            <a:r>
              <a:rPr lang="en-US" sz="2200" b="1" dirty="0">
                <a:solidFill>
                  <a:srgbClr val="3333CC"/>
                </a:solidFill>
                <a:latin typeface="+mj-lt"/>
                <a:cs typeface="+mn-cs"/>
              </a:rPr>
              <a:t> </a:t>
            </a:r>
            <a:r>
              <a:rPr lang="en-US" sz="2200" b="1" dirty="0" err="1">
                <a:solidFill>
                  <a:srgbClr val="3333CC"/>
                </a:solidFill>
                <a:latin typeface="+mj-lt"/>
                <a:cs typeface="+mn-cs"/>
              </a:rPr>
              <a:t>nhà</a:t>
            </a:r>
            <a:r>
              <a:rPr lang="en-US" sz="2200" b="1" dirty="0">
                <a:solidFill>
                  <a:srgbClr val="3333CC"/>
                </a:solidFill>
                <a:latin typeface="+mj-lt"/>
                <a:cs typeface="+mn-cs"/>
              </a:rPr>
              <a:t> </a:t>
            </a:r>
            <a:r>
              <a:rPr lang="en-US" sz="2200" b="1" dirty="0" err="1">
                <a:solidFill>
                  <a:srgbClr val="3333CC"/>
                </a:solidFill>
                <a:latin typeface="+mj-lt"/>
                <a:cs typeface="+mn-cs"/>
              </a:rPr>
              <a:t>toán</a:t>
            </a:r>
            <a:r>
              <a:rPr lang="en-US" sz="2200" b="1" dirty="0">
                <a:solidFill>
                  <a:srgbClr val="3333CC"/>
                </a:solidFill>
                <a:latin typeface="+mj-lt"/>
                <a:cs typeface="+mn-cs"/>
              </a:rPr>
              <a:t> </a:t>
            </a:r>
            <a:r>
              <a:rPr lang="en-US" sz="2200" b="1" dirty="0" err="1">
                <a:solidFill>
                  <a:srgbClr val="3333CC"/>
                </a:solidFill>
                <a:latin typeface="+mj-lt"/>
                <a:cs typeface="+mn-cs"/>
              </a:rPr>
              <a:t>học</a:t>
            </a:r>
            <a:r>
              <a:rPr lang="en-US" sz="2200" b="1" dirty="0">
                <a:solidFill>
                  <a:srgbClr val="3333CC"/>
                </a:solidFill>
                <a:latin typeface="+mj-lt"/>
                <a:cs typeface="+mn-cs"/>
              </a:rPr>
              <a:t> </a:t>
            </a:r>
            <a:r>
              <a:rPr lang="en-US" sz="2200" b="1" dirty="0" err="1">
                <a:solidFill>
                  <a:srgbClr val="3333CC"/>
                </a:solidFill>
                <a:latin typeface="+mj-lt"/>
                <a:cs typeface="+mn-cs"/>
              </a:rPr>
              <a:t>đoạt</a:t>
            </a:r>
            <a:r>
              <a:rPr lang="en-US" sz="2200" b="1" dirty="0">
                <a:solidFill>
                  <a:srgbClr val="3333CC"/>
                </a:solidFill>
                <a:latin typeface="+mj-lt"/>
                <a:cs typeface="+mn-cs"/>
              </a:rPr>
              <a:t> </a:t>
            </a:r>
            <a:r>
              <a:rPr lang="en-US" sz="2200" b="1" dirty="0" err="1">
                <a:solidFill>
                  <a:srgbClr val="3333CC"/>
                </a:solidFill>
                <a:latin typeface="+mj-lt"/>
                <a:cs typeface="+mn-cs"/>
              </a:rPr>
              <a:t>giải</a:t>
            </a:r>
            <a:r>
              <a:rPr lang="en-US" sz="2200" b="1" dirty="0">
                <a:solidFill>
                  <a:srgbClr val="3333CC"/>
                </a:solidFill>
                <a:latin typeface="+mj-lt"/>
                <a:cs typeface="+mn-cs"/>
              </a:rPr>
              <a:t> Fields. </a:t>
            </a:r>
          </a:p>
        </p:txBody>
      </p:sp>
      <p:pic>
        <p:nvPicPr>
          <p:cNvPr id="12291" name="Picture 2" descr="http://www.vnuhcm.edu.vn/Resources/Image/images/TinTuc/tintuc188/avatar_aspx.jpg"/>
          <p:cNvPicPr>
            <a:picLocks noChangeAspect="1" noChangeArrowheads="1"/>
          </p:cNvPicPr>
          <p:nvPr/>
        </p:nvPicPr>
        <p:blipFill>
          <a:blip r:embed="rId2"/>
          <a:srcRect/>
          <a:stretch>
            <a:fillRect/>
          </a:stretch>
        </p:blipFill>
        <p:spPr bwMode="auto">
          <a:xfrm>
            <a:off x="6143625" y="642938"/>
            <a:ext cx="2857500" cy="3214687"/>
          </a:xfrm>
          <a:prstGeom prst="rect">
            <a:avLst/>
          </a:prstGeom>
          <a:noFill/>
          <a:ln w="9525">
            <a:noFill/>
            <a:miter lim="800000"/>
            <a:headEnd/>
            <a:tailEnd/>
          </a:ln>
        </p:spPr>
      </p:pic>
      <p:sp>
        <p:nvSpPr>
          <p:cNvPr id="6" name="Rectangle 5"/>
          <p:cNvSpPr/>
          <p:nvPr/>
        </p:nvSpPr>
        <p:spPr>
          <a:xfrm>
            <a:off x="0" y="4143375"/>
            <a:ext cx="9144000" cy="2800350"/>
          </a:xfrm>
          <a:prstGeom prst="rect">
            <a:avLst/>
          </a:prstGeom>
        </p:spPr>
        <p:txBody>
          <a:bodyPr>
            <a:spAutoFit/>
          </a:bodyPr>
          <a:lstStyle/>
          <a:p>
            <a:pPr algn="just" fontAlgn="auto">
              <a:spcBef>
                <a:spcPts val="0"/>
              </a:spcBef>
              <a:spcAft>
                <a:spcPts val="0"/>
              </a:spcAft>
              <a:defRPr/>
            </a:pPr>
            <a:r>
              <a:rPr lang="en-US" sz="2200" b="1">
                <a:solidFill>
                  <a:srgbClr val="3333CC"/>
                </a:solidFill>
                <a:latin typeface="+mn-lt"/>
                <a:cs typeface="+mn-cs"/>
              </a:rPr>
              <a:t>    Thành tựu của giáo sư</a:t>
            </a:r>
            <a:r>
              <a:rPr lang="en-US" sz="2200" b="1">
                <a:latin typeface="+mn-lt"/>
                <a:cs typeface="+mn-cs"/>
              </a:rPr>
              <a:t> </a:t>
            </a:r>
            <a:r>
              <a:rPr lang="en-US" sz="2200" b="1">
                <a:solidFill>
                  <a:srgbClr val="3333CC"/>
                </a:solidFill>
                <a:latin typeface="+mn-lt"/>
                <a:cs typeface="+mn-cs"/>
              </a:rPr>
              <a:t>Ngô Bảo Châu đã được tạp chí uy tín </a:t>
            </a:r>
            <a:r>
              <a:rPr lang="en-US" sz="2200" b="1" i="1">
                <a:solidFill>
                  <a:srgbClr val="3333CC"/>
                </a:solidFill>
                <a:latin typeface="+mn-lt"/>
                <a:cs typeface="+mn-cs"/>
              </a:rPr>
              <a:t>Time</a:t>
            </a:r>
            <a:r>
              <a:rPr lang="en-US" sz="2200" b="1">
                <a:solidFill>
                  <a:srgbClr val="3333CC"/>
                </a:solidFill>
                <a:latin typeface="+mn-lt"/>
                <a:cs typeface="+mn-cs"/>
              </a:rPr>
              <a:t> của Mỹ đánh giá là một trong 10 phát kiến khoa học quan trọng nhất của năm 2009. </a:t>
            </a:r>
          </a:p>
          <a:p>
            <a:pPr algn="just" fontAlgn="auto">
              <a:spcBef>
                <a:spcPts val="0"/>
              </a:spcBef>
              <a:spcAft>
                <a:spcPts val="0"/>
              </a:spcAft>
              <a:defRPr/>
            </a:pPr>
            <a:r>
              <a:rPr lang="en-US" sz="2200" b="1">
                <a:solidFill>
                  <a:srgbClr val="3333CC"/>
                </a:solidFill>
                <a:latin typeface="+mn-lt"/>
                <a:cs typeface="+mn-cs"/>
              </a:rPr>
              <a:t>Huy chương Fields là một giải thưởng được trao cho tối đa bốn nhà toán học không quá 40 tuổi tại mỗi kỳ Đại hội Toán học Thế giới của Hiệp hội toán học quốc tế (IMU). </a:t>
            </a:r>
          </a:p>
          <a:p>
            <a:pPr algn="just" fontAlgn="auto">
              <a:spcBef>
                <a:spcPts val="0"/>
              </a:spcBef>
              <a:spcAft>
                <a:spcPts val="0"/>
              </a:spcAft>
              <a:defRPr/>
            </a:pPr>
            <a:r>
              <a:rPr lang="en-US" sz="2200" b="1">
                <a:solidFill>
                  <a:srgbClr val="3333CC"/>
                </a:solidFill>
                <a:latin typeface="+mn-lt"/>
                <a:cs typeface="+mn-cs"/>
              </a:rPr>
              <a:t>Từ một học sinh chuyên toán ở Hà Nội những năm đầy khó khăn, giáo sư Ngô Bảo Châu đã trở thành nhà toán học tầm cỡ trong ngành toán thế giới. </a:t>
            </a:r>
          </a:p>
          <a:p>
            <a:pPr algn="just" fontAlgn="auto">
              <a:spcBef>
                <a:spcPts val="0"/>
              </a:spcBef>
              <a:spcAft>
                <a:spcPts val="0"/>
              </a:spcAft>
              <a:defRPr/>
            </a:pPr>
            <a:endParaRPr lang="en-US" sz="2200" b="1">
              <a:solidFill>
                <a:srgbClr val="3333CC"/>
              </a:solidFill>
              <a:latin typeface="+mj-lt"/>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761</Words>
  <Application>Microsoft Office PowerPoint</Application>
  <PresentationFormat>On-screen Show (4:3)</PresentationFormat>
  <Paragraphs>147</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PhucThinh</dc:creator>
  <cp:lastModifiedBy>admin</cp:lastModifiedBy>
  <cp:revision>7</cp:revision>
  <dcterms:created xsi:type="dcterms:W3CDTF">2019-01-05T07:56:17Z</dcterms:created>
  <dcterms:modified xsi:type="dcterms:W3CDTF">2020-04-09T04:23:04Z</dcterms:modified>
</cp:coreProperties>
</file>