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4" r:id="rId2"/>
    <p:sldId id="260" r:id="rId3"/>
    <p:sldId id="273" r:id="rId4"/>
    <p:sldId id="262" r:id="rId5"/>
    <p:sldId id="263" r:id="rId6"/>
    <p:sldId id="266" r:id="rId7"/>
    <p:sldId id="268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E3E46-E2EA-4424-9F6B-ACA36AD8DD17}" type="datetimeFigureOut">
              <a:rPr lang="en-US" smtClean="0"/>
              <a:t>9/25/21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46FD3-AA46-426C-A0B1-6AEE88DD6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6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19C0B-AB3A-4F6D-A27F-9DB463D2C586}" type="slidenum">
              <a:rPr lang="en-US"/>
              <a:pPr eaLnBrk="1" hangingPunct="1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09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F023-8FEE-4CA7-BB9E-C0A50BC10492}" type="datetimeFigureOut">
              <a:rPr lang="en-US" smtClean="0"/>
              <a:t>9/25/21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0C5-0D2D-4BF8-AF22-137FBC69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4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F023-8FEE-4CA7-BB9E-C0A50BC10492}" type="datetimeFigureOut">
              <a:rPr lang="en-US" smtClean="0"/>
              <a:t>9/25/21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0C5-0D2D-4BF8-AF22-137FBC69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2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F023-8FEE-4CA7-BB9E-C0A50BC10492}" type="datetimeFigureOut">
              <a:rPr lang="en-US" smtClean="0"/>
              <a:t>9/25/21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0C5-0D2D-4BF8-AF22-137FBC69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58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E736F-1827-4C80-B85B-ACAC072823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6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6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B768F27E-F60C-4F02-A2CC-404F3A680A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2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F023-8FEE-4CA7-BB9E-C0A50BC10492}" type="datetimeFigureOut">
              <a:rPr lang="en-US" smtClean="0"/>
              <a:t>9/25/21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0C5-0D2D-4BF8-AF22-137FBC69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8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F023-8FEE-4CA7-BB9E-C0A50BC10492}" type="datetimeFigureOut">
              <a:rPr lang="en-US" smtClean="0"/>
              <a:t>9/25/21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0C5-0D2D-4BF8-AF22-137FBC69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F023-8FEE-4CA7-BB9E-C0A50BC10492}" type="datetimeFigureOut">
              <a:rPr lang="en-US" smtClean="0"/>
              <a:t>9/25/21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0C5-0D2D-4BF8-AF22-137FBC69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7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F023-8FEE-4CA7-BB9E-C0A50BC10492}" type="datetimeFigureOut">
              <a:rPr lang="en-US" smtClean="0"/>
              <a:t>9/25/21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0C5-0D2D-4BF8-AF22-137FBC69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7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F023-8FEE-4CA7-BB9E-C0A50BC10492}" type="datetimeFigureOut">
              <a:rPr lang="en-US" smtClean="0"/>
              <a:t>9/25/21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0C5-0D2D-4BF8-AF22-137FBC69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F023-8FEE-4CA7-BB9E-C0A50BC10492}" type="datetimeFigureOut">
              <a:rPr lang="en-US" smtClean="0"/>
              <a:t>9/25/21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0C5-0D2D-4BF8-AF22-137FBC69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F023-8FEE-4CA7-BB9E-C0A50BC10492}" type="datetimeFigureOut">
              <a:rPr lang="en-US" smtClean="0"/>
              <a:t>9/25/21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0C5-0D2D-4BF8-AF22-137FBC69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7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F023-8FEE-4CA7-BB9E-C0A50BC10492}" type="datetimeFigureOut">
              <a:rPr lang="en-US" smtClean="0"/>
              <a:t>9/25/21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0C5-0D2D-4BF8-AF22-137FBC69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7F023-8FEE-4CA7-BB9E-C0A50BC10492}" type="datetimeFigureOut">
              <a:rPr lang="en-US" smtClean="0"/>
              <a:t>9/25/21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D80C5-0D2D-4BF8-AF22-137FBC69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8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A6B6-5B6D-F34F-8246-0B67BF161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9FB3B5-CB32-8A44-8EFC-6E7A4D0CA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633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0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7239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2590800" y="3276600"/>
            <a:ext cx="7086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2590800" y="3581400"/>
            <a:ext cx="7086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905034-8AC4-C84D-A0B9-9BD74D53B086}"/>
              </a:ext>
            </a:extLst>
          </p:cNvPr>
          <p:cNvSpPr txBox="1"/>
          <p:nvPr/>
        </p:nvSpPr>
        <p:spPr>
          <a:xfrm>
            <a:off x="512955" y="130315"/>
            <a:ext cx="7560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1. Khí hậu môi trường xích đạo ẩm</a:t>
            </a:r>
          </a:p>
        </p:txBody>
      </p:sp>
    </p:spTree>
    <p:extLst>
      <p:ext uri="{BB962C8B-B14F-4D97-AF65-F5344CB8AC3E}">
        <p14:creationId xmlns:p14="http://schemas.microsoft.com/office/powerpoint/2010/main" val="166964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  <p:bldP spid="14347" grpId="1" animBg="1"/>
      <p:bldP spid="14348" grpId="0" animBg="1"/>
      <p:bldP spid="1434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172200"/>
          </a:xfrm>
          <a:prstGeom prst="rect">
            <a:avLst/>
          </a:prstGeom>
          <a:solidFill>
            <a:srgbClr val="31933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" r="4102"/>
          <a:stretch>
            <a:fillRect/>
          </a:stretch>
        </p:blipFill>
        <p:spPr bwMode="auto">
          <a:xfrm>
            <a:off x="8077201" y="1981200"/>
            <a:ext cx="1719263" cy="22098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981200" y="6248400"/>
            <a:ext cx="754380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Xác định vị trí Xin-ga-po trên lược đồ?</a:t>
            </a:r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8686800" y="2624138"/>
            <a:ext cx="457200" cy="304800"/>
          </a:xfrm>
          <a:prstGeom prst="star5">
            <a:avLst/>
          </a:prstGeom>
          <a:solidFill>
            <a:srgbClr val="990099"/>
          </a:solidFill>
          <a:ln w="9525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9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36972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79" name="Rectangle 47"/>
          <p:cNvSpPr>
            <a:spLocks noChangeArrowheads="1"/>
          </p:cNvSpPr>
          <p:nvPr/>
        </p:nvSpPr>
        <p:spPr bwMode="auto">
          <a:xfrm>
            <a:off x="6553200" y="4343400"/>
            <a:ext cx="228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480" name="Rectangle 48"/>
          <p:cNvSpPr>
            <a:spLocks noChangeArrowheads="1"/>
          </p:cNvSpPr>
          <p:nvPr/>
        </p:nvSpPr>
        <p:spPr bwMode="auto">
          <a:xfrm>
            <a:off x="7696200" y="3810000"/>
            <a:ext cx="3048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2884868" y="206062"/>
            <a:ext cx="6903076" cy="1107583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Xin-ga-po</a:t>
            </a:r>
            <a:endParaRPr lang="en-US" sz="2200" dirty="0"/>
          </a:p>
        </p:txBody>
      </p:sp>
      <p:sp>
        <p:nvSpPr>
          <p:cNvPr id="7" name="Line 11"/>
          <p:cNvSpPr>
            <a:spLocks noGrp="1" noChangeShapeType="1"/>
          </p:cNvSpPr>
          <p:nvPr>
            <p:ph type="tbl" idx="1"/>
          </p:nvPr>
        </p:nvSpPr>
        <p:spPr bwMode="auto">
          <a:xfrm>
            <a:off x="5151549" y="2176530"/>
            <a:ext cx="2849451" cy="1287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5151548" y="2421227"/>
            <a:ext cx="2849452" cy="128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0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184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9" grpId="0" animBg="1"/>
      <p:bldP spid="18479" grpId="1" animBg="1"/>
      <p:bldP spid="18480" grpId="0" animBg="1"/>
      <p:bldP spid="1848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18C7E8-BE57-394D-8DA9-2DFC56E79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9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DOI KHI HAU TD"/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1"/>
            <a:ext cx="6992938" cy="4564063"/>
          </a:xfrm>
          <a:prstGeom prst="rect">
            <a:avLst/>
          </a:prstGeom>
          <a:noFill/>
          <a:ln w="889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3" name="Freeform 11"/>
          <p:cNvSpPr>
            <a:spLocks/>
          </p:cNvSpPr>
          <p:nvPr/>
        </p:nvSpPr>
        <p:spPr bwMode="auto">
          <a:xfrm>
            <a:off x="3121026" y="2924176"/>
            <a:ext cx="1217613" cy="912813"/>
          </a:xfrm>
          <a:custGeom>
            <a:avLst/>
            <a:gdLst>
              <a:gd name="T0" fmla="*/ 26 w 767"/>
              <a:gd name="T1" fmla="*/ 60 h 575"/>
              <a:gd name="T2" fmla="*/ 50 w 767"/>
              <a:gd name="T3" fmla="*/ 120 h 575"/>
              <a:gd name="T4" fmla="*/ 44 w 767"/>
              <a:gd name="T5" fmla="*/ 168 h 575"/>
              <a:gd name="T6" fmla="*/ 62 w 767"/>
              <a:gd name="T7" fmla="*/ 180 h 575"/>
              <a:gd name="T8" fmla="*/ 116 w 767"/>
              <a:gd name="T9" fmla="*/ 222 h 575"/>
              <a:gd name="T10" fmla="*/ 188 w 767"/>
              <a:gd name="T11" fmla="*/ 246 h 575"/>
              <a:gd name="T12" fmla="*/ 242 w 767"/>
              <a:gd name="T13" fmla="*/ 288 h 575"/>
              <a:gd name="T14" fmla="*/ 314 w 767"/>
              <a:gd name="T15" fmla="*/ 306 h 575"/>
              <a:gd name="T16" fmla="*/ 398 w 767"/>
              <a:gd name="T17" fmla="*/ 396 h 575"/>
              <a:gd name="T18" fmla="*/ 446 w 767"/>
              <a:gd name="T19" fmla="*/ 402 h 575"/>
              <a:gd name="T20" fmla="*/ 500 w 767"/>
              <a:gd name="T21" fmla="*/ 450 h 575"/>
              <a:gd name="T22" fmla="*/ 596 w 767"/>
              <a:gd name="T23" fmla="*/ 558 h 575"/>
              <a:gd name="T24" fmla="*/ 668 w 767"/>
              <a:gd name="T25" fmla="*/ 558 h 575"/>
              <a:gd name="T26" fmla="*/ 740 w 767"/>
              <a:gd name="T27" fmla="*/ 528 h 575"/>
              <a:gd name="T28" fmla="*/ 758 w 767"/>
              <a:gd name="T29" fmla="*/ 462 h 575"/>
              <a:gd name="T30" fmla="*/ 704 w 767"/>
              <a:gd name="T31" fmla="*/ 336 h 575"/>
              <a:gd name="T32" fmla="*/ 602 w 767"/>
              <a:gd name="T33" fmla="*/ 300 h 575"/>
              <a:gd name="T34" fmla="*/ 470 w 767"/>
              <a:gd name="T35" fmla="*/ 294 h 575"/>
              <a:gd name="T36" fmla="*/ 452 w 767"/>
              <a:gd name="T37" fmla="*/ 306 h 575"/>
              <a:gd name="T38" fmla="*/ 446 w 767"/>
              <a:gd name="T39" fmla="*/ 324 h 575"/>
              <a:gd name="T40" fmla="*/ 458 w 767"/>
              <a:gd name="T41" fmla="*/ 342 h 575"/>
              <a:gd name="T42" fmla="*/ 380 w 767"/>
              <a:gd name="T43" fmla="*/ 336 h 575"/>
              <a:gd name="T44" fmla="*/ 368 w 767"/>
              <a:gd name="T45" fmla="*/ 252 h 575"/>
              <a:gd name="T46" fmla="*/ 332 w 767"/>
              <a:gd name="T47" fmla="*/ 228 h 575"/>
              <a:gd name="T48" fmla="*/ 344 w 767"/>
              <a:gd name="T49" fmla="*/ 192 h 575"/>
              <a:gd name="T50" fmla="*/ 302 w 767"/>
              <a:gd name="T51" fmla="*/ 132 h 575"/>
              <a:gd name="T52" fmla="*/ 248 w 767"/>
              <a:gd name="T53" fmla="*/ 156 h 575"/>
              <a:gd name="T54" fmla="*/ 212 w 767"/>
              <a:gd name="T55" fmla="*/ 168 h 575"/>
              <a:gd name="T56" fmla="*/ 158 w 767"/>
              <a:gd name="T57" fmla="*/ 114 h 575"/>
              <a:gd name="T58" fmla="*/ 128 w 767"/>
              <a:gd name="T59" fmla="*/ 78 h 575"/>
              <a:gd name="T60" fmla="*/ 110 w 767"/>
              <a:gd name="T61" fmla="*/ 66 h 575"/>
              <a:gd name="T62" fmla="*/ 32 w 767"/>
              <a:gd name="T63" fmla="*/ 0 h 575"/>
              <a:gd name="T64" fmla="*/ 26 w 767"/>
              <a:gd name="T65" fmla="*/ 6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67" h="575">
                <a:moveTo>
                  <a:pt x="26" y="60"/>
                </a:moveTo>
                <a:cubicBezTo>
                  <a:pt x="40" y="80"/>
                  <a:pt x="44" y="96"/>
                  <a:pt x="50" y="120"/>
                </a:cubicBezTo>
                <a:cubicBezTo>
                  <a:pt x="48" y="136"/>
                  <a:pt x="41" y="152"/>
                  <a:pt x="44" y="168"/>
                </a:cubicBezTo>
                <a:cubicBezTo>
                  <a:pt x="45" y="175"/>
                  <a:pt x="57" y="175"/>
                  <a:pt x="62" y="180"/>
                </a:cubicBezTo>
                <a:cubicBezTo>
                  <a:pt x="82" y="200"/>
                  <a:pt x="89" y="209"/>
                  <a:pt x="116" y="222"/>
                </a:cubicBezTo>
                <a:cubicBezTo>
                  <a:pt x="139" y="256"/>
                  <a:pt x="145" y="252"/>
                  <a:pt x="188" y="246"/>
                </a:cubicBezTo>
                <a:cubicBezTo>
                  <a:pt x="243" y="254"/>
                  <a:pt x="226" y="239"/>
                  <a:pt x="242" y="288"/>
                </a:cubicBezTo>
                <a:cubicBezTo>
                  <a:pt x="250" y="311"/>
                  <a:pt x="291" y="298"/>
                  <a:pt x="314" y="306"/>
                </a:cubicBezTo>
                <a:cubicBezTo>
                  <a:pt x="340" y="345"/>
                  <a:pt x="345" y="387"/>
                  <a:pt x="398" y="396"/>
                </a:cubicBezTo>
                <a:cubicBezTo>
                  <a:pt x="414" y="399"/>
                  <a:pt x="430" y="400"/>
                  <a:pt x="446" y="402"/>
                </a:cubicBezTo>
                <a:cubicBezTo>
                  <a:pt x="465" y="421"/>
                  <a:pt x="475" y="442"/>
                  <a:pt x="500" y="450"/>
                </a:cubicBezTo>
                <a:cubicBezTo>
                  <a:pt x="525" y="508"/>
                  <a:pt x="527" y="541"/>
                  <a:pt x="596" y="558"/>
                </a:cubicBezTo>
                <a:cubicBezTo>
                  <a:pt x="622" y="575"/>
                  <a:pt x="639" y="565"/>
                  <a:pt x="668" y="558"/>
                </a:cubicBezTo>
                <a:cubicBezTo>
                  <a:pt x="688" y="529"/>
                  <a:pt x="703" y="533"/>
                  <a:pt x="740" y="528"/>
                </a:cubicBezTo>
                <a:cubicBezTo>
                  <a:pt x="755" y="482"/>
                  <a:pt x="750" y="504"/>
                  <a:pt x="758" y="462"/>
                </a:cubicBezTo>
                <a:cubicBezTo>
                  <a:pt x="752" y="371"/>
                  <a:pt x="767" y="374"/>
                  <a:pt x="704" y="336"/>
                </a:cubicBezTo>
                <a:cubicBezTo>
                  <a:pt x="676" y="294"/>
                  <a:pt x="660" y="305"/>
                  <a:pt x="602" y="300"/>
                </a:cubicBezTo>
                <a:cubicBezTo>
                  <a:pt x="555" y="284"/>
                  <a:pt x="520" y="290"/>
                  <a:pt x="470" y="294"/>
                </a:cubicBezTo>
                <a:cubicBezTo>
                  <a:pt x="464" y="298"/>
                  <a:pt x="457" y="300"/>
                  <a:pt x="452" y="306"/>
                </a:cubicBezTo>
                <a:cubicBezTo>
                  <a:pt x="448" y="311"/>
                  <a:pt x="445" y="318"/>
                  <a:pt x="446" y="324"/>
                </a:cubicBezTo>
                <a:cubicBezTo>
                  <a:pt x="447" y="331"/>
                  <a:pt x="465" y="341"/>
                  <a:pt x="458" y="342"/>
                </a:cubicBezTo>
                <a:cubicBezTo>
                  <a:pt x="432" y="347"/>
                  <a:pt x="406" y="338"/>
                  <a:pt x="380" y="336"/>
                </a:cubicBezTo>
                <a:cubicBezTo>
                  <a:pt x="357" y="302"/>
                  <a:pt x="393" y="294"/>
                  <a:pt x="368" y="252"/>
                </a:cubicBezTo>
                <a:cubicBezTo>
                  <a:pt x="361" y="240"/>
                  <a:pt x="344" y="236"/>
                  <a:pt x="332" y="228"/>
                </a:cubicBezTo>
                <a:cubicBezTo>
                  <a:pt x="316" y="179"/>
                  <a:pt x="332" y="246"/>
                  <a:pt x="344" y="192"/>
                </a:cubicBezTo>
                <a:cubicBezTo>
                  <a:pt x="352" y="156"/>
                  <a:pt x="330" y="139"/>
                  <a:pt x="302" y="132"/>
                </a:cubicBezTo>
                <a:cubicBezTo>
                  <a:pt x="273" y="151"/>
                  <a:pt x="291" y="142"/>
                  <a:pt x="248" y="156"/>
                </a:cubicBezTo>
                <a:cubicBezTo>
                  <a:pt x="236" y="160"/>
                  <a:pt x="212" y="168"/>
                  <a:pt x="212" y="168"/>
                </a:cubicBezTo>
                <a:cubicBezTo>
                  <a:pt x="184" y="140"/>
                  <a:pt x="198" y="124"/>
                  <a:pt x="158" y="114"/>
                </a:cubicBezTo>
                <a:cubicBezTo>
                  <a:pt x="114" y="85"/>
                  <a:pt x="166" y="124"/>
                  <a:pt x="128" y="78"/>
                </a:cubicBezTo>
                <a:cubicBezTo>
                  <a:pt x="123" y="72"/>
                  <a:pt x="115" y="71"/>
                  <a:pt x="110" y="66"/>
                </a:cubicBezTo>
                <a:cubicBezTo>
                  <a:pt x="82" y="41"/>
                  <a:pt x="63" y="21"/>
                  <a:pt x="32" y="0"/>
                </a:cubicBezTo>
                <a:cubicBezTo>
                  <a:pt x="0" y="11"/>
                  <a:pt x="20" y="29"/>
                  <a:pt x="26" y="60"/>
                </a:cubicBezTo>
                <a:close/>
              </a:path>
            </a:pathLst>
          </a:custGeom>
          <a:solidFill>
            <a:srgbClr val="3399FF"/>
          </a:solidFill>
          <a:ln w="12700" cmpd="sng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Freeform 12"/>
          <p:cNvSpPr>
            <a:spLocks/>
          </p:cNvSpPr>
          <p:nvPr/>
        </p:nvSpPr>
        <p:spPr bwMode="auto">
          <a:xfrm>
            <a:off x="4067175" y="3760789"/>
            <a:ext cx="819150" cy="973137"/>
          </a:xfrm>
          <a:custGeom>
            <a:avLst/>
            <a:gdLst>
              <a:gd name="T0" fmla="*/ 306 w 516"/>
              <a:gd name="T1" fmla="*/ 1 h 613"/>
              <a:gd name="T2" fmla="*/ 366 w 516"/>
              <a:gd name="T3" fmla="*/ 13 h 613"/>
              <a:gd name="T4" fmla="*/ 372 w 516"/>
              <a:gd name="T5" fmla="*/ 31 h 613"/>
              <a:gd name="T6" fmla="*/ 474 w 516"/>
              <a:gd name="T7" fmla="*/ 61 h 613"/>
              <a:gd name="T8" fmla="*/ 510 w 516"/>
              <a:gd name="T9" fmla="*/ 79 h 613"/>
              <a:gd name="T10" fmla="*/ 474 w 516"/>
              <a:gd name="T11" fmla="*/ 133 h 613"/>
              <a:gd name="T12" fmla="*/ 420 w 516"/>
              <a:gd name="T13" fmla="*/ 169 h 613"/>
              <a:gd name="T14" fmla="*/ 402 w 516"/>
              <a:gd name="T15" fmla="*/ 181 h 613"/>
              <a:gd name="T16" fmla="*/ 360 w 516"/>
              <a:gd name="T17" fmla="*/ 259 h 613"/>
              <a:gd name="T18" fmla="*/ 354 w 516"/>
              <a:gd name="T19" fmla="*/ 277 h 613"/>
              <a:gd name="T20" fmla="*/ 336 w 516"/>
              <a:gd name="T21" fmla="*/ 283 h 613"/>
              <a:gd name="T22" fmla="*/ 312 w 516"/>
              <a:gd name="T23" fmla="*/ 343 h 613"/>
              <a:gd name="T24" fmla="*/ 306 w 516"/>
              <a:gd name="T25" fmla="*/ 373 h 613"/>
              <a:gd name="T26" fmla="*/ 294 w 516"/>
              <a:gd name="T27" fmla="*/ 409 h 613"/>
              <a:gd name="T28" fmla="*/ 300 w 516"/>
              <a:gd name="T29" fmla="*/ 499 h 613"/>
              <a:gd name="T30" fmla="*/ 324 w 516"/>
              <a:gd name="T31" fmla="*/ 535 h 613"/>
              <a:gd name="T32" fmla="*/ 336 w 516"/>
              <a:gd name="T33" fmla="*/ 571 h 613"/>
              <a:gd name="T34" fmla="*/ 258 w 516"/>
              <a:gd name="T35" fmla="*/ 595 h 613"/>
              <a:gd name="T36" fmla="*/ 168 w 516"/>
              <a:gd name="T37" fmla="*/ 523 h 613"/>
              <a:gd name="T38" fmla="*/ 96 w 516"/>
              <a:gd name="T39" fmla="*/ 499 h 613"/>
              <a:gd name="T40" fmla="*/ 60 w 516"/>
              <a:gd name="T41" fmla="*/ 487 h 613"/>
              <a:gd name="T42" fmla="*/ 36 w 516"/>
              <a:gd name="T43" fmla="*/ 433 h 613"/>
              <a:gd name="T44" fmla="*/ 12 w 516"/>
              <a:gd name="T45" fmla="*/ 307 h 613"/>
              <a:gd name="T46" fmla="*/ 54 w 516"/>
              <a:gd name="T47" fmla="*/ 169 h 613"/>
              <a:gd name="T48" fmla="*/ 108 w 516"/>
              <a:gd name="T49" fmla="*/ 127 h 613"/>
              <a:gd name="T50" fmla="*/ 162 w 516"/>
              <a:gd name="T51" fmla="*/ 115 h 613"/>
              <a:gd name="T52" fmla="*/ 252 w 516"/>
              <a:gd name="T53" fmla="*/ 73 h 613"/>
              <a:gd name="T54" fmla="*/ 282 w 516"/>
              <a:gd name="T55" fmla="*/ 19 h 613"/>
              <a:gd name="T56" fmla="*/ 300 w 516"/>
              <a:gd name="T57" fmla="*/ 13 h 613"/>
              <a:gd name="T58" fmla="*/ 306 w 516"/>
              <a:gd name="T59" fmla="*/ 1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16" h="613">
                <a:moveTo>
                  <a:pt x="306" y="1"/>
                </a:moveTo>
                <a:cubicBezTo>
                  <a:pt x="326" y="4"/>
                  <a:pt x="350" y="0"/>
                  <a:pt x="366" y="13"/>
                </a:cubicBezTo>
                <a:cubicBezTo>
                  <a:pt x="371" y="17"/>
                  <a:pt x="367" y="27"/>
                  <a:pt x="372" y="31"/>
                </a:cubicBezTo>
                <a:cubicBezTo>
                  <a:pt x="395" y="47"/>
                  <a:pt x="451" y="58"/>
                  <a:pt x="474" y="61"/>
                </a:cubicBezTo>
                <a:cubicBezTo>
                  <a:pt x="482" y="64"/>
                  <a:pt x="506" y="70"/>
                  <a:pt x="510" y="79"/>
                </a:cubicBezTo>
                <a:cubicBezTo>
                  <a:pt x="516" y="94"/>
                  <a:pt x="483" y="126"/>
                  <a:pt x="474" y="133"/>
                </a:cubicBezTo>
                <a:cubicBezTo>
                  <a:pt x="474" y="133"/>
                  <a:pt x="429" y="163"/>
                  <a:pt x="420" y="169"/>
                </a:cubicBezTo>
                <a:cubicBezTo>
                  <a:pt x="414" y="173"/>
                  <a:pt x="402" y="181"/>
                  <a:pt x="402" y="181"/>
                </a:cubicBezTo>
                <a:cubicBezTo>
                  <a:pt x="384" y="209"/>
                  <a:pt x="388" y="241"/>
                  <a:pt x="360" y="259"/>
                </a:cubicBezTo>
                <a:cubicBezTo>
                  <a:pt x="358" y="265"/>
                  <a:pt x="358" y="273"/>
                  <a:pt x="354" y="277"/>
                </a:cubicBezTo>
                <a:cubicBezTo>
                  <a:pt x="350" y="281"/>
                  <a:pt x="340" y="278"/>
                  <a:pt x="336" y="283"/>
                </a:cubicBezTo>
                <a:cubicBezTo>
                  <a:pt x="329" y="292"/>
                  <a:pt x="322" y="328"/>
                  <a:pt x="312" y="343"/>
                </a:cubicBezTo>
                <a:cubicBezTo>
                  <a:pt x="310" y="353"/>
                  <a:pt x="309" y="363"/>
                  <a:pt x="306" y="373"/>
                </a:cubicBezTo>
                <a:cubicBezTo>
                  <a:pt x="303" y="385"/>
                  <a:pt x="294" y="409"/>
                  <a:pt x="294" y="409"/>
                </a:cubicBezTo>
                <a:cubicBezTo>
                  <a:pt x="296" y="439"/>
                  <a:pt x="293" y="470"/>
                  <a:pt x="300" y="499"/>
                </a:cubicBezTo>
                <a:cubicBezTo>
                  <a:pt x="303" y="513"/>
                  <a:pt x="316" y="523"/>
                  <a:pt x="324" y="535"/>
                </a:cubicBezTo>
                <a:cubicBezTo>
                  <a:pt x="331" y="546"/>
                  <a:pt x="336" y="571"/>
                  <a:pt x="336" y="571"/>
                </a:cubicBezTo>
                <a:cubicBezTo>
                  <a:pt x="322" y="613"/>
                  <a:pt x="301" y="600"/>
                  <a:pt x="258" y="595"/>
                </a:cubicBezTo>
                <a:cubicBezTo>
                  <a:pt x="219" y="582"/>
                  <a:pt x="205" y="539"/>
                  <a:pt x="168" y="523"/>
                </a:cubicBezTo>
                <a:cubicBezTo>
                  <a:pt x="146" y="513"/>
                  <a:pt x="119" y="507"/>
                  <a:pt x="96" y="499"/>
                </a:cubicBezTo>
                <a:cubicBezTo>
                  <a:pt x="84" y="495"/>
                  <a:pt x="60" y="487"/>
                  <a:pt x="60" y="487"/>
                </a:cubicBezTo>
                <a:cubicBezTo>
                  <a:pt x="53" y="467"/>
                  <a:pt x="43" y="453"/>
                  <a:pt x="36" y="433"/>
                </a:cubicBezTo>
                <a:cubicBezTo>
                  <a:pt x="30" y="338"/>
                  <a:pt x="31" y="365"/>
                  <a:pt x="12" y="307"/>
                </a:cubicBezTo>
                <a:cubicBezTo>
                  <a:pt x="15" y="264"/>
                  <a:pt x="0" y="187"/>
                  <a:pt x="54" y="169"/>
                </a:cubicBezTo>
                <a:cubicBezTo>
                  <a:pt x="67" y="156"/>
                  <a:pt x="91" y="130"/>
                  <a:pt x="108" y="127"/>
                </a:cubicBezTo>
                <a:cubicBezTo>
                  <a:pt x="118" y="125"/>
                  <a:pt x="149" y="122"/>
                  <a:pt x="162" y="115"/>
                </a:cubicBezTo>
                <a:cubicBezTo>
                  <a:pt x="206" y="91"/>
                  <a:pt x="205" y="81"/>
                  <a:pt x="252" y="73"/>
                </a:cubicBezTo>
                <a:cubicBezTo>
                  <a:pt x="263" y="41"/>
                  <a:pt x="254" y="60"/>
                  <a:pt x="282" y="19"/>
                </a:cubicBezTo>
                <a:cubicBezTo>
                  <a:pt x="286" y="14"/>
                  <a:pt x="295" y="17"/>
                  <a:pt x="300" y="13"/>
                </a:cubicBezTo>
                <a:cubicBezTo>
                  <a:pt x="304" y="10"/>
                  <a:pt x="304" y="5"/>
                  <a:pt x="306" y="1"/>
                </a:cubicBezTo>
                <a:close/>
              </a:path>
            </a:pathLst>
          </a:custGeom>
          <a:solidFill>
            <a:srgbClr val="3399FF"/>
          </a:solidFill>
          <a:ln w="12700" cmpd="sng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Freeform 13"/>
          <p:cNvSpPr>
            <a:spLocks/>
          </p:cNvSpPr>
          <p:nvPr/>
        </p:nvSpPr>
        <p:spPr bwMode="auto">
          <a:xfrm>
            <a:off x="5305426" y="3200401"/>
            <a:ext cx="1476375" cy="1095375"/>
          </a:xfrm>
          <a:custGeom>
            <a:avLst/>
            <a:gdLst>
              <a:gd name="T0" fmla="*/ 24 w 930"/>
              <a:gd name="T1" fmla="*/ 0 h 690"/>
              <a:gd name="T2" fmla="*/ 162 w 930"/>
              <a:gd name="T3" fmla="*/ 6 h 690"/>
              <a:gd name="T4" fmla="*/ 210 w 930"/>
              <a:gd name="T5" fmla="*/ 24 h 690"/>
              <a:gd name="T6" fmla="*/ 558 w 930"/>
              <a:gd name="T7" fmla="*/ 36 h 690"/>
              <a:gd name="T8" fmla="*/ 720 w 930"/>
              <a:gd name="T9" fmla="*/ 30 h 690"/>
              <a:gd name="T10" fmla="*/ 774 w 930"/>
              <a:gd name="T11" fmla="*/ 30 h 690"/>
              <a:gd name="T12" fmla="*/ 822 w 930"/>
              <a:gd name="T13" fmla="*/ 96 h 690"/>
              <a:gd name="T14" fmla="*/ 888 w 930"/>
              <a:gd name="T15" fmla="*/ 180 h 690"/>
              <a:gd name="T16" fmla="*/ 906 w 930"/>
              <a:gd name="T17" fmla="*/ 198 h 690"/>
              <a:gd name="T18" fmla="*/ 930 w 930"/>
              <a:gd name="T19" fmla="*/ 234 h 690"/>
              <a:gd name="T20" fmla="*/ 888 w 930"/>
              <a:gd name="T21" fmla="*/ 324 h 690"/>
              <a:gd name="T22" fmla="*/ 882 w 930"/>
              <a:gd name="T23" fmla="*/ 576 h 690"/>
              <a:gd name="T24" fmla="*/ 714 w 930"/>
              <a:gd name="T25" fmla="*/ 672 h 690"/>
              <a:gd name="T26" fmla="*/ 684 w 930"/>
              <a:gd name="T27" fmla="*/ 678 h 690"/>
              <a:gd name="T28" fmla="*/ 648 w 930"/>
              <a:gd name="T29" fmla="*/ 690 h 690"/>
              <a:gd name="T30" fmla="*/ 552 w 930"/>
              <a:gd name="T31" fmla="*/ 684 h 690"/>
              <a:gd name="T32" fmla="*/ 528 w 930"/>
              <a:gd name="T33" fmla="*/ 654 h 690"/>
              <a:gd name="T34" fmla="*/ 456 w 930"/>
              <a:gd name="T35" fmla="*/ 612 h 690"/>
              <a:gd name="T36" fmla="*/ 468 w 930"/>
              <a:gd name="T37" fmla="*/ 534 h 690"/>
              <a:gd name="T38" fmla="*/ 480 w 930"/>
              <a:gd name="T39" fmla="*/ 492 h 690"/>
              <a:gd name="T40" fmla="*/ 438 w 930"/>
              <a:gd name="T41" fmla="*/ 414 h 690"/>
              <a:gd name="T42" fmla="*/ 696 w 930"/>
              <a:gd name="T43" fmla="*/ 384 h 690"/>
              <a:gd name="T44" fmla="*/ 678 w 930"/>
              <a:gd name="T45" fmla="*/ 282 h 690"/>
              <a:gd name="T46" fmla="*/ 522 w 930"/>
              <a:gd name="T47" fmla="*/ 234 h 690"/>
              <a:gd name="T48" fmla="*/ 432 w 930"/>
              <a:gd name="T49" fmla="*/ 216 h 690"/>
              <a:gd name="T50" fmla="*/ 186 w 930"/>
              <a:gd name="T51" fmla="*/ 162 h 690"/>
              <a:gd name="T52" fmla="*/ 60 w 930"/>
              <a:gd name="T53" fmla="*/ 126 h 690"/>
              <a:gd name="T54" fmla="*/ 24 w 930"/>
              <a:gd name="T55" fmla="*/ 114 h 690"/>
              <a:gd name="T56" fmla="*/ 6 w 930"/>
              <a:gd name="T57" fmla="*/ 108 h 690"/>
              <a:gd name="T58" fmla="*/ 24 w 930"/>
              <a:gd name="T59" fmla="*/ 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30" h="690">
                <a:moveTo>
                  <a:pt x="24" y="0"/>
                </a:moveTo>
                <a:cubicBezTo>
                  <a:pt x="70" y="2"/>
                  <a:pt x="116" y="1"/>
                  <a:pt x="162" y="6"/>
                </a:cubicBezTo>
                <a:cubicBezTo>
                  <a:pt x="179" y="8"/>
                  <a:pt x="193" y="23"/>
                  <a:pt x="210" y="24"/>
                </a:cubicBezTo>
                <a:cubicBezTo>
                  <a:pt x="326" y="31"/>
                  <a:pt x="442" y="32"/>
                  <a:pt x="558" y="36"/>
                </a:cubicBezTo>
                <a:cubicBezTo>
                  <a:pt x="612" y="34"/>
                  <a:pt x="666" y="35"/>
                  <a:pt x="720" y="30"/>
                </a:cubicBezTo>
                <a:cubicBezTo>
                  <a:pt x="777" y="25"/>
                  <a:pt x="738" y="6"/>
                  <a:pt x="774" y="30"/>
                </a:cubicBezTo>
                <a:cubicBezTo>
                  <a:pt x="799" y="67"/>
                  <a:pt x="782" y="76"/>
                  <a:pt x="822" y="96"/>
                </a:cubicBezTo>
                <a:cubicBezTo>
                  <a:pt x="840" y="123"/>
                  <a:pt x="856" y="169"/>
                  <a:pt x="888" y="180"/>
                </a:cubicBezTo>
                <a:cubicBezTo>
                  <a:pt x="894" y="186"/>
                  <a:pt x="901" y="191"/>
                  <a:pt x="906" y="198"/>
                </a:cubicBezTo>
                <a:cubicBezTo>
                  <a:pt x="915" y="209"/>
                  <a:pt x="930" y="234"/>
                  <a:pt x="930" y="234"/>
                </a:cubicBezTo>
                <a:cubicBezTo>
                  <a:pt x="923" y="264"/>
                  <a:pt x="909" y="303"/>
                  <a:pt x="888" y="324"/>
                </a:cubicBezTo>
                <a:cubicBezTo>
                  <a:pt x="886" y="408"/>
                  <a:pt x="887" y="492"/>
                  <a:pt x="882" y="576"/>
                </a:cubicBezTo>
                <a:cubicBezTo>
                  <a:pt x="877" y="658"/>
                  <a:pt x="774" y="667"/>
                  <a:pt x="714" y="672"/>
                </a:cubicBezTo>
                <a:cubicBezTo>
                  <a:pt x="704" y="674"/>
                  <a:pt x="694" y="675"/>
                  <a:pt x="684" y="678"/>
                </a:cubicBezTo>
                <a:cubicBezTo>
                  <a:pt x="672" y="681"/>
                  <a:pt x="648" y="690"/>
                  <a:pt x="648" y="690"/>
                </a:cubicBezTo>
                <a:cubicBezTo>
                  <a:pt x="616" y="688"/>
                  <a:pt x="584" y="689"/>
                  <a:pt x="552" y="684"/>
                </a:cubicBezTo>
                <a:cubicBezTo>
                  <a:pt x="520" y="679"/>
                  <a:pt x="544" y="670"/>
                  <a:pt x="528" y="654"/>
                </a:cubicBezTo>
                <a:cubicBezTo>
                  <a:pt x="510" y="636"/>
                  <a:pt x="481" y="620"/>
                  <a:pt x="456" y="612"/>
                </a:cubicBezTo>
                <a:cubicBezTo>
                  <a:pt x="436" y="582"/>
                  <a:pt x="450" y="561"/>
                  <a:pt x="468" y="534"/>
                </a:cubicBezTo>
                <a:cubicBezTo>
                  <a:pt x="472" y="520"/>
                  <a:pt x="480" y="507"/>
                  <a:pt x="480" y="492"/>
                </a:cubicBezTo>
                <a:cubicBezTo>
                  <a:pt x="480" y="465"/>
                  <a:pt x="455" y="431"/>
                  <a:pt x="438" y="414"/>
                </a:cubicBezTo>
                <a:cubicBezTo>
                  <a:pt x="465" y="332"/>
                  <a:pt x="696" y="384"/>
                  <a:pt x="696" y="384"/>
                </a:cubicBezTo>
                <a:cubicBezTo>
                  <a:pt x="727" y="342"/>
                  <a:pt x="719" y="309"/>
                  <a:pt x="678" y="282"/>
                </a:cubicBezTo>
                <a:cubicBezTo>
                  <a:pt x="663" y="236"/>
                  <a:pt x="558" y="237"/>
                  <a:pt x="522" y="234"/>
                </a:cubicBezTo>
                <a:cubicBezTo>
                  <a:pt x="490" y="226"/>
                  <a:pt x="466" y="220"/>
                  <a:pt x="432" y="216"/>
                </a:cubicBezTo>
                <a:cubicBezTo>
                  <a:pt x="349" y="188"/>
                  <a:pt x="273" y="168"/>
                  <a:pt x="186" y="162"/>
                </a:cubicBezTo>
                <a:cubicBezTo>
                  <a:pt x="143" y="151"/>
                  <a:pt x="102" y="140"/>
                  <a:pt x="60" y="126"/>
                </a:cubicBezTo>
                <a:cubicBezTo>
                  <a:pt x="48" y="122"/>
                  <a:pt x="36" y="118"/>
                  <a:pt x="24" y="114"/>
                </a:cubicBezTo>
                <a:cubicBezTo>
                  <a:pt x="18" y="112"/>
                  <a:pt x="6" y="108"/>
                  <a:pt x="6" y="108"/>
                </a:cubicBezTo>
                <a:cubicBezTo>
                  <a:pt x="7" y="91"/>
                  <a:pt x="0" y="24"/>
                  <a:pt x="24" y="0"/>
                </a:cubicBezTo>
                <a:close/>
              </a:path>
            </a:pathLst>
          </a:custGeom>
          <a:solidFill>
            <a:srgbClr val="3399FF"/>
          </a:solidFill>
          <a:ln w="12700" cmpd="sng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Freeform 14"/>
          <p:cNvSpPr>
            <a:spLocks/>
          </p:cNvSpPr>
          <p:nvPr/>
        </p:nvSpPr>
        <p:spPr bwMode="auto">
          <a:xfrm>
            <a:off x="8629651" y="4122738"/>
            <a:ext cx="612775" cy="544512"/>
          </a:xfrm>
          <a:custGeom>
            <a:avLst/>
            <a:gdLst>
              <a:gd name="T0" fmla="*/ 84 w 386"/>
              <a:gd name="T1" fmla="*/ 1 h 343"/>
              <a:gd name="T2" fmla="*/ 144 w 386"/>
              <a:gd name="T3" fmla="*/ 7 h 343"/>
              <a:gd name="T4" fmla="*/ 150 w 386"/>
              <a:gd name="T5" fmla="*/ 25 h 343"/>
              <a:gd name="T6" fmla="*/ 186 w 386"/>
              <a:gd name="T7" fmla="*/ 37 h 343"/>
              <a:gd name="T8" fmla="*/ 282 w 386"/>
              <a:gd name="T9" fmla="*/ 67 h 343"/>
              <a:gd name="T10" fmla="*/ 318 w 386"/>
              <a:gd name="T11" fmla="*/ 115 h 343"/>
              <a:gd name="T12" fmla="*/ 372 w 386"/>
              <a:gd name="T13" fmla="*/ 181 h 343"/>
              <a:gd name="T14" fmla="*/ 336 w 386"/>
              <a:gd name="T15" fmla="*/ 265 h 343"/>
              <a:gd name="T16" fmla="*/ 312 w 386"/>
              <a:gd name="T17" fmla="*/ 289 h 343"/>
              <a:gd name="T18" fmla="*/ 306 w 386"/>
              <a:gd name="T19" fmla="*/ 307 h 343"/>
              <a:gd name="T20" fmla="*/ 234 w 386"/>
              <a:gd name="T21" fmla="*/ 343 h 343"/>
              <a:gd name="T22" fmla="*/ 240 w 386"/>
              <a:gd name="T23" fmla="*/ 271 h 343"/>
              <a:gd name="T24" fmla="*/ 252 w 386"/>
              <a:gd name="T25" fmla="*/ 247 h 343"/>
              <a:gd name="T26" fmla="*/ 234 w 386"/>
              <a:gd name="T27" fmla="*/ 229 h 343"/>
              <a:gd name="T28" fmla="*/ 210 w 386"/>
              <a:gd name="T29" fmla="*/ 193 h 343"/>
              <a:gd name="T30" fmla="*/ 0 w 386"/>
              <a:gd name="T31" fmla="*/ 103 h 343"/>
              <a:gd name="T32" fmla="*/ 42 w 386"/>
              <a:gd name="T33" fmla="*/ 55 h 343"/>
              <a:gd name="T34" fmla="*/ 78 w 386"/>
              <a:gd name="T35" fmla="*/ 25 h 343"/>
              <a:gd name="T36" fmla="*/ 96 w 386"/>
              <a:gd name="T37" fmla="*/ 13 h 343"/>
              <a:gd name="T38" fmla="*/ 84 w 386"/>
              <a:gd name="T39" fmla="*/ 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86" h="343">
                <a:moveTo>
                  <a:pt x="84" y="1"/>
                </a:moveTo>
                <a:cubicBezTo>
                  <a:pt x="104" y="3"/>
                  <a:pt x="125" y="0"/>
                  <a:pt x="144" y="7"/>
                </a:cubicBezTo>
                <a:cubicBezTo>
                  <a:pt x="150" y="9"/>
                  <a:pt x="145" y="21"/>
                  <a:pt x="150" y="25"/>
                </a:cubicBezTo>
                <a:cubicBezTo>
                  <a:pt x="160" y="32"/>
                  <a:pt x="186" y="37"/>
                  <a:pt x="186" y="37"/>
                </a:cubicBezTo>
                <a:cubicBezTo>
                  <a:pt x="208" y="71"/>
                  <a:pt x="242" y="63"/>
                  <a:pt x="282" y="67"/>
                </a:cubicBezTo>
                <a:cubicBezTo>
                  <a:pt x="310" y="76"/>
                  <a:pt x="305" y="92"/>
                  <a:pt x="318" y="115"/>
                </a:cubicBezTo>
                <a:cubicBezTo>
                  <a:pt x="334" y="143"/>
                  <a:pt x="347" y="164"/>
                  <a:pt x="372" y="181"/>
                </a:cubicBezTo>
                <a:cubicBezTo>
                  <a:pt x="386" y="223"/>
                  <a:pt x="369" y="243"/>
                  <a:pt x="336" y="265"/>
                </a:cubicBezTo>
                <a:cubicBezTo>
                  <a:pt x="320" y="313"/>
                  <a:pt x="344" y="257"/>
                  <a:pt x="312" y="289"/>
                </a:cubicBezTo>
                <a:cubicBezTo>
                  <a:pt x="308" y="293"/>
                  <a:pt x="310" y="302"/>
                  <a:pt x="306" y="307"/>
                </a:cubicBezTo>
                <a:cubicBezTo>
                  <a:pt x="290" y="327"/>
                  <a:pt x="256" y="329"/>
                  <a:pt x="234" y="343"/>
                </a:cubicBezTo>
                <a:cubicBezTo>
                  <a:pt x="236" y="319"/>
                  <a:pt x="236" y="295"/>
                  <a:pt x="240" y="271"/>
                </a:cubicBezTo>
                <a:cubicBezTo>
                  <a:pt x="242" y="262"/>
                  <a:pt x="253" y="256"/>
                  <a:pt x="252" y="247"/>
                </a:cubicBezTo>
                <a:cubicBezTo>
                  <a:pt x="251" y="239"/>
                  <a:pt x="239" y="236"/>
                  <a:pt x="234" y="229"/>
                </a:cubicBezTo>
                <a:cubicBezTo>
                  <a:pt x="225" y="218"/>
                  <a:pt x="216" y="206"/>
                  <a:pt x="210" y="193"/>
                </a:cubicBezTo>
                <a:cubicBezTo>
                  <a:pt x="154" y="81"/>
                  <a:pt x="145" y="109"/>
                  <a:pt x="0" y="103"/>
                </a:cubicBezTo>
                <a:cubicBezTo>
                  <a:pt x="7" y="75"/>
                  <a:pt x="14" y="64"/>
                  <a:pt x="42" y="55"/>
                </a:cubicBezTo>
                <a:cubicBezTo>
                  <a:pt x="61" y="27"/>
                  <a:pt x="45" y="44"/>
                  <a:pt x="78" y="25"/>
                </a:cubicBezTo>
                <a:cubicBezTo>
                  <a:pt x="84" y="21"/>
                  <a:pt x="94" y="20"/>
                  <a:pt x="96" y="13"/>
                </a:cubicBezTo>
                <a:cubicBezTo>
                  <a:pt x="97" y="8"/>
                  <a:pt x="88" y="5"/>
                  <a:pt x="84" y="1"/>
                </a:cubicBezTo>
                <a:close/>
              </a:path>
            </a:pathLst>
          </a:custGeom>
          <a:solidFill>
            <a:srgbClr val="3399FF"/>
          </a:solidFill>
          <a:ln w="12700" cmpd="sng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Freeform 15"/>
          <p:cNvSpPr>
            <a:spLocks/>
          </p:cNvSpPr>
          <p:nvPr/>
        </p:nvSpPr>
        <p:spPr bwMode="auto">
          <a:xfrm>
            <a:off x="6710364" y="4057651"/>
            <a:ext cx="204787" cy="371475"/>
          </a:xfrm>
          <a:custGeom>
            <a:avLst/>
            <a:gdLst>
              <a:gd name="T0" fmla="*/ 129 w 129"/>
              <a:gd name="T1" fmla="*/ 0 h 234"/>
              <a:gd name="T2" fmla="*/ 105 w 129"/>
              <a:gd name="T3" fmla="*/ 126 h 234"/>
              <a:gd name="T4" fmla="*/ 81 w 129"/>
              <a:gd name="T5" fmla="*/ 162 h 234"/>
              <a:gd name="T6" fmla="*/ 45 w 129"/>
              <a:gd name="T7" fmla="*/ 234 h 234"/>
              <a:gd name="T8" fmla="*/ 15 w 129"/>
              <a:gd name="T9" fmla="*/ 192 h 234"/>
              <a:gd name="T10" fmla="*/ 39 w 129"/>
              <a:gd name="T11" fmla="*/ 132 h 234"/>
              <a:gd name="T12" fmla="*/ 51 w 129"/>
              <a:gd name="T13" fmla="*/ 36 h 234"/>
              <a:gd name="T14" fmla="*/ 129 w 129"/>
              <a:gd name="T15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34">
                <a:moveTo>
                  <a:pt x="129" y="0"/>
                </a:moveTo>
                <a:cubicBezTo>
                  <a:pt x="124" y="51"/>
                  <a:pt x="117" y="78"/>
                  <a:pt x="105" y="126"/>
                </a:cubicBezTo>
                <a:cubicBezTo>
                  <a:pt x="102" y="140"/>
                  <a:pt x="86" y="148"/>
                  <a:pt x="81" y="162"/>
                </a:cubicBezTo>
                <a:cubicBezTo>
                  <a:pt x="70" y="195"/>
                  <a:pt x="71" y="208"/>
                  <a:pt x="45" y="234"/>
                </a:cubicBezTo>
                <a:cubicBezTo>
                  <a:pt x="31" y="192"/>
                  <a:pt x="45" y="202"/>
                  <a:pt x="15" y="192"/>
                </a:cubicBezTo>
                <a:cubicBezTo>
                  <a:pt x="21" y="168"/>
                  <a:pt x="25" y="152"/>
                  <a:pt x="39" y="132"/>
                </a:cubicBezTo>
                <a:cubicBezTo>
                  <a:pt x="17" y="87"/>
                  <a:pt x="0" y="70"/>
                  <a:pt x="51" y="36"/>
                </a:cubicBezTo>
                <a:cubicBezTo>
                  <a:pt x="70" y="8"/>
                  <a:pt x="96" y="9"/>
                  <a:pt x="129" y="0"/>
                </a:cubicBezTo>
                <a:close/>
              </a:path>
            </a:pathLst>
          </a:custGeom>
          <a:solidFill>
            <a:srgbClr val="3399FF"/>
          </a:solidFill>
          <a:ln w="12700" cmpd="sng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5143500" y="5791200"/>
            <a:ext cx="342900" cy="17145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2. Khí hậu môi trường nhiệt đới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64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 animBg="1"/>
      <p:bldP spid="28684" grpId="0" animBg="1"/>
      <p:bldP spid="28685" grpId="0" animBg="1"/>
      <p:bldP spid="28686" grpId="0" animBg="1"/>
      <p:bldP spid="28687" grpId="0" animBg="1"/>
      <p:bldP spid="286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3" name="Picture 131" descr="K 7 - MT NHIET DOI"/>
          <p:cNvPicPr>
            <a:picLocks noChangeAspect="1" noChangeArrowheads="1"/>
          </p:cNvPicPr>
          <p:nvPr/>
        </p:nvPicPr>
        <p:blipFill>
          <a:blip r:embed="rId3" cstate="print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2667000"/>
            <a:ext cx="64166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4" name="Text Box 132"/>
          <p:cNvSpPr txBox="1">
            <a:spLocks noChangeArrowheads="1"/>
          </p:cNvSpPr>
          <p:nvPr/>
        </p:nvSpPr>
        <p:spPr bwMode="auto">
          <a:xfrm>
            <a:off x="2438400" y="1066801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 : </a:t>
            </a:r>
            <a:r>
              <a:rPr lang="en-US" sz="2800" dirty="0" err="1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Malacan</a:t>
            </a:r>
            <a:r>
              <a:rPr lang="en-US" sz="2800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05" name="Text Box 133"/>
          <p:cNvSpPr txBox="1">
            <a:spLocks noChangeArrowheads="1"/>
          </p:cNvSpPr>
          <p:nvPr/>
        </p:nvSpPr>
        <p:spPr bwMode="auto">
          <a:xfrm>
            <a:off x="4433442" y="381001"/>
            <a:ext cx="3013966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06" name="Text Box 134"/>
          <p:cNvSpPr txBox="1">
            <a:spLocks noChangeArrowheads="1"/>
          </p:cNvSpPr>
          <p:nvPr/>
        </p:nvSpPr>
        <p:spPr bwMode="auto">
          <a:xfrm>
            <a:off x="2438400" y="1524001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3,4 : </a:t>
            </a:r>
            <a:r>
              <a:rPr 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Gia-mê-na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07" name="Line 135"/>
          <p:cNvSpPr>
            <a:spLocks noChangeShapeType="1"/>
          </p:cNvSpPr>
          <p:nvPr/>
        </p:nvSpPr>
        <p:spPr bwMode="auto">
          <a:xfrm>
            <a:off x="3648075" y="3790950"/>
            <a:ext cx="2057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8" name="Line 136"/>
          <p:cNvSpPr>
            <a:spLocks noChangeShapeType="1"/>
          </p:cNvSpPr>
          <p:nvPr/>
        </p:nvSpPr>
        <p:spPr bwMode="auto">
          <a:xfrm>
            <a:off x="3667125" y="3533775"/>
            <a:ext cx="2057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9" name="Line 137"/>
          <p:cNvSpPr>
            <a:spLocks noChangeShapeType="1"/>
          </p:cNvSpPr>
          <p:nvPr/>
        </p:nvSpPr>
        <p:spPr bwMode="auto">
          <a:xfrm>
            <a:off x="6781800" y="3295650"/>
            <a:ext cx="2057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0" name="Line 138"/>
          <p:cNvSpPr>
            <a:spLocks noChangeShapeType="1"/>
          </p:cNvSpPr>
          <p:nvPr/>
        </p:nvSpPr>
        <p:spPr bwMode="auto">
          <a:xfrm>
            <a:off x="6762750" y="4000500"/>
            <a:ext cx="2057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1" name="Line 139"/>
          <p:cNvSpPr>
            <a:spLocks noChangeShapeType="1"/>
          </p:cNvSpPr>
          <p:nvPr/>
        </p:nvSpPr>
        <p:spPr bwMode="auto">
          <a:xfrm flipH="1">
            <a:off x="4191000" y="3543300"/>
            <a:ext cx="0" cy="192405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2" name="Line 140"/>
          <p:cNvSpPr>
            <a:spLocks noChangeShapeType="1"/>
          </p:cNvSpPr>
          <p:nvPr/>
        </p:nvSpPr>
        <p:spPr bwMode="auto">
          <a:xfrm flipH="1">
            <a:off x="3667125" y="3810001"/>
            <a:ext cx="0" cy="1647824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3" name="Line 141"/>
          <p:cNvSpPr>
            <a:spLocks noChangeShapeType="1"/>
          </p:cNvSpPr>
          <p:nvPr/>
        </p:nvSpPr>
        <p:spPr bwMode="auto">
          <a:xfrm flipH="1">
            <a:off x="7439026" y="3305175"/>
            <a:ext cx="9525" cy="215265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4" name="Line 142"/>
          <p:cNvSpPr>
            <a:spLocks noChangeShapeType="1"/>
          </p:cNvSpPr>
          <p:nvPr/>
        </p:nvSpPr>
        <p:spPr bwMode="auto">
          <a:xfrm>
            <a:off x="8658226" y="4000500"/>
            <a:ext cx="1" cy="14573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" name="Text Box 143"/>
          <p:cNvSpPr txBox="1">
            <a:spLocks noChangeArrowheads="1"/>
          </p:cNvSpPr>
          <p:nvPr/>
        </p:nvSpPr>
        <p:spPr bwMode="auto">
          <a:xfrm>
            <a:off x="5715000" y="3429001"/>
            <a:ext cx="3417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3300"/>
                </a:solidFill>
              </a:rPr>
              <a:t>28</a:t>
            </a:r>
          </a:p>
        </p:txBody>
      </p:sp>
      <p:sp>
        <p:nvSpPr>
          <p:cNvPr id="3216" name="Text Box 144"/>
          <p:cNvSpPr txBox="1">
            <a:spLocks noChangeArrowheads="1"/>
          </p:cNvSpPr>
          <p:nvPr/>
        </p:nvSpPr>
        <p:spPr bwMode="auto">
          <a:xfrm>
            <a:off x="5715000" y="3657601"/>
            <a:ext cx="3417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3300"/>
                </a:solidFill>
              </a:rPr>
              <a:t>25</a:t>
            </a:r>
          </a:p>
        </p:txBody>
      </p:sp>
      <p:sp>
        <p:nvSpPr>
          <p:cNvPr id="3217" name="Text Box 145"/>
          <p:cNvSpPr txBox="1">
            <a:spLocks noChangeArrowheads="1"/>
          </p:cNvSpPr>
          <p:nvPr/>
        </p:nvSpPr>
        <p:spPr bwMode="auto">
          <a:xfrm>
            <a:off x="8839200" y="3124201"/>
            <a:ext cx="3417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3300"/>
                </a:solidFill>
              </a:rPr>
              <a:t>34</a:t>
            </a:r>
          </a:p>
        </p:txBody>
      </p:sp>
      <p:sp>
        <p:nvSpPr>
          <p:cNvPr id="3218" name="Text Box 146"/>
          <p:cNvSpPr txBox="1">
            <a:spLocks noChangeArrowheads="1"/>
          </p:cNvSpPr>
          <p:nvPr/>
        </p:nvSpPr>
        <p:spPr bwMode="auto">
          <a:xfrm>
            <a:off x="8839200" y="3810001"/>
            <a:ext cx="3417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3300"/>
                </a:solidFill>
              </a:rPr>
              <a:t>22</a:t>
            </a:r>
          </a:p>
        </p:txBody>
      </p:sp>
      <p:pic>
        <p:nvPicPr>
          <p:cNvPr id="3220" name="Picture 148" descr="Digit 1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61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4" grpId="0"/>
      <p:bldP spid="3206" grpId="0"/>
      <p:bldP spid="3207" grpId="0" animBg="1"/>
      <p:bldP spid="3208" grpId="0" animBg="1"/>
      <p:bldP spid="3209" grpId="0" animBg="1"/>
      <p:bldP spid="3210" grpId="0" animBg="1"/>
      <p:bldP spid="3211" grpId="0" animBg="1"/>
      <p:bldP spid="3212" grpId="0" animBg="1"/>
      <p:bldP spid="3213" grpId="0" animBg="1"/>
      <p:bldP spid="3214" grpId="0" animBg="1"/>
      <p:bldP spid="3215" grpId="0"/>
      <p:bldP spid="3216" grpId="0"/>
      <p:bldP spid="3217" grpId="0"/>
      <p:bldP spid="3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00" name="Group 8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076959159"/>
              </p:ext>
            </p:extLst>
          </p:nvPr>
        </p:nvGraphicFramePr>
        <p:xfrm>
          <a:off x="1981200" y="304800"/>
          <a:ext cx="8229600" cy="601027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76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088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Đặc</a:t>
                      </a:r>
                      <a:endParaRPr kumimoji="0" lang="en-US" sz="2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Điểm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Nhiệt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độ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Lượng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mưa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(mm)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1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Biên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độ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nhiệt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Thời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kì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t</a:t>
                      </a:r>
                      <a:r>
                        <a:rPr kumimoji="0" lang="en-US" sz="20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o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tăng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cao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Nhiệt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độ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TB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Số tháng có mưa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Số tháng không mưa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Tổng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lượng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mưa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6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Ma-la-can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Cooper" pitchFamily="2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Cooper" pitchFamily="2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Cooper" pitchFamily="2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Cooper" pitchFamily="2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Cooper" pitchFamily="2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Cooper" pitchFamily="2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5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Gia-mê-na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Cooper" pitchFamily="2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Cooper" pitchFamily="2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Cooper" pitchFamily="2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Cooper" pitchFamily="2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Cooper" pitchFamily="2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Cooper" pitchFamily="2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5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Kết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luận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Cooper" pitchFamily="2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Cooper" pitchFamily="2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Cooper" pitchFamily="2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Cooper" pitchFamily="2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Cooper" pitchFamily="2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Cooper" pitchFamily="2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954" name="Text Box 42"/>
          <p:cNvSpPr txBox="1">
            <a:spLocks noChangeArrowheads="1"/>
          </p:cNvSpPr>
          <p:nvPr/>
        </p:nvSpPr>
        <p:spPr bwMode="auto">
          <a:xfrm>
            <a:off x="3200400" y="2590801"/>
            <a:ext cx="1143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25</a:t>
            </a:r>
            <a:r>
              <a:rPr lang="en-US" sz="2000" baseline="30000" dirty="0"/>
              <a:t>o </a:t>
            </a:r>
            <a:r>
              <a:rPr lang="en-US" sz="2000" dirty="0"/>
              <a:t>– 28</a:t>
            </a:r>
            <a:r>
              <a:rPr lang="en-US" sz="2000" baseline="30000" dirty="0"/>
              <a:t>0</a:t>
            </a:r>
            <a:endParaRPr lang="en-US" sz="2000" dirty="0"/>
          </a:p>
          <a:p>
            <a:pPr algn="ctr">
              <a:spcBef>
                <a:spcPct val="50000"/>
              </a:spcBef>
            </a:pPr>
            <a:r>
              <a:rPr lang="en-US" sz="2000" dirty="0"/>
              <a:t>3</a:t>
            </a:r>
            <a:r>
              <a:rPr lang="en-US" sz="2000" baseline="30000" dirty="0"/>
              <a:t>0</a:t>
            </a:r>
            <a:r>
              <a:rPr lang="en-US" sz="2000" dirty="0"/>
              <a:t>c</a:t>
            </a:r>
          </a:p>
        </p:txBody>
      </p:sp>
      <p:sp>
        <p:nvSpPr>
          <p:cNvPr id="38955" name="Text Box 43"/>
          <p:cNvSpPr txBox="1">
            <a:spLocks noChangeArrowheads="1"/>
          </p:cNvSpPr>
          <p:nvPr/>
        </p:nvSpPr>
        <p:spPr bwMode="auto">
          <a:xfrm>
            <a:off x="4267200" y="2438401"/>
            <a:ext cx="1295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/>
              <a:t>Thời kì 1 tháng 3-4</a:t>
            </a:r>
          </a:p>
          <a:p>
            <a:pPr algn="ctr"/>
            <a:r>
              <a:rPr lang="en-US" sz="2000"/>
              <a:t>Thời kì 2</a:t>
            </a:r>
          </a:p>
          <a:p>
            <a:pPr algn="ctr"/>
            <a:r>
              <a:rPr lang="en-US" sz="2000"/>
              <a:t>10-11</a:t>
            </a:r>
          </a:p>
        </p:txBody>
      </p:sp>
      <p:sp>
        <p:nvSpPr>
          <p:cNvPr id="38956" name="Text Box 44"/>
          <p:cNvSpPr txBox="1">
            <a:spLocks noChangeArrowheads="1"/>
          </p:cNvSpPr>
          <p:nvPr/>
        </p:nvSpPr>
        <p:spPr bwMode="auto">
          <a:xfrm>
            <a:off x="5715000" y="2743200"/>
            <a:ext cx="9906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</a:rPr>
              <a:t>26,5</a:t>
            </a:r>
            <a:r>
              <a:rPr lang="en-US" baseline="30000" dirty="0">
                <a:solidFill>
                  <a:srgbClr val="FF3300"/>
                </a:solidFill>
              </a:rPr>
              <a:t>0</a:t>
            </a:r>
            <a:r>
              <a:rPr lang="en-US" dirty="0">
                <a:solidFill>
                  <a:srgbClr val="FF3300"/>
                </a:solidFill>
              </a:rPr>
              <a:t>c</a:t>
            </a:r>
          </a:p>
          <a:p>
            <a:pPr algn="ctr">
              <a:spcBef>
                <a:spcPct val="50000"/>
              </a:spcBef>
            </a:pP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8957" name="Text Box 45"/>
          <p:cNvSpPr txBox="1">
            <a:spLocks noChangeArrowheads="1"/>
          </p:cNvSpPr>
          <p:nvPr/>
        </p:nvSpPr>
        <p:spPr bwMode="auto">
          <a:xfrm>
            <a:off x="6629400" y="2362201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9 Tháng Tập trung từ 5-10</a:t>
            </a:r>
          </a:p>
        </p:txBody>
      </p:sp>
      <p:sp>
        <p:nvSpPr>
          <p:cNvPr id="38958" name="Text Box 46"/>
          <p:cNvSpPr txBox="1">
            <a:spLocks noChangeArrowheads="1"/>
          </p:cNvSpPr>
          <p:nvPr/>
        </p:nvSpPr>
        <p:spPr bwMode="auto">
          <a:xfrm>
            <a:off x="7848600" y="2362201"/>
            <a:ext cx="1143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3 Tháng Tháng 12;1;2</a:t>
            </a:r>
          </a:p>
        </p:txBody>
      </p:sp>
      <p:sp>
        <p:nvSpPr>
          <p:cNvPr id="38961" name="Text Box 49"/>
          <p:cNvSpPr txBox="1">
            <a:spLocks noChangeArrowheads="1"/>
          </p:cNvSpPr>
          <p:nvPr/>
        </p:nvSpPr>
        <p:spPr bwMode="auto">
          <a:xfrm>
            <a:off x="5562600" y="3962400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</a:rPr>
              <a:t>28</a:t>
            </a:r>
            <a:r>
              <a:rPr lang="en-US" baseline="30000" dirty="0">
                <a:solidFill>
                  <a:srgbClr val="FF3300"/>
                </a:solidFill>
              </a:rPr>
              <a:t>0</a:t>
            </a:r>
            <a:r>
              <a:rPr lang="en-US" dirty="0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38965" name="Text Box 53"/>
          <p:cNvSpPr txBox="1">
            <a:spLocks noChangeArrowheads="1"/>
          </p:cNvSpPr>
          <p:nvPr/>
        </p:nvSpPr>
        <p:spPr bwMode="auto">
          <a:xfrm>
            <a:off x="9280526" y="61198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VNI-Cooper" pitchFamily="2" charset="0"/>
            </a:endParaRPr>
          </a:p>
        </p:txBody>
      </p:sp>
      <p:sp>
        <p:nvSpPr>
          <p:cNvPr id="38966" name="Text Box 54"/>
          <p:cNvSpPr txBox="1">
            <a:spLocks noChangeArrowheads="1"/>
          </p:cNvSpPr>
          <p:nvPr/>
        </p:nvSpPr>
        <p:spPr bwMode="auto">
          <a:xfrm>
            <a:off x="9067800" y="2590801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/>
              <a:t>841mm </a:t>
            </a:r>
          </a:p>
        </p:txBody>
      </p:sp>
      <p:sp>
        <p:nvSpPr>
          <p:cNvPr id="38967" name="Text Box 55"/>
          <p:cNvSpPr txBox="1">
            <a:spLocks noChangeArrowheads="1"/>
          </p:cNvSpPr>
          <p:nvPr/>
        </p:nvSpPr>
        <p:spPr bwMode="auto">
          <a:xfrm>
            <a:off x="9067800" y="3808414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/>
              <a:t>647mm</a:t>
            </a:r>
          </a:p>
        </p:txBody>
      </p:sp>
      <p:sp>
        <p:nvSpPr>
          <p:cNvPr id="38974" name="Text Box 62"/>
          <p:cNvSpPr txBox="1">
            <a:spLocks noChangeArrowheads="1"/>
          </p:cNvSpPr>
          <p:nvPr/>
        </p:nvSpPr>
        <p:spPr bwMode="auto">
          <a:xfrm>
            <a:off x="3200400" y="3733801"/>
            <a:ext cx="1143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22</a:t>
            </a:r>
            <a:r>
              <a:rPr lang="en-US" sz="2000" baseline="30000"/>
              <a:t>o </a:t>
            </a:r>
            <a:r>
              <a:rPr lang="en-US" sz="2000"/>
              <a:t>– 34</a:t>
            </a:r>
            <a:r>
              <a:rPr lang="en-US" sz="2000" baseline="30000"/>
              <a:t>0</a:t>
            </a:r>
            <a:endParaRPr lang="en-US" sz="2000"/>
          </a:p>
          <a:p>
            <a:pPr algn="ctr">
              <a:spcBef>
                <a:spcPct val="50000"/>
              </a:spcBef>
            </a:pPr>
            <a:r>
              <a:rPr lang="en-US" sz="2000"/>
              <a:t>12</a:t>
            </a:r>
            <a:r>
              <a:rPr lang="en-US" sz="2000" baseline="30000"/>
              <a:t>0</a:t>
            </a:r>
            <a:r>
              <a:rPr lang="en-US" sz="2000"/>
              <a:t>c</a:t>
            </a:r>
          </a:p>
        </p:txBody>
      </p:sp>
      <p:sp>
        <p:nvSpPr>
          <p:cNvPr id="38975" name="Text Box 63"/>
          <p:cNvSpPr txBox="1">
            <a:spLocks noChangeArrowheads="1"/>
          </p:cNvSpPr>
          <p:nvPr/>
        </p:nvSpPr>
        <p:spPr bwMode="auto">
          <a:xfrm>
            <a:off x="4343400" y="3733801"/>
            <a:ext cx="1295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/>
              <a:t>Thời kì 1 tháng 4-5</a:t>
            </a:r>
          </a:p>
          <a:p>
            <a:pPr algn="ctr"/>
            <a:r>
              <a:rPr lang="en-US" sz="2000"/>
              <a:t>Thời kì 2</a:t>
            </a:r>
          </a:p>
          <a:p>
            <a:pPr algn="ctr"/>
            <a:r>
              <a:rPr lang="en-US" sz="2000"/>
              <a:t>8-9</a:t>
            </a:r>
          </a:p>
        </p:txBody>
      </p:sp>
      <p:sp>
        <p:nvSpPr>
          <p:cNvPr id="38977" name="Text Box 65"/>
          <p:cNvSpPr txBox="1">
            <a:spLocks noChangeArrowheads="1"/>
          </p:cNvSpPr>
          <p:nvPr/>
        </p:nvSpPr>
        <p:spPr bwMode="auto">
          <a:xfrm>
            <a:off x="6629400" y="3733801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7 Tháng Tập trung từ 5-9</a:t>
            </a:r>
          </a:p>
        </p:txBody>
      </p:sp>
      <p:sp>
        <p:nvSpPr>
          <p:cNvPr id="38978" name="Text Box 66"/>
          <p:cNvSpPr txBox="1">
            <a:spLocks noChangeArrowheads="1"/>
          </p:cNvSpPr>
          <p:nvPr/>
        </p:nvSpPr>
        <p:spPr bwMode="auto">
          <a:xfrm>
            <a:off x="7924800" y="3733801"/>
            <a:ext cx="1143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5 Tháng Tháng 11;12;1;2;3</a:t>
            </a:r>
          </a:p>
        </p:txBody>
      </p:sp>
      <p:sp>
        <p:nvSpPr>
          <p:cNvPr id="38994" name="Text Box 82"/>
          <p:cNvSpPr txBox="1">
            <a:spLocks noChangeArrowheads="1"/>
          </p:cNvSpPr>
          <p:nvPr/>
        </p:nvSpPr>
        <p:spPr bwMode="auto">
          <a:xfrm>
            <a:off x="3124200" y="5029201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/>
              <a:t>Tăng từ 3</a:t>
            </a:r>
            <a:r>
              <a:rPr lang="en-US" sz="2000" baseline="30000"/>
              <a:t>0</a:t>
            </a:r>
            <a:r>
              <a:rPr lang="en-US" sz="2000"/>
              <a:t>c – 12</a:t>
            </a:r>
            <a:r>
              <a:rPr lang="en-US" sz="2000" baseline="30000"/>
              <a:t>0</a:t>
            </a:r>
            <a:r>
              <a:rPr lang="en-US" sz="2000"/>
              <a:t>c</a:t>
            </a:r>
          </a:p>
        </p:txBody>
      </p:sp>
      <p:sp>
        <p:nvSpPr>
          <p:cNvPr id="38995" name="Text Box 83"/>
          <p:cNvSpPr txBox="1">
            <a:spLocks noChangeArrowheads="1"/>
          </p:cNvSpPr>
          <p:nvPr/>
        </p:nvSpPr>
        <p:spPr bwMode="auto">
          <a:xfrm>
            <a:off x="4343400" y="5029201"/>
            <a:ext cx="1371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/>
              <a:t>2 lần nhiệt độ tăng trong năm</a:t>
            </a:r>
          </a:p>
        </p:txBody>
      </p:sp>
      <p:sp>
        <p:nvSpPr>
          <p:cNvPr id="38996" name="Text Box 84"/>
          <p:cNvSpPr txBox="1">
            <a:spLocks noChangeArrowheads="1"/>
          </p:cNvSpPr>
          <p:nvPr/>
        </p:nvSpPr>
        <p:spPr bwMode="auto">
          <a:xfrm>
            <a:off x="5638800" y="5029201"/>
            <a:ext cx="106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 err="1"/>
              <a:t>Tăng</a:t>
            </a:r>
            <a:endParaRPr lang="en-US" sz="2000" dirty="0"/>
          </a:p>
        </p:txBody>
      </p:sp>
      <p:sp>
        <p:nvSpPr>
          <p:cNvPr id="38997" name="Text Box 85"/>
          <p:cNvSpPr txBox="1">
            <a:spLocks noChangeArrowheads="1"/>
          </p:cNvSpPr>
          <p:nvPr/>
        </p:nvSpPr>
        <p:spPr bwMode="auto">
          <a:xfrm>
            <a:off x="6705600" y="5029201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/>
              <a:t>Giảm dần từ 9-7 tháng</a:t>
            </a:r>
          </a:p>
        </p:txBody>
      </p:sp>
      <p:sp>
        <p:nvSpPr>
          <p:cNvPr id="38998" name="Text Box 86"/>
          <p:cNvSpPr txBox="1">
            <a:spLocks noChangeArrowheads="1"/>
          </p:cNvSpPr>
          <p:nvPr/>
        </p:nvSpPr>
        <p:spPr bwMode="auto">
          <a:xfrm>
            <a:off x="7924800" y="5105401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/>
              <a:t>Tăng lên từ 3-9 tháng</a:t>
            </a:r>
          </a:p>
        </p:txBody>
      </p:sp>
      <p:sp>
        <p:nvSpPr>
          <p:cNvPr id="38999" name="Text Box 87"/>
          <p:cNvSpPr txBox="1">
            <a:spLocks noChangeArrowheads="1"/>
          </p:cNvSpPr>
          <p:nvPr/>
        </p:nvSpPr>
        <p:spPr bwMode="auto">
          <a:xfrm>
            <a:off x="9144000" y="5105401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/>
              <a:t>Giảm</a:t>
            </a:r>
          </a:p>
        </p:txBody>
      </p:sp>
    </p:spTree>
    <p:extLst>
      <p:ext uri="{BB962C8B-B14F-4D97-AF65-F5344CB8AC3E}">
        <p14:creationId xmlns:p14="http://schemas.microsoft.com/office/powerpoint/2010/main" val="404353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8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8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8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54" grpId="0"/>
      <p:bldP spid="38955" grpId="0"/>
      <p:bldP spid="38956" grpId="0"/>
      <p:bldP spid="38957" grpId="0"/>
      <p:bldP spid="38958" grpId="0"/>
      <p:bldP spid="38961" grpId="0"/>
      <p:bldP spid="38966" grpId="0"/>
      <p:bldP spid="38967" grpId="0"/>
      <p:bldP spid="38974" grpId="0"/>
      <p:bldP spid="38975" grpId="0"/>
      <p:bldP spid="38977" grpId="0"/>
      <p:bldP spid="38978" grpId="0"/>
      <p:bldP spid="38994" grpId="0"/>
      <p:bldP spid="38995" grpId="0"/>
      <p:bldP spid="38996" grpId="0"/>
      <p:bldP spid="38997" grpId="0"/>
      <p:bldP spid="38998" grpId="0"/>
      <p:bldP spid="389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CED271-B085-8A44-A7BF-65ECAD0D7696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67226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1466</TotalTime>
  <Words>179</Words>
  <Application>Microsoft Macintosh PowerPoint</Application>
  <PresentationFormat>Widescreen</PresentationFormat>
  <Paragraphs>49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VNI-Cooper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17</cp:revision>
  <dcterms:created xsi:type="dcterms:W3CDTF">2019-08-16T05:38:16Z</dcterms:created>
  <dcterms:modified xsi:type="dcterms:W3CDTF">2021-09-25T06:21:40Z</dcterms:modified>
</cp:coreProperties>
</file>