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97" r:id="rId3"/>
    <p:sldId id="296" r:id="rId4"/>
    <p:sldId id="264" r:id="rId5"/>
    <p:sldId id="263" r:id="rId6"/>
    <p:sldId id="286" r:id="rId7"/>
    <p:sldId id="288" r:id="rId8"/>
    <p:sldId id="285" r:id="rId9"/>
    <p:sldId id="284" r:id="rId10"/>
    <p:sldId id="283" r:id="rId11"/>
    <p:sldId id="282" r:id="rId12"/>
    <p:sldId id="289" r:id="rId13"/>
    <p:sldId id="290" r:id="rId14"/>
    <p:sldId id="291" r:id="rId15"/>
    <p:sldId id="281" r:id="rId16"/>
    <p:sldId id="280" r:id="rId17"/>
    <p:sldId id="29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EB38E1-3E0F-4826-8209-2D7A9C96DD44}">
          <p14:sldIdLst>
            <p14:sldId id="257"/>
          </p14:sldIdLst>
        </p14:section>
        <p14:section name="Khởi động" id="{1FD668D7-48E1-4D59-80AD-F80043CD6B26}">
          <p14:sldIdLst>
            <p14:sldId id="297"/>
            <p14:sldId id="296"/>
            <p14:sldId id="264"/>
            <p14:sldId id="263"/>
          </p14:sldIdLst>
        </p14:section>
        <p14:section name="Hình thành kiến thức" id="{7193BFA0-36B5-457F-9A36-2D66F6E07D7B}">
          <p14:sldIdLst>
            <p14:sldId id="286"/>
            <p14:sldId id="288"/>
            <p14:sldId id="285"/>
          </p14:sldIdLst>
        </p14:section>
        <p14:section name="Luyện tập" id="{B1270CCB-2EB6-458F-A561-FACF6B991226}">
          <p14:sldIdLst>
            <p14:sldId id="284"/>
            <p14:sldId id="283"/>
            <p14:sldId id="282"/>
            <p14:sldId id="289"/>
            <p14:sldId id="290"/>
            <p14:sldId id="291"/>
          </p14:sldIdLst>
        </p14:section>
        <p14:section name="Hđ vận dụng" id="{56758F80-B413-497B-A93C-FB335C3C5616}">
          <p14:sldIdLst>
            <p14:sldId id="281"/>
            <p14:sldId id="280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0C292-E240-4710-8AB1-5383F63B134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C07C-EFE9-4B6E-A474-F83A26CE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F27C09E-E77A-49CB-BA3A-862DA502435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467F4CD-BC9E-41C8-90AF-715D93934E53}" type="slidenum">
              <a:rPr lang="en-US" altLang="en-US" sz="1200">
                <a:latin typeface=".VnTime" pitchFamily="34" charset="0"/>
              </a:rPr>
              <a:pPr algn="r"/>
              <a:t>1</a:t>
            </a:fld>
            <a:endParaRPr lang="en-US" altLang="en-US" sz="1200">
              <a:latin typeface=".VnTime" pitchFamily="34" charset="0"/>
            </a:endParaRPr>
          </a:p>
        </p:txBody>
      </p:sp>
      <p:sp>
        <p:nvSpPr>
          <p:cNvPr id="410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08EE4EB-4410-490F-B90C-2432BB21A9CE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9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7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7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8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3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4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2A91-C70E-40E4-BDB3-73C599F09D2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9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3" descr="slgg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45720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en-US" sz="3200" b="1" i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076" name="Text Box 21"/>
          <p:cNvSpPr txBox="1">
            <a:spLocks noChangeArrowheads="1"/>
          </p:cNvSpPr>
          <p:nvPr/>
        </p:nvSpPr>
        <p:spPr bwMode="auto">
          <a:xfrm>
            <a:off x="762000" y="2400300"/>
            <a:ext cx="670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.VnTime" pitchFamily="34" charset="0"/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533400" y="857250"/>
            <a:ext cx="5562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CHÀO MỪNG </a:t>
            </a:r>
            <a:r>
              <a:rPr lang="en-US" altLang="en-US" sz="3600" b="1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CÁC THẦY CÔ GIÁO VÀ CÁC EM </a:t>
            </a:r>
            <a:r>
              <a:rPr lang="en-US" altLang="en-US" sz="3600" b="1" dirty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ĐẾN VỚI TIẾT HỌC HÔM NAY</a:t>
            </a:r>
          </a:p>
          <a:p>
            <a:pPr algn="ctr" eaLnBrk="1" hangingPunct="1"/>
            <a:endParaRPr lang="en-US" altLang="en-US" sz="3600" b="1" dirty="0">
              <a:solidFill>
                <a:srgbClr val="1408F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22983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2950"/>
            <a:ext cx="70580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371600" y="285750"/>
            <a:ext cx="5562600" cy="18288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57175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Nam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hóm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hỉnh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“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94335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     Nam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417195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8200" y="4248150"/>
            <a:ext cx="381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3.1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76350"/>
            <a:ext cx="52337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333375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-9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30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0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-21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2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14350"/>
            <a:ext cx="79248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1</a:t>
            </a: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3.2.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 sử dụng số nguyên âm dể diễn tả lại ý nghĩa của các câu sau đây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Độ sâu trung bình của vịnh Thái Lan khoảng 45m và độ sâu lớn nhất là 80m dưới mực nước biển.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Mùa đông ở Siberia (Nga) dài và khắc nghiệt, với nhiệt độ trung bình tháng 1 là 25</a:t>
            </a:r>
            <a:r>
              <a:rPr lang="nl-NL" sz="2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 dưới 0</a:t>
            </a:r>
            <a:r>
              <a:rPr lang="nl-NL" sz="2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Năm 2012, núi lửa Harve (Bắc New Zealand) phun ra cột tro từ độ sâu 700m dưới mực nước biển.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4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85800" y="514350"/>
            <a:ext cx="8001000" cy="43434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971550"/>
            <a:ext cx="7239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nl-NL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 trung bình của vịnh Thái Lan </a:t>
            </a:r>
            <a:r>
              <a:rPr lang="nl-NL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 </a:t>
            </a:r>
          </a:p>
          <a:p>
            <a:r>
              <a:rPr lang="nl-NL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45m và độ cao thấp nhất là -80m.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Mùa đông ở Siberia (Nga) dài và khắc nghiệt, với nhiệt độ trung bình tháng 1 </a:t>
            </a:r>
            <a:r>
              <a:rPr lang="nl-NL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 </a:t>
            </a:r>
          </a:p>
          <a:p>
            <a:r>
              <a:rPr lang="nl-NL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nl-NL" sz="28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Năm 2012, núi lửa Harve (Bắc New Zealand) phun ra cột tro từ độ cao -700m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1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33350"/>
            <a:ext cx="5867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 2</a:t>
            </a:r>
          </a:p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M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+160 000…”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-4 000 000…”</a:t>
            </a:r>
          </a:p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1496"/>
            <a:ext cx="247902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and Round Single Corner Rectangle 1"/>
          <p:cNvSpPr/>
          <p:nvPr/>
        </p:nvSpPr>
        <p:spPr>
          <a:xfrm>
            <a:off x="1143000" y="895350"/>
            <a:ext cx="6934200" cy="2971800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+160 000”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160 000.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-4 000 000…”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4 000 000.</a:t>
            </a: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381250" y="742950"/>
            <a:ext cx="4114800" cy="6096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833086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Ôn tập lại kiến thức về số nguyên, cách đọc số nguyên âm,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Đọc trước phần 2: Thứ tự trong tập hợp số nguyên.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Làm bài tập 3.1; 3.2/SBT/48.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96215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 30. Bài 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b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Tập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123950"/>
            <a:ext cx="5399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III: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4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11408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202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220.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nói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rõ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ẩn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hữu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050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838200" y="162019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6" name="Flowchart: Alternate Process 45"/>
          <p:cNvSpPr/>
          <p:nvPr/>
        </p:nvSpPr>
        <p:spPr>
          <a:xfrm>
            <a:off x="1371952" y="1657350"/>
            <a:ext cx="5867049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36780" y="2136296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3" name="Flowchart: Alternate Process 52"/>
          <p:cNvSpPr/>
          <p:nvPr/>
        </p:nvSpPr>
        <p:spPr>
          <a:xfrm>
            <a:off x="1371950" y="2129987"/>
            <a:ext cx="70862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14.Phép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38200" y="367759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6" name="Oval 55"/>
          <p:cNvSpPr/>
          <p:nvPr/>
        </p:nvSpPr>
        <p:spPr>
          <a:xfrm>
            <a:off x="805607" y="264795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7" name="Oval 56"/>
          <p:cNvSpPr/>
          <p:nvPr/>
        </p:nvSpPr>
        <p:spPr>
          <a:xfrm>
            <a:off x="805607" y="318135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8" name="Flowchart: Alternate Process 57"/>
          <p:cNvSpPr/>
          <p:nvPr/>
        </p:nvSpPr>
        <p:spPr>
          <a:xfrm>
            <a:off x="1371952" y="2647950"/>
            <a:ext cx="44954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15.Quy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ngoặc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59782" y="666750"/>
            <a:ext cx="7098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0" name="Flowchart: Alternate Process 59"/>
          <p:cNvSpPr/>
          <p:nvPr/>
        </p:nvSpPr>
        <p:spPr>
          <a:xfrm>
            <a:off x="1371950" y="3181350"/>
            <a:ext cx="60956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16.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Flowchart: Alternate Process 60"/>
          <p:cNvSpPr/>
          <p:nvPr/>
        </p:nvSpPr>
        <p:spPr>
          <a:xfrm>
            <a:off x="1399661" y="3707031"/>
            <a:ext cx="6857650" cy="78466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16. </a:t>
            </a:r>
            <a:r>
              <a:rPr lang="en-US" sz="280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47" grpId="0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742950" y="2647950"/>
            <a:ext cx="7258050" cy="2000250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3.1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3.2,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 hay 10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“-”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đằng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đời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676400" y="2714625"/>
            <a:ext cx="7086600" cy="169545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3.1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3.2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0"/>
            <a:ext cx="2819400" cy="257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8588"/>
            <a:ext cx="3575332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65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1. </a:t>
            </a:r>
            <a:r>
              <a:rPr lang="en-US" sz="2800" dirty="0" err="1">
                <a:solidFill>
                  <a:schemeClr val="bg1"/>
                </a:solidFill>
              </a:rPr>
              <a:t>Làm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nguyên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âm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57200" y="990600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HĐ1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3069" y="971550"/>
            <a:ext cx="7652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-3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3”.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 3.1, H3.2?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57200" y="1925657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0621" y="1905803"/>
            <a:ext cx="4570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“-”,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3.3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885950"/>
            <a:ext cx="23145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5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/>
          <p:cNvSpPr/>
          <p:nvPr/>
        </p:nvSpPr>
        <p:spPr>
          <a:xfrm>
            <a:off x="0" y="2443734"/>
            <a:ext cx="8641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990600" y="1428750"/>
            <a:ext cx="7552563" cy="2514600"/>
          </a:xfrm>
          <a:prstGeom prst="wedge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tự nhiên (khác 0) 1; 2; 3; 4 ...còn được gọi là các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-1; -2; -3; ...gọi là các số nguyên 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-Tập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 số nguyên kí hiệu là Z, gồm các số nguyên âm, số 0, số nguyên </a:t>
            </a:r>
            <a:r>
              <a:rPr lang="nl-NL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dương.</a:t>
            </a:r>
          </a:p>
          <a:p>
            <a:pPr marL="457200" indent="-457200">
              <a:buFontTx/>
              <a:buChar char="-"/>
            </a:pPr>
            <a:r>
              <a:rPr lang="nl-NL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 = {...; -4; -3; -2; -1; 0; 1; 2; 3; 4; ...}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32054" y="209550"/>
            <a:ext cx="5663946" cy="10668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HĐ 2</a:t>
            </a:r>
            <a:r>
              <a:rPr lang="en-US" sz="2800">
                <a:solidFill>
                  <a:schemeClr val="bg1"/>
                </a:solidFill>
              </a:rPr>
              <a:t>. </a:t>
            </a:r>
            <a:r>
              <a:rPr lang="en-US" sz="2000">
                <a:solidFill>
                  <a:schemeClr val="bg1"/>
                </a:solidFill>
              </a:rPr>
              <a:t>Độ cao TB của thềm LĐ VN Là -65m 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Độ cao của đáy vịnh Cam Ranh là -30m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07" y="-285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16908" y="1200150"/>
            <a:ext cx="7353301" cy="32004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5718" y="928122"/>
            <a:ext cx="65956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Chú ý:</a:t>
            </a: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Số 0 không là số nguyên dương cũng không </a:t>
            </a:r>
            <a:r>
              <a:rPr lang="nl-NL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 số nguyên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Đôi khi ta còn viết thêm dấu “+” ngay trước một số nguyên dương. Chẳng hạn số 6 còn viết là +6.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381000" y="361950"/>
            <a:ext cx="2362200" cy="5334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825" y="895350"/>
            <a:ext cx="8117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5950"/>
            <a:ext cx="7543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946</Words>
  <Application>Microsoft Office PowerPoint</Application>
  <PresentationFormat>On-screen Show (16:9)</PresentationFormat>
  <Paragraphs>68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.VnTime</vt:lpstr>
      <vt:lpstr>Arial</vt:lpstr>
      <vt:lpstr>Calibri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3.1. Mỗi nhiệt kế sau chỉ bao nhiêu độ C?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MADE IN VIET 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HOANG MEN</cp:lastModifiedBy>
  <cp:revision>36</cp:revision>
  <dcterms:created xsi:type="dcterms:W3CDTF">2021-08-19T01:43:04Z</dcterms:created>
  <dcterms:modified xsi:type="dcterms:W3CDTF">2022-10-20T12:22:00Z</dcterms:modified>
</cp:coreProperties>
</file>