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6" r:id="rId3"/>
    <p:sldId id="267" r:id="rId4"/>
    <p:sldId id="257" r:id="rId5"/>
    <p:sldId id="260" r:id="rId6"/>
    <p:sldId id="295" r:id="rId7"/>
    <p:sldId id="269" r:id="rId8"/>
    <p:sldId id="285" r:id="rId9"/>
    <p:sldId id="297" r:id="rId10"/>
    <p:sldId id="288" r:id="rId11"/>
    <p:sldId id="290" r:id="rId12"/>
    <p:sldId id="291" r:id="rId13"/>
    <p:sldId id="292" r:id="rId14"/>
    <p:sldId id="289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63" autoAdjust="0"/>
    <p:restoredTop sz="94629" autoAdjust="0"/>
  </p:normalViewPr>
  <p:slideViewPr>
    <p:cSldViewPr snapToGrid="0">
      <p:cViewPr varScale="1">
        <p:scale>
          <a:sx n="53" d="100"/>
          <a:sy n="53" d="100"/>
        </p:scale>
        <p:origin x="1212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63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90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8126-957E-456B-A713-55B9F85CA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64C3A-88B6-4634-9119-6BBD60F4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CF0F-7A28-4E89-8649-EA96E63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956D-9212-4285-9E8A-53BA5DA7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3237-1755-403F-92F4-524785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509AE-84AC-4742-979C-3BC308C5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114DD-870D-4830-8FC9-344D9639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3DDB3-1532-45CD-B361-DFE97386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" y="1"/>
            <a:ext cx="14630400" cy="690977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79"/>
          </a:p>
        </p:txBody>
      </p:sp>
      <p:sp>
        <p:nvSpPr>
          <p:cNvPr id="7" name="矩形 6"/>
          <p:cNvSpPr/>
          <p:nvPr userDrawn="1"/>
        </p:nvSpPr>
        <p:spPr>
          <a:xfrm>
            <a:off x="1" y="4018954"/>
            <a:ext cx="14630400" cy="2766749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7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69" y="4411415"/>
            <a:ext cx="1641560" cy="9821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593" y="3489546"/>
            <a:ext cx="2922331" cy="174847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" y="6785702"/>
            <a:ext cx="14630400" cy="144389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79"/>
          </a:p>
        </p:txBody>
      </p:sp>
      <p:sp>
        <p:nvSpPr>
          <p:cNvPr id="11" name="矩形 10"/>
          <p:cNvSpPr/>
          <p:nvPr userDrawn="1"/>
        </p:nvSpPr>
        <p:spPr>
          <a:xfrm>
            <a:off x="1" y="6446521"/>
            <a:ext cx="14630400" cy="639529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7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151" y="264406"/>
            <a:ext cx="9271088" cy="72446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60" y="6785705"/>
            <a:ext cx="4473183" cy="8629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33" y="6785704"/>
            <a:ext cx="4473183" cy="8629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74" y="538554"/>
            <a:ext cx="3199116" cy="19140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480" y="6452479"/>
            <a:ext cx="2372507" cy="15931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6860" y="5577660"/>
            <a:ext cx="1119360" cy="22992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557" y="5428219"/>
            <a:ext cx="1840587" cy="261028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2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738792" y="7470786"/>
            <a:ext cx="495118" cy="2184578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112020" y="7470786"/>
            <a:ext cx="495118" cy="1803247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70628" y="7470786"/>
            <a:ext cx="488657" cy="1803247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516750" y="7470786"/>
            <a:ext cx="484616" cy="3106399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943285" y="7470786"/>
            <a:ext cx="491079" cy="3770498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5494854" y="7470786"/>
            <a:ext cx="495118" cy="2184578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4790326" y="7470786"/>
            <a:ext cx="495118" cy="1803247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364756" y="7470786"/>
            <a:ext cx="488657" cy="1803247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042019" y="7470787"/>
            <a:ext cx="484616" cy="2601368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3764885" y="7470786"/>
            <a:ext cx="491079" cy="3770498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6149203" y="7470787"/>
            <a:ext cx="484616" cy="2601368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0326919" y="7470787"/>
            <a:ext cx="495118" cy="2184578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9700147" y="7470788"/>
            <a:ext cx="495118" cy="17929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3082981" y="7470789"/>
            <a:ext cx="495118" cy="1797590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2378453" y="7470787"/>
            <a:ext cx="495118" cy="1558913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0952884" y="7470787"/>
            <a:ext cx="488657" cy="1554024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1630146" y="7470788"/>
            <a:ext cx="484616" cy="2527772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8962274" y="7470788"/>
            <a:ext cx="491079" cy="2895157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8238970" y="7470787"/>
            <a:ext cx="495118" cy="1803247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6823724" y="7470788"/>
            <a:ext cx="488657" cy="1558914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7500987" y="7470788"/>
            <a:ext cx="484616" cy="2601368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263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4550" y="278141"/>
            <a:ext cx="910502" cy="831912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3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3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3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3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4549" y="1106354"/>
            <a:ext cx="14621303" cy="54850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3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3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3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39"/>
            </a:p>
          </p:txBody>
        </p:sp>
      </p:grpSp>
    </p:spTree>
    <p:extLst>
      <p:ext uri="{BB962C8B-B14F-4D97-AF65-F5344CB8AC3E}">
        <p14:creationId xmlns:p14="http://schemas.microsoft.com/office/powerpoint/2010/main" val="37655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  <p:sldLayoutId id="2147483675" r:id="rId8"/>
    <p:sldLayoutId id="2147483676" r:id="rId9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>
                <a:solidFill>
                  <a:srgbClr val="8F7A70"/>
                </a:solidFill>
                <a:latin typeface="SVN-Bariol" panose="02000506040000020003" pitchFamily="2" charset="0"/>
              </a:rPr>
              <a:t>Thử thách 1: </a:t>
            </a:r>
            <a:r>
              <a:rPr lang="en-US" sz="2900" dirty="0">
                <a:solidFill>
                  <a:srgbClr val="8F7A70"/>
                </a:solidFill>
                <a:latin typeface="SVN-Bariol" panose="02000506040000020003" pitchFamily="2" charset="0"/>
              </a:rPr>
              <a:t>Vẽ tam giác đều ABC có cạnh BC = 4,5cm</a:t>
            </a: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138232" y="2245361"/>
            <a:ext cx="3199220" cy="15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1"/>
            <a:ext cx="1811656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0" y="948405"/>
            <a:ext cx="1554480" cy="7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ĐỀU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710" y="5683186"/>
            <a:ext cx="6690168" cy="798653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7884" y="5204750"/>
              <a:ext cx="6364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1 – HÌNH TAM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20101" y="6921500"/>
            <a:ext cx="26415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: Nguyễn Thị Hạ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Trong các hình dưới dây (H.4.1), hình nào là tam giác đều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6015808" y="2468568"/>
            <a:ext cx="1824950" cy="1524642"/>
          </a:xfrm>
          <a:prstGeom prst="triangle">
            <a:avLst/>
          </a:prstGeom>
          <a:solidFill>
            <a:srgbClr val="165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133703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1. HÌNH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19" grpId="1" animBg="1"/>
      <p:bldP spid="22" grpId="0" animBg="1"/>
      <p:bldP spid="23" grpId="0" animBg="1"/>
      <p:bldP spid="20" grpId="0"/>
      <p:bldP spid="25" grpId="0"/>
      <p:bldP spid="2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Sử 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1373" y="4800600"/>
            <a:ext cx="88738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zh-C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en-US" altLang="zh-C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zh-C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zh-C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altLang="zh-C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pPr marL="285750" indent="-285750" algn="l">
              <a:buFontTx/>
              <a:buChar char="-"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  <a:p>
            <a:pPr marL="285750" indent="-285750" algn="l">
              <a:buFontTx/>
              <a:buChar char="-"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7" name="Oval 26"/>
          <p:cNvSpPr/>
          <p:nvPr/>
        </p:nvSpPr>
        <p:spPr>
          <a:xfrm>
            <a:off x="1306790" y="4902086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6" grpId="0" build="allAtOnce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022147" y="2650644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4198316" y="3546336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4198316" y="4335104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4198316" y="5097416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36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ABy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b) Cách vẽ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10965383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alt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组合 558"/>
          <p:cNvGrpSpPr/>
          <p:nvPr/>
        </p:nvGrpSpPr>
        <p:grpSpPr>
          <a:xfrm>
            <a:off x="2073874" y="1843943"/>
            <a:ext cx="10546649" cy="4773844"/>
            <a:chOff x="899592" y="2355573"/>
            <a:chExt cx="7344816" cy="2945635"/>
          </a:xfrm>
        </p:grpSpPr>
        <p:grpSp>
          <p:nvGrpSpPr>
            <p:cNvPr id="560" name="组合 559"/>
            <p:cNvGrpSpPr/>
            <p:nvPr/>
          </p:nvGrpSpPr>
          <p:grpSpPr>
            <a:xfrm>
              <a:off x="899592" y="2355573"/>
              <a:ext cx="3213910" cy="1440160"/>
              <a:chOff x="1849115" y="2355573"/>
              <a:chExt cx="3213910" cy="1440160"/>
            </a:xfrm>
          </p:grpSpPr>
          <p:sp>
            <p:nvSpPr>
              <p:cNvPr id="576" name="五边形 1"/>
              <p:cNvSpPr/>
              <p:nvPr/>
            </p:nvSpPr>
            <p:spPr>
              <a:xfrm>
                <a:off x="1849115" y="2355573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" fmla="*/ 0 w 3213910"/>
                  <a:gd name="connsiteY0" fmla="*/ 0 h 1440160"/>
                  <a:gd name="connsiteX1" fmla="*/ 2702835 w 3213910"/>
                  <a:gd name="connsiteY1" fmla="*/ 0 h 1440160"/>
                  <a:gd name="connsiteX2" fmla="*/ 3213910 w 3213910"/>
                  <a:gd name="connsiteY2" fmla="*/ 707017 h 1440160"/>
                  <a:gd name="connsiteX3" fmla="*/ 2702835 w 3213910"/>
                  <a:gd name="connsiteY3" fmla="*/ 1440160 h 1440160"/>
                  <a:gd name="connsiteX4" fmla="*/ 0 w 3213910"/>
                  <a:gd name="connsiteY4" fmla="*/ 1440160 h 1440160"/>
                  <a:gd name="connsiteX5" fmla="*/ 0 w 3213910"/>
                  <a:gd name="connsiteY5" fmla="*/ 0 h 144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DCEAF">
                      <a:lumMod val="60000"/>
                      <a:lumOff val="40000"/>
                    </a:srgbClr>
                  </a:gs>
                  <a:gs pos="71000">
                    <a:srgbClr val="5DCEAF">
                      <a:lumMod val="75000"/>
                    </a:srgbClr>
                  </a:gs>
                  <a:gs pos="97000">
                    <a:srgbClr val="5DCEAF">
                      <a:lumMod val="50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77" name="矩形 576"/>
              <p:cNvSpPr/>
              <p:nvPr/>
            </p:nvSpPr>
            <p:spPr>
              <a:xfrm>
                <a:off x="1953942" y="2434045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1" name="组合 560"/>
            <p:cNvGrpSpPr/>
            <p:nvPr/>
          </p:nvGrpSpPr>
          <p:grpSpPr>
            <a:xfrm>
              <a:off x="5030498" y="2355573"/>
              <a:ext cx="3213910" cy="1440160"/>
              <a:chOff x="5980021" y="2355573"/>
              <a:chExt cx="3213910" cy="1440160"/>
            </a:xfrm>
          </p:grpSpPr>
          <p:sp>
            <p:nvSpPr>
              <p:cNvPr id="574" name="五边形 1"/>
              <p:cNvSpPr/>
              <p:nvPr/>
            </p:nvSpPr>
            <p:spPr>
              <a:xfrm flipH="1">
                <a:off x="5980021" y="2355573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" fmla="*/ 0 w 3213910"/>
                  <a:gd name="connsiteY0" fmla="*/ 0 h 1440160"/>
                  <a:gd name="connsiteX1" fmla="*/ 2702835 w 3213910"/>
                  <a:gd name="connsiteY1" fmla="*/ 0 h 1440160"/>
                  <a:gd name="connsiteX2" fmla="*/ 3213910 w 3213910"/>
                  <a:gd name="connsiteY2" fmla="*/ 707017 h 1440160"/>
                  <a:gd name="connsiteX3" fmla="*/ 2702835 w 3213910"/>
                  <a:gd name="connsiteY3" fmla="*/ 1440160 h 1440160"/>
                  <a:gd name="connsiteX4" fmla="*/ 0 w 3213910"/>
                  <a:gd name="connsiteY4" fmla="*/ 1440160 h 1440160"/>
                  <a:gd name="connsiteX5" fmla="*/ 0 w 3213910"/>
                  <a:gd name="connsiteY5" fmla="*/ 0 h 144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71000">
                    <a:srgbClr val="F79646"/>
                  </a:gs>
                  <a:gs pos="97000">
                    <a:srgbClr val="F28416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75" name="矩形 574"/>
              <p:cNvSpPr/>
              <p:nvPr/>
            </p:nvSpPr>
            <p:spPr>
              <a:xfrm>
                <a:off x="6603560" y="2434045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2" name="组合 561"/>
            <p:cNvGrpSpPr/>
            <p:nvPr/>
          </p:nvGrpSpPr>
          <p:grpSpPr>
            <a:xfrm>
              <a:off x="899592" y="3861048"/>
              <a:ext cx="3213910" cy="1440160"/>
              <a:chOff x="1849115" y="3861048"/>
              <a:chExt cx="3213910" cy="1440160"/>
            </a:xfrm>
          </p:grpSpPr>
          <p:sp>
            <p:nvSpPr>
              <p:cNvPr id="572" name="五边形 1"/>
              <p:cNvSpPr/>
              <p:nvPr/>
            </p:nvSpPr>
            <p:spPr>
              <a:xfrm>
                <a:off x="1849115" y="3861048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" fmla="*/ 0 w 3213910"/>
                  <a:gd name="connsiteY0" fmla="*/ 0 h 1440160"/>
                  <a:gd name="connsiteX1" fmla="*/ 2702835 w 3213910"/>
                  <a:gd name="connsiteY1" fmla="*/ 0 h 1440160"/>
                  <a:gd name="connsiteX2" fmla="*/ 3213910 w 3213910"/>
                  <a:gd name="connsiteY2" fmla="*/ 707017 h 1440160"/>
                  <a:gd name="connsiteX3" fmla="*/ 2702835 w 3213910"/>
                  <a:gd name="connsiteY3" fmla="*/ 1440160 h 1440160"/>
                  <a:gd name="connsiteX4" fmla="*/ 0 w 3213910"/>
                  <a:gd name="connsiteY4" fmla="*/ 1440160 h 1440160"/>
                  <a:gd name="connsiteX5" fmla="*/ 0 w 3213910"/>
                  <a:gd name="connsiteY5" fmla="*/ 0 h 144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8E53B"/>
                  </a:gs>
                  <a:gs pos="70000">
                    <a:srgbClr val="A1B90F"/>
                  </a:gs>
                  <a:gs pos="97000">
                    <a:srgbClr val="6FA808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73" name="矩形 572"/>
              <p:cNvSpPr/>
              <p:nvPr/>
            </p:nvSpPr>
            <p:spPr>
              <a:xfrm>
                <a:off x="1953942" y="3936126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3" name="组合 562"/>
            <p:cNvGrpSpPr/>
            <p:nvPr/>
          </p:nvGrpSpPr>
          <p:grpSpPr>
            <a:xfrm>
              <a:off x="5030498" y="3861048"/>
              <a:ext cx="3213910" cy="1440160"/>
              <a:chOff x="5980021" y="3861048"/>
              <a:chExt cx="3213910" cy="1440160"/>
            </a:xfrm>
          </p:grpSpPr>
          <p:sp>
            <p:nvSpPr>
              <p:cNvPr id="570" name="五边形 1"/>
              <p:cNvSpPr/>
              <p:nvPr/>
            </p:nvSpPr>
            <p:spPr>
              <a:xfrm flipH="1">
                <a:off x="5980021" y="3861048"/>
                <a:ext cx="3213910" cy="1440160"/>
              </a:xfrm>
              <a:custGeom>
                <a:avLst/>
                <a:gdLst>
                  <a:gd name="connsiteX0" fmla="*/ 0 w 3096344"/>
                  <a:gd name="connsiteY0" fmla="*/ 0 h 1440160"/>
                  <a:gd name="connsiteX1" fmla="*/ 2702835 w 3096344"/>
                  <a:gd name="connsiteY1" fmla="*/ 0 h 1440160"/>
                  <a:gd name="connsiteX2" fmla="*/ 3096344 w 3096344"/>
                  <a:gd name="connsiteY2" fmla="*/ 720080 h 1440160"/>
                  <a:gd name="connsiteX3" fmla="*/ 2702835 w 3096344"/>
                  <a:gd name="connsiteY3" fmla="*/ 1440160 h 1440160"/>
                  <a:gd name="connsiteX4" fmla="*/ 0 w 3096344"/>
                  <a:gd name="connsiteY4" fmla="*/ 1440160 h 1440160"/>
                  <a:gd name="connsiteX5" fmla="*/ 0 w 3096344"/>
                  <a:gd name="connsiteY5" fmla="*/ 0 h 1440160"/>
                  <a:gd name="connsiteX0" fmla="*/ 0 w 3213910"/>
                  <a:gd name="connsiteY0" fmla="*/ 0 h 1440160"/>
                  <a:gd name="connsiteX1" fmla="*/ 2702835 w 3213910"/>
                  <a:gd name="connsiteY1" fmla="*/ 0 h 1440160"/>
                  <a:gd name="connsiteX2" fmla="*/ 3213910 w 3213910"/>
                  <a:gd name="connsiteY2" fmla="*/ 707017 h 1440160"/>
                  <a:gd name="connsiteX3" fmla="*/ 2702835 w 3213910"/>
                  <a:gd name="connsiteY3" fmla="*/ 1440160 h 1440160"/>
                  <a:gd name="connsiteX4" fmla="*/ 0 w 3213910"/>
                  <a:gd name="connsiteY4" fmla="*/ 1440160 h 1440160"/>
                  <a:gd name="connsiteX5" fmla="*/ 0 w 3213910"/>
                  <a:gd name="connsiteY5" fmla="*/ 0 h 144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3910" h="1440160">
                    <a:moveTo>
                      <a:pt x="0" y="0"/>
                    </a:moveTo>
                    <a:lnTo>
                      <a:pt x="2702835" y="0"/>
                    </a:lnTo>
                    <a:lnTo>
                      <a:pt x="3213910" y="707017"/>
                    </a:lnTo>
                    <a:lnTo>
                      <a:pt x="2702835" y="1440160"/>
                    </a:lnTo>
                    <a:lnTo>
                      <a:pt x="0" y="14401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7D3FF"/>
                  </a:gs>
                  <a:gs pos="48000">
                    <a:srgbClr val="4BACC6"/>
                  </a:gs>
                  <a:gs pos="97000">
                    <a:srgbClr val="4BACC6">
                      <a:lumMod val="7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71" name="矩形 570"/>
              <p:cNvSpPr/>
              <p:nvPr/>
            </p:nvSpPr>
            <p:spPr>
              <a:xfrm>
                <a:off x="6603560" y="3936126"/>
                <a:ext cx="2485543" cy="1290003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4" name="组合 563"/>
            <p:cNvGrpSpPr/>
            <p:nvPr/>
          </p:nvGrpSpPr>
          <p:grpSpPr>
            <a:xfrm>
              <a:off x="3603077" y="3075652"/>
              <a:ext cx="1944216" cy="1505476"/>
              <a:chOff x="4552600" y="3075652"/>
              <a:chExt cx="1944216" cy="1505476"/>
            </a:xfrm>
          </p:grpSpPr>
          <p:sp>
            <p:nvSpPr>
              <p:cNvPr id="565" name="矩形 564"/>
              <p:cNvSpPr/>
              <p:nvPr/>
            </p:nvSpPr>
            <p:spPr>
              <a:xfrm>
                <a:off x="4552600" y="3075652"/>
                <a:ext cx="1944216" cy="150547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63500">
                  <a:prstClr val="black">
                    <a:alpha val="64000"/>
                  </a:prstClr>
                </a:innerShdw>
              </a:effectLst>
            </p:spPr>
            <p:txBody>
              <a:bodyPr rot="0" spcFirstLastPara="0" vertOverflow="overflow" horzOverflow="overflow" vert="horz" wrap="square" lIns="109699" tIns="54850" rIns="109699" bIns="548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66" name="矩形 565"/>
              <p:cNvSpPr/>
              <p:nvPr/>
            </p:nvSpPr>
            <p:spPr>
              <a:xfrm>
                <a:off x="4696616" y="3187173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5DCEAF">
                      <a:lumMod val="60000"/>
                      <a:lumOff val="40000"/>
                    </a:srgbClr>
                  </a:gs>
                  <a:gs pos="71000">
                    <a:srgbClr val="5DCEAF">
                      <a:lumMod val="75000"/>
                    </a:srgbClr>
                  </a:gs>
                  <a:gs pos="97000">
                    <a:srgbClr val="5DCEAF">
                      <a:lumMod val="50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67" name="矩形 566"/>
              <p:cNvSpPr/>
              <p:nvPr/>
            </p:nvSpPr>
            <p:spPr>
              <a:xfrm>
                <a:off x="5563897" y="3187173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71000">
                    <a:srgbClr val="F79646"/>
                  </a:gs>
                  <a:gs pos="97000">
                    <a:srgbClr val="F28416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68" name="矩形 567"/>
              <p:cNvSpPr/>
              <p:nvPr/>
            </p:nvSpPr>
            <p:spPr>
              <a:xfrm>
                <a:off x="4696616" y="3866605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A8E53B"/>
                  </a:gs>
                  <a:gs pos="70000">
                    <a:srgbClr val="A1B90F"/>
                  </a:gs>
                  <a:gs pos="97000">
                    <a:srgbClr val="6FA808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569" name="矩形 568"/>
              <p:cNvSpPr/>
              <p:nvPr/>
            </p:nvSpPr>
            <p:spPr>
              <a:xfrm>
                <a:off x="5563897" y="3866605"/>
                <a:ext cx="795273" cy="576064"/>
              </a:xfrm>
              <a:prstGeom prst="rect">
                <a:avLst/>
              </a:prstGeom>
              <a:gradFill flip="none" rotWithShape="1">
                <a:gsLst>
                  <a:gs pos="0">
                    <a:srgbClr val="57D3FF"/>
                  </a:gs>
                  <a:gs pos="48000">
                    <a:srgbClr val="4BACC6"/>
                  </a:gs>
                  <a:gs pos="97000">
                    <a:srgbClr val="4BACC6">
                      <a:lumMod val="75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635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639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78" name="文本框 463"/>
          <p:cNvSpPr txBox="1"/>
          <p:nvPr/>
        </p:nvSpPr>
        <p:spPr>
          <a:xfrm>
            <a:off x="2487468" y="2066496"/>
            <a:ext cx="24295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9" b="1" dirty="0" err="1">
                <a:solidFill>
                  <a:srgbClr val="00A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Nhóm</a:t>
            </a:r>
            <a:r>
              <a:rPr lang="en-US" altLang="zh-CN" sz="2399" b="1" dirty="0">
                <a:solidFill>
                  <a:srgbClr val="00A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endParaRPr lang="zh-CN" altLang="en-US" sz="2399" b="1" dirty="0">
              <a:solidFill>
                <a:srgbClr val="00A3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9" name="文本框 464"/>
          <p:cNvSpPr txBox="1"/>
          <p:nvPr/>
        </p:nvSpPr>
        <p:spPr>
          <a:xfrm>
            <a:off x="2527395" y="2546503"/>
            <a:ext cx="2749205" cy="1556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cm.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0" name="文本框 465"/>
          <p:cNvSpPr txBox="1"/>
          <p:nvPr/>
        </p:nvSpPr>
        <p:spPr>
          <a:xfrm>
            <a:off x="6341777" y="3219160"/>
            <a:ext cx="870751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799" b="1" kern="0" dirty="0">
                <a:solidFill>
                  <a:prstClr val="white"/>
                </a:solidFill>
                <a:ea typeface="微软雅黑" panose="020B0503020204020204" pitchFamily="34" charset="-122"/>
              </a:rPr>
              <a:t>01</a:t>
            </a:r>
            <a:endParaRPr lang="zh-CN" altLang="en-US" sz="4799" b="1" kern="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81" name="文本框 466"/>
          <p:cNvSpPr txBox="1"/>
          <p:nvPr/>
        </p:nvSpPr>
        <p:spPr>
          <a:xfrm>
            <a:off x="6341777" y="4323295"/>
            <a:ext cx="870751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799" b="1" kern="0" dirty="0">
                <a:solidFill>
                  <a:prstClr val="white"/>
                </a:solidFill>
                <a:ea typeface="微软雅黑" panose="020B0503020204020204" pitchFamily="34" charset="-122"/>
              </a:rPr>
              <a:t>03</a:t>
            </a:r>
            <a:endParaRPr lang="zh-CN" altLang="en-US" sz="4799" b="1" kern="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82" name="文本框 467"/>
          <p:cNvSpPr txBox="1"/>
          <p:nvPr/>
        </p:nvSpPr>
        <p:spPr>
          <a:xfrm>
            <a:off x="7544447" y="3237231"/>
            <a:ext cx="870751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799" b="1" kern="0" dirty="0">
                <a:solidFill>
                  <a:prstClr val="white"/>
                </a:solidFill>
                <a:ea typeface="微软雅黑" panose="020B0503020204020204" pitchFamily="34" charset="-122"/>
              </a:rPr>
              <a:t>02</a:t>
            </a:r>
            <a:endParaRPr lang="zh-CN" altLang="en-US" sz="4799" b="1" kern="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83" name="文本框 468"/>
          <p:cNvSpPr txBox="1"/>
          <p:nvPr/>
        </p:nvSpPr>
        <p:spPr>
          <a:xfrm>
            <a:off x="7557881" y="4323295"/>
            <a:ext cx="870751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799" b="1" kern="0" dirty="0">
                <a:solidFill>
                  <a:prstClr val="white"/>
                </a:solidFill>
                <a:ea typeface="微软雅黑" panose="020B0503020204020204" pitchFamily="34" charset="-122"/>
              </a:rPr>
              <a:t>04</a:t>
            </a:r>
            <a:endParaRPr lang="zh-CN" altLang="en-US" sz="4799" b="1" kern="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84" name="文本框 469"/>
          <p:cNvSpPr txBox="1"/>
          <p:nvPr/>
        </p:nvSpPr>
        <p:spPr>
          <a:xfrm>
            <a:off x="2529984" y="4563075"/>
            <a:ext cx="24295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9" b="1" dirty="0" err="1">
                <a:solidFill>
                  <a:srgbClr val="00A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Nhóm</a:t>
            </a:r>
            <a:r>
              <a:rPr lang="en-US" altLang="zh-CN" sz="2399" b="1" dirty="0">
                <a:solidFill>
                  <a:srgbClr val="00A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endParaRPr lang="zh-CN" altLang="en-US" sz="2399" b="1" dirty="0">
              <a:solidFill>
                <a:srgbClr val="00A3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5" name="文本框 470"/>
          <p:cNvSpPr txBox="1"/>
          <p:nvPr/>
        </p:nvSpPr>
        <p:spPr>
          <a:xfrm>
            <a:off x="2569911" y="5043081"/>
            <a:ext cx="2749205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3.5 cm.</a:t>
            </a:r>
          </a:p>
        </p:txBody>
      </p:sp>
      <p:sp>
        <p:nvSpPr>
          <p:cNvPr id="586" name="文本框 471"/>
          <p:cNvSpPr txBox="1"/>
          <p:nvPr/>
        </p:nvSpPr>
        <p:spPr>
          <a:xfrm>
            <a:off x="9356831" y="2102222"/>
            <a:ext cx="24295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9" b="1" dirty="0" err="1">
                <a:solidFill>
                  <a:srgbClr val="00A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Nhóm</a:t>
            </a:r>
            <a:r>
              <a:rPr lang="en-US" altLang="zh-CN" sz="2399" b="1" dirty="0">
                <a:solidFill>
                  <a:srgbClr val="00A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endParaRPr lang="zh-CN" altLang="en-US" sz="2399" b="1" dirty="0">
              <a:solidFill>
                <a:srgbClr val="00A3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7" name="文本框 472"/>
          <p:cNvSpPr txBox="1"/>
          <p:nvPr/>
        </p:nvSpPr>
        <p:spPr>
          <a:xfrm>
            <a:off x="9396758" y="2582228"/>
            <a:ext cx="2749205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2.5 cm.</a:t>
            </a:r>
          </a:p>
        </p:txBody>
      </p:sp>
      <p:sp>
        <p:nvSpPr>
          <p:cNvPr id="588" name="文本框 473"/>
          <p:cNvSpPr txBox="1"/>
          <p:nvPr/>
        </p:nvSpPr>
        <p:spPr>
          <a:xfrm>
            <a:off x="9369358" y="4552621"/>
            <a:ext cx="242952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9" b="1" dirty="0" err="1">
                <a:solidFill>
                  <a:srgbClr val="00A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Nhóm</a:t>
            </a:r>
            <a:r>
              <a:rPr lang="en-US" altLang="zh-CN" sz="2399" b="1" dirty="0">
                <a:solidFill>
                  <a:srgbClr val="00A3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endParaRPr lang="zh-CN" altLang="en-US" sz="2399" b="1" dirty="0">
              <a:solidFill>
                <a:srgbClr val="00A3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9" name="文本框 474"/>
          <p:cNvSpPr txBox="1"/>
          <p:nvPr/>
        </p:nvSpPr>
        <p:spPr>
          <a:xfrm>
            <a:off x="9409285" y="5032627"/>
            <a:ext cx="2749205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 cm.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28291" y="437389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3" y="2178618"/>
            <a:ext cx="4846320" cy="32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AEF, ABC, ADC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3059</TotalTime>
  <Words>585</Words>
  <Application>Microsoft Office PowerPoint</Application>
  <PresentationFormat>Custom</PresentationFormat>
  <Paragraphs>104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A3.OpenSansBold-San</vt:lpstr>
      <vt:lpstr>A3.OpenSans-San</vt:lpstr>
      <vt:lpstr>Arial</vt:lpstr>
      <vt:lpstr>Calibri</vt:lpstr>
      <vt:lpstr>Calibri Light</vt:lpstr>
      <vt:lpstr>SVN-Bariol</vt:lpstr>
      <vt:lpstr>SVN-Veneer</vt:lpstr>
      <vt:lpstr>Times New Roman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HOANG MEN</cp:lastModifiedBy>
  <cp:revision>206</cp:revision>
  <dcterms:created xsi:type="dcterms:W3CDTF">2021-08-08T07:52:26Z</dcterms:created>
  <dcterms:modified xsi:type="dcterms:W3CDTF">2022-11-13T02:10:37Z</dcterms:modified>
</cp:coreProperties>
</file>