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</p:sldMasterIdLst>
  <p:notesMasterIdLst>
    <p:notesMasterId r:id="rId29"/>
  </p:notesMasterIdLst>
  <p:sldIdLst>
    <p:sldId id="288" r:id="rId2"/>
    <p:sldId id="263" r:id="rId3"/>
    <p:sldId id="301" r:id="rId4"/>
    <p:sldId id="302" r:id="rId5"/>
    <p:sldId id="303" r:id="rId6"/>
    <p:sldId id="305" r:id="rId7"/>
    <p:sldId id="306" r:id="rId8"/>
    <p:sldId id="307" r:id="rId9"/>
    <p:sldId id="309" r:id="rId10"/>
    <p:sldId id="310" r:id="rId11"/>
    <p:sldId id="314" r:id="rId12"/>
    <p:sldId id="313" r:id="rId13"/>
    <p:sldId id="315" r:id="rId14"/>
    <p:sldId id="312" r:id="rId15"/>
    <p:sldId id="321" r:id="rId16"/>
    <p:sldId id="318" r:id="rId17"/>
    <p:sldId id="319" r:id="rId18"/>
    <p:sldId id="320" r:id="rId19"/>
    <p:sldId id="316" r:id="rId20"/>
    <p:sldId id="290" r:id="rId21"/>
    <p:sldId id="294" r:id="rId22"/>
    <p:sldId id="322" r:id="rId23"/>
    <p:sldId id="295" r:id="rId24"/>
    <p:sldId id="296" r:id="rId25"/>
    <p:sldId id="297" r:id="rId26"/>
    <p:sldId id="324" r:id="rId27"/>
    <p:sldId id="323" r:id="rId28"/>
  </p:sldIdLst>
  <p:sldSz cx="12192000" cy="6858000"/>
  <p:notesSz cx="6858000" cy="9144000"/>
  <p:defaultTextStyle>
    <a:defPPr>
      <a:defRPr lang="vi-V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F01C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132" autoAdjust="0"/>
    <p:restoredTop sz="94660"/>
  </p:normalViewPr>
  <p:slideViewPr>
    <p:cSldViewPr snapToGrid="0">
      <p:cViewPr varScale="1">
        <p:scale>
          <a:sx n="74" d="100"/>
          <a:sy n="74" d="100"/>
        </p:scale>
        <p:origin x="900" y="5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drawings/_rels/vmlDrawing1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5.wmf"/><Relationship Id="rId1" Type="http://schemas.openxmlformats.org/officeDocument/2006/relationships/image" Target="../media/image13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vi-V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8C5F40-18E5-4648-9209-53790C4707A7}" type="datetimeFigureOut">
              <a:rPr lang="vi-VN" smtClean="0"/>
              <a:t>12/01/2020</a:t>
            </a:fld>
            <a:endParaRPr lang="vi-V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vi-V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E0DD059-6E0C-45B9-8A1B-EAA6495FCBE5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40982475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7497D94-1F0D-4CE4-92DD-8DC254BF8945}" type="slidenum">
              <a:rPr lang="en-US" altLang="vi-VN"/>
              <a:pPr>
                <a:spcBef>
                  <a:spcPct val="0"/>
                </a:spcBef>
              </a:pPr>
              <a:t>2</a:t>
            </a:fld>
            <a:endParaRPr lang="en-US" altLang="vi-VN"/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vi-VN" altLang="vi-VN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71354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905001"/>
            <a:ext cx="100584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4572000"/>
            <a:ext cx="861568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BBD57-AEA6-4881-A0EF-B5BE4544B0C0}" type="datetimeFigureOut">
              <a:rPr lang="vi-VN" smtClean="0"/>
              <a:t>12/01/2020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5311A-C915-46FA-B58B-4BED38AA234E}" type="slidenum">
              <a:rPr lang="vi-VN" smtClean="0"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BBD57-AEA6-4881-A0EF-B5BE4544B0C0}" type="datetimeFigureOut">
              <a:rPr lang="vi-VN" smtClean="0"/>
              <a:t>12/01/2020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5311A-C915-46FA-B58B-4BED38AA234E}" type="slidenum">
              <a:rPr lang="vi-VN" smtClean="0"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3368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BBD57-AEA6-4881-A0EF-B5BE4544B0C0}" type="datetimeFigureOut">
              <a:rPr lang="vi-VN" smtClean="0"/>
              <a:t>12/01/2020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5311A-C915-46FA-B58B-4BED38AA234E}" type="slidenum">
              <a:rPr lang="vi-VN" smtClean="0"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BBD57-AEA6-4881-A0EF-B5BE4544B0C0}" type="datetimeFigureOut">
              <a:rPr lang="vi-VN" smtClean="0"/>
              <a:t>12/01/2020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5311A-C915-46FA-B58B-4BED38AA234E}" type="slidenum">
              <a:rPr lang="vi-VN" smtClean="0"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5" y="5486400"/>
            <a:ext cx="10212916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5" y="3852863"/>
            <a:ext cx="8180916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BBD57-AEA6-4881-A0EF-B5BE4544B0C0}" type="datetimeFigureOut">
              <a:rPr lang="vi-VN" smtClean="0"/>
              <a:t>12/01/2020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5311A-C915-46FA-B58B-4BED38AA234E}" type="slidenum">
              <a:rPr lang="vi-VN" smtClean="0"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536192"/>
            <a:ext cx="48768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92800" y="1536192"/>
            <a:ext cx="48768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BBD57-AEA6-4881-A0EF-B5BE4544B0C0}" type="datetimeFigureOut">
              <a:rPr lang="vi-VN" smtClean="0"/>
              <a:t>12/01/2020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5311A-C915-46FA-B58B-4BED38AA234E}" type="slidenum">
              <a:rPr lang="vi-VN" smtClean="0"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48768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48768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92800" y="1535113"/>
            <a:ext cx="48768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92800" y="2174875"/>
            <a:ext cx="48768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BBD57-AEA6-4881-A0EF-B5BE4544B0C0}" type="datetimeFigureOut">
              <a:rPr lang="vi-VN" smtClean="0"/>
              <a:t>12/01/2020</a:t>
            </a:fld>
            <a:endParaRPr lang="vi-V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5311A-C915-46FA-B58B-4BED38AA234E}" type="slidenum">
              <a:rPr lang="vi-VN" smtClean="0"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BBD57-AEA6-4881-A0EF-B5BE4544B0C0}" type="datetimeFigureOut">
              <a:rPr lang="vi-VN" smtClean="0"/>
              <a:t>12/01/2020</a:t>
            </a:fld>
            <a:endParaRPr lang="vi-V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5311A-C915-46FA-B58B-4BED38AA234E}" type="slidenum">
              <a:rPr lang="vi-VN" smtClean="0"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BBD57-AEA6-4881-A0EF-B5BE4544B0C0}" type="datetimeFigureOut">
              <a:rPr lang="vi-VN" smtClean="0"/>
              <a:t>12/01/2020</a:t>
            </a:fld>
            <a:endParaRPr lang="vi-V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5311A-C915-46FA-B58B-4BED38AA234E}" type="slidenum">
              <a:rPr lang="vi-VN" smtClean="0"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6401" y="5495544"/>
            <a:ext cx="103632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06400" y="6096000"/>
            <a:ext cx="103632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BBD57-AEA6-4881-A0EF-B5BE4544B0C0}" type="datetimeFigureOut">
              <a:rPr lang="vi-VN" smtClean="0"/>
              <a:t>12/01/2020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5311A-C915-46FA-B58B-4BED38AA234E}" type="slidenum">
              <a:rPr lang="vi-VN" smtClean="0"/>
              <a:t>‹#›</a:t>
            </a:fld>
            <a:endParaRPr lang="vi-VN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406400" y="381000"/>
            <a:ext cx="103632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2336" y="5495278"/>
            <a:ext cx="103632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112776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02336" y="6096000"/>
            <a:ext cx="103632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BBD57-AEA6-4881-A0EF-B5BE4544B0C0}" type="datetimeFigureOut">
              <a:rPr lang="vi-VN" smtClean="0"/>
              <a:t>12/01/2020</a:t>
            </a:fld>
            <a:endParaRPr lang="vi-V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505311A-C915-46FA-B58B-4BED38AA234E}" type="slidenum">
              <a:rPr lang="vi-VN" smtClean="0"/>
              <a:t>‹#›</a:t>
            </a:fld>
            <a:endParaRPr lang="vi-VN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vi-V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16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1016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1277600" y="0"/>
            <a:ext cx="9144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1277600" y="5486400"/>
            <a:ext cx="9144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75717" y="5648960"/>
            <a:ext cx="73152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6505311A-C915-46FA-B58B-4BED38AA234E}" type="slidenum">
              <a:rPr lang="vi-VN" smtClean="0"/>
              <a:t>‹#›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10510428" y="3987800"/>
            <a:ext cx="2367281" cy="48768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10474869" y="1584960"/>
            <a:ext cx="2438399" cy="48768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110BBD57-AEA6-4881-A0EF-B5BE4544B0C0}" type="datetimeFigureOut">
              <a:rPr lang="vi-VN" smtClean="0"/>
              <a:t>12/01/2020</a:t>
            </a:fld>
            <a:endParaRPr lang="vi-V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12" Type="http://schemas.openxmlformats.org/officeDocument/2006/relationships/image" Target="../media/image12.gi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11" Type="http://schemas.openxmlformats.org/officeDocument/2006/relationships/image" Target="../media/image11.gif"/><Relationship Id="rId5" Type="http://schemas.openxmlformats.org/officeDocument/2006/relationships/image" Target="../media/image5.gif"/><Relationship Id="rId10" Type="http://schemas.openxmlformats.org/officeDocument/2006/relationships/image" Target="../media/image10.gif"/><Relationship Id="rId4" Type="http://schemas.openxmlformats.org/officeDocument/2006/relationships/image" Target="../media/image4.jpeg"/><Relationship Id="rId9" Type="http://schemas.openxmlformats.org/officeDocument/2006/relationships/image" Target="../media/image9.gi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9.vml"/><Relationship Id="rId5" Type="http://schemas.openxmlformats.org/officeDocument/2006/relationships/image" Target="../media/image13.wmf"/><Relationship Id="rId4" Type="http://schemas.openxmlformats.org/officeDocument/2006/relationships/oleObject" Target="../embeddings/oleObject2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5" Type="http://schemas.openxmlformats.org/officeDocument/2006/relationships/image" Target="../media/image13.wmf"/><Relationship Id="rId4" Type="http://schemas.openxmlformats.org/officeDocument/2006/relationships/oleObject" Target="../embeddings/oleObject2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5" Type="http://schemas.openxmlformats.org/officeDocument/2006/relationships/image" Target="../media/image13.wmf"/><Relationship Id="rId4" Type="http://schemas.openxmlformats.org/officeDocument/2006/relationships/oleObject" Target="../embeddings/oleObject2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5" Type="http://schemas.openxmlformats.org/officeDocument/2006/relationships/image" Target="../media/image13.wmf"/><Relationship Id="rId4" Type="http://schemas.openxmlformats.org/officeDocument/2006/relationships/oleObject" Target="../embeddings/oleObject2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Relationship Id="rId5" Type="http://schemas.openxmlformats.org/officeDocument/2006/relationships/image" Target="../media/image13.wmf"/><Relationship Id="rId4" Type="http://schemas.openxmlformats.org/officeDocument/2006/relationships/oleObject" Target="../embeddings/oleObject2.bin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png"/><Relationship Id="rId3" Type="http://schemas.openxmlformats.org/officeDocument/2006/relationships/image" Target="../media/image14.png"/><Relationship Id="rId7" Type="http://schemas.openxmlformats.org/officeDocument/2006/relationships/image" Target="../media/image15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4.vml"/><Relationship Id="rId6" Type="http://schemas.openxmlformats.org/officeDocument/2006/relationships/oleObject" Target="../embeddings/oleObject3.bin"/><Relationship Id="rId11" Type="http://schemas.openxmlformats.org/officeDocument/2006/relationships/image" Target="../media/image27.png"/><Relationship Id="rId5" Type="http://schemas.openxmlformats.org/officeDocument/2006/relationships/image" Target="../media/image13.wmf"/><Relationship Id="rId10" Type="http://schemas.openxmlformats.org/officeDocument/2006/relationships/image" Target="../media/image26.png"/><Relationship Id="rId4" Type="http://schemas.openxmlformats.org/officeDocument/2006/relationships/oleObject" Target="../embeddings/oleObject2.bin"/><Relationship Id="rId9" Type="http://schemas.openxmlformats.org/officeDocument/2006/relationships/image" Target="../media/image25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3.wmf"/><Relationship Id="rId5" Type="http://schemas.openxmlformats.org/officeDocument/2006/relationships/oleObject" Target="../embeddings/oleObject1.bin"/><Relationship Id="rId4" Type="http://schemas.openxmlformats.org/officeDocument/2006/relationships/image" Target="../media/image14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9.gif"/><Relationship Id="rId5" Type="http://schemas.openxmlformats.org/officeDocument/2006/relationships/image" Target="../media/image18.gif"/><Relationship Id="rId4" Type="http://schemas.openxmlformats.org/officeDocument/2006/relationships/image" Target="../media/image8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1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1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70.png"/><Relationship Id="rId4" Type="http://schemas.openxmlformats.org/officeDocument/2006/relationships/image" Target="../media/image21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9.png"/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1.png"/><Relationship Id="rId4" Type="http://schemas.openxmlformats.org/officeDocument/2006/relationships/slide" Target="slide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0.png"/><Relationship Id="rId4" Type="http://schemas.openxmlformats.org/officeDocument/2006/relationships/image" Target="../media/image21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0.png"/><Relationship Id="rId4" Type="http://schemas.openxmlformats.org/officeDocument/2006/relationships/image" Target="../media/image21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13.wmf"/><Relationship Id="rId4" Type="http://schemas.openxmlformats.org/officeDocument/2006/relationships/oleObject" Target="../embeddings/oleObject2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13.wmf"/><Relationship Id="rId4" Type="http://schemas.openxmlformats.org/officeDocument/2006/relationships/oleObject" Target="../embeddings/oleObject2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13.wmf"/><Relationship Id="rId4" Type="http://schemas.openxmlformats.org/officeDocument/2006/relationships/oleObject" Target="../embeddings/oleObject2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13.wmf"/><Relationship Id="rId4" Type="http://schemas.openxmlformats.org/officeDocument/2006/relationships/oleObject" Target="../embeddings/oleObject2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13.wmf"/><Relationship Id="rId4" Type="http://schemas.openxmlformats.org/officeDocument/2006/relationships/oleObject" Target="../embeddings/oleObject2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5" Type="http://schemas.openxmlformats.org/officeDocument/2006/relationships/image" Target="../media/image13.wmf"/><Relationship Id="rId4" Type="http://schemas.openxmlformats.org/officeDocument/2006/relationships/oleObject" Target="../embeddings/oleObject2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5" Type="http://schemas.openxmlformats.org/officeDocument/2006/relationships/image" Target="../media/image13.wmf"/><Relationship Id="rId4" Type="http://schemas.openxmlformats.org/officeDocument/2006/relationships/oleObject" Target="../embeddings/oleObject2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17" descr="hinh-nen-powerpoint-dep-nhat-1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9949" y="-114963"/>
            <a:ext cx="13004800" cy="731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Down Ribbon 5"/>
          <p:cNvSpPr/>
          <p:nvPr/>
        </p:nvSpPr>
        <p:spPr bwMode="auto">
          <a:xfrm>
            <a:off x="2315358" y="974726"/>
            <a:ext cx="8796867" cy="685800"/>
          </a:xfrm>
          <a:prstGeom prst="ribbon">
            <a:avLst/>
          </a:prstGeom>
          <a:ln>
            <a:solidFill>
              <a:schemeClr val="accent6">
                <a:lumMod val="50000"/>
              </a:schemeClr>
            </a:solidFill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r>
              <a:rPr lang="en-US" altLang="en-US" sz="2400" dirty="0" smtClean="0"/>
              <a:t>TOÁN SỐ HỌC 6</a:t>
            </a:r>
          </a:p>
        </p:txBody>
      </p:sp>
      <p:grpSp>
        <p:nvGrpSpPr>
          <p:cNvPr id="5125" name="Group 6"/>
          <p:cNvGrpSpPr>
            <a:grpSpLocks/>
          </p:cNvGrpSpPr>
          <p:nvPr/>
        </p:nvGrpSpPr>
        <p:grpSpPr bwMode="auto">
          <a:xfrm>
            <a:off x="0" y="295276"/>
            <a:ext cx="1261533" cy="1857375"/>
            <a:chOff x="144" y="2132"/>
            <a:chExt cx="1089" cy="1537"/>
          </a:xfrm>
        </p:grpSpPr>
        <p:pic>
          <p:nvPicPr>
            <p:cNvPr id="5141" name="Picture 7" descr="hoa van trang tri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44" y="3387"/>
              <a:ext cx="1089" cy="2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142" name="Picture 8" descr="Logo-BG&amp;DDT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47" y="3004"/>
              <a:ext cx="499" cy="38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5143" name="Picture 9" descr="feu2"/>
            <p:cNvPicPr>
              <a:picLocks noChangeAspect="1" noChangeArrowheads="1" noCrop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62" y="2132"/>
              <a:ext cx="353" cy="8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5126" name="Picture 29" descr="014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75468" y="3987801"/>
            <a:ext cx="3534833" cy="1527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7" name="Group 50"/>
          <p:cNvGrpSpPr>
            <a:grpSpLocks/>
          </p:cNvGrpSpPr>
          <p:nvPr/>
        </p:nvGrpSpPr>
        <p:grpSpPr bwMode="auto">
          <a:xfrm>
            <a:off x="8439152" y="3835400"/>
            <a:ext cx="893233" cy="654050"/>
            <a:chOff x="4027" y="3016"/>
            <a:chExt cx="515" cy="505"/>
          </a:xfrm>
        </p:grpSpPr>
        <p:sp>
          <p:nvSpPr>
            <p:cNvPr id="18" name="Oval 51"/>
            <p:cNvSpPr>
              <a:spLocks noChangeArrowheads="1"/>
            </p:cNvSpPr>
            <p:nvPr/>
          </p:nvSpPr>
          <p:spPr bwMode="gray">
            <a:xfrm>
              <a:off x="4027" y="3016"/>
              <a:ext cx="515" cy="505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shade val="44314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shade val="44314"/>
                    <a:invGamma/>
                  </a:schemeClr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defRPr/>
              </a:pPr>
              <a:endParaRPr lang="en-US" altLang="en-US" smtClean="0"/>
            </a:p>
          </p:txBody>
        </p:sp>
        <p:pic>
          <p:nvPicPr>
            <p:cNvPr id="5140" name="Picture 52" descr="sphere_highlight"/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gray">
            <a:xfrm>
              <a:off x="4046" y="3018"/>
              <a:ext cx="470" cy="2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20" name="Group 53"/>
          <p:cNvGrpSpPr>
            <a:grpSpLocks/>
          </p:cNvGrpSpPr>
          <p:nvPr/>
        </p:nvGrpSpPr>
        <p:grpSpPr bwMode="auto">
          <a:xfrm>
            <a:off x="1799167" y="635001"/>
            <a:ext cx="465667" cy="339725"/>
            <a:chOff x="4027" y="3016"/>
            <a:chExt cx="515" cy="505"/>
          </a:xfrm>
        </p:grpSpPr>
        <p:sp>
          <p:nvSpPr>
            <p:cNvPr id="21" name="Oval 54"/>
            <p:cNvSpPr>
              <a:spLocks noChangeArrowheads="1"/>
            </p:cNvSpPr>
            <p:nvPr/>
          </p:nvSpPr>
          <p:spPr bwMode="gray">
            <a:xfrm>
              <a:off x="4027" y="3016"/>
              <a:ext cx="515" cy="505"/>
            </a:xfrm>
            <a:prstGeom prst="ellipse">
              <a:avLst/>
            </a:prstGeom>
            <a:gradFill rotWithShape="1">
              <a:gsLst>
                <a:gs pos="0">
                  <a:schemeClr val="folHlink">
                    <a:gamma/>
                    <a:shade val="44314"/>
                    <a:invGamma/>
                  </a:schemeClr>
                </a:gs>
                <a:gs pos="50000">
                  <a:schemeClr val="folHlink"/>
                </a:gs>
                <a:gs pos="100000">
                  <a:schemeClr val="folHlink">
                    <a:gamma/>
                    <a:shade val="44314"/>
                    <a:invGamma/>
                  </a:schemeClr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defRPr/>
              </a:pPr>
              <a:endParaRPr lang="en-US" altLang="en-US" smtClean="0"/>
            </a:p>
          </p:txBody>
        </p:sp>
        <p:pic>
          <p:nvPicPr>
            <p:cNvPr id="5138" name="Picture 55" descr="sphere_highlight"/>
            <p:cNvPicPr>
              <a:picLocks noChangeAspect="1" noChangeArrowheads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gray">
            <a:xfrm>
              <a:off x="4046" y="3018"/>
              <a:ext cx="470" cy="2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23" name="Group 53"/>
          <p:cNvGrpSpPr>
            <a:grpSpLocks/>
          </p:cNvGrpSpPr>
          <p:nvPr/>
        </p:nvGrpSpPr>
        <p:grpSpPr bwMode="auto">
          <a:xfrm>
            <a:off x="9105900" y="347663"/>
            <a:ext cx="465667" cy="339725"/>
            <a:chOff x="4027" y="3016"/>
            <a:chExt cx="515" cy="505"/>
          </a:xfrm>
        </p:grpSpPr>
        <p:sp>
          <p:nvSpPr>
            <p:cNvPr id="24" name="Oval 54"/>
            <p:cNvSpPr>
              <a:spLocks noChangeArrowheads="1"/>
            </p:cNvSpPr>
            <p:nvPr/>
          </p:nvSpPr>
          <p:spPr bwMode="gray">
            <a:xfrm>
              <a:off x="4027" y="3016"/>
              <a:ext cx="515" cy="505"/>
            </a:xfrm>
            <a:prstGeom prst="ellipse">
              <a:avLst/>
            </a:prstGeom>
            <a:gradFill rotWithShape="1">
              <a:gsLst>
                <a:gs pos="0">
                  <a:schemeClr val="folHlink">
                    <a:gamma/>
                    <a:shade val="44314"/>
                    <a:invGamma/>
                  </a:schemeClr>
                </a:gs>
                <a:gs pos="50000">
                  <a:schemeClr val="folHlink"/>
                </a:gs>
                <a:gs pos="100000">
                  <a:schemeClr val="folHlink">
                    <a:gamma/>
                    <a:shade val="44314"/>
                    <a:invGamma/>
                  </a:schemeClr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defRPr/>
              </a:pPr>
              <a:endParaRPr lang="en-US" altLang="en-US" smtClean="0"/>
            </a:p>
          </p:txBody>
        </p:sp>
        <p:pic>
          <p:nvPicPr>
            <p:cNvPr id="5136" name="Picture 55" descr="sphere_highlight"/>
            <p:cNvPicPr>
              <a:picLocks noChangeAspect="1" noChangeArrowheads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gray">
            <a:xfrm>
              <a:off x="4046" y="3018"/>
              <a:ext cx="470" cy="2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5130" name="Picture 2" descr="l"/>
          <p:cNvPicPr>
            <a:picLocks noChangeAspect="1" noChangeArrowheads="1" noCrop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85000" y="5481638"/>
            <a:ext cx="609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31" name="Picture 3" descr="i"/>
          <p:cNvPicPr>
            <a:picLocks noChangeAspect="1" noChangeArrowheads="1" noCrop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64767" y="231775"/>
            <a:ext cx="609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32" name="Picture 4" descr="q"/>
          <p:cNvPicPr>
            <a:picLocks noChangeAspect="1" noChangeArrowheads="1" noCrop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9167" y="1146175"/>
            <a:ext cx="609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33" name="Picture 5" descr="d"/>
          <p:cNvPicPr>
            <a:picLocks noChangeAspect="1" noChangeArrowheads="1" noCrop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61533" y="5529263"/>
            <a:ext cx="609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34" name="WordArt 11"/>
          <p:cNvSpPr>
            <a:spLocks noChangeArrowheads="1" noChangeShapeType="1" noTextEdit="1"/>
          </p:cNvSpPr>
          <p:nvPr/>
        </p:nvSpPr>
        <p:spPr bwMode="auto">
          <a:xfrm>
            <a:off x="1240367" y="2546350"/>
            <a:ext cx="10058400" cy="681038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>
              <a:spcBef>
                <a:spcPct val="0"/>
              </a:spcBef>
            </a:pPr>
            <a:r>
              <a:rPr lang="en-US" altLang="vi-VN" sz="4000" b="1" smtClean="0">
                <a:solidFill>
                  <a:srgbClr val="FF3300"/>
                </a:solidFill>
              </a:rPr>
              <a:t>BÀI 17: ƯỚC CHUNG LỚN NHẤT</a:t>
            </a:r>
            <a:endParaRPr lang="en-US" altLang="vi-VN" sz="4000" b="1" dirty="0">
              <a:solidFill>
                <a:srgbClr val="FF3300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110340" y="2011680"/>
            <a:ext cx="31089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Tuần 11  – Tiết </a:t>
            </a:r>
            <a:r>
              <a:rPr lang="en-US" sz="2800" b="1" dirty="0" smtClean="0"/>
              <a:t>31</a:t>
            </a:r>
            <a:endParaRPr lang="vi-VN" sz="2800" b="1" dirty="0"/>
          </a:p>
        </p:txBody>
      </p:sp>
    </p:spTree>
    <p:extLst>
      <p:ext uri="{BB962C8B-B14F-4D97-AF65-F5344CB8AC3E}">
        <p14:creationId xmlns:p14="http://schemas.microsoft.com/office/powerpoint/2010/main" val="35978676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withEffect">
                                  <p:stCondLst>
                                    <p:cond delay="22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37" presetClass="path" presetSubtype="0" accel="50000" decel="50000" fill="hold" nodeType="withEffect">
                                  <p:stCondLst>
                                    <p:cond delay="2300"/>
                                  </p:stCondLst>
                                  <p:childTnLst>
                                    <p:animMotion origin="layout" path="M 0.0559 -0.10479 C 0.0559 -0.10456 0.05156 -0.05136 0.0401 -0.02661 C 0.02864 -0.00185 -0.00226 0.00462 -0.0184 -0.00579 " pathEditMode="relative" rAng="0" ptsTypes="fsf">
                                      <p:cBhvr>
                                        <p:cTn id="1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700" y="5500"/>
                                    </p:animMotion>
                                  </p:childTnLst>
                                </p:cTn>
                              </p:par>
                              <p:par>
                                <p:cTn id="12" presetID="53" presetClass="entr" presetSubtype="0" fill="hold" nodeType="withEffect">
                                  <p:stCondLst>
                                    <p:cond delay="28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7" presetClass="path" presetSubtype="0" accel="50000" decel="50000" fill="hold" nodeType="withEffect">
                                  <p:stCondLst>
                                    <p:cond delay="2800"/>
                                  </p:stCondLst>
                                  <p:childTnLst>
                                    <p:animMotion origin="layout" path="M 0.14236 -0.15476 C 0.14236 -0.15452 0.12535 -0.04603 0.10382 -0.01758 C 0.08229 0.01087 0.00382 0.02244 -0.0342 0.01874 " pathEditMode="relative" rAng="0" ptsTypes="fsf">
                                      <p:cBhvr>
                                        <p:cTn id="1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800" y="8900"/>
                                    </p:animMotion>
                                  </p:childTnLst>
                                </p:cTn>
                              </p:par>
                              <p:par>
                                <p:cTn id="19" presetID="53" presetClass="entr" presetSubtype="0" fill="hold" nodeType="withEffect">
                                  <p:stCondLst>
                                    <p:cond delay="22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7" presetClass="path" presetSubtype="0" accel="50000" decel="50000" fill="hold" nodeType="withEffect">
                                  <p:stCondLst>
                                    <p:cond delay="2300"/>
                                  </p:stCondLst>
                                  <p:childTnLst>
                                    <p:animMotion origin="layout" path="M 0.0559 -0.10479 C 0.0559 -0.10456 0.05156 -0.05136 0.0401 -0.02661 C 0.02864 -0.00185 -0.00226 0.00462 -0.0184 -0.00579 " pathEditMode="relative" rAng="0" ptsTypes="fsf">
                                      <p:cBhvr>
                                        <p:cTn id="25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700" y="55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24" name="WordArt 8"/>
          <p:cNvSpPr>
            <a:spLocks noChangeArrowheads="1" noChangeShapeType="1" noTextEdit="1"/>
          </p:cNvSpPr>
          <p:nvPr/>
        </p:nvSpPr>
        <p:spPr bwMode="auto">
          <a:xfrm>
            <a:off x="1459898" y="1479645"/>
            <a:ext cx="609600" cy="609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?2</a:t>
            </a:r>
          </a:p>
        </p:txBody>
      </p:sp>
      <p:sp>
        <p:nvSpPr>
          <p:cNvPr id="34825" name="Text Box 9"/>
          <p:cNvSpPr txBox="1">
            <a:spLocks noChangeArrowheads="1"/>
          </p:cNvSpPr>
          <p:nvPr/>
        </p:nvSpPr>
        <p:spPr bwMode="auto">
          <a:xfrm>
            <a:off x="2298098" y="1555845"/>
            <a:ext cx="76962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.VnArial" panose="020B7200000000000000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.VnArial" panose="020B7200000000000000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.VnArial" panose="020B7200000000000000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.VnArial" panose="020B7200000000000000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.VnArial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Arial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Arial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Arial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Arial" panose="020B7200000000000000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Tìm ƯCLN (8, 9); </a:t>
            </a:r>
            <a:r>
              <a:rPr lang="en-US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ƯCLN(8</a:t>
            </a:r>
            <a:r>
              <a:rPr lang="en-US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; 12; 15</a:t>
            </a:r>
            <a:r>
              <a:rPr lang="en-US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alt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Rectangle 100"/>
          <p:cNvSpPr>
            <a:spLocks noChangeArrowheads="1"/>
          </p:cNvSpPr>
          <p:nvPr/>
        </p:nvSpPr>
        <p:spPr bwMode="auto">
          <a:xfrm>
            <a:off x="1413425" y="131802"/>
            <a:ext cx="958477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vi-VN" sz="2800" b="1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TIẾT </a:t>
            </a:r>
            <a:r>
              <a:rPr lang="en-US" altLang="vi-VN" sz="2800" b="1" dirty="0" smtClean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31: ƯỚC CHUNG LỚN NHẤT</a:t>
            </a:r>
            <a:endParaRPr lang="en-US" altLang="vi-VN" sz="2800" b="1" dirty="0">
              <a:solidFill>
                <a:srgbClr val="FF33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9" name="Picture 3" descr="amaryllis02[1]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646374">
            <a:off x="59835" y="105959"/>
            <a:ext cx="1243013" cy="981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66676948"/>
              </p:ext>
            </p:extLst>
          </p:nvPr>
        </p:nvGraphicFramePr>
        <p:xfrm>
          <a:off x="0" y="5662612"/>
          <a:ext cx="1459898" cy="1195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28" name="Clip" r:id="rId4" imgW="1999793" imgH="1831543" progId="MS_ClipArt_Gallery.2">
                  <p:embed/>
                </p:oleObj>
              </mc:Choice>
              <mc:Fallback>
                <p:oleObj name="Clip" r:id="rId4" imgW="1999793" imgH="1831543" progId="MS_ClipArt_Gallery.2">
                  <p:embed/>
                  <p:pic>
                    <p:nvPicPr>
                      <p:cNvPr id="1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5662612"/>
                        <a:ext cx="1459898" cy="11953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Text Box 3"/>
          <p:cNvSpPr txBox="1">
            <a:spLocks noChangeArrowheads="1"/>
          </p:cNvSpPr>
          <p:nvPr/>
        </p:nvSpPr>
        <p:spPr bwMode="auto">
          <a:xfrm>
            <a:off x="2983898" y="2383748"/>
            <a:ext cx="20574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altLang="en-US" sz="2800">
                <a:solidFill>
                  <a:srgbClr val="66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 = 2</a:t>
            </a:r>
            <a:r>
              <a:rPr lang="en-US" altLang="en-US" sz="2800" baseline="30000">
                <a:solidFill>
                  <a:srgbClr val="66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endParaRPr lang="en-US" altLang="en-US" sz="2800" b="1">
              <a:solidFill>
                <a:srgbClr val="66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Text Box 4"/>
          <p:cNvSpPr txBox="1">
            <a:spLocks noChangeArrowheads="1"/>
          </p:cNvSpPr>
          <p:nvPr/>
        </p:nvSpPr>
        <p:spPr bwMode="auto">
          <a:xfrm>
            <a:off x="2983898" y="2993348"/>
            <a:ext cx="27432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altLang="en-US" sz="2800">
                <a:solidFill>
                  <a:srgbClr val="66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 = 3</a:t>
            </a:r>
            <a:r>
              <a:rPr lang="en-US" altLang="en-US" sz="2800" baseline="30000">
                <a:solidFill>
                  <a:srgbClr val="66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en-US" altLang="en-US" sz="2800" b="1">
              <a:solidFill>
                <a:srgbClr val="66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 Box 5"/>
          <p:cNvSpPr txBox="1">
            <a:spLocks noChangeArrowheads="1"/>
          </p:cNvSpPr>
          <p:nvPr/>
        </p:nvSpPr>
        <p:spPr bwMode="auto">
          <a:xfrm>
            <a:off x="1459898" y="3602948"/>
            <a:ext cx="31242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altLang="en-US" sz="2800">
                <a:solidFill>
                  <a:srgbClr val="66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altLang="en-US" sz="2800" smtClean="0">
                <a:solidFill>
                  <a:srgbClr val="66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CLN </a:t>
            </a:r>
            <a:r>
              <a:rPr lang="en-US" altLang="en-US" sz="2800">
                <a:solidFill>
                  <a:srgbClr val="66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(8, 9) = 1</a:t>
            </a:r>
            <a:endParaRPr lang="en-US" altLang="en-US" sz="2800" b="1">
              <a:solidFill>
                <a:srgbClr val="66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Text Box 7"/>
          <p:cNvSpPr txBox="1">
            <a:spLocks noChangeArrowheads="1"/>
          </p:cNvSpPr>
          <p:nvPr/>
        </p:nvSpPr>
        <p:spPr bwMode="auto">
          <a:xfrm>
            <a:off x="7182858" y="2301860"/>
            <a:ext cx="20574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altLang="en-US" sz="2800">
                <a:solidFill>
                  <a:srgbClr val="66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 = 2</a:t>
            </a:r>
            <a:r>
              <a:rPr lang="en-US" altLang="en-US" sz="2800" baseline="30000">
                <a:solidFill>
                  <a:srgbClr val="66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endParaRPr lang="en-US" altLang="en-US" sz="2800" b="1">
              <a:solidFill>
                <a:srgbClr val="66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Text Box 8"/>
          <p:cNvSpPr txBox="1">
            <a:spLocks noChangeArrowheads="1"/>
          </p:cNvSpPr>
          <p:nvPr/>
        </p:nvSpPr>
        <p:spPr bwMode="auto">
          <a:xfrm>
            <a:off x="7030458" y="2911460"/>
            <a:ext cx="27432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altLang="en-US" sz="2800">
                <a:solidFill>
                  <a:srgbClr val="66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 = 2</a:t>
            </a:r>
            <a:r>
              <a:rPr lang="en-US" altLang="en-US" sz="2800" baseline="30000">
                <a:solidFill>
                  <a:srgbClr val="66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 sz="2800">
                <a:solidFill>
                  <a:srgbClr val="66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. 3</a:t>
            </a:r>
            <a:endParaRPr lang="en-US" altLang="en-US" sz="2800" b="1">
              <a:solidFill>
                <a:srgbClr val="66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Text Box 9"/>
          <p:cNvSpPr txBox="1">
            <a:spLocks noChangeArrowheads="1"/>
          </p:cNvSpPr>
          <p:nvPr/>
        </p:nvSpPr>
        <p:spPr bwMode="auto">
          <a:xfrm>
            <a:off x="6665380" y="4087353"/>
            <a:ext cx="37338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altLang="en-US" sz="2800">
                <a:solidFill>
                  <a:srgbClr val="66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altLang="en-US" sz="2800" smtClean="0">
                <a:solidFill>
                  <a:srgbClr val="66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CLN </a:t>
            </a:r>
            <a:r>
              <a:rPr lang="en-US" altLang="en-US" sz="2800">
                <a:solidFill>
                  <a:srgbClr val="66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(8, 12, 15) = 1</a:t>
            </a:r>
            <a:endParaRPr lang="en-US" altLang="en-US" sz="2800" b="1">
              <a:solidFill>
                <a:srgbClr val="66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Text Box 10"/>
          <p:cNvSpPr txBox="1">
            <a:spLocks noChangeArrowheads="1"/>
          </p:cNvSpPr>
          <p:nvPr/>
        </p:nvSpPr>
        <p:spPr bwMode="auto">
          <a:xfrm>
            <a:off x="7030458" y="3521060"/>
            <a:ext cx="27432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altLang="en-US" sz="2800">
                <a:solidFill>
                  <a:srgbClr val="66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15 = 3  . 5</a:t>
            </a:r>
            <a:endParaRPr lang="en-US" altLang="en-US" sz="2800" b="1">
              <a:solidFill>
                <a:srgbClr val="66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764698" y="4696004"/>
            <a:ext cx="8502555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vi-VN" sz="2600">
                <a:latin typeface="+mj-lt"/>
              </a:rPr>
              <a:t>Nếu các số đã cho </a:t>
            </a:r>
            <a:r>
              <a:rPr lang="vi-VN" sz="2600" u="sng">
                <a:latin typeface="+mj-lt"/>
              </a:rPr>
              <a:t>không có thừa số nguyên tố nào chung</a:t>
            </a:r>
            <a:r>
              <a:rPr lang="vi-VN" sz="2600">
                <a:latin typeface="+mj-lt"/>
              </a:rPr>
              <a:t> thì </a:t>
            </a:r>
            <a:r>
              <a:rPr lang="vi-VN" sz="2600" u="sng">
                <a:latin typeface="+mj-lt"/>
              </a:rPr>
              <a:t>ƯCLN của chúng bằng 1.</a:t>
            </a:r>
            <a:r>
              <a:rPr lang="vi-VN" sz="2600">
                <a:latin typeface="+mj-lt"/>
              </a:rPr>
              <a:t> </a:t>
            </a:r>
            <a:endParaRPr lang="en-US" altLang="en-US" sz="2600"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764698" y="5739960"/>
            <a:ext cx="8229600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vi-VN" sz="2600">
                <a:latin typeface="+mj-lt"/>
              </a:rPr>
              <a:t>Hai hay nhiều số có </a:t>
            </a:r>
            <a:r>
              <a:rPr lang="vi-VN" sz="2600" u="sng">
                <a:latin typeface="+mj-lt"/>
              </a:rPr>
              <a:t>ƯCLN bằng 1</a:t>
            </a:r>
            <a:r>
              <a:rPr lang="vi-VN" sz="2600">
                <a:latin typeface="+mj-lt"/>
              </a:rPr>
              <a:t> gọi là </a:t>
            </a:r>
            <a:r>
              <a:rPr lang="vi-VN" sz="2600" u="sng">
                <a:latin typeface="+mj-lt"/>
              </a:rPr>
              <a:t>các số nguyên tố cùng nhau</a:t>
            </a:r>
            <a:r>
              <a:rPr lang="vi-VN" sz="2600">
                <a:latin typeface="+mj-lt"/>
              </a:rPr>
              <a:t> .</a:t>
            </a:r>
            <a:endParaRPr lang="en-US" altLang="en-US" sz="2600">
              <a:latin typeface="+mj-lt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0661062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348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0" dur="500"/>
                                        <p:tgtEl>
                                          <p:spTgt spid="348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25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5" grpId="0"/>
      <p:bldP spid="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645" name="Text Box 13"/>
          <p:cNvSpPr txBox="1">
            <a:spLocks noChangeArrowheads="1"/>
          </p:cNvSpPr>
          <p:nvPr/>
        </p:nvSpPr>
        <p:spPr bwMode="auto">
          <a:xfrm>
            <a:off x="6885862" y="2880573"/>
            <a:ext cx="381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n-US" altLang="en-US" sz="2400" b="1">
              <a:solidFill>
                <a:srgbClr val="660066"/>
              </a:solidFill>
              <a:latin typeface="VNI-Helve" pitchFamily="2" charset="0"/>
            </a:endParaRPr>
          </a:p>
        </p:txBody>
      </p:sp>
      <p:sp>
        <p:nvSpPr>
          <p:cNvPr id="19" name="Text Box 5"/>
          <p:cNvSpPr txBox="1">
            <a:spLocks noChangeArrowheads="1"/>
          </p:cNvSpPr>
          <p:nvPr/>
        </p:nvSpPr>
        <p:spPr bwMode="auto">
          <a:xfrm>
            <a:off x="1459898" y="3045755"/>
            <a:ext cx="8140322" cy="8925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.VnArial" panose="020B7200000000000000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.VnArial" panose="020B7200000000000000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.VnArial" panose="020B7200000000000000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.VnArial" panose="020B7200000000000000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.VnArial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Arial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Arial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Arial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Arial" panose="020B7200000000000000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vi-VN" sz="2600">
                <a:latin typeface="+mj-lt"/>
              </a:rPr>
              <a:t>a) Nếu các số đã cho </a:t>
            </a:r>
            <a:r>
              <a:rPr lang="vi-VN" sz="2600" u="sng">
                <a:latin typeface="+mj-lt"/>
              </a:rPr>
              <a:t>không có thừa số nguyên tố nào chung</a:t>
            </a:r>
            <a:r>
              <a:rPr lang="vi-VN" sz="2600">
                <a:latin typeface="+mj-lt"/>
              </a:rPr>
              <a:t> thì </a:t>
            </a:r>
            <a:r>
              <a:rPr lang="vi-VN" sz="2600" u="sng">
                <a:latin typeface="+mj-lt"/>
              </a:rPr>
              <a:t>ƯCLN của chúng bằng 1.</a:t>
            </a:r>
            <a:r>
              <a:rPr lang="vi-VN" sz="2600">
                <a:latin typeface="+mj-lt"/>
              </a:rPr>
              <a:t> </a:t>
            </a:r>
            <a:endParaRPr lang="en-US" altLang="en-US" sz="2600"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358353" y="685800"/>
            <a:ext cx="88392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vi-VN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altLang="vi-VN" sz="2800" b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altLang="vi-VN" sz="2800" b="1" u="sng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Ước chung lớn nhất</a:t>
            </a:r>
            <a:endParaRPr lang="en-US" altLang="vi-VN" sz="2800" b="1" u="sng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Rectangle 100"/>
          <p:cNvSpPr>
            <a:spLocks noChangeArrowheads="1"/>
          </p:cNvSpPr>
          <p:nvPr/>
        </p:nvSpPr>
        <p:spPr bwMode="auto">
          <a:xfrm>
            <a:off x="1413425" y="131802"/>
            <a:ext cx="958477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vi-VN" sz="2800" b="1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TIẾT </a:t>
            </a:r>
            <a:r>
              <a:rPr lang="en-US" altLang="vi-VN" sz="2800" b="1" dirty="0" smtClean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31: ƯỚC CHUNG LỚN NHẤT</a:t>
            </a:r>
            <a:endParaRPr lang="en-US" altLang="vi-VN" sz="2800" b="1" dirty="0">
              <a:solidFill>
                <a:srgbClr val="FF33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Text Placeholder 4"/>
          <p:cNvSpPr txBox="1">
            <a:spLocks/>
          </p:cNvSpPr>
          <p:nvPr/>
        </p:nvSpPr>
        <p:spPr>
          <a:xfrm>
            <a:off x="1191536" y="1360808"/>
            <a:ext cx="9437026" cy="10576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2860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5840" indent="-22860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80160" indent="-22860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-22860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14300" indent="0">
              <a:buNone/>
            </a:pPr>
            <a:r>
              <a:rPr lang="en-US" sz="2800" b="1" u="sng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2. Tìm ­ước chung lớn nhất bằng cách phân tích các số ra thừa số nguyên tố.</a:t>
            </a:r>
            <a:endParaRPr lang="en-US" sz="2800" b="1" u="sng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3" name="Picture 3" descr="amaryllis02[1]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646374">
            <a:off x="59835" y="105959"/>
            <a:ext cx="1243013" cy="981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34" name="Object 33"/>
          <p:cNvGraphicFramePr>
            <a:graphicFrameLocks noChangeAspect="1"/>
          </p:cNvGraphicFramePr>
          <p:nvPr>
            <p:extLst/>
          </p:nvPr>
        </p:nvGraphicFramePr>
        <p:xfrm>
          <a:off x="0" y="5662612"/>
          <a:ext cx="1459898" cy="1195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22" name="Clip" r:id="rId4" imgW="1999793" imgH="1831543" progId="MS_ClipArt_Gallery.2">
                  <p:embed/>
                </p:oleObj>
              </mc:Choice>
              <mc:Fallback>
                <p:oleObj name="Clip" r:id="rId4" imgW="1999793" imgH="1831543" progId="MS_ClipArt_Gallery.2">
                  <p:embed/>
                  <p:pic>
                    <p:nvPicPr>
                      <p:cNvPr id="34" name="Object 3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5662612"/>
                        <a:ext cx="1459898" cy="11953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5" name="Text Box 5"/>
          <p:cNvSpPr txBox="1">
            <a:spLocks noChangeArrowheads="1"/>
          </p:cNvSpPr>
          <p:nvPr/>
        </p:nvSpPr>
        <p:spPr bwMode="auto">
          <a:xfrm>
            <a:off x="1459898" y="3973939"/>
            <a:ext cx="8366490" cy="8925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.VnArial" panose="020B7200000000000000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.VnArial" panose="020B7200000000000000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.VnArial" panose="020B7200000000000000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.VnArial" panose="020B7200000000000000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.VnArial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Arial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Arial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Arial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Arial" panose="020B7200000000000000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vi-VN" sz="2600" smtClean="0">
                <a:latin typeface="+mj-lt"/>
              </a:rPr>
              <a:t>Hai </a:t>
            </a:r>
            <a:r>
              <a:rPr lang="vi-VN" sz="2600">
                <a:latin typeface="+mj-lt"/>
              </a:rPr>
              <a:t>hay nhiều số có </a:t>
            </a:r>
            <a:r>
              <a:rPr lang="vi-VN" sz="2600" u="sng">
                <a:latin typeface="+mj-lt"/>
              </a:rPr>
              <a:t>ƯCLN bằng 1</a:t>
            </a:r>
            <a:r>
              <a:rPr lang="vi-VN" sz="2600">
                <a:latin typeface="+mj-lt"/>
              </a:rPr>
              <a:t> gọi là </a:t>
            </a:r>
            <a:r>
              <a:rPr lang="vi-VN" sz="2600" u="sng">
                <a:latin typeface="+mj-lt"/>
              </a:rPr>
              <a:t>các số nguyên tố cùng nhau</a:t>
            </a:r>
            <a:r>
              <a:rPr lang="vi-VN" sz="2600">
                <a:latin typeface="+mj-lt"/>
              </a:rPr>
              <a:t> .</a:t>
            </a:r>
            <a:endParaRPr lang="en-US" altLang="en-US" sz="2600"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37" name="Rectangle 36"/>
          <p:cNvSpPr>
            <a:spLocks noChangeArrowheads="1"/>
          </p:cNvSpPr>
          <p:nvPr/>
        </p:nvSpPr>
        <p:spPr bwMode="auto">
          <a:xfrm>
            <a:off x="1413425" y="2368868"/>
            <a:ext cx="88392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vi-VN" sz="28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a. Chú ý:</a:t>
            </a:r>
            <a:endParaRPr lang="en-US" altLang="vi-VN" sz="28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6650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24" name="WordArt 8"/>
          <p:cNvSpPr>
            <a:spLocks noChangeArrowheads="1" noChangeShapeType="1" noTextEdit="1"/>
          </p:cNvSpPr>
          <p:nvPr/>
        </p:nvSpPr>
        <p:spPr bwMode="auto">
          <a:xfrm>
            <a:off x="1459898" y="1479645"/>
            <a:ext cx="609600" cy="609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?2</a:t>
            </a:r>
          </a:p>
        </p:txBody>
      </p:sp>
      <p:sp>
        <p:nvSpPr>
          <p:cNvPr id="34825" name="Text Box 9"/>
          <p:cNvSpPr txBox="1">
            <a:spLocks noChangeArrowheads="1"/>
          </p:cNvSpPr>
          <p:nvPr/>
        </p:nvSpPr>
        <p:spPr bwMode="auto">
          <a:xfrm>
            <a:off x="2298098" y="1555845"/>
            <a:ext cx="7696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.VnArial" panose="020B7200000000000000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.VnArial" panose="020B7200000000000000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.VnArial" panose="020B7200000000000000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.VnArial" panose="020B7200000000000000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.VnArial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Arial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Arial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Arial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Arial" panose="020B7200000000000000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Tìm </a:t>
            </a:r>
            <a:r>
              <a:rPr lang="en-US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ƯCLN(60; 180)</a:t>
            </a:r>
            <a:endParaRPr lang="en-US" alt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Rectangle 100"/>
          <p:cNvSpPr>
            <a:spLocks noChangeArrowheads="1"/>
          </p:cNvSpPr>
          <p:nvPr/>
        </p:nvSpPr>
        <p:spPr bwMode="auto">
          <a:xfrm>
            <a:off x="1413425" y="131802"/>
            <a:ext cx="958477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vi-VN" sz="2800" b="1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TIẾT </a:t>
            </a:r>
            <a:r>
              <a:rPr lang="en-US" altLang="vi-VN" sz="2800" b="1" dirty="0" smtClean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31: ƯỚC CHUNG LỚN NHẤT</a:t>
            </a:r>
            <a:endParaRPr lang="en-US" altLang="vi-VN" sz="2800" b="1" dirty="0">
              <a:solidFill>
                <a:srgbClr val="FF33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9" name="Picture 3" descr="amaryllis02[1]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646374">
            <a:off x="59835" y="105959"/>
            <a:ext cx="1243013" cy="981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66676948"/>
              </p:ext>
            </p:extLst>
          </p:nvPr>
        </p:nvGraphicFramePr>
        <p:xfrm>
          <a:off x="0" y="5662612"/>
          <a:ext cx="1459898" cy="1195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52" name="Clip" r:id="rId4" imgW="1999793" imgH="1831543" progId="MS_ClipArt_Gallery.2">
                  <p:embed/>
                </p:oleObj>
              </mc:Choice>
              <mc:Fallback>
                <p:oleObj name="Clip" r:id="rId4" imgW="1999793" imgH="1831543" progId="MS_ClipArt_Gallery.2">
                  <p:embed/>
                  <p:pic>
                    <p:nvPicPr>
                      <p:cNvPr id="1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5662612"/>
                        <a:ext cx="1459898" cy="11953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 Box 9"/>
          <p:cNvSpPr txBox="1">
            <a:spLocks noChangeArrowheads="1"/>
          </p:cNvSpPr>
          <p:nvPr/>
        </p:nvSpPr>
        <p:spPr bwMode="auto">
          <a:xfrm>
            <a:off x="5874536" y="1529687"/>
            <a:ext cx="434836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.VnArial" panose="020B7200000000000000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.VnArial" panose="020B7200000000000000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.VnArial" panose="020B7200000000000000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.VnArial" panose="020B7200000000000000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.VnArial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Arial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Arial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Arial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Arial" panose="020B7200000000000000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Tìm </a:t>
            </a:r>
            <a:r>
              <a:rPr lang="en-US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ƯCLN(24; 16; 8</a:t>
            </a:r>
            <a:r>
              <a:rPr lang="en-US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11" name="Text Box 5"/>
          <p:cNvSpPr txBox="1">
            <a:spLocks noChangeArrowheads="1"/>
          </p:cNvSpPr>
          <p:nvPr/>
        </p:nvSpPr>
        <p:spPr bwMode="auto">
          <a:xfrm>
            <a:off x="2523699" y="2685268"/>
            <a:ext cx="2590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altLang="en-US" sz="2400">
                <a:solidFill>
                  <a:srgbClr val="66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60 = 2</a:t>
            </a:r>
            <a:r>
              <a:rPr lang="en-US" altLang="en-US" sz="2400" baseline="30000">
                <a:solidFill>
                  <a:srgbClr val="66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 sz="2400">
                <a:solidFill>
                  <a:srgbClr val="66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. 3  . 5</a:t>
            </a:r>
            <a:endParaRPr lang="en-US" altLang="en-US" sz="2400" b="1">
              <a:solidFill>
                <a:srgbClr val="66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 Box 6"/>
          <p:cNvSpPr txBox="1">
            <a:spLocks noChangeArrowheads="1"/>
          </p:cNvSpPr>
          <p:nvPr/>
        </p:nvSpPr>
        <p:spPr bwMode="auto">
          <a:xfrm>
            <a:off x="2371299" y="3294868"/>
            <a:ext cx="2743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altLang="en-US" sz="2400">
                <a:solidFill>
                  <a:srgbClr val="66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180 = 2</a:t>
            </a:r>
            <a:r>
              <a:rPr lang="en-US" altLang="en-US" sz="2400" baseline="30000">
                <a:solidFill>
                  <a:srgbClr val="66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 sz="2400">
                <a:solidFill>
                  <a:srgbClr val="66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. 3</a:t>
            </a:r>
            <a:r>
              <a:rPr lang="en-US" altLang="en-US" sz="2400" baseline="30000">
                <a:solidFill>
                  <a:srgbClr val="66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 sz="2400">
                <a:solidFill>
                  <a:srgbClr val="66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. 5</a:t>
            </a:r>
            <a:endParaRPr lang="en-US" altLang="en-US" sz="2400" b="1">
              <a:solidFill>
                <a:srgbClr val="66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694899" y="3904468"/>
            <a:ext cx="6019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altLang="en-US" sz="2400">
                <a:solidFill>
                  <a:srgbClr val="66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altLang="en-US" sz="2400" smtClean="0">
                <a:solidFill>
                  <a:srgbClr val="66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CLN </a:t>
            </a:r>
            <a:r>
              <a:rPr lang="en-US" altLang="en-US" sz="2400">
                <a:solidFill>
                  <a:srgbClr val="66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(60, 180) = 2</a:t>
            </a:r>
            <a:r>
              <a:rPr lang="en-US" altLang="en-US" sz="2400" baseline="30000">
                <a:solidFill>
                  <a:srgbClr val="66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 sz="2400">
                <a:solidFill>
                  <a:srgbClr val="66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. 3  . 5 = 60</a:t>
            </a:r>
            <a:endParaRPr lang="en-US" altLang="en-US" sz="2400" b="1">
              <a:solidFill>
                <a:srgbClr val="66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Text Box 9"/>
          <p:cNvSpPr txBox="1">
            <a:spLocks noChangeArrowheads="1"/>
          </p:cNvSpPr>
          <p:nvPr/>
        </p:nvSpPr>
        <p:spPr bwMode="auto">
          <a:xfrm>
            <a:off x="8192069" y="2404352"/>
            <a:ext cx="2590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altLang="en-US" sz="2400">
                <a:solidFill>
                  <a:srgbClr val="66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 = 2</a:t>
            </a:r>
            <a:r>
              <a:rPr lang="en-US" altLang="en-US" sz="2400" baseline="30000">
                <a:solidFill>
                  <a:srgbClr val="66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endParaRPr lang="en-US" altLang="en-US" sz="2400" b="1">
              <a:solidFill>
                <a:srgbClr val="66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Text Box 10"/>
          <p:cNvSpPr txBox="1">
            <a:spLocks noChangeArrowheads="1"/>
          </p:cNvSpPr>
          <p:nvPr/>
        </p:nvSpPr>
        <p:spPr bwMode="auto">
          <a:xfrm>
            <a:off x="8039669" y="2937752"/>
            <a:ext cx="2743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altLang="en-US" sz="2400">
                <a:solidFill>
                  <a:srgbClr val="66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16 = 2</a:t>
            </a:r>
            <a:r>
              <a:rPr lang="en-US" altLang="en-US" sz="2400" baseline="30000">
                <a:solidFill>
                  <a:srgbClr val="66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endParaRPr lang="en-US" altLang="en-US" sz="2400" b="1">
              <a:solidFill>
                <a:srgbClr val="66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Text Box 11"/>
          <p:cNvSpPr txBox="1">
            <a:spLocks noChangeArrowheads="1"/>
          </p:cNvSpPr>
          <p:nvPr/>
        </p:nvSpPr>
        <p:spPr bwMode="auto">
          <a:xfrm>
            <a:off x="6323463" y="4153682"/>
            <a:ext cx="6019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altLang="en-US" sz="2400">
                <a:solidFill>
                  <a:srgbClr val="66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altLang="en-US" sz="2400" smtClean="0">
                <a:solidFill>
                  <a:srgbClr val="66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CLN (24; 16; 8) </a:t>
            </a:r>
            <a:r>
              <a:rPr lang="en-US" altLang="en-US" sz="2400">
                <a:solidFill>
                  <a:srgbClr val="66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2</a:t>
            </a:r>
            <a:r>
              <a:rPr lang="en-US" altLang="en-US" sz="2400" baseline="30000">
                <a:solidFill>
                  <a:srgbClr val="66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altLang="en-US" sz="2400">
                <a:solidFill>
                  <a:srgbClr val="66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8</a:t>
            </a:r>
            <a:endParaRPr lang="en-US" altLang="en-US" sz="2400" b="1">
              <a:solidFill>
                <a:srgbClr val="66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 Box 12"/>
          <p:cNvSpPr txBox="1">
            <a:spLocks noChangeArrowheads="1"/>
          </p:cNvSpPr>
          <p:nvPr/>
        </p:nvSpPr>
        <p:spPr bwMode="auto">
          <a:xfrm>
            <a:off x="8039669" y="3471152"/>
            <a:ext cx="2743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altLang="en-US" sz="2400">
                <a:solidFill>
                  <a:srgbClr val="66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24 = 2</a:t>
            </a:r>
            <a:r>
              <a:rPr lang="en-US" altLang="en-US" sz="2400" baseline="30000">
                <a:solidFill>
                  <a:srgbClr val="66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altLang="en-US" sz="2400">
                <a:solidFill>
                  <a:srgbClr val="66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. 3</a:t>
            </a:r>
            <a:endParaRPr lang="en-US" altLang="en-US" sz="2400" b="1">
              <a:solidFill>
                <a:srgbClr val="66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Text Box 5"/>
          <p:cNvSpPr txBox="1">
            <a:spLocks noChangeArrowheads="1"/>
          </p:cNvSpPr>
          <p:nvPr/>
        </p:nvSpPr>
        <p:spPr bwMode="auto">
          <a:xfrm>
            <a:off x="1459898" y="5070477"/>
            <a:ext cx="8140322" cy="8925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.VnArial" panose="020B7200000000000000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.VnArial" panose="020B7200000000000000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.VnArial" panose="020B7200000000000000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.VnArial" panose="020B7200000000000000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.VnArial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Arial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Arial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Arial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Arial" panose="020B7200000000000000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vi-VN" sz="2600" smtClean="0">
                <a:latin typeface="+mj-lt"/>
              </a:rPr>
              <a:t> </a:t>
            </a:r>
            <a:r>
              <a:rPr lang="vi-VN" sz="2600">
                <a:latin typeface="+mj-lt"/>
              </a:rPr>
              <a:t>Trong các số đã cho, nếu </a:t>
            </a:r>
            <a:r>
              <a:rPr lang="vi-VN" sz="2600" u="sng">
                <a:latin typeface="+mj-lt"/>
              </a:rPr>
              <a:t>số nhỏ nhất là ư­ớc của các số còn lại</a:t>
            </a:r>
            <a:r>
              <a:rPr lang="vi-VN" sz="2600">
                <a:latin typeface="+mj-lt"/>
              </a:rPr>
              <a:t> thì </a:t>
            </a:r>
            <a:r>
              <a:rPr lang="vi-VN" sz="2600" u="sng">
                <a:latin typeface="+mj-lt"/>
              </a:rPr>
              <a:t>ƯCLN</a:t>
            </a:r>
            <a:r>
              <a:rPr lang="vi-VN" sz="2600">
                <a:latin typeface="+mj-lt"/>
              </a:rPr>
              <a:t> của các số đã cho chính </a:t>
            </a:r>
            <a:r>
              <a:rPr lang="vi-VN" sz="2600" u="sng">
                <a:latin typeface="+mj-lt"/>
              </a:rPr>
              <a:t>là số nhỏ nhất</a:t>
            </a:r>
            <a:r>
              <a:rPr lang="vi-VN" sz="2600">
                <a:latin typeface="+mj-lt"/>
              </a:rPr>
              <a:t> ấy. </a:t>
            </a:r>
            <a:r>
              <a:rPr lang="vi-VN" sz="2600" smtClean="0">
                <a:latin typeface="+mj-lt"/>
              </a:rPr>
              <a:t> </a:t>
            </a:r>
            <a:endParaRPr lang="en-US" altLang="en-US" sz="2600">
              <a:latin typeface="+mj-lt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5475442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348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0" dur="500"/>
                                        <p:tgtEl>
                                          <p:spTgt spid="348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25" grpId="0"/>
      <p:bldP spid="7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645" name="Text Box 13"/>
          <p:cNvSpPr txBox="1">
            <a:spLocks noChangeArrowheads="1"/>
          </p:cNvSpPr>
          <p:nvPr/>
        </p:nvSpPr>
        <p:spPr bwMode="auto">
          <a:xfrm>
            <a:off x="6885862" y="2880573"/>
            <a:ext cx="381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n-US" altLang="en-US" sz="2400" b="1">
              <a:solidFill>
                <a:srgbClr val="660066"/>
              </a:solidFill>
              <a:latin typeface="VNI-Helve" pitchFamily="2" charset="0"/>
            </a:endParaRPr>
          </a:p>
        </p:txBody>
      </p:sp>
      <p:sp>
        <p:nvSpPr>
          <p:cNvPr id="19" name="Text Box 5"/>
          <p:cNvSpPr txBox="1">
            <a:spLocks noChangeArrowheads="1"/>
          </p:cNvSpPr>
          <p:nvPr/>
        </p:nvSpPr>
        <p:spPr bwMode="auto">
          <a:xfrm>
            <a:off x="1459898" y="3045755"/>
            <a:ext cx="8140322" cy="8925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.VnArial" panose="020B7200000000000000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.VnArial" panose="020B7200000000000000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.VnArial" panose="020B7200000000000000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.VnArial" panose="020B7200000000000000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.VnArial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Arial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Arial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Arial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Arial" panose="020B7200000000000000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vi-VN" sz="2600">
                <a:latin typeface="+mj-lt"/>
              </a:rPr>
              <a:t>a) Nếu các số đã cho </a:t>
            </a:r>
            <a:r>
              <a:rPr lang="vi-VN" sz="2600" u="sng">
                <a:latin typeface="+mj-lt"/>
              </a:rPr>
              <a:t>không có thừa số nguyên tố nào chung</a:t>
            </a:r>
            <a:r>
              <a:rPr lang="vi-VN" sz="2600">
                <a:latin typeface="+mj-lt"/>
              </a:rPr>
              <a:t> thì </a:t>
            </a:r>
            <a:r>
              <a:rPr lang="vi-VN" sz="2600" u="sng">
                <a:latin typeface="+mj-lt"/>
              </a:rPr>
              <a:t>ƯCLN của chúng bằng 1.</a:t>
            </a:r>
            <a:r>
              <a:rPr lang="vi-VN" sz="2600">
                <a:latin typeface="+mj-lt"/>
              </a:rPr>
              <a:t> </a:t>
            </a:r>
            <a:endParaRPr lang="en-US" altLang="en-US" sz="2600"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358353" y="685800"/>
            <a:ext cx="88392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vi-VN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altLang="vi-VN" sz="2800" b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altLang="vi-VN" sz="2800" b="1" u="sng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Ước chung lớn nhất</a:t>
            </a:r>
            <a:endParaRPr lang="en-US" altLang="vi-VN" sz="2800" b="1" u="sng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Rectangle 100"/>
          <p:cNvSpPr>
            <a:spLocks noChangeArrowheads="1"/>
          </p:cNvSpPr>
          <p:nvPr/>
        </p:nvSpPr>
        <p:spPr bwMode="auto">
          <a:xfrm>
            <a:off x="1413425" y="131802"/>
            <a:ext cx="958477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vi-VN" sz="2800" b="1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TIẾT </a:t>
            </a:r>
            <a:r>
              <a:rPr lang="en-US" altLang="vi-VN" sz="2800" b="1" dirty="0" smtClean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31: ƯỚC CHUNG LỚN NHẤT</a:t>
            </a:r>
            <a:endParaRPr lang="en-US" altLang="vi-VN" sz="2800" b="1" dirty="0">
              <a:solidFill>
                <a:srgbClr val="FF33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Text Placeholder 4"/>
          <p:cNvSpPr txBox="1">
            <a:spLocks/>
          </p:cNvSpPr>
          <p:nvPr/>
        </p:nvSpPr>
        <p:spPr>
          <a:xfrm>
            <a:off x="1191536" y="1360808"/>
            <a:ext cx="9437026" cy="10576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2860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5840" indent="-22860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80160" indent="-22860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-22860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14300" indent="0">
              <a:buNone/>
            </a:pPr>
            <a:r>
              <a:rPr lang="en-US" sz="2800" b="1" u="sng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2. Tìm ­ước chung lớn nhất bằng cách phân tích các số ra thừa số nguyên tố.</a:t>
            </a:r>
            <a:endParaRPr lang="en-US" sz="2800" b="1" u="sng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3" name="Picture 3" descr="amaryllis02[1]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646374">
            <a:off x="59835" y="105959"/>
            <a:ext cx="1243013" cy="981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34" name="Object 33"/>
          <p:cNvGraphicFramePr>
            <a:graphicFrameLocks noChangeAspect="1"/>
          </p:cNvGraphicFramePr>
          <p:nvPr>
            <p:extLst/>
          </p:nvPr>
        </p:nvGraphicFramePr>
        <p:xfrm>
          <a:off x="0" y="5662612"/>
          <a:ext cx="1459898" cy="1195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46" name="Clip" r:id="rId4" imgW="1999793" imgH="1831543" progId="MS_ClipArt_Gallery.2">
                  <p:embed/>
                </p:oleObj>
              </mc:Choice>
              <mc:Fallback>
                <p:oleObj name="Clip" r:id="rId4" imgW="1999793" imgH="1831543" progId="MS_ClipArt_Gallery.2">
                  <p:embed/>
                  <p:pic>
                    <p:nvPicPr>
                      <p:cNvPr id="34" name="Object 3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5662612"/>
                        <a:ext cx="1459898" cy="11953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5" name="Text Box 5"/>
          <p:cNvSpPr txBox="1">
            <a:spLocks noChangeArrowheads="1"/>
          </p:cNvSpPr>
          <p:nvPr/>
        </p:nvSpPr>
        <p:spPr bwMode="auto">
          <a:xfrm>
            <a:off x="1459898" y="3973939"/>
            <a:ext cx="8366490" cy="8925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.VnArial" panose="020B7200000000000000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.VnArial" panose="020B7200000000000000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.VnArial" panose="020B7200000000000000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.VnArial" panose="020B7200000000000000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.VnArial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Arial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Arial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Arial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Arial" panose="020B7200000000000000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vi-VN" sz="2600" smtClean="0">
                <a:latin typeface="+mj-lt"/>
              </a:rPr>
              <a:t>Hai </a:t>
            </a:r>
            <a:r>
              <a:rPr lang="vi-VN" sz="2600">
                <a:latin typeface="+mj-lt"/>
              </a:rPr>
              <a:t>hay nhiều số có </a:t>
            </a:r>
            <a:r>
              <a:rPr lang="vi-VN" sz="2600" u="sng">
                <a:latin typeface="+mj-lt"/>
              </a:rPr>
              <a:t>ƯCLN bằng 1</a:t>
            </a:r>
            <a:r>
              <a:rPr lang="vi-VN" sz="2600">
                <a:latin typeface="+mj-lt"/>
              </a:rPr>
              <a:t> gọi là </a:t>
            </a:r>
            <a:r>
              <a:rPr lang="vi-VN" sz="2600" u="sng">
                <a:latin typeface="+mj-lt"/>
              </a:rPr>
              <a:t>các số nguyên tố cùng nhau</a:t>
            </a:r>
            <a:r>
              <a:rPr lang="vi-VN" sz="2600">
                <a:latin typeface="+mj-lt"/>
              </a:rPr>
              <a:t> .</a:t>
            </a:r>
            <a:endParaRPr lang="en-US" altLang="en-US" sz="2600"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36" name="Text Box 5"/>
          <p:cNvSpPr txBox="1">
            <a:spLocks noChangeArrowheads="1"/>
          </p:cNvSpPr>
          <p:nvPr/>
        </p:nvSpPr>
        <p:spPr bwMode="auto">
          <a:xfrm>
            <a:off x="1459898" y="5070477"/>
            <a:ext cx="8140322" cy="8925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.VnArial" panose="020B7200000000000000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.VnArial" panose="020B7200000000000000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.VnArial" panose="020B7200000000000000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.VnArial" panose="020B7200000000000000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.VnArial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Arial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Arial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Arial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Arial" panose="020B7200000000000000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vi-VN" sz="2600">
                <a:latin typeface="+mj-lt"/>
              </a:rPr>
              <a:t>b) Trong các số đã cho, nếu </a:t>
            </a:r>
            <a:r>
              <a:rPr lang="vi-VN" sz="2600" u="sng">
                <a:latin typeface="+mj-lt"/>
              </a:rPr>
              <a:t>số nhỏ nhất là ư­ớc của các số còn lại</a:t>
            </a:r>
            <a:r>
              <a:rPr lang="vi-VN" sz="2600">
                <a:latin typeface="+mj-lt"/>
              </a:rPr>
              <a:t> thì </a:t>
            </a:r>
            <a:r>
              <a:rPr lang="vi-VN" sz="2600" u="sng">
                <a:latin typeface="+mj-lt"/>
              </a:rPr>
              <a:t>ƯCLN</a:t>
            </a:r>
            <a:r>
              <a:rPr lang="vi-VN" sz="2600">
                <a:latin typeface="+mj-lt"/>
              </a:rPr>
              <a:t> của các số đã cho chính </a:t>
            </a:r>
            <a:r>
              <a:rPr lang="vi-VN" sz="2600" u="sng">
                <a:latin typeface="+mj-lt"/>
              </a:rPr>
              <a:t>là số nhỏ nhất</a:t>
            </a:r>
            <a:r>
              <a:rPr lang="vi-VN" sz="2600">
                <a:latin typeface="+mj-lt"/>
              </a:rPr>
              <a:t> ấy. </a:t>
            </a:r>
            <a:r>
              <a:rPr lang="vi-VN" sz="2600" smtClean="0">
                <a:latin typeface="+mj-lt"/>
              </a:rPr>
              <a:t> </a:t>
            </a:r>
            <a:endParaRPr lang="en-US" altLang="en-US" sz="2600"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37" name="Rectangle 36"/>
          <p:cNvSpPr>
            <a:spLocks noChangeArrowheads="1"/>
          </p:cNvSpPr>
          <p:nvPr/>
        </p:nvSpPr>
        <p:spPr bwMode="auto">
          <a:xfrm>
            <a:off x="1413425" y="2368868"/>
            <a:ext cx="88392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vi-VN" sz="28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a. Chú ý:</a:t>
            </a:r>
            <a:endParaRPr lang="en-US" altLang="vi-VN" sz="28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4790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645" name="Text Box 13"/>
          <p:cNvSpPr txBox="1">
            <a:spLocks noChangeArrowheads="1"/>
          </p:cNvSpPr>
          <p:nvPr/>
        </p:nvSpPr>
        <p:spPr bwMode="auto">
          <a:xfrm>
            <a:off x="6885862" y="2880573"/>
            <a:ext cx="381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n-US" altLang="en-US" sz="2400" b="1">
              <a:solidFill>
                <a:srgbClr val="660066"/>
              </a:solidFill>
              <a:latin typeface="VNI-Helve" pitchFamily="2" charset="0"/>
            </a:endParaRPr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358353" y="576616"/>
            <a:ext cx="88392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vi-VN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altLang="vi-VN" sz="2800" b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altLang="vi-VN" sz="2800" b="1" u="sng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Ước chung lớn nhất</a:t>
            </a:r>
            <a:endParaRPr lang="en-US" altLang="vi-VN" sz="2800" b="1" u="sng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Rectangle 100"/>
          <p:cNvSpPr>
            <a:spLocks noChangeArrowheads="1"/>
          </p:cNvSpPr>
          <p:nvPr/>
        </p:nvSpPr>
        <p:spPr bwMode="auto">
          <a:xfrm>
            <a:off x="1413425" y="131802"/>
            <a:ext cx="958477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vi-VN" sz="2800" b="1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TIẾT </a:t>
            </a:r>
            <a:r>
              <a:rPr lang="en-US" altLang="vi-VN" sz="2800" b="1" dirty="0" smtClean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31: ƯỚC CHUNG LỚN NHẤT</a:t>
            </a:r>
            <a:endParaRPr lang="en-US" altLang="vi-VN" sz="2800" b="1" dirty="0">
              <a:solidFill>
                <a:srgbClr val="FF33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Text Placeholder 4"/>
          <p:cNvSpPr txBox="1">
            <a:spLocks/>
          </p:cNvSpPr>
          <p:nvPr/>
        </p:nvSpPr>
        <p:spPr>
          <a:xfrm>
            <a:off x="1191536" y="1128792"/>
            <a:ext cx="9437026" cy="10576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2860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5840" indent="-22860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80160" indent="-22860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-22860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14300" indent="0">
              <a:buNone/>
            </a:pPr>
            <a:r>
              <a:rPr lang="en-US" sz="2800" b="1" u="sng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2. Tìm ­ước chung lớn nhất bằng cách phân tích các số ra thừa số nguyên tố</a:t>
            </a:r>
            <a:endParaRPr lang="en-US" sz="2800" b="1" u="sng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8" name="Picture 3" descr="amaryllis02[1]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646374">
            <a:off x="59835" y="105959"/>
            <a:ext cx="1243013" cy="981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39" name="Object 38"/>
          <p:cNvGraphicFramePr>
            <a:graphicFrameLocks noChangeAspect="1"/>
          </p:cNvGraphicFramePr>
          <p:nvPr>
            <p:extLst/>
          </p:nvPr>
        </p:nvGraphicFramePr>
        <p:xfrm>
          <a:off x="0" y="5662612"/>
          <a:ext cx="1459898" cy="1195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702" name="Clip" r:id="rId4" imgW="1999793" imgH="1831543" progId="MS_ClipArt_Gallery.2">
                  <p:embed/>
                </p:oleObj>
              </mc:Choice>
              <mc:Fallback>
                <p:oleObj name="Clip" r:id="rId4" imgW="1999793" imgH="1831543" progId="MS_ClipArt_Gallery.2">
                  <p:embed/>
                  <p:pic>
                    <p:nvPicPr>
                      <p:cNvPr id="39" name="Object 3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5662612"/>
                        <a:ext cx="1459898" cy="11953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358353" y="2038995"/>
            <a:ext cx="88392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vi-VN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altLang="vi-VN" sz="2800" b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altLang="vi-VN" sz="2800" b="1" u="sng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Cách tìm ước chung thông qua tìm ƯCLN</a:t>
            </a:r>
            <a:endParaRPr lang="en-US" altLang="vi-VN" sz="2800" b="1" u="sng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730699" y="2788503"/>
            <a:ext cx="545110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vi-VN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Ta đã biết: </a:t>
            </a:r>
            <a:r>
              <a:rPr lang="vi-VN" sz="28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ƯC(1</a:t>
            </a:r>
            <a:r>
              <a:rPr lang="en-US" sz="28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6</a:t>
            </a:r>
            <a:r>
              <a:rPr lang="vi-VN" sz="28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, </a:t>
            </a:r>
            <a:r>
              <a:rPr lang="en-US" sz="28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24</a:t>
            </a:r>
            <a:r>
              <a:rPr lang="vi-VN" sz="28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) </a:t>
            </a:r>
            <a:r>
              <a:rPr lang="vi-VN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= {1; 2; </a:t>
            </a:r>
            <a:r>
              <a:rPr lang="en-US" sz="28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4</a:t>
            </a:r>
            <a:r>
              <a:rPr lang="vi-VN" sz="28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; </a:t>
            </a:r>
            <a:r>
              <a:rPr lang="en-US" sz="28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8</a:t>
            </a:r>
            <a:r>
              <a:rPr lang="vi-VN" sz="28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}</a:t>
            </a:r>
            <a:endParaRPr lang="en-US" sz="2800" dirty="0"/>
          </a:p>
        </p:txBody>
      </p:sp>
      <p:sp>
        <p:nvSpPr>
          <p:cNvPr id="3" name="Rectangle 2"/>
          <p:cNvSpPr/>
          <p:nvPr/>
        </p:nvSpPr>
        <p:spPr>
          <a:xfrm>
            <a:off x="1984611" y="3315681"/>
            <a:ext cx="288091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vi-VN" sz="28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ƯCLN(1</a:t>
            </a:r>
            <a:r>
              <a:rPr lang="en-US" sz="28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6</a:t>
            </a:r>
            <a:r>
              <a:rPr lang="vi-VN" sz="28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, </a:t>
            </a:r>
            <a:r>
              <a:rPr lang="en-US" sz="28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24</a:t>
            </a:r>
            <a:r>
              <a:rPr lang="vi-VN" sz="28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) </a:t>
            </a:r>
            <a:r>
              <a:rPr lang="vi-VN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= </a:t>
            </a:r>
            <a:r>
              <a:rPr lang="en-US" sz="28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8</a:t>
            </a:r>
            <a:endParaRPr lang="en-US" sz="2800" dirty="0"/>
          </a:p>
        </p:txBody>
      </p:sp>
      <p:sp>
        <p:nvSpPr>
          <p:cNvPr id="4" name="Rectangle 3"/>
          <p:cNvSpPr/>
          <p:nvPr/>
        </p:nvSpPr>
        <p:spPr>
          <a:xfrm>
            <a:off x="1708070" y="3774619"/>
            <a:ext cx="369844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vi-VN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Vậy </a:t>
            </a:r>
            <a:r>
              <a:rPr lang="vi-VN" sz="28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ƯC(1</a:t>
            </a:r>
            <a:r>
              <a:rPr lang="en-US" sz="28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6</a:t>
            </a:r>
            <a:r>
              <a:rPr lang="vi-VN" sz="28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, </a:t>
            </a:r>
            <a:r>
              <a:rPr lang="en-US" sz="28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24</a:t>
            </a:r>
            <a:r>
              <a:rPr lang="vi-VN" sz="28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) </a:t>
            </a:r>
            <a:r>
              <a:rPr lang="vi-VN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= Ư </a:t>
            </a:r>
            <a:r>
              <a:rPr lang="vi-VN" sz="28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(</a:t>
            </a:r>
            <a:r>
              <a:rPr lang="en-US" sz="28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8</a:t>
            </a:r>
            <a:r>
              <a:rPr lang="vi-VN" sz="28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)</a:t>
            </a:r>
            <a:endParaRPr lang="en-US" sz="2800" dirty="0"/>
          </a:p>
        </p:txBody>
      </p:sp>
      <p:sp>
        <p:nvSpPr>
          <p:cNvPr id="5" name="Rectangle 4"/>
          <p:cNvSpPr/>
          <p:nvPr/>
        </p:nvSpPr>
        <p:spPr>
          <a:xfrm>
            <a:off x="1970963" y="4274501"/>
            <a:ext cx="345479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vi-VN" sz="2800" b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vi-VN" sz="28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Cách tìm </a:t>
            </a:r>
            <a:r>
              <a:rPr lang="vi-VN" sz="2800" b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ƯC(1</a:t>
            </a:r>
            <a:r>
              <a:rPr lang="en-US" sz="2800" b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6</a:t>
            </a:r>
            <a:r>
              <a:rPr lang="vi-VN" sz="2800" b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, </a:t>
            </a:r>
            <a:r>
              <a:rPr lang="en-US" sz="2800" b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24</a:t>
            </a:r>
            <a:r>
              <a:rPr lang="vi-VN" sz="2800" b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)</a:t>
            </a:r>
            <a:endParaRPr lang="en-US" sz="2800" dirty="0"/>
          </a:p>
        </p:txBody>
      </p:sp>
      <p:sp>
        <p:nvSpPr>
          <p:cNvPr id="6" name="Rectangle 5"/>
          <p:cNvSpPr/>
          <p:nvPr/>
        </p:nvSpPr>
        <p:spPr>
          <a:xfrm>
            <a:off x="2293327" y="4828975"/>
            <a:ext cx="485902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vi-VN" sz="28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Bước 1: </a:t>
            </a:r>
            <a:r>
              <a:rPr lang="vi-VN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Tìm </a:t>
            </a:r>
            <a:r>
              <a:rPr lang="vi-VN" sz="28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ƯCLN(1</a:t>
            </a:r>
            <a:r>
              <a:rPr lang="en-US" sz="28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6</a:t>
            </a:r>
            <a:r>
              <a:rPr lang="vi-VN" sz="28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, </a:t>
            </a:r>
            <a:r>
              <a:rPr lang="en-US" sz="28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24</a:t>
            </a:r>
            <a:r>
              <a:rPr lang="vi-VN" sz="28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) </a:t>
            </a:r>
            <a:r>
              <a:rPr lang="vi-VN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= </a:t>
            </a:r>
            <a:r>
              <a:rPr lang="en-US" sz="28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8</a:t>
            </a:r>
            <a:endParaRPr lang="en-US" sz="2800" dirty="0"/>
          </a:p>
        </p:txBody>
      </p:sp>
      <p:sp>
        <p:nvSpPr>
          <p:cNvPr id="7" name="Rectangle 6"/>
          <p:cNvSpPr/>
          <p:nvPr/>
        </p:nvSpPr>
        <p:spPr>
          <a:xfrm>
            <a:off x="2293327" y="5396369"/>
            <a:ext cx="498239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vi-VN" sz="28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Bước 2:</a:t>
            </a:r>
            <a:r>
              <a:rPr lang="vi-VN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Tìm </a:t>
            </a:r>
            <a:r>
              <a:rPr lang="vi-VN" sz="28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ƯC(1</a:t>
            </a:r>
            <a:r>
              <a:rPr lang="en-US" sz="28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6</a:t>
            </a:r>
            <a:r>
              <a:rPr lang="vi-VN" sz="28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, </a:t>
            </a:r>
            <a:r>
              <a:rPr lang="en-US" sz="28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24</a:t>
            </a:r>
            <a:r>
              <a:rPr lang="vi-VN" sz="28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) </a:t>
            </a:r>
            <a:r>
              <a:rPr lang="vi-VN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= Ư </a:t>
            </a:r>
            <a:r>
              <a:rPr lang="vi-VN" sz="28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(</a:t>
            </a:r>
            <a:r>
              <a:rPr lang="en-US" sz="28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8</a:t>
            </a:r>
            <a:r>
              <a:rPr lang="vi-VN" sz="28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)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5703177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  <p:bldP spid="7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645" name="Text Box 13"/>
          <p:cNvSpPr txBox="1">
            <a:spLocks noChangeArrowheads="1"/>
          </p:cNvSpPr>
          <p:nvPr/>
        </p:nvSpPr>
        <p:spPr bwMode="auto">
          <a:xfrm>
            <a:off x="6885862" y="2880573"/>
            <a:ext cx="381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n-US" altLang="en-US" sz="2400" b="1">
              <a:solidFill>
                <a:srgbClr val="660066"/>
              </a:solidFill>
              <a:latin typeface="VNI-Helve" pitchFamily="2" charset="0"/>
            </a:endParaRPr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358353" y="576616"/>
            <a:ext cx="88392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vi-VN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altLang="vi-VN" sz="2800" b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altLang="vi-VN" sz="2800" b="1" u="sng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Ước chung lớn nhất</a:t>
            </a:r>
            <a:endParaRPr lang="en-US" altLang="vi-VN" sz="2800" b="1" u="sng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Rectangle 100"/>
          <p:cNvSpPr>
            <a:spLocks noChangeArrowheads="1"/>
          </p:cNvSpPr>
          <p:nvPr/>
        </p:nvSpPr>
        <p:spPr bwMode="auto">
          <a:xfrm>
            <a:off x="1413425" y="131802"/>
            <a:ext cx="958477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vi-VN" sz="2800" b="1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TIẾT </a:t>
            </a:r>
            <a:r>
              <a:rPr lang="en-US" altLang="vi-VN" sz="2800" b="1" dirty="0" smtClean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31: ƯỚC CHUNG LỚN NHẤT</a:t>
            </a:r>
            <a:endParaRPr lang="en-US" altLang="vi-VN" sz="2800" b="1" dirty="0">
              <a:solidFill>
                <a:srgbClr val="FF33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Text Placeholder 4"/>
          <p:cNvSpPr txBox="1">
            <a:spLocks/>
          </p:cNvSpPr>
          <p:nvPr/>
        </p:nvSpPr>
        <p:spPr>
          <a:xfrm>
            <a:off x="1191536" y="1128792"/>
            <a:ext cx="9437026" cy="10576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2860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5840" indent="-22860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80160" indent="-22860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-22860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14300" indent="0">
              <a:buNone/>
            </a:pPr>
            <a:r>
              <a:rPr lang="en-US" sz="2800" b="1" u="sng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2. Tìm ­ước chung lớn nhất bằng cách phân tích các số ra thừa số nguyên tố</a:t>
            </a:r>
            <a:endParaRPr lang="en-US" sz="2800" b="1" u="sng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8" name="Picture 3" descr="amaryllis02[1]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646374">
            <a:off x="59835" y="105959"/>
            <a:ext cx="1243013" cy="981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39" name="Object 38"/>
          <p:cNvGraphicFramePr>
            <a:graphicFrameLocks noChangeAspect="1"/>
          </p:cNvGraphicFramePr>
          <p:nvPr>
            <p:extLst/>
          </p:nvPr>
        </p:nvGraphicFramePr>
        <p:xfrm>
          <a:off x="0" y="5662612"/>
          <a:ext cx="1459898" cy="1195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80" name="Clip" r:id="rId4" imgW="1999793" imgH="1831543" progId="MS_ClipArt_Gallery.2">
                  <p:embed/>
                </p:oleObj>
              </mc:Choice>
              <mc:Fallback>
                <p:oleObj name="Clip" r:id="rId4" imgW="1999793" imgH="1831543" progId="MS_ClipArt_Gallery.2">
                  <p:embed/>
                  <p:pic>
                    <p:nvPicPr>
                      <p:cNvPr id="39" name="Object 3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5662612"/>
                        <a:ext cx="1459898" cy="11953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358353" y="2038995"/>
            <a:ext cx="88392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vi-VN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altLang="vi-VN" sz="2800" b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altLang="vi-VN" sz="2800" b="1" u="sng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Cách tìm ước chung thông qua tìm ƯCLN</a:t>
            </a:r>
            <a:endParaRPr lang="en-US" altLang="vi-VN" sz="2800" b="1" u="sng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730699" y="2788503"/>
            <a:ext cx="842243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smtClean="0">
                <a:solidFill>
                  <a:srgbClr val="000000"/>
                </a:solidFill>
                <a:latin typeface="Times New Roman" panose="02020603050405020304" pitchFamily="18" charset="0"/>
              </a:rPr>
              <a:t>Ví dụ</a:t>
            </a:r>
            <a:r>
              <a:rPr lang="en-US" sz="2800" smtClean="0">
                <a:solidFill>
                  <a:srgbClr val="000000"/>
                </a:solidFill>
                <a:latin typeface="Times New Roman" panose="02020603050405020304" pitchFamily="18" charset="0"/>
              </a:rPr>
              <a:t>: Tìm ƯCLN rồi tìm các ước chung của 180 và 234.</a:t>
            </a:r>
            <a:endParaRPr lang="en-US" sz="2800"/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36861199"/>
              </p:ext>
            </p:extLst>
          </p:nvPr>
        </p:nvGraphicFramePr>
        <p:xfrm>
          <a:off x="2962876" y="3407426"/>
          <a:ext cx="2274774" cy="5777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81" name="Equation" r:id="rId6" imgW="799920" imgH="203040" progId="Equation.DSMT4">
                  <p:embed/>
                </p:oleObj>
              </mc:Choice>
              <mc:Fallback>
                <p:oleObj name="Equation" r:id="rId6" imgW="799920" imgH="203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2962876" y="3407426"/>
                        <a:ext cx="2274774" cy="57772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/>
              <p:cNvSpPr/>
              <p:nvPr/>
            </p:nvSpPr>
            <p:spPr>
              <a:xfrm>
                <a:off x="2522950" y="4210021"/>
                <a:ext cx="3099927" cy="55399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000">
                          <a:latin typeface="Cambria Math" panose="02040503050406030204" pitchFamily="18" charset="0"/>
                        </a:rPr>
                        <m:t>234</m:t>
                      </m:r>
                      <m:r>
                        <a:rPr lang="en-US" sz="3000" i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3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000" i="0">
                              <a:latin typeface="Cambria Math" panose="02040503050406030204" pitchFamily="18" charset="0"/>
                            </a:rPr>
                            <m:t>2.3</m:t>
                          </m:r>
                        </m:e>
                        <m:sup>
                          <m:r>
                            <a:rPr lang="en-US" sz="3000" i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3000" i="0">
                          <a:latin typeface="Cambria Math" panose="02040503050406030204" pitchFamily="18" charset="0"/>
                        </a:rPr>
                        <m:t>.13</m:t>
                      </m:r>
                    </m:oMath>
                  </m:oMathPara>
                </a14:m>
                <a:endParaRPr lang="en-US" sz="30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9" name="Rectangle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22950" y="4210021"/>
                <a:ext cx="3099927" cy="553998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/>
              <p:cNvSpPr/>
              <p:nvPr/>
            </p:nvSpPr>
            <p:spPr>
              <a:xfrm>
                <a:off x="4648733" y="4926908"/>
                <a:ext cx="2274982" cy="55399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00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3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000" i="0">
                              <a:latin typeface="Cambria Math" panose="02040503050406030204" pitchFamily="18" charset="0"/>
                            </a:rPr>
                            <m:t>2.3</m:t>
                          </m:r>
                        </m:e>
                        <m:sup>
                          <m:r>
                            <a:rPr lang="en-US" sz="3000" i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3000" i="0">
                          <a:latin typeface="Cambria Math" panose="02040503050406030204" pitchFamily="18" charset="0"/>
                        </a:rPr>
                        <m:t>=18</m:t>
                      </m:r>
                    </m:oMath>
                  </m:oMathPara>
                </a14:m>
                <a:endParaRPr lang="en-US" sz="3000"/>
              </a:p>
            </p:txBody>
          </p:sp>
        </mc:Choice>
        <mc:Fallback xmlns="">
          <p:sp>
            <p:nvSpPr>
              <p:cNvPr id="10" name="Rectangle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8733" y="4926908"/>
                <a:ext cx="2274982" cy="553998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Rectangle 17"/>
              <p:cNvSpPr/>
              <p:nvPr/>
            </p:nvSpPr>
            <p:spPr>
              <a:xfrm>
                <a:off x="1906324" y="4926908"/>
                <a:ext cx="2866234" cy="55399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300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Ư</a:t>
                </a:r>
                <a14:m>
                  <m:oMath xmlns:m="http://schemas.openxmlformats.org/officeDocument/2006/math">
                    <m:r>
                      <a:rPr lang="en-US" sz="3000" b="0" i="1" smtClean="0">
                        <a:latin typeface="Cambria Math" panose="02040503050406030204" pitchFamily="18" charset="0"/>
                      </a:rPr>
                      <m:t>𝐶𝐿𝑁</m:t>
                    </m:r>
                    <m:r>
                      <a:rPr lang="en-US" sz="3000" b="0" i="1" smtClean="0">
                        <a:latin typeface="Cambria Math" panose="02040503050406030204" pitchFamily="18" charset="0"/>
                      </a:rPr>
                      <m:t>(180,234)</m:t>
                    </m:r>
                  </m:oMath>
                </a14:m>
                <a:endParaRPr lang="en-US" sz="30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8" name="Rectangle 1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06324" y="4926908"/>
                <a:ext cx="2866234" cy="553998"/>
              </a:xfrm>
              <a:prstGeom prst="rect">
                <a:avLst/>
              </a:prstGeom>
              <a:blipFill>
                <a:blip r:embed="rId10"/>
                <a:stretch>
                  <a:fillRect l="-5106" t="-14286" b="-329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Rectangle 22"/>
              <p:cNvSpPr/>
              <p:nvPr/>
            </p:nvSpPr>
            <p:spPr>
              <a:xfrm>
                <a:off x="1884168" y="5797652"/>
                <a:ext cx="7059433" cy="55399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300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Ư</a:t>
                </a:r>
                <a14:m>
                  <m:oMath xmlns:m="http://schemas.openxmlformats.org/officeDocument/2006/math">
                    <m:r>
                      <a:rPr lang="en-US" sz="3000" b="0" i="1" smtClean="0">
                        <a:latin typeface="Cambria Math" panose="02040503050406030204" pitchFamily="18" charset="0"/>
                      </a:rPr>
                      <m:t>𝐶</m:t>
                    </m:r>
                    <m:d>
                      <m:dPr>
                        <m:ctrlPr>
                          <a:rPr lang="en-US" sz="3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3000" b="0" i="1" smtClean="0">
                            <a:latin typeface="Cambria Math" panose="02040503050406030204" pitchFamily="18" charset="0"/>
                          </a:rPr>
                          <m:t>180,234</m:t>
                        </m:r>
                      </m:e>
                    </m:d>
                    <m:r>
                      <a:rPr lang="en-US" sz="3000" b="0" i="1" smtClean="0">
                        <a:latin typeface="Cambria Math" panose="02040503050406030204" pitchFamily="18" charset="0"/>
                      </a:rPr>
                      <m:t>=Ư</m:t>
                    </m:r>
                    <m:d>
                      <m:dPr>
                        <m:ctrlPr>
                          <a:rPr lang="en-US" sz="3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3000" b="0" i="1" smtClean="0">
                            <a:latin typeface="Cambria Math" panose="02040503050406030204" pitchFamily="18" charset="0"/>
                          </a:rPr>
                          <m:t>18</m:t>
                        </m:r>
                      </m:e>
                    </m:d>
                    <m:r>
                      <a:rPr lang="en-US" sz="3000" b="0" i="1" smtClean="0">
                        <a:latin typeface="Cambria Math" panose="02040503050406030204" pitchFamily="18" charset="0"/>
                      </a:rPr>
                      <m:t>={1;2;3;6;9;18}</m:t>
                    </m:r>
                  </m:oMath>
                </a14:m>
                <a:endParaRPr lang="en-US" sz="30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3" name="Rectangle 2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84168" y="5797652"/>
                <a:ext cx="7059433" cy="553998"/>
              </a:xfrm>
              <a:prstGeom prst="rect">
                <a:avLst/>
              </a:prstGeom>
              <a:blipFill>
                <a:blip r:embed="rId11"/>
                <a:stretch>
                  <a:fillRect l="-1986" t="-14286" b="-329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704687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9" grpId="0"/>
      <p:bldP spid="10" grpId="0"/>
      <p:bldP spid="18" grpId="0"/>
      <p:bldP spid="23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4258" name="Group 2"/>
          <p:cNvGrpSpPr>
            <a:grpSpLocks/>
          </p:cNvGrpSpPr>
          <p:nvPr/>
        </p:nvGrpSpPr>
        <p:grpSpPr bwMode="auto">
          <a:xfrm>
            <a:off x="2286000" y="5064125"/>
            <a:ext cx="228600" cy="685800"/>
            <a:chOff x="240" y="624"/>
            <a:chExt cx="96" cy="288"/>
          </a:xfrm>
        </p:grpSpPr>
        <p:sp>
          <p:nvSpPr>
            <p:cNvPr id="224259" name="Rectangle 3"/>
            <p:cNvSpPr>
              <a:spLocks noChangeArrowheads="1"/>
            </p:cNvSpPr>
            <p:nvPr/>
          </p:nvSpPr>
          <p:spPr bwMode="gray">
            <a:xfrm rot="16200000" flipH="1">
              <a:off x="115" y="749"/>
              <a:ext cx="288" cy="38"/>
            </a:xfrm>
            <a:prstGeom prst="rect">
              <a:avLst/>
            </a:prstGeom>
            <a:gradFill rotWithShape="1">
              <a:gsLst>
                <a:gs pos="0">
                  <a:srgbClr val="808080"/>
                </a:gs>
                <a:gs pos="100000">
                  <a:srgbClr val="808080">
                    <a:gamma/>
                    <a:tint val="15294"/>
                    <a:invGamma/>
                  </a:srgb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76200" dir="10800000" kx="-3284103" algn="b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4260" name="Rectangle 4"/>
            <p:cNvSpPr>
              <a:spLocks noChangeArrowheads="1"/>
            </p:cNvSpPr>
            <p:nvPr/>
          </p:nvSpPr>
          <p:spPr bwMode="gray">
            <a:xfrm rot="16200000" flipH="1">
              <a:off x="163" y="738"/>
              <a:ext cx="288" cy="59"/>
            </a:xfrm>
            <a:prstGeom prst="rect">
              <a:avLst/>
            </a:prstGeom>
            <a:gradFill rotWithShape="1">
              <a:gsLst>
                <a:gs pos="0">
                  <a:srgbClr val="5F5F5F">
                    <a:gamma/>
                    <a:tint val="30196"/>
                    <a:invGamma/>
                  </a:srgbClr>
                </a:gs>
                <a:gs pos="100000">
                  <a:srgbClr val="5F5F5F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76200" dir="10800000" kx="-3284103" algn="b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24261" name="Group 5"/>
          <p:cNvGrpSpPr>
            <a:grpSpLocks/>
          </p:cNvGrpSpPr>
          <p:nvPr/>
        </p:nvGrpSpPr>
        <p:grpSpPr bwMode="auto">
          <a:xfrm>
            <a:off x="1752600" y="5445126"/>
            <a:ext cx="8591550" cy="1184275"/>
            <a:chOff x="96" y="3312"/>
            <a:chExt cx="5412" cy="746"/>
          </a:xfrm>
        </p:grpSpPr>
        <p:sp>
          <p:nvSpPr>
            <p:cNvPr id="224262" name="AutoShape 6"/>
            <p:cNvSpPr>
              <a:spLocks noChangeArrowheads="1"/>
            </p:cNvSpPr>
            <p:nvPr/>
          </p:nvSpPr>
          <p:spPr bwMode="gray">
            <a:xfrm>
              <a:off x="449" y="3422"/>
              <a:ext cx="4980" cy="532"/>
            </a:xfrm>
            <a:prstGeom prst="roundRect">
              <a:avLst>
                <a:gd name="adj" fmla="val 10889"/>
              </a:avLst>
            </a:prstGeom>
            <a:gradFill rotWithShape="1">
              <a:gsLst>
                <a:gs pos="0">
                  <a:srgbClr val="DDDDDD"/>
                </a:gs>
                <a:gs pos="50000">
                  <a:srgbClr val="DDDDDD">
                    <a:gamma/>
                    <a:tint val="36471"/>
                    <a:invGamma/>
                  </a:srgbClr>
                </a:gs>
                <a:gs pos="100000">
                  <a:srgbClr val="DDDDDD"/>
                </a:gs>
              </a:gsLst>
              <a:lin ang="2700000" scaled="1"/>
            </a:gradFill>
            <a:ln w="38100">
              <a:solidFill>
                <a:srgbClr val="FFFFFF"/>
              </a:solidFill>
              <a:round/>
              <a:headEnd/>
              <a:tailEnd/>
            </a:ln>
            <a:effectLst>
              <a:outerShdw dist="135003" dir="2928844" algn="ctr" rotWithShape="0">
                <a:srgbClr val="000000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 algn="ctr"/>
              <a:endParaRPr lang="vi-VN" altLang="en-US">
                <a:cs typeface="Arial" panose="020B0604020202020204" pitchFamily="34" charset="0"/>
              </a:endParaRPr>
            </a:p>
          </p:txBody>
        </p:sp>
        <p:sp>
          <p:nvSpPr>
            <p:cNvPr id="224263" name="AutoShape 7"/>
            <p:cNvSpPr>
              <a:spLocks noChangeArrowheads="1"/>
            </p:cNvSpPr>
            <p:nvPr/>
          </p:nvSpPr>
          <p:spPr bwMode="gray">
            <a:xfrm>
              <a:off x="558" y="3471"/>
              <a:ext cx="959" cy="435"/>
            </a:xfrm>
            <a:prstGeom prst="roundRect">
              <a:avLst>
                <a:gd name="adj" fmla="val 11921"/>
              </a:avLst>
            </a:prstGeom>
            <a:gradFill rotWithShape="1">
              <a:gsLst>
                <a:gs pos="0">
                  <a:schemeClr val="accent1"/>
                </a:gs>
                <a:gs pos="100000">
                  <a:schemeClr val="accent1">
                    <a:gamma/>
                    <a:shade val="69804"/>
                    <a:invGamma/>
                  </a:schemeClr>
                </a:gs>
              </a:gsLst>
              <a:lin ang="5400000" scaled="1"/>
            </a:gradFill>
            <a:ln w="3810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4264" name="Freeform 8"/>
            <p:cNvSpPr>
              <a:spLocks/>
            </p:cNvSpPr>
            <p:nvPr/>
          </p:nvSpPr>
          <p:spPr bwMode="gray">
            <a:xfrm>
              <a:off x="618" y="3499"/>
              <a:ext cx="479" cy="218"/>
            </a:xfrm>
            <a:custGeom>
              <a:avLst/>
              <a:gdLst>
                <a:gd name="T0" fmla="*/ 118 w 596"/>
                <a:gd name="T1" fmla="*/ 0 h 598"/>
                <a:gd name="T2" fmla="*/ 0 w 596"/>
                <a:gd name="T3" fmla="*/ 118 h 598"/>
                <a:gd name="T4" fmla="*/ 0 w 596"/>
                <a:gd name="T5" fmla="*/ 589 h 598"/>
                <a:gd name="T6" fmla="*/ 161 w 596"/>
                <a:gd name="T7" fmla="*/ 174 h 598"/>
                <a:gd name="T8" fmla="*/ 589 w 596"/>
                <a:gd name="T9" fmla="*/ 0 h 598"/>
                <a:gd name="T10" fmla="*/ 118 w 596"/>
                <a:gd name="T11" fmla="*/ 0 h 5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96" h="598">
                  <a:moveTo>
                    <a:pt x="118" y="0"/>
                  </a:moveTo>
                  <a:cubicBezTo>
                    <a:pt x="53" y="0"/>
                    <a:pt x="0" y="53"/>
                    <a:pt x="0" y="118"/>
                  </a:cubicBezTo>
                  <a:lnTo>
                    <a:pt x="0" y="589"/>
                  </a:lnTo>
                  <a:cubicBezTo>
                    <a:pt x="27" y="598"/>
                    <a:pt x="12" y="309"/>
                    <a:pt x="161" y="174"/>
                  </a:cubicBezTo>
                  <a:cubicBezTo>
                    <a:pt x="310" y="39"/>
                    <a:pt x="596" y="29"/>
                    <a:pt x="589" y="0"/>
                  </a:cubicBezTo>
                  <a:lnTo>
                    <a:pt x="118" y="0"/>
                  </a:lnTo>
                  <a:close/>
                </a:path>
              </a:pathLst>
            </a:custGeom>
            <a:gradFill rotWithShape="1">
              <a:gsLst>
                <a:gs pos="0">
                  <a:schemeClr val="accent1">
                    <a:gamma/>
                    <a:tint val="54510"/>
                    <a:invGamma/>
                  </a:schemeClr>
                </a:gs>
                <a:gs pos="50000">
                  <a:schemeClr val="accent1">
                    <a:alpha val="0"/>
                  </a:schemeClr>
                </a:gs>
                <a:gs pos="100000">
                  <a:schemeClr val="accent1">
                    <a:gamma/>
                    <a:tint val="54510"/>
                    <a:invGamma/>
                  </a:schemeClr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4265" name="Text Box 9"/>
            <p:cNvSpPr txBox="1">
              <a:spLocks noChangeArrowheads="1"/>
            </p:cNvSpPr>
            <p:nvPr/>
          </p:nvSpPr>
          <p:spPr bwMode="gray">
            <a:xfrm>
              <a:off x="899" y="3463"/>
              <a:ext cx="259" cy="330"/>
            </a:xfrm>
            <a:prstGeom prst="rect">
              <a:avLst/>
            </a:prstGeom>
            <a:noFill/>
            <a:ln>
              <a:noFill/>
            </a:ln>
            <a:effectLst>
              <a:outerShdw dist="35921" dir="2700000" algn="ctr" rotWithShape="0">
                <a:schemeClr val="tx1"/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altLang="en-US" sz="2800" b="1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cs typeface="Arial" panose="020B0604020202020204" pitchFamily="34" charset="0"/>
                </a:rPr>
                <a:t>D</a:t>
              </a:r>
            </a:p>
          </p:txBody>
        </p:sp>
        <p:sp>
          <p:nvSpPr>
            <p:cNvPr id="224266" name="Text Box 10"/>
            <p:cNvSpPr txBox="1">
              <a:spLocks noChangeArrowheads="1"/>
            </p:cNvSpPr>
            <p:nvPr/>
          </p:nvSpPr>
          <p:spPr bwMode="gray">
            <a:xfrm>
              <a:off x="1649" y="3506"/>
              <a:ext cx="3661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eaLnBrk="0" hangingPunct="0"/>
              <a:endParaRPr lang="vi-VN" altLang="en-US" sz="2000" b="1">
                <a:solidFill>
                  <a:schemeClr val="accent2"/>
                </a:solidFill>
                <a:cs typeface="Arial" panose="020B0604020202020204" pitchFamily="34" charset="0"/>
              </a:endParaRPr>
            </a:p>
          </p:txBody>
        </p:sp>
        <p:sp>
          <p:nvSpPr>
            <p:cNvPr id="224267" name="Rectangle 11"/>
            <p:cNvSpPr>
              <a:spLocks noChangeArrowheads="1"/>
            </p:cNvSpPr>
            <p:nvPr/>
          </p:nvSpPr>
          <p:spPr bwMode="auto">
            <a:xfrm>
              <a:off x="420" y="3361"/>
              <a:ext cx="5088" cy="697"/>
            </a:xfrm>
            <a:prstGeom prst="rect">
              <a:avLst/>
            </a:prstGeom>
            <a:noFill/>
            <a:ln w="38100" cmpd="dbl">
              <a:solidFill>
                <a:srgbClr val="0000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vi-VN" altLang="en-US">
                <a:solidFill>
                  <a:srgbClr val="0000FF"/>
                </a:solidFill>
                <a:cs typeface="Arial" panose="020B0604020202020204" pitchFamily="34" charset="0"/>
              </a:endParaRPr>
            </a:p>
          </p:txBody>
        </p:sp>
        <p:grpSp>
          <p:nvGrpSpPr>
            <p:cNvPr id="224268" name="Group 12"/>
            <p:cNvGrpSpPr>
              <a:grpSpLocks/>
            </p:cNvGrpSpPr>
            <p:nvPr/>
          </p:nvGrpSpPr>
          <p:grpSpPr bwMode="auto">
            <a:xfrm rot="5400000">
              <a:off x="361" y="3510"/>
              <a:ext cx="186" cy="327"/>
              <a:chOff x="1872" y="1126"/>
              <a:chExt cx="2014" cy="3012"/>
            </a:xfrm>
          </p:grpSpPr>
          <p:sp>
            <p:nvSpPr>
              <p:cNvPr id="224269" name="AutoShape 13"/>
              <p:cNvSpPr>
                <a:spLocks noChangeArrowheads="1"/>
              </p:cNvSpPr>
              <p:nvPr/>
            </p:nvSpPr>
            <p:spPr bwMode="gray">
              <a:xfrm rot="16200000" flipH="1">
                <a:off x="1820" y="2528"/>
                <a:ext cx="309" cy="206"/>
              </a:xfrm>
              <a:prstGeom prst="upArrow">
                <a:avLst>
                  <a:gd name="adj1" fmla="val 51676"/>
                  <a:gd name="adj2" fmla="val 10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chemeClr val="tx2">
                      <a:gamma/>
                      <a:tint val="39216"/>
                      <a:invGamma/>
                    </a:schemeClr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76200" dir="10800000" kx="-3284103" algn="b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4270" name="AutoShape 14"/>
              <p:cNvSpPr>
                <a:spLocks noChangeArrowheads="1"/>
              </p:cNvSpPr>
              <p:nvPr/>
            </p:nvSpPr>
            <p:spPr bwMode="gray">
              <a:xfrm rot="5400000" flipH="1">
                <a:off x="3628" y="2494"/>
                <a:ext cx="309" cy="206"/>
              </a:xfrm>
              <a:prstGeom prst="upArrow">
                <a:avLst>
                  <a:gd name="adj1" fmla="val 51676"/>
                  <a:gd name="adj2" fmla="val 10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chemeClr val="tx2">
                      <a:gamma/>
                      <a:tint val="39216"/>
                      <a:invGamma/>
                    </a:schemeClr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76200" dir="10800000" kx="-3284103" algn="b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4271" name="AutoShape 15"/>
              <p:cNvSpPr>
                <a:spLocks noChangeArrowheads="1"/>
              </p:cNvSpPr>
              <p:nvPr/>
            </p:nvSpPr>
            <p:spPr bwMode="gray">
              <a:xfrm rot="10800000" flipH="1">
                <a:off x="2725" y="3439"/>
                <a:ext cx="308" cy="206"/>
              </a:xfrm>
              <a:prstGeom prst="upArrow">
                <a:avLst>
                  <a:gd name="adj1" fmla="val 51676"/>
                  <a:gd name="adj2" fmla="val 10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chemeClr val="tx2">
                      <a:gamma/>
                      <a:tint val="39216"/>
                      <a:invGamma/>
                    </a:schemeClr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76200" dir="10800000" kx="-3284103" algn="b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4272" name="Oval 16"/>
              <p:cNvSpPr>
                <a:spLocks noChangeArrowheads="1"/>
              </p:cNvSpPr>
              <p:nvPr/>
            </p:nvSpPr>
            <p:spPr bwMode="gray">
              <a:xfrm>
                <a:off x="2078" y="1824"/>
                <a:ext cx="1615" cy="1615"/>
              </a:xfrm>
              <a:prstGeom prst="ellipse">
                <a:avLst/>
              </a:prstGeom>
              <a:gradFill rotWithShape="1">
                <a:gsLst>
                  <a:gs pos="0">
                    <a:srgbClr val="FFFFFF">
                      <a:gamma/>
                      <a:shade val="46275"/>
                      <a:invGamma/>
                    </a:srgbClr>
                  </a:gs>
                  <a:gs pos="50000">
                    <a:srgbClr val="FFFFFF"/>
                  </a:gs>
                  <a:gs pos="100000">
                    <a:srgbClr val="FFFFFF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57150" algn="ctr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76200" dir="10800000" kx="-3284103" algn="b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4273" name="Oval 17"/>
              <p:cNvSpPr>
                <a:spLocks noChangeArrowheads="1"/>
              </p:cNvSpPr>
              <p:nvPr/>
            </p:nvSpPr>
            <p:spPr bwMode="gray">
              <a:xfrm>
                <a:off x="2170" y="1915"/>
                <a:ext cx="1430" cy="1430"/>
              </a:xfrm>
              <a:prstGeom prst="ellipse">
                <a:avLst/>
              </a:prstGeom>
              <a:gradFill rotWithShape="1">
                <a:gsLst>
                  <a:gs pos="0">
                    <a:srgbClr val="FFFFFF">
                      <a:gamma/>
                      <a:shade val="63529"/>
                      <a:invGamma/>
                    </a:srgbClr>
                  </a:gs>
                  <a:gs pos="50000">
                    <a:srgbClr val="FFFFFF"/>
                  </a:gs>
                  <a:gs pos="100000">
                    <a:srgbClr val="FFFFFF">
                      <a:gamma/>
                      <a:shade val="63529"/>
                      <a:invGamma/>
                    </a:srgbClr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76200" dir="10800000" kx="-3284103" algn="b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4274" name="Oval 18"/>
              <p:cNvSpPr>
                <a:spLocks noChangeArrowheads="1"/>
              </p:cNvSpPr>
              <p:nvPr/>
            </p:nvSpPr>
            <p:spPr bwMode="gray">
              <a:xfrm>
                <a:off x="1999" y="1128"/>
                <a:ext cx="1772" cy="3009"/>
              </a:xfrm>
              <a:prstGeom prst="ellipse">
                <a:avLst/>
              </a:prstGeom>
              <a:gradFill rotWithShape="1">
                <a:gsLst>
                  <a:gs pos="0">
                    <a:schemeClr val="hlink">
                      <a:gamma/>
                      <a:tint val="0"/>
                      <a:invGamma/>
                    </a:schemeClr>
                  </a:gs>
                  <a:gs pos="50000">
                    <a:schemeClr val="hlink"/>
                  </a:gs>
                  <a:gs pos="100000">
                    <a:schemeClr val="hlink">
                      <a:gamma/>
                      <a:tint val="0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38100" algn="ctr">
                    <a:solidFill>
                      <a:schemeClr val="bg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24275" name="Oval 19"/>
              <p:cNvSpPr>
                <a:spLocks noChangeArrowheads="1"/>
              </p:cNvSpPr>
              <p:nvPr/>
            </p:nvSpPr>
            <p:spPr bwMode="gray">
              <a:xfrm>
                <a:off x="1999" y="1127"/>
                <a:ext cx="1772" cy="3010"/>
              </a:xfrm>
              <a:prstGeom prst="ellipse">
                <a:avLst/>
              </a:prstGeom>
              <a:gradFill rotWithShape="1">
                <a:gsLst>
                  <a:gs pos="0">
                    <a:srgbClr val="FFCC00">
                      <a:gamma/>
                      <a:shade val="0"/>
                      <a:invGamma/>
                    </a:srgbClr>
                  </a:gs>
                  <a:gs pos="100000">
                    <a:srgbClr val="FFCC00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38100" algn="ctr">
                    <a:solidFill>
                      <a:schemeClr val="bg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24276" name="Oval 20"/>
              <p:cNvSpPr>
                <a:spLocks noChangeArrowheads="1"/>
              </p:cNvSpPr>
              <p:nvPr/>
            </p:nvSpPr>
            <p:spPr bwMode="gray">
              <a:xfrm>
                <a:off x="2337" y="1126"/>
                <a:ext cx="1096" cy="3011"/>
              </a:xfrm>
              <a:prstGeom prst="ellipse">
                <a:avLst/>
              </a:prstGeom>
              <a:gradFill rotWithShape="1">
                <a:gsLst>
                  <a:gs pos="0">
                    <a:schemeClr val="hlink">
                      <a:gamma/>
                      <a:shade val="54118"/>
                      <a:invGamma/>
                    </a:schemeClr>
                  </a:gs>
                  <a:gs pos="50000">
                    <a:schemeClr val="hlink"/>
                  </a:gs>
                  <a:gs pos="100000">
                    <a:schemeClr val="hlink">
                      <a:gamma/>
                      <a:shade val="54118"/>
                      <a:invGamma/>
                    </a:schemeClr>
                  </a:gs>
                </a:gsLst>
                <a:lin ang="189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38100" algn="ctr">
                    <a:solidFill>
                      <a:schemeClr val="bg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24277" name="Oval 21"/>
              <p:cNvSpPr>
                <a:spLocks noChangeArrowheads="1"/>
              </p:cNvSpPr>
              <p:nvPr/>
            </p:nvSpPr>
            <p:spPr bwMode="gray">
              <a:xfrm>
                <a:off x="2337" y="1126"/>
                <a:ext cx="1096" cy="3012"/>
              </a:xfrm>
              <a:prstGeom prst="ellipse">
                <a:avLst/>
              </a:prstGeom>
              <a:gradFill rotWithShape="1">
                <a:gsLst>
                  <a:gs pos="0">
                    <a:srgbClr val="FFCC00"/>
                  </a:gs>
                  <a:gs pos="100000">
                    <a:srgbClr val="FFCC00">
                      <a:gamma/>
                      <a:shade val="48627"/>
                      <a:invGamma/>
                    </a:srgbClr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38100" algn="ctr">
                    <a:solidFill>
                      <a:schemeClr val="bg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</p:grpSp>
        <p:sp>
          <p:nvSpPr>
            <p:cNvPr id="224278" name="AutoShape 22"/>
            <p:cNvSpPr>
              <a:spLocks noChangeArrowheads="1"/>
            </p:cNvSpPr>
            <p:nvPr/>
          </p:nvSpPr>
          <p:spPr bwMode="gray">
            <a:xfrm flipH="1">
              <a:off x="413" y="3312"/>
              <a:ext cx="113" cy="69"/>
            </a:xfrm>
            <a:prstGeom prst="upArrow">
              <a:avLst>
                <a:gd name="adj1" fmla="val 51676"/>
                <a:gd name="adj2" fmla="val 10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tx2">
                    <a:gamma/>
                    <a:tint val="39216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76200" dir="10800000" kx="-3284103" algn="b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4279" name="AutoShape 23"/>
            <p:cNvSpPr>
              <a:spLocks noChangeArrowheads="1"/>
            </p:cNvSpPr>
            <p:nvPr/>
          </p:nvSpPr>
          <p:spPr bwMode="gray">
            <a:xfrm rot="10800000" flipH="1">
              <a:off x="425" y="3916"/>
              <a:ext cx="114" cy="69"/>
            </a:xfrm>
            <a:prstGeom prst="upArrow">
              <a:avLst>
                <a:gd name="adj1" fmla="val 51676"/>
                <a:gd name="adj2" fmla="val 10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tx2">
                    <a:gamma/>
                    <a:tint val="39216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76200" dir="10800000" kx="-3284103" algn="b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4280" name="AutoShape 24"/>
            <p:cNvSpPr>
              <a:spLocks noChangeArrowheads="1"/>
            </p:cNvSpPr>
            <p:nvPr/>
          </p:nvSpPr>
          <p:spPr bwMode="gray">
            <a:xfrm rot="16200000" flipH="1">
              <a:off x="82" y="3611"/>
              <a:ext cx="103" cy="76"/>
            </a:xfrm>
            <a:prstGeom prst="upArrow">
              <a:avLst>
                <a:gd name="adj1" fmla="val 51676"/>
                <a:gd name="adj2" fmla="val 10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tx2">
                    <a:gamma/>
                    <a:tint val="39216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76200" dir="10800000" kx="-3284103" algn="b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4281" name="Oval 25"/>
            <p:cNvSpPr>
              <a:spLocks noChangeArrowheads="1"/>
            </p:cNvSpPr>
            <p:nvPr/>
          </p:nvSpPr>
          <p:spPr bwMode="gray">
            <a:xfrm rot="5400000">
              <a:off x="200" y="3353"/>
              <a:ext cx="539" cy="596"/>
            </a:xfrm>
            <a:prstGeom prst="ellipse">
              <a:avLst/>
            </a:prstGeom>
            <a:gradFill rotWithShape="1">
              <a:gsLst>
                <a:gs pos="0">
                  <a:srgbClr val="FFFFFF">
                    <a:gamma/>
                    <a:shade val="46275"/>
                    <a:invGamma/>
                  </a:srgbClr>
                </a:gs>
                <a:gs pos="50000">
                  <a:srgbClr val="FFFFFF"/>
                </a:gs>
                <a:gs pos="100000">
                  <a:srgbClr val="FFFFFF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57150" algn="ctr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76200" dir="10800000" kx="-3284103" algn="b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4282" name="Oval 26"/>
            <p:cNvSpPr>
              <a:spLocks noChangeArrowheads="1"/>
            </p:cNvSpPr>
            <p:nvPr/>
          </p:nvSpPr>
          <p:spPr bwMode="gray">
            <a:xfrm rot="5400000">
              <a:off x="232" y="3386"/>
              <a:ext cx="478" cy="528"/>
            </a:xfrm>
            <a:prstGeom prst="ellipse">
              <a:avLst/>
            </a:prstGeom>
            <a:gradFill rotWithShape="1">
              <a:gsLst>
                <a:gs pos="0">
                  <a:srgbClr val="FFFFFF">
                    <a:gamma/>
                    <a:shade val="63529"/>
                    <a:invGamma/>
                  </a:srgbClr>
                </a:gs>
                <a:gs pos="50000">
                  <a:srgbClr val="FFFFFF"/>
                </a:gs>
                <a:gs pos="100000">
                  <a:srgbClr val="FFFFFF">
                    <a:gamma/>
                    <a:shade val="63529"/>
                    <a:invGamma/>
                  </a:srgb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76200" dir="10800000" kx="-3284103" algn="b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4283" name="Oval 27"/>
            <p:cNvSpPr>
              <a:spLocks noChangeArrowheads="1"/>
            </p:cNvSpPr>
            <p:nvPr/>
          </p:nvSpPr>
          <p:spPr bwMode="gray">
            <a:xfrm rot="5400000">
              <a:off x="388" y="3487"/>
              <a:ext cx="164" cy="327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tint val="0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tint val="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24284" name="Oval 28"/>
            <p:cNvSpPr>
              <a:spLocks noChangeArrowheads="1"/>
            </p:cNvSpPr>
            <p:nvPr/>
          </p:nvSpPr>
          <p:spPr bwMode="gray">
            <a:xfrm rot="5400000">
              <a:off x="388" y="3487"/>
              <a:ext cx="164" cy="327"/>
            </a:xfrm>
            <a:prstGeom prst="ellipse">
              <a:avLst/>
            </a:prstGeom>
            <a:gradFill rotWithShape="1">
              <a:gsLst>
                <a:gs pos="0">
                  <a:srgbClr val="FFCC00">
                    <a:gamma/>
                    <a:shade val="0"/>
                    <a:invGamma/>
                  </a:srgbClr>
                </a:gs>
                <a:gs pos="100000">
                  <a:srgbClr val="FFCC00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24285" name="Oval 29"/>
            <p:cNvSpPr>
              <a:spLocks noChangeArrowheads="1"/>
            </p:cNvSpPr>
            <p:nvPr/>
          </p:nvSpPr>
          <p:spPr bwMode="gray">
            <a:xfrm rot="5400000">
              <a:off x="287" y="3486"/>
              <a:ext cx="366" cy="327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shade val="54118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shade val="54118"/>
                    <a:invGamma/>
                  </a:schemeClr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224286" name="Oval 30"/>
            <p:cNvSpPr>
              <a:spLocks noChangeArrowheads="1"/>
            </p:cNvSpPr>
            <p:nvPr/>
          </p:nvSpPr>
          <p:spPr bwMode="gray">
            <a:xfrm rot="5400000">
              <a:off x="287" y="3486"/>
              <a:ext cx="366" cy="327"/>
            </a:xfrm>
            <a:prstGeom prst="ellipse">
              <a:avLst/>
            </a:prstGeom>
            <a:gradFill rotWithShape="1">
              <a:gsLst>
                <a:gs pos="0">
                  <a:srgbClr val="FFCC00"/>
                </a:gs>
                <a:gs pos="100000">
                  <a:srgbClr val="FFCC00">
                    <a:gamma/>
                    <a:shade val="48627"/>
                    <a:invGamma/>
                  </a:srgb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</p:grpSp>
      <p:sp>
        <p:nvSpPr>
          <p:cNvPr id="224287" name="AutoShape 31"/>
          <p:cNvSpPr>
            <a:spLocks noChangeArrowheads="1"/>
          </p:cNvSpPr>
          <p:nvPr/>
        </p:nvSpPr>
        <p:spPr bwMode="gray">
          <a:xfrm>
            <a:off x="2286000" y="762000"/>
            <a:ext cx="8077200" cy="762000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chemeClr val="bg1">
                  <a:gamma/>
                  <a:shade val="46275"/>
                  <a:invGamma/>
                </a:schemeClr>
              </a:gs>
              <a:gs pos="50000">
                <a:schemeClr val="bg1"/>
              </a:gs>
              <a:gs pos="100000">
                <a:schemeClr val="bg1">
                  <a:gamma/>
                  <a:shade val="46275"/>
                  <a:invGamma/>
                </a:schemeClr>
              </a:gs>
            </a:gsLst>
            <a:lin ang="0" scaled="1"/>
          </a:gradFill>
          <a:ln w="38100" algn="ctr">
            <a:round/>
            <a:headEnd/>
            <a:tailEnd/>
          </a:ln>
          <a:effectLst/>
          <a:scene3d>
            <a:camera prst="legacyObliqueBottomLeft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chemeClr val="bg1"/>
            </a:extrusionClr>
            <a:contourClr>
              <a:schemeClr val="bg1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63500" dir="3187806" algn="ctr" rotWithShape="0">
                    <a:srgbClr val="001D3A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ctr"/>
            <a:endParaRPr lang="vi-VN" altLang="en-US" sz="2000" b="1">
              <a:solidFill>
                <a:srgbClr val="990000"/>
              </a:solidFill>
              <a:cs typeface="Arial" panose="020B0604020202020204" pitchFamily="34" charset="0"/>
            </a:endParaRPr>
          </a:p>
        </p:txBody>
      </p:sp>
      <p:grpSp>
        <p:nvGrpSpPr>
          <p:cNvPr id="224288" name="Group 32"/>
          <p:cNvGrpSpPr>
            <a:grpSpLocks/>
          </p:cNvGrpSpPr>
          <p:nvPr/>
        </p:nvGrpSpPr>
        <p:grpSpPr bwMode="auto">
          <a:xfrm>
            <a:off x="1771650" y="1827874"/>
            <a:ext cx="8591550" cy="1108075"/>
            <a:chOff x="108" y="1032"/>
            <a:chExt cx="5412" cy="698"/>
          </a:xfrm>
        </p:grpSpPr>
        <p:grpSp>
          <p:nvGrpSpPr>
            <p:cNvPr id="224289" name="Group 33"/>
            <p:cNvGrpSpPr>
              <a:grpSpLocks/>
            </p:cNvGrpSpPr>
            <p:nvPr/>
          </p:nvGrpSpPr>
          <p:grpSpPr bwMode="auto">
            <a:xfrm>
              <a:off x="432" y="1032"/>
              <a:ext cx="5088" cy="698"/>
              <a:chOff x="900" y="990"/>
              <a:chExt cx="4512" cy="500"/>
            </a:xfrm>
          </p:grpSpPr>
          <p:sp>
            <p:nvSpPr>
              <p:cNvPr id="224290" name="AutoShape 34"/>
              <p:cNvSpPr>
                <a:spLocks noChangeArrowheads="1"/>
              </p:cNvSpPr>
              <p:nvPr/>
            </p:nvSpPr>
            <p:spPr bwMode="gray">
              <a:xfrm>
                <a:off x="926" y="1034"/>
                <a:ext cx="4416" cy="381"/>
              </a:xfrm>
              <a:prstGeom prst="roundRect">
                <a:avLst>
                  <a:gd name="adj" fmla="val 10889"/>
                </a:avLst>
              </a:prstGeom>
              <a:gradFill rotWithShape="1">
                <a:gsLst>
                  <a:gs pos="0">
                    <a:srgbClr val="DDDDDD"/>
                  </a:gs>
                  <a:gs pos="50000">
                    <a:srgbClr val="DDDDDD">
                      <a:gamma/>
                      <a:tint val="36471"/>
                      <a:invGamma/>
                    </a:srgbClr>
                  </a:gs>
                  <a:gs pos="100000">
                    <a:srgbClr val="DDDDDD"/>
                  </a:gs>
                </a:gsLst>
                <a:lin ang="2700000" scaled="1"/>
              </a:gradFill>
              <a:ln w="38100">
                <a:solidFill>
                  <a:srgbClr val="FFFFFF"/>
                </a:solidFill>
                <a:round/>
                <a:headEnd/>
                <a:tailEnd/>
              </a:ln>
              <a:effectLst>
                <a:outerShdw dist="135003" dir="2928844" algn="ctr" rotWithShape="0">
                  <a:srgbClr val="000000">
                    <a:alpha val="50000"/>
                  </a:srgbClr>
                </a:outerShdw>
              </a:effectLst>
            </p:spPr>
            <p:txBody>
              <a:bodyPr wrap="none" anchor="ctr"/>
              <a:lstStyle/>
              <a:p>
                <a:pPr algn="ctr"/>
                <a:endParaRPr lang="vi-VN" altLang="en-US">
                  <a:cs typeface="Arial" panose="020B0604020202020204" pitchFamily="34" charset="0"/>
                </a:endParaRPr>
              </a:p>
            </p:txBody>
          </p:sp>
          <p:sp>
            <p:nvSpPr>
              <p:cNvPr id="224291" name="AutoShape 35"/>
              <p:cNvSpPr>
                <a:spLocks noChangeArrowheads="1"/>
              </p:cNvSpPr>
              <p:nvPr/>
            </p:nvSpPr>
            <p:spPr bwMode="gray">
              <a:xfrm>
                <a:off x="1022" y="1069"/>
                <a:ext cx="851" cy="312"/>
              </a:xfrm>
              <a:prstGeom prst="roundRect">
                <a:avLst>
                  <a:gd name="adj" fmla="val 11921"/>
                </a:avLst>
              </a:prstGeom>
              <a:gradFill rotWithShape="1">
                <a:gsLst>
                  <a:gs pos="0">
                    <a:schemeClr val="accent1"/>
                  </a:gs>
                  <a:gs pos="100000">
                    <a:schemeClr val="accent1">
                      <a:gamma/>
                      <a:shade val="69804"/>
                      <a:invGamma/>
                    </a:schemeClr>
                  </a:gs>
                </a:gsLst>
                <a:lin ang="5400000" scaled="1"/>
              </a:gradFill>
              <a:ln w="3810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4292" name="Freeform 36"/>
              <p:cNvSpPr>
                <a:spLocks/>
              </p:cNvSpPr>
              <p:nvPr/>
            </p:nvSpPr>
            <p:spPr bwMode="gray">
              <a:xfrm>
                <a:off x="1076" y="1089"/>
                <a:ext cx="424" cy="156"/>
              </a:xfrm>
              <a:custGeom>
                <a:avLst/>
                <a:gdLst>
                  <a:gd name="T0" fmla="*/ 118 w 596"/>
                  <a:gd name="T1" fmla="*/ 0 h 598"/>
                  <a:gd name="T2" fmla="*/ 0 w 596"/>
                  <a:gd name="T3" fmla="*/ 118 h 598"/>
                  <a:gd name="T4" fmla="*/ 0 w 596"/>
                  <a:gd name="T5" fmla="*/ 589 h 598"/>
                  <a:gd name="T6" fmla="*/ 161 w 596"/>
                  <a:gd name="T7" fmla="*/ 174 h 598"/>
                  <a:gd name="T8" fmla="*/ 589 w 596"/>
                  <a:gd name="T9" fmla="*/ 0 h 598"/>
                  <a:gd name="T10" fmla="*/ 118 w 596"/>
                  <a:gd name="T11" fmla="*/ 0 h 5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96" h="598">
                    <a:moveTo>
                      <a:pt x="118" y="0"/>
                    </a:moveTo>
                    <a:cubicBezTo>
                      <a:pt x="53" y="0"/>
                      <a:pt x="0" y="53"/>
                      <a:pt x="0" y="118"/>
                    </a:cubicBezTo>
                    <a:lnTo>
                      <a:pt x="0" y="589"/>
                    </a:lnTo>
                    <a:cubicBezTo>
                      <a:pt x="27" y="598"/>
                      <a:pt x="12" y="309"/>
                      <a:pt x="161" y="174"/>
                    </a:cubicBezTo>
                    <a:cubicBezTo>
                      <a:pt x="310" y="39"/>
                      <a:pt x="596" y="29"/>
                      <a:pt x="589" y="0"/>
                    </a:cubicBezTo>
                    <a:lnTo>
                      <a:pt x="118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accent1">
                      <a:gamma/>
                      <a:tint val="54510"/>
                      <a:invGamma/>
                    </a:schemeClr>
                  </a:gs>
                  <a:gs pos="50000">
                    <a:schemeClr val="accent1">
                      <a:alpha val="0"/>
                    </a:schemeClr>
                  </a:gs>
                  <a:gs pos="100000">
                    <a:schemeClr val="accent1">
                      <a:gamma/>
                      <a:tint val="54510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4293" name="Text Box 37"/>
              <p:cNvSpPr txBox="1">
                <a:spLocks noChangeArrowheads="1"/>
              </p:cNvSpPr>
              <p:nvPr/>
            </p:nvSpPr>
            <p:spPr bwMode="gray">
              <a:xfrm>
                <a:off x="1327" y="1063"/>
                <a:ext cx="225" cy="236"/>
              </a:xfrm>
              <a:prstGeom prst="rect">
                <a:avLst/>
              </a:prstGeom>
              <a:noFill/>
              <a:ln>
                <a:noFill/>
              </a:ln>
              <a:effectLst>
                <a:outerShdw dist="35921" dir="2700000" algn="ctr" rotWithShape="0">
                  <a:schemeClr val="tx1"/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/>
              <a:p>
                <a:pPr algn="ctr" eaLnBrk="0" hangingPunct="0"/>
                <a:r>
                  <a:rPr lang="en-US" altLang="en-US" sz="2800" b="1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cs typeface="Arial" panose="020B0604020202020204" pitchFamily="34" charset="0"/>
                  </a:rPr>
                  <a:t>A</a:t>
                </a:r>
              </a:p>
            </p:txBody>
          </p:sp>
          <p:sp>
            <p:nvSpPr>
              <p:cNvPr id="224294" name="Text Box 38"/>
              <p:cNvSpPr txBox="1">
                <a:spLocks noChangeArrowheads="1"/>
              </p:cNvSpPr>
              <p:nvPr/>
            </p:nvSpPr>
            <p:spPr bwMode="gray">
              <a:xfrm>
                <a:off x="1990" y="1094"/>
                <a:ext cx="3246" cy="17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eaLnBrk="0" hangingPunct="0"/>
                <a:endParaRPr lang="vi-VN" altLang="en-US" sz="2000" b="1">
                  <a:solidFill>
                    <a:schemeClr val="accent2"/>
                  </a:solidFill>
                  <a:cs typeface="Arial" panose="020B0604020202020204" pitchFamily="34" charset="0"/>
                </a:endParaRPr>
              </a:p>
            </p:txBody>
          </p:sp>
          <p:sp>
            <p:nvSpPr>
              <p:cNvPr id="224295" name="Rectangle 39"/>
              <p:cNvSpPr>
                <a:spLocks noChangeArrowheads="1"/>
              </p:cNvSpPr>
              <p:nvPr/>
            </p:nvSpPr>
            <p:spPr bwMode="auto">
              <a:xfrm>
                <a:off x="900" y="990"/>
                <a:ext cx="4512" cy="500"/>
              </a:xfrm>
              <a:prstGeom prst="rect">
                <a:avLst/>
              </a:prstGeom>
              <a:noFill/>
              <a:ln w="38100" cmpd="dbl">
                <a:solidFill>
                  <a:srgbClr val="0000FF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vi-VN" altLang="en-US">
                  <a:solidFill>
                    <a:srgbClr val="0000FF"/>
                  </a:solidFill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224296" name="Group 40"/>
            <p:cNvGrpSpPr>
              <a:grpSpLocks/>
            </p:cNvGrpSpPr>
            <p:nvPr/>
          </p:nvGrpSpPr>
          <p:grpSpPr bwMode="auto">
            <a:xfrm>
              <a:off x="108" y="1033"/>
              <a:ext cx="672" cy="673"/>
              <a:chOff x="-144" y="1056"/>
              <a:chExt cx="586" cy="625"/>
            </a:xfrm>
          </p:grpSpPr>
          <p:grpSp>
            <p:nvGrpSpPr>
              <p:cNvPr id="224297" name="Group 41"/>
              <p:cNvGrpSpPr>
                <a:grpSpLocks/>
              </p:cNvGrpSpPr>
              <p:nvPr/>
            </p:nvGrpSpPr>
            <p:grpSpPr bwMode="auto">
              <a:xfrm rot="5400000">
                <a:off x="82" y="1249"/>
                <a:ext cx="173" cy="285"/>
                <a:chOff x="1872" y="1126"/>
                <a:chExt cx="2014" cy="3012"/>
              </a:xfrm>
            </p:grpSpPr>
            <p:sp>
              <p:nvSpPr>
                <p:cNvPr id="224298" name="AutoShape 42"/>
                <p:cNvSpPr>
                  <a:spLocks noChangeArrowheads="1"/>
                </p:cNvSpPr>
                <p:nvPr/>
              </p:nvSpPr>
              <p:spPr bwMode="gray">
                <a:xfrm rot="16200000" flipH="1">
                  <a:off x="1820" y="2528"/>
                  <a:ext cx="309" cy="206"/>
                </a:xfrm>
                <a:prstGeom prst="upArrow">
                  <a:avLst>
                    <a:gd name="adj1" fmla="val 51676"/>
                    <a:gd name="adj2" fmla="val 100000"/>
                  </a:avLst>
                </a:prstGeom>
                <a:gradFill rotWithShape="1">
                  <a:gsLst>
                    <a:gs pos="0">
                      <a:schemeClr val="tx2"/>
                    </a:gs>
                    <a:gs pos="100000">
                      <a:schemeClr val="tx2">
                        <a:gamma/>
                        <a:tint val="39216"/>
                        <a:invGamma/>
                      </a:schemeClr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algn="ctr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76200" dir="10800000" kx="-3284103" algn="br" rotWithShape="0">
                          <a:schemeClr val="bg2">
                            <a:alpha val="5000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4299" name="AutoShape 43"/>
                <p:cNvSpPr>
                  <a:spLocks noChangeArrowheads="1"/>
                </p:cNvSpPr>
                <p:nvPr/>
              </p:nvSpPr>
              <p:spPr bwMode="gray">
                <a:xfrm rot="5400000" flipH="1">
                  <a:off x="3628" y="2494"/>
                  <a:ext cx="309" cy="206"/>
                </a:xfrm>
                <a:prstGeom prst="upArrow">
                  <a:avLst>
                    <a:gd name="adj1" fmla="val 51676"/>
                    <a:gd name="adj2" fmla="val 100000"/>
                  </a:avLst>
                </a:prstGeom>
                <a:gradFill rotWithShape="1">
                  <a:gsLst>
                    <a:gs pos="0">
                      <a:schemeClr val="tx2"/>
                    </a:gs>
                    <a:gs pos="100000">
                      <a:schemeClr val="tx2">
                        <a:gamma/>
                        <a:tint val="39216"/>
                        <a:invGamma/>
                      </a:schemeClr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algn="ctr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76200" dir="10800000" kx="-3284103" algn="br" rotWithShape="0">
                          <a:schemeClr val="bg2">
                            <a:alpha val="5000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4300" name="AutoShape 44"/>
                <p:cNvSpPr>
                  <a:spLocks noChangeArrowheads="1"/>
                </p:cNvSpPr>
                <p:nvPr/>
              </p:nvSpPr>
              <p:spPr bwMode="gray">
                <a:xfrm rot="10800000" flipH="1">
                  <a:off x="2725" y="3439"/>
                  <a:ext cx="308" cy="206"/>
                </a:xfrm>
                <a:prstGeom prst="upArrow">
                  <a:avLst>
                    <a:gd name="adj1" fmla="val 51676"/>
                    <a:gd name="adj2" fmla="val 100000"/>
                  </a:avLst>
                </a:prstGeom>
                <a:gradFill rotWithShape="1">
                  <a:gsLst>
                    <a:gs pos="0">
                      <a:schemeClr val="tx2"/>
                    </a:gs>
                    <a:gs pos="100000">
                      <a:schemeClr val="tx2">
                        <a:gamma/>
                        <a:tint val="39216"/>
                        <a:invGamma/>
                      </a:schemeClr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algn="ctr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76200" dir="10800000" kx="-3284103" algn="br" rotWithShape="0">
                          <a:schemeClr val="bg2">
                            <a:alpha val="5000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4301" name="Oval 45"/>
                <p:cNvSpPr>
                  <a:spLocks noChangeArrowheads="1"/>
                </p:cNvSpPr>
                <p:nvPr/>
              </p:nvSpPr>
              <p:spPr bwMode="gray">
                <a:xfrm>
                  <a:off x="2078" y="1824"/>
                  <a:ext cx="1615" cy="1615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>
                        <a:gamma/>
                        <a:shade val="46275"/>
                        <a:invGamma/>
                      </a:srgbClr>
                    </a:gs>
                    <a:gs pos="50000">
                      <a:srgbClr val="FFFFFF"/>
                    </a:gs>
                    <a:gs pos="100000">
                      <a:srgbClr val="FFFFFF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  <a:ln w="57150" algn="ctr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76200" dir="10800000" kx="-3284103" algn="br" rotWithShape="0">
                          <a:schemeClr val="bg2">
                            <a:alpha val="5000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4302" name="Oval 46"/>
                <p:cNvSpPr>
                  <a:spLocks noChangeArrowheads="1"/>
                </p:cNvSpPr>
                <p:nvPr/>
              </p:nvSpPr>
              <p:spPr bwMode="gray">
                <a:xfrm>
                  <a:off x="2170" y="1915"/>
                  <a:ext cx="1430" cy="143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>
                        <a:gamma/>
                        <a:shade val="63529"/>
                        <a:invGamma/>
                      </a:srgbClr>
                    </a:gs>
                    <a:gs pos="50000">
                      <a:srgbClr val="FFFFFF"/>
                    </a:gs>
                    <a:gs pos="100000">
                      <a:srgbClr val="FFFFFF">
                        <a:gamma/>
                        <a:shade val="63529"/>
                        <a:invGamma/>
                      </a:srgbClr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algn="ctr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76200" dir="10800000" kx="-3284103" algn="br" rotWithShape="0">
                          <a:schemeClr val="bg2">
                            <a:alpha val="5000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4303" name="Oval 47"/>
                <p:cNvSpPr>
                  <a:spLocks noChangeArrowheads="1"/>
                </p:cNvSpPr>
                <p:nvPr/>
              </p:nvSpPr>
              <p:spPr bwMode="gray">
                <a:xfrm>
                  <a:off x="2000" y="1131"/>
                  <a:ext cx="1769" cy="3003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hlink">
                        <a:gamma/>
                        <a:tint val="0"/>
                        <a:invGamma/>
                      </a:schemeClr>
                    </a:gs>
                    <a:gs pos="50000">
                      <a:schemeClr val="hlink"/>
                    </a:gs>
                    <a:gs pos="100000">
                      <a:schemeClr val="hlink">
                        <a:gamma/>
                        <a:tint val="0"/>
                        <a:invGamma/>
                      </a:schemeClr>
                    </a:gs>
                  </a:gsLst>
                  <a:lin ang="27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38100" algn="ctr">
                      <a:solidFill>
                        <a:schemeClr val="bg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109250" dir="3267739" algn="ctr" rotWithShape="0">
                          <a:srgbClr val="808080">
                            <a:alpha val="50000"/>
                          </a:srgbClr>
                        </a:outerShdw>
                      </a:effectLst>
                    </a14:hiddenEffects>
                  </a:ext>
                </a:extLst>
              </p:spPr>
              <p:txBody>
                <a:bodyPr wrap="none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224304" name="Oval 48"/>
                <p:cNvSpPr>
                  <a:spLocks noChangeArrowheads="1"/>
                </p:cNvSpPr>
                <p:nvPr/>
              </p:nvSpPr>
              <p:spPr bwMode="gray">
                <a:xfrm>
                  <a:off x="2000" y="1129"/>
                  <a:ext cx="1769" cy="3006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CC00">
                        <a:gamma/>
                        <a:shade val="0"/>
                        <a:invGamma/>
                      </a:srgbClr>
                    </a:gs>
                    <a:gs pos="100000">
                      <a:srgbClr val="FFCC00"/>
                    </a:gs>
                  </a:gsLst>
                  <a:lin ang="27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38100" algn="ctr">
                      <a:solidFill>
                        <a:schemeClr val="bg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109250" dir="3267739" algn="ctr" rotWithShape="0">
                          <a:srgbClr val="808080">
                            <a:alpha val="50000"/>
                          </a:srgbClr>
                        </a:outerShdw>
                      </a:effectLst>
                    </a14:hiddenEffects>
                  </a:ext>
                </a:extLst>
              </p:spPr>
              <p:txBody>
                <a:bodyPr wrap="none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224305" name="Oval 49"/>
                <p:cNvSpPr>
                  <a:spLocks noChangeArrowheads="1"/>
                </p:cNvSpPr>
                <p:nvPr/>
              </p:nvSpPr>
              <p:spPr bwMode="gray">
                <a:xfrm>
                  <a:off x="2337" y="1128"/>
                  <a:ext cx="1096" cy="3009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hlink">
                        <a:gamma/>
                        <a:shade val="54118"/>
                        <a:invGamma/>
                      </a:schemeClr>
                    </a:gs>
                    <a:gs pos="50000">
                      <a:schemeClr val="hlink"/>
                    </a:gs>
                    <a:gs pos="100000">
                      <a:schemeClr val="hlink">
                        <a:gamma/>
                        <a:shade val="54118"/>
                        <a:invGamma/>
                      </a:schemeClr>
                    </a:gs>
                  </a:gsLst>
                  <a:lin ang="189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38100" algn="ctr">
                      <a:solidFill>
                        <a:schemeClr val="bg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109250" dir="3267739" algn="ctr" rotWithShape="0">
                          <a:srgbClr val="808080">
                            <a:alpha val="50000"/>
                          </a:srgbClr>
                        </a:outerShdw>
                      </a:effectLst>
                    </a14:hiddenEffects>
                  </a:ext>
                </a:extLst>
              </p:spPr>
              <p:txBody>
                <a:bodyPr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224306" name="Oval 50"/>
                <p:cNvSpPr>
                  <a:spLocks noChangeArrowheads="1"/>
                </p:cNvSpPr>
                <p:nvPr/>
              </p:nvSpPr>
              <p:spPr bwMode="gray">
                <a:xfrm>
                  <a:off x="2337" y="1126"/>
                  <a:ext cx="1096" cy="3012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CC00"/>
                    </a:gs>
                    <a:gs pos="100000">
                      <a:srgbClr val="FFCC00">
                        <a:gamma/>
                        <a:shade val="48627"/>
                        <a:invGamma/>
                      </a:srgbClr>
                    </a:gs>
                  </a:gsLst>
                  <a:lin ang="27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38100" algn="ctr">
                      <a:solidFill>
                        <a:schemeClr val="bg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109250" dir="3267739" algn="ctr" rotWithShape="0">
                          <a:srgbClr val="808080">
                            <a:alpha val="50000"/>
                          </a:srgbClr>
                        </a:outerShdw>
                      </a:effectLst>
                    </a14:hiddenEffects>
                  </a:ext>
                </a:extLst>
              </p:spPr>
              <p:txBody>
                <a:bodyPr anchor="ctr">
                  <a:spAutoFit/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224307" name="AutoShape 51"/>
              <p:cNvSpPr>
                <a:spLocks noChangeArrowheads="1"/>
              </p:cNvSpPr>
              <p:nvPr/>
            </p:nvSpPr>
            <p:spPr bwMode="gray">
              <a:xfrm flipH="1">
                <a:off x="132" y="1056"/>
                <a:ext cx="99" cy="64"/>
              </a:xfrm>
              <a:prstGeom prst="upArrow">
                <a:avLst>
                  <a:gd name="adj1" fmla="val 51676"/>
                  <a:gd name="adj2" fmla="val 10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chemeClr val="tx2">
                      <a:gamma/>
                      <a:tint val="39216"/>
                      <a:invGamma/>
                    </a:schemeClr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76200" dir="10800000" kx="-3284103" algn="b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4308" name="AutoShape 52"/>
              <p:cNvSpPr>
                <a:spLocks noChangeArrowheads="1"/>
              </p:cNvSpPr>
              <p:nvPr/>
            </p:nvSpPr>
            <p:spPr bwMode="gray">
              <a:xfrm rot="10800000" flipH="1">
                <a:off x="143" y="1617"/>
                <a:ext cx="99" cy="64"/>
              </a:xfrm>
              <a:prstGeom prst="upArrow">
                <a:avLst>
                  <a:gd name="adj1" fmla="val 51676"/>
                  <a:gd name="adj2" fmla="val 10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chemeClr val="tx2">
                      <a:gamma/>
                      <a:tint val="39216"/>
                      <a:invGamma/>
                    </a:schemeClr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76200" dir="10800000" kx="-3284103" algn="b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4309" name="AutoShape 53"/>
              <p:cNvSpPr>
                <a:spLocks noChangeArrowheads="1"/>
              </p:cNvSpPr>
              <p:nvPr/>
            </p:nvSpPr>
            <p:spPr bwMode="gray">
              <a:xfrm rot="16200000" flipH="1">
                <a:off x="-159" y="1336"/>
                <a:ext cx="95" cy="66"/>
              </a:xfrm>
              <a:prstGeom prst="upArrow">
                <a:avLst>
                  <a:gd name="adj1" fmla="val 51676"/>
                  <a:gd name="adj2" fmla="val 10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chemeClr val="tx2">
                      <a:gamma/>
                      <a:tint val="39216"/>
                      <a:invGamma/>
                    </a:schemeClr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76200" dir="10800000" kx="-3284103" algn="b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4310" name="Oval 54"/>
              <p:cNvSpPr>
                <a:spLocks noChangeArrowheads="1"/>
              </p:cNvSpPr>
              <p:nvPr/>
            </p:nvSpPr>
            <p:spPr bwMode="gray">
              <a:xfrm rot="5400000">
                <a:off x="-69" y="1111"/>
                <a:ext cx="501" cy="520"/>
              </a:xfrm>
              <a:prstGeom prst="ellipse">
                <a:avLst/>
              </a:prstGeom>
              <a:gradFill rotWithShape="1">
                <a:gsLst>
                  <a:gs pos="0">
                    <a:srgbClr val="FFFFFF">
                      <a:gamma/>
                      <a:shade val="46275"/>
                      <a:invGamma/>
                    </a:srgbClr>
                  </a:gs>
                  <a:gs pos="50000">
                    <a:srgbClr val="FFFFFF"/>
                  </a:gs>
                  <a:gs pos="100000">
                    <a:srgbClr val="FFFFFF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57150" algn="ctr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76200" dir="10800000" kx="-3284103" algn="b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4311" name="Oval 55"/>
              <p:cNvSpPr>
                <a:spLocks noChangeArrowheads="1"/>
              </p:cNvSpPr>
              <p:nvPr/>
            </p:nvSpPr>
            <p:spPr bwMode="gray">
              <a:xfrm rot="5400000">
                <a:off x="-39" y="1140"/>
                <a:ext cx="444" cy="460"/>
              </a:xfrm>
              <a:prstGeom prst="ellipse">
                <a:avLst/>
              </a:prstGeom>
              <a:gradFill rotWithShape="1">
                <a:gsLst>
                  <a:gs pos="0">
                    <a:srgbClr val="FFFFFF">
                      <a:gamma/>
                      <a:shade val="63529"/>
                      <a:invGamma/>
                    </a:srgbClr>
                  </a:gs>
                  <a:gs pos="50000">
                    <a:srgbClr val="FFFFFF"/>
                  </a:gs>
                  <a:gs pos="100000">
                    <a:srgbClr val="FFFFFF">
                      <a:gamma/>
                      <a:shade val="63529"/>
                      <a:invGamma/>
                    </a:srgbClr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76200" dir="10800000" kx="-3284103" algn="b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4312" name="Oval 56"/>
              <p:cNvSpPr>
                <a:spLocks noChangeArrowheads="1"/>
              </p:cNvSpPr>
              <p:nvPr/>
            </p:nvSpPr>
            <p:spPr bwMode="gray">
              <a:xfrm rot="5400000">
                <a:off x="106" y="1228"/>
                <a:ext cx="152" cy="285"/>
              </a:xfrm>
              <a:prstGeom prst="ellipse">
                <a:avLst/>
              </a:prstGeom>
              <a:gradFill rotWithShape="1">
                <a:gsLst>
                  <a:gs pos="0">
                    <a:schemeClr val="hlink">
                      <a:gamma/>
                      <a:tint val="0"/>
                      <a:invGamma/>
                    </a:schemeClr>
                  </a:gs>
                  <a:gs pos="50000">
                    <a:schemeClr val="hlink"/>
                  </a:gs>
                  <a:gs pos="100000">
                    <a:schemeClr val="hlink">
                      <a:gamma/>
                      <a:tint val="0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38100" algn="ctr">
                    <a:solidFill>
                      <a:schemeClr val="bg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24313" name="Oval 57"/>
              <p:cNvSpPr>
                <a:spLocks noChangeArrowheads="1"/>
              </p:cNvSpPr>
              <p:nvPr/>
            </p:nvSpPr>
            <p:spPr bwMode="gray">
              <a:xfrm rot="5400000">
                <a:off x="106" y="1228"/>
                <a:ext cx="152" cy="285"/>
              </a:xfrm>
              <a:prstGeom prst="ellipse">
                <a:avLst/>
              </a:prstGeom>
              <a:gradFill rotWithShape="1">
                <a:gsLst>
                  <a:gs pos="0">
                    <a:srgbClr val="FFCC00">
                      <a:gamma/>
                      <a:shade val="0"/>
                      <a:invGamma/>
                    </a:srgbClr>
                  </a:gs>
                  <a:gs pos="100000">
                    <a:srgbClr val="FFCC00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38100" algn="ctr">
                    <a:solidFill>
                      <a:schemeClr val="bg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24314" name="Oval 58"/>
              <p:cNvSpPr>
                <a:spLocks noChangeArrowheads="1"/>
              </p:cNvSpPr>
              <p:nvPr/>
            </p:nvSpPr>
            <p:spPr bwMode="gray">
              <a:xfrm rot="5400000">
                <a:off x="12" y="1227"/>
                <a:ext cx="340" cy="285"/>
              </a:xfrm>
              <a:prstGeom prst="ellipse">
                <a:avLst/>
              </a:prstGeom>
              <a:gradFill rotWithShape="1">
                <a:gsLst>
                  <a:gs pos="0">
                    <a:schemeClr val="hlink">
                      <a:gamma/>
                      <a:shade val="54118"/>
                      <a:invGamma/>
                    </a:schemeClr>
                  </a:gs>
                  <a:gs pos="50000">
                    <a:schemeClr val="hlink"/>
                  </a:gs>
                  <a:gs pos="100000">
                    <a:schemeClr val="hlink">
                      <a:gamma/>
                      <a:shade val="54118"/>
                      <a:invGamma/>
                    </a:schemeClr>
                  </a:gs>
                </a:gsLst>
                <a:lin ang="189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38100" algn="ctr">
                    <a:solidFill>
                      <a:schemeClr val="bg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24315" name="Oval 59"/>
              <p:cNvSpPr>
                <a:spLocks noChangeArrowheads="1"/>
              </p:cNvSpPr>
              <p:nvPr/>
            </p:nvSpPr>
            <p:spPr bwMode="gray">
              <a:xfrm rot="5400000">
                <a:off x="12" y="1227"/>
                <a:ext cx="340" cy="285"/>
              </a:xfrm>
              <a:prstGeom prst="ellipse">
                <a:avLst/>
              </a:prstGeom>
              <a:gradFill rotWithShape="1">
                <a:gsLst>
                  <a:gs pos="0">
                    <a:srgbClr val="FFCC00"/>
                  </a:gs>
                  <a:gs pos="100000">
                    <a:srgbClr val="FFCC00">
                      <a:gamma/>
                      <a:shade val="48627"/>
                      <a:invGamma/>
                    </a:srgbClr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38100" algn="ctr">
                    <a:solidFill>
                      <a:schemeClr val="bg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224316" name="Group 60"/>
          <p:cNvGrpSpPr>
            <a:grpSpLocks/>
          </p:cNvGrpSpPr>
          <p:nvPr/>
        </p:nvGrpSpPr>
        <p:grpSpPr bwMode="auto">
          <a:xfrm>
            <a:off x="1752600" y="4225926"/>
            <a:ext cx="8591550" cy="1185863"/>
            <a:chOff x="108" y="2508"/>
            <a:chExt cx="5412" cy="747"/>
          </a:xfrm>
        </p:grpSpPr>
        <p:grpSp>
          <p:nvGrpSpPr>
            <p:cNvPr id="224317" name="Group 61"/>
            <p:cNvGrpSpPr>
              <a:grpSpLocks/>
            </p:cNvGrpSpPr>
            <p:nvPr/>
          </p:nvGrpSpPr>
          <p:grpSpPr bwMode="auto">
            <a:xfrm>
              <a:off x="432" y="2557"/>
              <a:ext cx="5088" cy="698"/>
              <a:chOff x="900" y="990"/>
              <a:chExt cx="4512" cy="500"/>
            </a:xfrm>
          </p:grpSpPr>
          <p:sp>
            <p:nvSpPr>
              <p:cNvPr id="224318" name="AutoShape 62"/>
              <p:cNvSpPr>
                <a:spLocks noChangeArrowheads="1"/>
              </p:cNvSpPr>
              <p:nvPr/>
            </p:nvSpPr>
            <p:spPr bwMode="gray">
              <a:xfrm>
                <a:off x="926" y="1034"/>
                <a:ext cx="4416" cy="381"/>
              </a:xfrm>
              <a:prstGeom prst="roundRect">
                <a:avLst>
                  <a:gd name="adj" fmla="val 10889"/>
                </a:avLst>
              </a:prstGeom>
              <a:gradFill rotWithShape="1">
                <a:gsLst>
                  <a:gs pos="0">
                    <a:srgbClr val="DDDDDD"/>
                  </a:gs>
                  <a:gs pos="50000">
                    <a:srgbClr val="DDDDDD">
                      <a:gamma/>
                      <a:tint val="36471"/>
                      <a:invGamma/>
                    </a:srgbClr>
                  </a:gs>
                  <a:gs pos="100000">
                    <a:srgbClr val="DDDDDD"/>
                  </a:gs>
                </a:gsLst>
                <a:lin ang="2700000" scaled="1"/>
              </a:gradFill>
              <a:ln w="38100">
                <a:solidFill>
                  <a:srgbClr val="FFFFFF"/>
                </a:solidFill>
                <a:round/>
                <a:headEnd/>
                <a:tailEnd/>
              </a:ln>
              <a:effectLst>
                <a:outerShdw dist="135003" dir="2928844" algn="ctr" rotWithShape="0">
                  <a:srgbClr val="000000">
                    <a:alpha val="50000"/>
                  </a:srgbClr>
                </a:outerShdw>
              </a:effectLst>
            </p:spPr>
            <p:txBody>
              <a:bodyPr wrap="none" anchor="ctr"/>
              <a:lstStyle/>
              <a:p>
                <a:pPr algn="ctr"/>
                <a:endParaRPr lang="vi-VN" altLang="en-US">
                  <a:cs typeface="Arial" panose="020B0604020202020204" pitchFamily="34" charset="0"/>
                </a:endParaRPr>
              </a:p>
            </p:txBody>
          </p:sp>
          <p:sp>
            <p:nvSpPr>
              <p:cNvPr id="224319" name="AutoShape 63"/>
              <p:cNvSpPr>
                <a:spLocks noChangeArrowheads="1"/>
              </p:cNvSpPr>
              <p:nvPr/>
            </p:nvSpPr>
            <p:spPr bwMode="gray">
              <a:xfrm>
                <a:off x="1022" y="1069"/>
                <a:ext cx="851" cy="312"/>
              </a:xfrm>
              <a:prstGeom prst="roundRect">
                <a:avLst>
                  <a:gd name="adj" fmla="val 11921"/>
                </a:avLst>
              </a:prstGeom>
              <a:gradFill rotWithShape="1">
                <a:gsLst>
                  <a:gs pos="0">
                    <a:schemeClr val="accent1"/>
                  </a:gs>
                  <a:gs pos="100000">
                    <a:schemeClr val="accent1">
                      <a:gamma/>
                      <a:shade val="69804"/>
                      <a:invGamma/>
                    </a:schemeClr>
                  </a:gs>
                </a:gsLst>
                <a:lin ang="5400000" scaled="1"/>
              </a:gradFill>
              <a:ln w="3810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4320" name="Freeform 64"/>
              <p:cNvSpPr>
                <a:spLocks/>
              </p:cNvSpPr>
              <p:nvPr/>
            </p:nvSpPr>
            <p:spPr bwMode="gray">
              <a:xfrm>
                <a:off x="1076" y="1089"/>
                <a:ext cx="424" cy="156"/>
              </a:xfrm>
              <a:custGeom>
                <a:avLst/>
                <a:gdLst>
                  <a:gd name="T0" fmla="*/ 118 w 596"/>
                  <a:gd name="T1" fmla="*/ 0 h 598"/>
                  <a:gd name="T2" fmla="*/ 0 w 596"/>
                  <a:gd name="T3" fmla="*/ 118 h 598"/>
                  <a:gd name="T4" fmla="*/ 0 w 596"/>
                  <a:gd name="T5" fmla="*/ 589 h 598"/>
                  <a:gd name="T6" fmla="*/ 161 w 596"/>
                  <a:gd name="T7" fmla="*/ 174 h 598"/>
                  <a:gd name="T8" fmla="*/ 589 w 596"/>
                  <a:gd name="T9" fmla="*/ 0 h 598"/>
                  <a:gd name="T10" fmla="*/ 118 w 596"/>
                  <a:gd name="T11" fmla="*/ 0 h 5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96" h="598">
                    <a:moveTo>
                      <a:pt x="118" y="0"/>
                    </a:moveTo>
                    <a:cubicBezTo>
                      <a:pt x="53" y="0"/>
                      <a:pt x="0" y="53"/>
                      <a:pt x="0" y="118"/>
                    </a:cubicBezTo>
                    <a:lnTo>
                      <a:pt x="0" y="589"/>
                    </a:lnTo>
                    <a:cubicBezTo>
                      <a:pt x="27" y="598"/>
                      <a:pt x="12" y="309"/>
                      <a:pt x="161" y="174"/>
                    </a:cubicBezTo>
                    <a:cubicBezTo>
                      <a:pt x="310" y="39"/>
                      <a:pt x="596" y="29"/>
                      <a:pt x="589" y="0"/>
                    </a:cubicBezTo>
                    <a:lnTo>
                      <a:pt x="118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accent1">
                      <a:gamma/>
                      <a:tint val="54510"/>
                      <a:invGamma/>
                    </a:schemeClr>
                  </a:gs>
                  <a:gs pos="50000">
                    <a:schemeClr val="accent1">
                      <a:alpha val="0"/>
                    </a:schemeClr>
                  </a:gs>
                  <a:gs pos="100000">
                    <a:schemeClr val="accent1">
                      <a:gamma/>
                      <a:tint val="54510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4321" name="Text Box 65"/>
              <p:cNvSpPr txBox="1">
                <a:spLocks noChangeArrowheads="1"/>
              </p:cNvSpPr>
              <p:nvPr/>
            </p:nvSpPr>
            <p:spPr bwMode="gray">
              <a:xfrm>
                <a:off x="1334" y="1063"/>
                <a:ext cx="210" cy="236"/>
              </a:xfrm>
              <a:prstGeom prst="rect">
                <a:avLst/>
              </a:prstGeom>
              <a:noFill/>
              <a:ln>
                <a:noFill/>
              </a:ln>
              <a:effectLst>
                <a:outerShdw dist="35921" dir="2700000" algn="ctr" rotWithShape="0">
                  <a:schemeClr val="tx1"/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/>
              <a:p>
                <a:pPr algn="ctr" eaLnBrk="0" hangingPunct="0"/>
                <a:r>
                  <a:rPr lang="en-US" altLang="en-US" sz="2800" b="1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cs typeface="Arial" panose="020B0604020202020204" pitchFamily="34" charset="0"/>
                  </a:rPr>
                  <a:t>C</a:t>
                </a:r>
              </a:p>
            </p:txBody>
          </p:sp>
          <p:sp>
            <p:nvSpPr>
              <p:cNvPr id="224322" name="Text Box 66"/>
              <p:cNvSpPr txBox="1">
                <a:spLocks noChangeArrowheads="1"/>
              </p:cNvSpPr>
              <p:nvPr/>
            </p:nvSpPr>
            <p:spPr bwMode="gray">
              <a:xfrm>
                <a:off x="1990" y="1094"/>
                <a:ext cx="3246" cy="17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eaLnBrk="0" hangingPunct="0"/>
                <a:endParaRPr lang="vi-VN" altLang="en-US" sz="2000" b="1">
                  <a:solidFill>
                    <a:schemeClr val="accent2"/>
                  </a:solidFill>
                  <a:cs typeface="Arial" panose="020B0604020202020204" pitchFamily="34" charset="0"/>
                </a:endParaRPr>
              </a:p>
            </p:txBody>
          </p:sp>
          <p:sp>
            <p:nvSpPr>
              <p:cNvPr id="224323" name="Rectangle 67"/>
              <p:cNvSpPr>
                <a:spLocks noChangeArrowheads="1"/>
              </p:cNvSpPr>
              <p:nvPr/>
            </p:nvSpPr>
            <p:spPr bwMode="auto">
              <a:xfrm>
                <a:off x="900" y="990"/>
                <a:ext cx="4512" cy="500"/>
              </a:xfrm>
              <a:prstGeom prst="rect">
                <a:avLst/>
              </a:prstGeom>
              <a:noFill/>
              <a:ln w="38100" cmpd="dbl">
                <a:solidFill>
                  <a:srgbClr val="0000FF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vi-VN" altLang="en-US">
                  <a:solidFill>
                    <a:srgbClr val="0000FF"/>
                  </a:solidFill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224324" name="Group 68"/>
            <p:cNvGrpSpPr>
              <a:grpSpLocks/>
            </p:cNvGrpSpPr>
            <p:nvPr/>
          </p:nvGrpSpPr>
          <p:grpSpPr bwMode="auto">
            <a:xfrm>
              <a:off x="108" y="2508"/>
              <a:ext cx="672" cy="673"/>
              <a:chOff x="-144" y="1056"/>
              <a:chExt cx="586" cy="625"/>
            </a:xfrm>
          </p:grpSpPr>
          <p:grpSp>
            <p:nvGrpSpPr>
              <p:cNvPr id="224325" name="Group 69"/>
              <p:cNvGrpSpPr>
                <a:grpSpLocks/>
              </p:cNvGrpSpPr>
              <p:nvPr/>
            </p:nvGrpSpPr>
            <p:grpSpPr bwMode="auto">
              <a:xfrm rot="5400000">
                <a:off x="82" y="1249"/>
                <a:ext cx="173" cy="285"/>
                <a:chOff x="1872" y="1126"/>
                <a:chExt cx="2014" cy="3012"/>
              </a:xfrm>
            </p:grpSpPr>
            <p:sp>
              <p:nvSpPr>
                <p:cNvPr id="224326" name="AutoShape 70"/>
                <p:cNvSpPr>
                  <a:spLocks noChangeArrowheads="1"/>
                </p:cNvSpPr>
                <p:nvPr/>
              </p:nvSpPr>
              <p:spPr bwMode="gray">
                <a:xfrm rot="16200000" flipH="1">
                  <a:off x="1820" y="2528"/>
                  <a:ext cx="309" cy="206"/>
                </a:xfrm>
                <a:prstGeom prst="upArrow">
                  <a:avLst>
                    <a:gd name="adj1" fmla="val 51676"/>
                    <a:gd name="adj2" fmla="val 100000"/>
                  </a:avLst>
                </a:prstGeom>
                <a:gradFill rotWithShape="1">
                  <a:gsLst>
                    <a:gs pos="0">
                      <a:schemeClr val="tx2"/>
                    </a:gs>
                    <a:gs pos="100000">
                      <a:schemeClr val="tx2">
                        <a:gamma/>
                        <a:tint val="39216"/>
                        <a:invGamma/>
                      </a:schemeClr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algn="ctr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76200" dir="10800000" kx="-3284103" algn="br" rotWithShape="0">
                          <a:schemeClr val="bg2">
                            <a:alpha val="5000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4327" name="AutoShape 71"/>
                <p:cNvSpPr>
                  <a:spLocks noChangeArrowheads="1"/>
                </p:cNvSpPr>
                <p:nvPr/>
              </p:nvSpPr>
              <p:spPr bwMode="gray">
                <a:xfrm rot="5400000" flipH="1">
                  <a:off x="3628" y="2494"/>
                  <a:ext cx="309" cy="206"/>
                </a:xfrm>
                <a:prstGeom prst="upArrow">
                  <a:avLst>
                    <a:gd name="adj1" fmla="val 51676"/>
                    <a:gd name="adj2" fmla="val 100000"/>
                  </a:avLst>
                </a:prstGeom>
                <a:gradFill rotWithShape="1">
                  <a:gsLst>
                    <a:gs pos="0">
                      <a:schemeClr val="tx2"/>
                    </a:gs>
                    <a:gs pos="100000">
                      <a:schemeClr val="tx2">
                        <a:gamma/>
                        <a:tint val="39216"/>
                        <a:invGamma/>
                      </a:schemeClr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algn="ctr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76200" dir="10800000" kx="-3284103" algn="br" rotWithShape="0">
                          <a:schemeClr val="bg2">
                            <a:alpha val="5000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4328" name="AutoShape 72"/>
                <p:cNvSpPr>
                  <a:spLocks noChangeArrowheads="1"/>
                </p:cNvSpPr>
                <p:nvPr/>
              </p:nvSpPr>
              <p:spPr bwMode="gray">
                <a:xfrm rot="10800000" flipH="1">
                  <a:off x="2725" y="3439"/>
                  <a:ext cx="308" cy="206"/>
                </a:xfrm>
                <a:prstGeom prst="upArrow">
                  <a:avLst>
                    <a:gd name="adj1" fmla="val 51676"/>
                    <a:gd name="adj2" fmla="val 100000"/>
                  </a:avLst>
                </a:prstGeom>
                <a:gradFill rotWithShape="1">
                  <a:gsLst>
                    <a:gs pos="0">
                      <a:schemeClr val="tx2"/>
                    </a:gs>
                    <a:gs pos="100000">
                      <a:schemeClr val="tx2">
                        <a:gamma/>
                        <a:tint val="39216"/>
                        <a:invGamma/>
                      </a:schemeClr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algn="ctr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76200" dir="10800000" kx="-3284103" algn="br" rotWithShape="0">
                          <a:schemeClr val="bg2">
                            <a:alpha val="5000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4329" name="Oval 73"/>
                <p:cNvSpPr>
                  <a:spLocks noChangeArrowheads="1"/>
                </p:cNvSpPr>
                <p:nvPr/>
              </p:nvSpPr>
              <p:spPr bwMode="gray">
                <a:xfrm>
                  <a:off x="2078" y="1824"/>
                  <a:ext cx="1615" cy="1615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>
                        <a:gamma/>
                        <a:shade val="46275"/>
                        <a:invGamma/>
                      </a:srgbClr>
                    </a:gs>
                    <a:gs pos="50000">
                      <a:srgbClr val="FFFFFF"/>
                    </a:gs>
                    <a:gs pos="100000">
                      <a:srgbClr val="FFFFFF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  <a:ln w="57150" algn="ctr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76200" dir="10800000" kx="-3284103" algn="br" rotWithShape="0">
                          <a:schemeClr val="bg2">
                            <a:alpha val="5000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4330" name="Oval 74"/>
                <p:cNvSpPr>
                  <a:spLocks noChangeArrowheads="1"/>
                </p:cNvSpPr>
                <p:nvPr/>
              </p:nvSpPr>
              <p:spPr bwMode="gray">
                <a:xfrm>
                  <a:off x="2170" y="1915"/>
                  <a:ext cx="1430" cy="143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>
                        <a:gamma/>
                        <a:shade val="63529"/>
                        <a:invGamma/>
                      </a:srgbClr>
                    </a:gs>
                    <a:gs pos="50000">
                      <a:srgbClr val="FFFFFF"/>
                    </a:gs>
                    <a:gs pos="100000">
                      <a:srgbClr val="FFFFFF">
                        <a:gamma/>
                        <a:shade val="63529"/>
                        <a:invGamma/>
                      </a:srgbClr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algn="ctr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76200" dir="10800000" kx="-3284103" algn="br" rotWithShape="0">
                          <a:schemeClr val="bg2">
                            <a:alpha val="5000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4331" name="Oval 75"/>
                <p:cNvSpPr>
                  <a:spLocks noChangeArrowheads="1"/>
                </p:cNvSpPr>
                <p:nvPr/>
              </p:nvSpPr>
              <p:spPr bwMode="gray">
                <a:xfrm>
                  <a:off x="2000" y="1131"/>
                  <a:ext cx="1769" cy="3003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hlink">
                        <a:gamma/>
                        <a:tint val="0"/>
                        <a:invGamma/>
                      </a:schemeClr>
                    </a:gs>
                    <a:gs pos="50000">
                      <a:schemeClr val="hlink"/>
                    </a:gs>
                    <a:gs pos="100000">
                      <a:schemeClr val="hlink">
                        <a:gamma/>
                        <a:tint val="0"/>
                        <a:invGamma/>
                      </a:schemeClr>
                    </a:gs>
                  </a:gsLst>
                  <a:lin ang="27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38100" algn="ctr">
                      <a:solidFill>
                        <a:schemeClr val="bg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109250" dir="3267739" algn="ctr" rotWithShape="0">
                          <a:srgbClr val="808080">
                            <a:alpha val="50000"/>
                          </a:srgbClr>
                        </a:outerShdw>
                      </a:effectLst>
                    </a14:hiddenEffects>
                  </a:ext>
                </a:extLst>
              </p:spPr>
              <p:txBody>
                <a:bodyPr wrap="none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224332" name="Oval 76"/>
                <p:cNvSpPr>
                  <a:spLocks noChangeArrowheads="1"/>
                </p:cNvSpPr>
                <p:nvPr/>
              </p:nvSpPr>
              <p:spPr bwMode="gray">
                <a:xfrm>
                  <a:off x="2000" y="1129"/>
                  <a:ext cx="1769" cy="3006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CC00">
                        <a:gamma/>
                        <a:shade val="0"/>
                        <a:invGamma/>
                      </a:srgbClr>
                    </a:gs>
                    <a:gs pos="100000">
                      <a:srgbClr val="FFCC00"/>
                    </a:gs>
                  </a:gsLst>
                  <a:lin ang="27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38100" algn="ctr">
                      <a:solidFill>
                        <a:schemeClr val="bg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109250" dir="3267739" algn="ctr" rotWithShape="0">
                          <a:srgbClr val="808080">
                            <a:alpha val="50000"/>
                          </a:srgbClr>
                        </a:outerShdw>
                      </a:effectLst>
                    </a14:hiddenEffects>
                  </a:ext>
                </a:extLst>
              </p:spPr>
              <p:txBody>
                <a:bodyPr wrap="none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224333" name="Oval 77"/>
                <p:cNvSpPr>
                  <a:spLocks noChangeArrowheads="1"/>
                </p:cNvSpPr>
                <p:nvPr/>
              </p:nvSpPr>
              <p:spPr bwMode="gray">
                <a:xfrm>
                  <a:off x="2337" y="1128"/>
                  <a:ext cx="1096" cy="3009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hlink">
                        <a:gamma/>
                        <a:shade val="54118"/>
                        <a:invGamma/>
                      </a:schemeClr>
                    </a:gs>
                    <a:gs pos="50000">
                      <a:schemeClr val="hlink"/>
                    </a:gs>
                    <a:gs pos="100000">
                      <a:schemeClr val="hlink">
                        <a:gamma/>
                        <a:shade val="54118"/>
                        <a:invGamma/>
                      </a:schemeClr>
                    </a:gs>
                  </a:gsLst>
                  <a:lin ang="189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38100" algn="ctr">
                      <a:solidFill>
                        <a:schemeClr val="bg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109250" dir="3267739" algn="ctr" rotWithShape="0">
                          <a:srgbClr val="808080">
                            <a:alpha val="50000"/>
                          </a:srgbClr>
                        </a:outerShdw>
                      </a:effectLst>
                    </a14:hiddenEffects>
                  </a:ext>
                </a:extLst>
              </p:spPr>
              <p:txBody>
                <a:bodyPr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224334" name="Oval 78"/>
                <p:cNvSpPr>
                  <a:spLocks noChangeArrowheads="1"/>
                </p:cNvSpPr>
                <p:nvPr/>
              </p:nvSpPr>
              <p:spPr bwMode="gray">
                <a:xfrm>
                  <a:off x="2337" y="1126"/>
                  <a:ext cx="1096" cy="3012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CC00"/>
                    </a:gs>
                    <a:gs pos="100000">
                      <a:srgbClr val="FFCC00">
                        <a:gamma/>
                        <a:shade val="48627"/>
                        <a:invGamma/>
                      </a:srgbClr>
                    </a:gs>
                  </a:gsLst>
                  <a:lin ang="27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38100" algn="ctr">
                      <a:solidFill>
                        <a:schemeClr val="bg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109250" dir="3267739" algn="ctr" rotWithShape="0">
                          <a:srgbClr val="808080">
                            <a:alpha val="50000"/>
                          </a:srgbClr>
                        </a:outerShdw>
                      </a:effectLst>
                    </a14:hiddenEffects>
                  </a:ext>
                </a:extLst>
              </p:spPr>
              <p:txBody>
                <a:bodyPr anchor="ctr">
                  <a:spAutoFit/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224335" name="AutoShape 79"/>
              <p:cNvSpPr>
                <a:spLocks noChangeArrowheads="1"/>
              </p:cNvSpPr>
              <p:nvPr/>
            </p:nvSpPr>
            <p:spPr bwMode="gray">
              <a:xfrm flipH="1">
                <a:off x="132" y="1056"/>
                <a:ext cx="99" cy="64"/>
              </a:xfrm>
              <a:prstGeom prst="upArrow">
                <a:avLst>
                  <a:gd name="adj1" fmla="val 51676"/>
                  <a:gd name="adj2" fmla="val 10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chemeClr val="tx2">
                      <a:gamma/>
                      <a:tint val="39216"/>
                      <a:invGamma/>
                    </a:schemeClr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76200" dir="10800000" kx="-3284103" algn="b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4336" name="AutoShape 80"/>
              <p:cNvSpPr>
                <a:spLocks noChangeArrowheads="1"/>
              </p:cNvSpPr>
              <p:nvPr/>
            </p:nvSpPr>
            <p:spPr bwMode="gray">
              <a:xfrm rot="10800000" flipH="1">
                <a:off x="143" y="1617"/>
                <a:ext cx="99" cy="64"/>
              </a:xfrm>
              <a:prstGeom prst="upArrow">
                <a:avLst>
                  <a:gd name="adj1" fmla="val 51676"/>
                  <a:gd name="adj2" fmla="val 10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chemeClr val="tx2">
                      <a:gamma/>
                      <a:tint val="39216"/>
                      <a:invGamma/>
                    </a:schemeClr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76200" dir="10800000" kx="-3284103" algn="b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4337" name="AutoShape 81"/>
              <p:cNvSpPr>
                <a:spLocks noChangeArrowheads="1"/>
              </p:cNvSpPr>
              <p:nvPr/>
            </p:nvSpPr>
            <p:spPr bwMode="gray">
              <a:xfrm rot="16200000" flipH="1">
                <a:off x="-159" y="1336"/>
                <a:ext cx="95" cy="66"/>
              </a:xfrm>
              <a:prstGeom prst="upArrow">
                <a:avLst>
                  <a:gd name="adj1" fmla="val 51676"/>
                  <a:gd name="adj2" fmla="val 10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chemeClr val="tx2">
                      <a:gamma/>
                      <a:tint val="39216"/>
                      <a:invGamma/>
                    </a:schemeClr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76200" dir="10800000" kx="-3284103" algn="b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4338" name="Oval 82"/>
              <p:cNvSpPr>
                <a:spLocks noChangeArrowheads="1"/>
              </p:cNvSpPr>
              <p:nvPr/>
            </p:nvSpPr>
            <p:spPr bwMode="gray">
              <a:xfrm rot="5400000">
                <a:off x="-69" y="1111"/>
                <a:ext cx="501" cy="520"/>
              </a:xfrm>
              <a:prstGeom prst="ellipse">
                <a:avLst/>
              </a:prstGeom>
              <a:gradFill rotWithShape="1">
                <a:gsLst>
                  <a:gs pos="0">
                    <a:srgbClr val="FFFFFF">
                      <a:gamma/>
                      <a:shade val="46275"/>
                      <a:invGamma/>
                    </a:srgbClr>
                  </a:gs>
                  <a:gs pos="50000">
                    <a:srgbClr val="FFFFFF"/>
                  </a:gs>
                  <a:gs pos="100000">
                    <a:srgbClr val="FFFFFF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57150" algn="ctr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76200" dir="10800000" kx="-3284103" algn="b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4339" name="Oval 83"/>
              <p:cNvSpPr>
                <a:spLocks noChangeArrowheads="1"/>
              </p:cNvSpPr>
              <p:nvPr/>
            </p:nvSpPr>
            <p:spPr bwMode="gray">
              <a:xfrm rot="5400000">
                <a:off x="-39" y="1140"/>
                <a:ext cx="444" cy="460"/>
              </a:xfrm>
              <a:prstGeom prst="ellipse">
                <a:avLst/>
              </a:prstGeom>
              <a:gradFill rotWithShape="1">
                <a:gsLst>
                  <a:gs pos="0">
                    <a:srgbClr val="FFFFFF">
                      <a:gamma/>
                      <a:shade val="63529"/>
                      <a:invGamma/>
                    </a:srgbClr>
                  </a:gs>
                  <a:gs pos="50000">
                    <a:srgbClr val="FFFFFF"/>
                  </a:gs>
                  <a:gs pos="100000">
                    <a:srgbClr val="FFFFFF">
                      <a:gamma/>
                      <a:shade val="63529"/>
                      <a:invGamma/>
                    </a:srgbClr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76200" dir="10800000" kx="-3284103" algn="b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4340" name="Oval 84"/>
              <p:cNvSpPr>
                <a:spLocks noChangeArrowheads="1"/>
              </p:cNvSpPr>
              <p:nvPr/>
            </p:nvSpPr>
            <p:spPr bwMode="gray">
              <a:xfrm rot="5400000">
                <a:off x="106" y="1228"/>
                <a:ext cx="152" cy="285"/>
              </a:xfrm>
              <a:prstGeom prst="ellipse">
                <a:avLst/>
              </a:prstGeom>
              <a:gradFill rotWithShape="1">
                <a:gsLst>
                  <a:gs pos="0">
                    <a:schemeClr val="hlink">
                      <a:gamma/>
                      <a:tint val="0"/>
                      <a:invGamma/>
                    </a:schemeClr>
                  </a:gs>
                  <a:gs pos="50000">
                    <a:schemeClr val="hlink"/>
                  </a:gs>
                  <a:gs pos="100000">
                    <a:schemeClr val="hlink">
                      <a:gamma/>
                      <a:tint val="0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38100" algn="ctr">
                    <a:solidFill>
                      <a:schemeClr val="bg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24341" name="Oval 85"/>
              <p:cNvSpPr>
                <a:spLocks noChangeArrowheads="1"/>
              </p:cNvSpPr>
              <p:nvPr/>
            </p:nvSpPr>
            <p:spPr bwMode="gray">
              <a:xfrm rot="5400000">
                <a:off x="106" y="1228"/>
                <a:ext cx="152" cy="285"/>
              </a:xfrm>
              <a:prstGeom prst="ellipse">
                <a:avLst/>
              </a:prstGeom>
              <a:gradFill rotWithShape="1">
                <a:gsLst>
                  <a:gs pos="0">
                    <a:srgbClr val="FFCC00">
                      <a:gamma/>
                      <a:shade val="0"/>
                      <a:invGamma/>
                    </a:srgbClr>
                  </a:gs>
                  <a:gs pos="100000">
                    <a:srgbClr val="FFCC00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38100" algn="ctr">
                    <a:solidFill>
                      <a:schemeClr val="bg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24342" name="Oval 86"/>
              <p:cNvSpPr>
                <a:spLocks noChangeArrowheads="1"/>
              </p:cNvSpPr>
              <p:nvPr/>
            </p:nvSpPr>
            <p:spPr bwMode="gray">
              <a:xfrm rot="5400000">
                <a:off x="12" y="1227"/>
                <a:ext cx="340" cy="285"/>
              </a:xfrm>
              <a:prstGeom prst="ellipse">
                <a:avLst/>
              </a:prstGeom>
              <a:gradFill rotWithShape="1">
                <a:gsLst>
                  <a:gs pos="0">
                    <a:schemeClr val="hlink">
                      <a:gamma/>
                      <a:shade val="54118"/>
                      <a:invGamma/>
                    </a:schemeClr>
                  </a:gs>
                  <a:gs pos="50000">
                    <a:schemeClr val="hlink"/>
                  </a:gs>
                  <a:gs pos="100000">
                    <a:schemeClr val="hlink">
                      <a:gamma/>
                      <a:shade val="54118"/>
                      <a:invGamma/>
                    </a:schemeClr>
                  </a:gs>
                </a:gsLst>
                <a:lin ang="189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38100" algn="ctr">
                    <a:solidFill>
                      <a:schemeClr val="bg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24343" name="Oval 87"/>
              <p:cNvSpPr>
                <a:spLocks noChangeArrowheads="1"/>
              </p:cNvSpPr>
              <p:nvPr/>
            </p:nvSpPr>
            <p:spPr bwMode="gray">
              <a:xfrm rot="5400000">
                <a:off x="12" y="1227"/>
                <a:ext cx="340" cy="285"/>
              </a:xfrm>
              <a:prstGeom prst="ellipse">
                <a:avLst/>
              </a:prstGeom>
              <a:gradFill rotWithShape="1">
                <a:gsLst>
                  <a:gs pos="0">
                    <a:srgbClr val="FFCC00"/>
                  </a:gs>
                  <a:gs pos="100000">
                    <a:srgbClr val="FFCC00">
                      <a:gamma/>
                      <a:shade val="48627"/>
                      <a:invGamma/>
                    </a:srgbClr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38100" algn="ctr">
                    <a:solidFill>
                      <a:schemeClr val="bg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224344" name="Group 88"/>
          <p:cNvGrpSpPr>
            <a:grpSpLocks/>
          </p:cNvGrpSpPr>
          <p:nvPr/>
        </p:nvGrpSpPr>
        <p:grpSpPr bwMode="auto">
          <a:xfrm>
            <a:off x="2343150" y="1295400"/>
            <a:ext cx="228600" cy="533400"/>
            <a:chOff x="240" y="624"/>
            <a:chExt cx="96" cy="288"/>
          </a:xfrm>
        </p:grpSpPr>
        <p:sp>
          <p:nvSpPr>
            <p:cNvPr id="224345" name="Rectangle 89"/>
            <p:cNvSpPr>
              <a:spLocks noChangeArrowheads="1"/>
            </p:cNvSpPr>
            <p:nvPr/>
          </p:nvSpPr>
          <p:spPr bwMode="gray">
            <a:xfrm rot="16200000" flipH="1">
              <a:off x="115" y="749"/>
              <a:ext cx="288" cy="38"/>
            </a:xfrm>
            <a:prstGeom prst="rect">
              <a:avLst/>
            </a:prstGeom>
            <a:gradFill rotWithShape="1">
              <a:gsLst>
                <a:gs pos="0">
                  <a:srgbClr val="808080"/>
                </a:gs>
                <a:gs pos="100000">
                  <a:srgbClr val="808080">
                    <a:gamma/>
                    <a:tint val="15294"/>
                    <a:invGamma/>
                  </a:srgb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76200" dir="10800000" kx="-3284103" algn="b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4346" name="Rectangle 90"/>
            <p:cNvSpPr>
              <a:spLocks noChangeArrowheads="1"/>
            </p:cNvSpPr>
            <p:nvPr/>
          </p:nvSpPr>
          <p:spPr bwMode="gray">
            <a:xfrm rot="16200000" flipH="1">
              <a:off x="163" y="738"/>
              <a:ext cx="288" cy="59"/>
            </a:xfrm>
            <a:prstGeom prst="rect">
              <a:avLst/>
            </a:prstGeom>
            <a:gradFill rotWithShape="1">
              <a:gsLst>
                <a:gs pos="0">
                  <a:srgbClr val="5F5F5F">
                    <a:gamma/>
                    <a:tint val="30196"/>
                    <a:invGamma/>
                  </a:srgbClr>
                </a:gs>
                <a:gs pos="100000">
                  <a:srgbClr val="5F5F5F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76200" dir="10800000" kx="-3284103" algn="b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24347" name="Text Box 91"/>
          <p:cNvSpPr txBox="1">
            <a:spLocks noChangeArrowheads="1"/>
          </p:cNvSpPr>
          <p:nvPr/>
        </p:nvSpPr>
        <p:spPr bwMode="auto">
          <a:xfrm>
            <a:off x="4343400" y="3463926"/>
            <a:ext cx="6019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vi-VN" altLang="en-US">
              <a:cs typeface="Arial" panose="020B0604020202020204" pitchFamily="34" charset="0"/>
            </a:endParaRPr>
          </a:p>
        </p:txBody>
      </p:sp>
      <p:grpSp>
        <p:nvGrpSpPr>
          <p:cNvPr id="224348" name="Group 92"/>
          <p:cNvGrpSpPr>
            <a:grpSpLocks/>
          </p:cNvGrpSpPr>
          <p:nvPr/>
        </p:nvGrpSpPr>
        <p:grpSpPr bwMode="auto">
          <a:xfrm>
            <a:off x="1752600" y="3082926"/>
            <a:ext cx="8591550" cy="1108075"/>
            <a:chOff x="108" y="1032"/>
            <a:chExt cx="5412" cy="698"/>
          </a:xfrm>
        </p:grpSpPr>
        <p:grpSp>
          <p:nvGrpSpPr>
            <p:cNvPr id="224349" name="Group 93"/>
            <p:cNvGrpSpPr>
              <a:grpSpLocks/>
            </p:cNvGrpSpPr>
            <p:nvPr/>
          </p:nvGrpSpPr>
          <p:grpSpPr bwMode="auto">
            <a:xfrm>
              <a:off x="432" y="1032"/>
              <a:ext cx="5088" cy="698"/>
              <a:chOff x="900" y="990"/>
              <a:chExt cx="4512" cy="500"/>
            </a:xfrm>
          </p:grpSpPr>
          <p:sp>
            <p:nvSpPr>
              <p:cNvPr id="224350" name="AutoShape 94"/>
              <p:cNvSpPr>
                <a:spLocks noChangeArrowheads="1"/>
              </p:cNvSpPr>
              <p:nvPr/>
            </p:nvSpPr>
            <p:spPr bwMode="gray">
              <a:xfrm>
                <a:off x="926" y="1034"/>
                <a:ext cx="4416" cy="381"/>
              </a:xfrm>
              <a:prstGeom prst="roundRect">
                <a:avLst>
                  <a:gd name="adj" fmla="val 10889"/>
                </a:avLst>
              </a:prstGeom>
              <a:gradFill rotWithShape="1">
                <a:gsLst>
                  <a:gs pos="0">
                    <a:srgbClr val="DDDDDD"/>
                  </a:gs>
                  <a:gs pos="50000">
                    <a:srgbClr val="DDDDDD">
                      <a:gamma/>
                      <a:tint val="36471"/>
                      <a:invGamma/>
                    </a:srgbClr>
                  </a:gs>
                  <a:gs pos="100000">
                    <a:srgbClr val="DDDDDD"/>
                  </a:gs>
                </a:gsLst>
                <a:lin ang="2700000" scaled="1"/>
              </a:gradFill>
              <a:ln w="38100">
                <a:solidFill>
                  <a:srgbClr val="FFFFFF"/>
                </a:solidFill>
                <a:round/>
                <a:headEnd/>
                <a:tailEnd/>
              </a:ln>
              <a:effectLst>
                <a:outerShdw dist="135003" dir="2928844" algn="ctr" rotWithShape="0">
                  <a:srgbClr val="000000">
                    <a:alpha val="50000"/>
                  </a:srgbClr>
                </a:outerShdw>
              </a:effectLst>
            </p:spPr>
            <p:txBody>
              <a:bodyPr wrap="none" anchor="ctr"/>
              <a:lstStyle/>
              <a:p>
                <a:pPr algn="ctr"/>
                <a:endParaRPr lang="vi-VN" altLang="en-US">
                  <a:cs typeface="Arial" panose="020B0604020202020204" pitchFamily="34" charset="0"/>
                </a:endParaRPr>
              </a:p>
            </p:txBody>
          </p:sp>
          <p:sp>
            <p:nvSpPr>
              <p:cNvPr id="224351" name="AutoShape 95"/>
              <p:cNvSpPr>
                <a:spLocks noChangeArrowheads="1"/>
              </p:cNvSpPr>
              <p:nvPr/>
            </p:nvSpPr>
            <p:spPr bwMode="gray">
              <a:xfrm>
                <a:off x="1022" y="1069"/>
                <a:ext cx="851" cy="312"/>
              </a:xfrm>
              <a:prstGeom prst="roundRect">
                <a:avLst>
                  <a:gd name="adj" fmla="val 11921"/>
                </a:avLst>
              </a:prstGeom>
              <a:gradFill rotWithShape="1">
                <a:gsLst>
                  <a:gs pos="0">
                    <a:schemeClr val="accent1"/>
                  </a:gs>
                  <a:gs pos="100000">
                    <a:schemeClr val="accent1">
                      <a:gamma/>
                      <a:shade val="69804"/>
                      <a:invGamma/>
                    </a:schemeClr>
                  </a:gs>
                </a:gsLst>
                <a:lin ang="5400000" scaled="1"/>
              </a:gradFill>
              <a:ln w="3810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4352" name="Freeform 96"/>
              <p:cNvSpPr>
                <a:spLocks/>
              </p:cNvSpPr>
              <p:nvPr/>
            </p:nvSpPr>
            <p:spPr bwMode="gray">
              <a:xfrm>
                <a:off x="1076" y="1089"/>
                <a:ext cx="424" cy="156"/>
              </a:xfrm>
              <a:custGeom>
                <a:avLst/>
                <a:gdLst>
                  <a:gd name="T0" fmla="*/ 118 w 596"/>
                  <a:gd name="T1" fmla="*/ 0 h 598"/>
                  <a:gd name="T2" fmla="*/ 0 w 596"/>
                  <a:gd name="T3" fmla="*/ 118 h 598"/>
                  <a:gd name="T4" fmla="*/ 0 w 596"/>
                  <a:gd name="T5" fmla="*/ 589 h 598"/>
                  <a:gd name="T6" fmla="*/ 161 w 596"/>
                  <a:gd name="T7" fmla="*/ 174 h 598"/>
                  <a:gd name="T8" fmla="*/ 589 w 596"/>
                  <a:gd name="T9" fmla="*/ 0 h 598"/>
                  <a:gd name="T10" fmla="*/ 118 w 596"/>
                  <a:gd name="T11" fmla="*/ 0 h 5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96" h="598">
                    <a:moveTo>
                      <a:pt x="118" y="0"/>
                    </a:moveTo>
                    <a:cubicBezTo>
                      <a:pt x="53" y="0"/>
                      <a:pt x="0" y="53"/>
                      <a:pt x="0" y="118"/>
                    </a:cubicBezTo>
                    <a:lnTo>
                      <a:pt x="0" y="589"/>
                    </a:lnTo>
                    <a:cubicBezTo>
                      <a:pt x="27" y="598"/>
                      <a:pt x="12" y="309"/>
                      <a:pt x="161" y="174"/>
                    </a:cubicBezTo>
                    <a:cubicBezTo>
                      <a:pt x="310" y="39"/>
                      <a:pt x="596" y="29"/>
                      <a:pt x="589" y="0"/>
                    </a:cubicBezTo>
                    <a:lnTo>
                      <a:pt x="118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accent1">
                      <a:gamma/>
                      <a:tint val="54510"/>
                      <a:invGamma/>
                    </a:schemeClr>
                  </a:gs>
                  <a:gs pos="50000">
                    <a:schemeClr val="accent1">
                      <a:alpha val="0"/>
                    </a:schemeClr>
                  </a:gs>
                  <a:gs pos="100000">
                    <a:schemeClr val="accent1">
                      <a:gamma/>
                      <a:tint val="54510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4353" name="Text Box 97"/>
              <p:cNvSpPr txBox="1">
                <a:spLocks noChangeArrowheads="1"/>
              </p:cNvSpPr>
              <p:nvPr/>
            </p:nvSpPr>
            <p:spPr bwMode="gray">
              <a:xfrm>
                <a:off x="1331" y="1063"/>
                <a:ext cx="216" cy="236"/>
              </a:xfrm>
              <a:prstGeom prst="rect">
                <a:avLst/>
              </a:prstGeom>
              <a:noFill/>
              <a:ln>
                <a:noFill/>
              </a:ln>
              <a:effectLst>
                <a:outerShdw dist="35921" dir="2700000" algn="ctr" rotWithShape="0">
                  <a:schemeClr val="tx1"/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/>
              <a:p>
                <a:pPr algn="ctr" eaLnBrk="0" hangingPunct="0"/>
                <a:r>
                  <a:rPr lang="en-US" altLang="en-US" sz="2800" b="1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cs typeface="Arial" panose="020B0604020202020204" pitchFamily="34" charset="0"/>
                  </a:rPr>
                  <a:t>B</a:t>
                </a:r>
              </a:p>
            </p:txBody>
          </p:sp>
          <p:sp>
            <p:nvSpPr>
              <p:cNvPr id="224354" name="Text Box 98"/>
              <p:cNvSpPr txBox="1">
                <a:spLocks noChangeArrowheads="1"/>
              </p:cNvSpPr>
              <p:nvPr/>
            </p:nvSpPr>
            <p:spPr bwMode="gray">
              <a:xfrm>
                <a:off x="1990" y="1094"/>
                <a:ext cx="3246" cy="17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eaLnBrk="0" hangingPunct="0"/>
                <a:endParaRPr lang="vi-VN" altLang="en-US" sz="2000" b="1">
                  <a:solidFill>
                    <a:schemeClr val="accent2"/>
                  </a:solidFill>
                  <a:cs typeface="Arial" panose="020B0604020202020204" pitchFamily="34" charset="0"/>
                </a:endParaRPr>
              </a:p>
            </p:txBody>
          </p:sp>
          <p:sp>
            <p:nvSpPr>
              <p:cNvPr id="224355" name="Rectangle 99"/>
              <p:cNvSpPr>
                <a:spLocks noChangeArrowheads="1"/>
              </p:cNvSpPr>
              <p:nvPr/>
            </p:nvSpPr>
            <p:spPr bwMode="auto">
              <a:xfrm>
                <a:off x="900" y="990"/>
                <a:ext cx="4512" cy="500"/>
              </a:xfrm>
              <a:prstGeom prst="rect">
                <a:avLst/>
              </a:prstGeom>
              <a:noFill/>
              <a:ln w="38100" cmpd="dbl">
                <a:solidFill>
                  <a:srgbClr val="0000FF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vi-VN" altLang="en-US">
                  <a:solidFill>
                    <a:srgbClr val="0000FF"/>
                  </a:solidFill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224356" name="Group 100"/>
            <p:cNvGrpSpPr>
              <a:grpSpLocks/>
            </p:cNvGrpSpPr>
            <p:nvPr/>
          </p:nvGrpSpPr>
          <p:grpSpPr bwMode="auto">
            <a:xfrm>
              <a:off x="108" y="1033"/>
              <a:ext cx="672" cy="673"/>
              <a:chOff x="-144" y="1056"/>
              <a:chExt cx="586" cy="625"/>
            </a:xfrm>
          </p:grpSpPr>
          <p:grpSp>
            <p:nvGrpSpPr>
              <p:cNvPr id="224357" name="Group 101"/>
              <p:cNvGrpSpPr>
                <a:grpSpLocks/>
              </p:cNvGrpSpPr>
              <p:nvPr/>
            </p:nvGrpSpPr>
            <p:grpSpPr bwMode="auto">
              <a:xfrm rot="5400000">
                <a:off x="82" y="1249"/>
                <a:ext cx="173" cy="285"/>
                <a:chOff x="1872" y="1126"/>
                <a:chExt cx="2014" cy="3012"/>
              </a:xfrm>
            </p:grpSpPr>
            <p:sp>
              <p:nvSpPr>
                <p:cNvPr id="224358" name="AutoShape 102"/>
                <p:cNvSpPr>
                  <a:spLocks noChangeArrowheads="1"/>
                </p:cNvSpPr>
                <p:nvPr/>
              </p:nvSpPr>
              <p:spPr bwMode="gray">
                <a:xfrm rot="16200000" flipH="1">
                  <a:off x="1820" y="2528"/>
                  <a:ext cx="309" cy="206"/>
                </a:xfrm>
                <a:prstGeom prst="upArrow">
                  <a:avLst>
                    <a:gd name="adj1" fmla="val 51676"/>
                    <a:gd name="adj2" fmla="val 100000"/>
                  </a:avLst>
                </a:prstGeom>
                <a:gradFill rotWithShape="1">
                  <a:gsLst>
                    <a:gs pos="0">
                      <a:schemeClr val="tx2"/>
                    </a:gs>
                    <a:gs pos="100000">
                      <a:schemeClr val="tx2">
                        <a:gamma/>
                        <a:tint val="39216"/>
                        <a:invGamma/>
                      </a:schemeClr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algn="ctr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76200" dir="10800000" kx="-3284103" algn="br" rotWithShape="0">
                          <a:schemeClr val="bg2">
                            <a:alpha val="5000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4359" name="AutoShape 103"/>
                <p:cNvSpPr>
                  <a:spLocks noChangeArrowheads="1"/>
                </p:cNvSpPr>
                <p:nvPr/>
              </p:nvSpPr>
              <p:spPr bwMode="gray">
                <a:xfrm rot="5400000" flipH="1">
                  <a:off x="3628" y="2494"/>
                  <a:ext cx="309" cy="206"/>
                </a:xfrm>
                <a:prstGeom prst="upArrow">
                  <a:avLst>
                    <a:gd name="adj1" fmla="val 51676"/>
                    <a:gd name="adj2" fmla="val 100000"/>
                  </a:avLst>
                </a:prstGeom>
                <a:gradFill rotWithShape="1">
                  <a:gsLst>
                    <a:gs pos="0">
                      <a:schemeClr val="tx2"/>
                    </a:gs>
                    <a:gs pos="100000">
                      <a:schemeClr val="tx2">
                        <a:gamma/>
                        <a:tint val="39216"/>
                        <a:invGamma/>
                      </a:schemeClr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algn="ctr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76200" dir="10800000" kx="-3284103" algn="br" rotWithShape="0">
                          <a:schemeClr val="bg2">
                            <a:alpha val="5000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4360" name="AutoShape 104"/>
                <p:cNvSpPr>
                  <a:spLocks noChangeArrowheads="1"/>
                </p:cNvSpPr>
                <p:nvPr/>
              </p:nvSpPr>
              <p:spPr bwMode="gray">
                <a:xfrm rot="10800000" flipH="1">
                  <a:off x="2725" y="3439"/>
                  <a:ext cx="308" cy="206"/>
                </a:xfrm>
                <a:prstGeom prst="upArrow">
                  <a:avLst>
                    <a:gd name="adj1" fmla="val 51676"/>
                    <a:gd name="adj2" fmla="val 100000"/>
                  </a:avLst>
                </a:prstGeom>
                <a:gradFill rotWithShape="1">
                  <a:gsLst>
                    <a:gs pos="0">
                      <a:schemeClr val="tx2"/>
                    </a:gs>
                    <a:gs pos="100000">
                      <a:schemeClr val="tx2">
                        <a:gamma/>
                        <a:tint val="39216"/>
                        <a:invGamma/>
                      </a:schemeClr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algn="ctr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76200" dir="10800000" kx="-3284103" algn="br" rotWithShape="0">
                          <a:schemeClr val="bg2">
                            <a:alpha val="5000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4361" name="Oval 105"/>
                <p:cNvSpPr>
                  <a:spLocks noChangeArrowheads="1"/>
                </p:cNvSpPr>
                <p:nvPr/>
              </p:nvSpPr>
              <p:spPr bwMode="gray">
                <a:xfrm>
                  <a:off x="2078" y="1824"/>
                  <a:ext cx="1615" cy="1615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>
                        <a:gamma/>
                        <a:shade val="46275"/>
                        <a:invGamma/>
                      </a:srgbClr>
                    </a:gs>
                    <a:gs pos="50000">
                      <a:srgbClr val="FFFFFF"/>
                    </a:gs>
                    <a:gs pos="100000">
                      <a:srgbClr val="FFFFFF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  <a:ln w="57150" algn="ctr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76200" dir="10800000" kx="-3284103" algn="br" rotWithShape="0">
                          <a:schemeClr val="bg2">
                            <a:alpha val="5000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4362" name="Oval 106"/>
                <p:cNvSpPr>
                  <a:spLocks noChangeArrowheads="1"/>
                </p:cNvSpPr>
                <p:nvPr/>
              </p:nvSpPr>
              <p:spPr bwMode="gray">
                <a:xfrm>
                  <a:off x="2170" y="1915"/>
                  <a:ext cx="1430" cy="143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>
                        <a:gamma/>
                        <a:shade val="63529"/>
                        <a:invGamma/>
                      </a:srgbClr>
                    </a:gs>
                    <a:gs pos="50000">
                      <a:srgbClr val="FFFFFF"/>
                    </a:gs>
                    <a:gs pos="100000">
                      <a:srgbClr val="FFFFFF">
                        <a:gamma/>
                        <a:shade val="63529"/>
                        <a:invGamma/>
                      </a:srgbClr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algn="ctr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76200" dir="10800000" kx="-3284103" algn="br" rotWithShape="0">
                          <a:schemeClr val="bg2">
                            <a:alpha val="5000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4363" name="Oval 107"/>
                <p:cNvSpPr>
                  <a:spLocks noChangeArrowheads="1"/>
                </p:cNvSpPr>
                <p:nvPr/>
              </p:nvSpPr>
              <p:spPr bwMode="gray">
                <a:xfrm>
                  <a:off x="2000" y="1131"/>
                  <a:ext cx="1769" cy="3003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hlink">
                        <a:gamma/>
                        <a:tint val="0"/>
                        <a:invGamma/>
                      </a:schemeClr>
                    </a:gs>
                    <a:gs pos="50000">
                      <a:schemeClr val="hlink"/>
                    </a:gs>
                    <a:gs pos="100000">
                      <a:schemeClr val="hlink">
                        <a:gamma/>
                        <a:tint val="0"/>
                        <a:invGamma/>
                      </a:schemeClr>
                    </a:gs>
                  </a:gsLst>
                  <a:lin ang="27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38100" algn="ctr">
                      <a:solidFill>
                        <a:schemeClr val="bg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109250" dir="3267739" algn="ctr" rotWithShape="0">
                          <a:srgbClr val="808080">
                            <a:alpha val="50000"/>
                          </a:srgbClr>
                        </a:outerShdw>
                      </a:effectLst>
                    </a14:hiddenEffects>
                  </a:ext>
                </a:extLst>
              </p:spPr>
              <p:txBody>
                <a:bodyPr wrap="none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224364" name="Oval 108"/>
                <p:cNvSpPr>
                  <a:spLocks noChangeArrowheads="1"/>
                </p:cNvSpPr>
                <p:nvPr/>
              </p:nvSpPr>
              <p:spPr bwMode="gray">
                <a:xfrm>
                  <a:off x="2000" y="1129"/>
                  <a:ext cx="1769" cy="3006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CC00">
                        <a:gamma/>
                        <a:shade val="0"/>
                        <a:invGamma/>
                      </a:srgbClr>
                    </a:gs>
                    <a:gs pos="100000">
                      <a:srgbClr val="FFCC00"/>
                    </a:gs>
                  </a:gsLst>
                  <a:lin ang="27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38100" algn="ctr">
                      <a:solidFill>
                        <a:schemeClr val="bg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109250" dir="3267739" algn="ctr" rotWithShape="0">
                          <a:srgbClr val="808080">
                            <a:alpha val="50000"/>
                          </a:srgbClr>
                        </a:outerShdw>
                      </a:effectLst>
                    </a14:hiddenEffects>
                  </a:ext>
                </a:extLst>
              </p:spPr>
              <p:txBody>
                <a:bodyPr wrap="none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224365" name="Oval 109"/>
                <p:cNvSpPr>
                  <a:spLocks noChangeArrowheads="1"/>
                </p:cNvSpPr>
                <p:nvPr/>
              </p:nvSpPr>
              <p:spPr bwMode="gray">
                <a:xfrm>
                  <a:off x="2337" y="1128"/>
                  <a:ext cx="1096" cy="3009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hlink">
                        <a:gamma/>
                        <a:shade val="54118"/>
                        <a:invGamma/>
                      </a:schemeClr>
                    </a:gs>
                    <a:gs pos="50000">
                      <a:schemeClr val="hlink"/>
                    </a:gs>
                    <a:gs pos="100000">
                      <a:schemeClr val="hlink">
                        <a:gamma/>
                        <a:shade val="54118"/>
                        <a:invGamma/>
                      </a:schemeClr>
                    </a:gs>
                  </a:gsLst>
                  <a:lin ang="189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38100" algn="ctr">
                      <a:solidFill>
                        <a:schemeClr val="bg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109250" dir="3267739" algn="ctr" rotWithShape="0">
                          <a:srgbClr val="808080">
                            <a:alpha val="50000"/>
                          </a:srgbClr>
                        </a:outerShdw>
                      </a:effectLst>
                    </a14:hiddenEffects>
                  </a:ext>
                </a:extLst>
              </p:spPr>
              <p:txBody>
                <a:bodyPr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224366" name="Oval 110"/>
                <p:cNvSpPr>
                  <a:spLocks noChangeArrowheads="1"/>
                </p:cNvSpPr>
                <p:nvPr/>
              </p:nvSpPr>
              <p:spPr bwMode="gray">
                <a:xfrm>
                  <a:off x="2337" y="1126"/>
                  <a:ext cx="1096" cy="3012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CC00"/>
                    </a:gs>
                    <a:gs pos="100000">
                      <a:srgbClr val="FFCC00">
                        <a:gamma/>
                        <a:shade val="48627"/>
                        <a:invGamma/>
                      </a:srgbClr>
                    </a:gs>
                  </a:gsLst>
                  <a:lin ang="27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38100" algn="ctr">
                      <a:solidFill>
                        <a:schemeClr val="bg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109250" dir="3267739" algn="ctr" rotWithShape="0">
                          <a:srgbClr val="808080">
                            <a:alpha val="50000"/>
                          </a:srgbClr>
                        </a:outerShdw>
                      </a:effectLst>
                    </a14:hiddenEffects>
                  </a:ext>
                </a:extLst>
              </p:spPr>
              <p:txBody>
                <a:bodyPr anchor="ctr">
                  <a:spAutoFit/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224367" name="AutoShape 111"/>
              <p:cNvSpPr>
                <a:spLocks noChangeArrowheads="1"/>
              </p:cNvSpPr>
              <p:nvPr/>
            </p:nvSpPr>
            <p:spPr bwMode="gray">
              <a:xfrm flipH="1">
                <a:off x="132" y="1056"/>
                <a:ext cx="99" cy="64"/>
              </a:xfrm>
              <a:prstGeom prst="upArrow">
                <a:avLst>
                  <a:gd name="adj1" fmla="val 51676"/>
                  <a:gd name="adj2" fmla="val 10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chemeClr val="tx2">
                      <a:gamma/>
                      <a:tint val="39216"/>
                      <a:invGamma/>
                    </a:schemeClr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76200" dir="10800000" kx="-3284103" algn="b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4368" name="AutoShape 112"/>
              <p:cNvSpPr>
                <a:spLocks noChangeArrowheads="1"/>
              </p:cNvSpPr>
              <p:nvPr/>
            </p:nvSpPr>
            <p:spPr bwMode="gray">
              <a:xfrm rot="10800000" flipH="1">
                <a:off x="143" y="1617"/>
                <a:ext cx="99" cy="64"/>
              </a:xfrm>
              <a:prstGeom prst="upArrow">
                <a:avLst>
                  <a:gd name="adj1" fmla="val 51676"/>
                  <a:gd name="adj2" fmla="val 10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chemeClr val="tx2">
                      <a:gamma/>
                      <a:tint val="39216"/>
                      <a:invGamma/>
                    </a:schemeClr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76200" dir="10800000" kx="-3284103" algn="b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4369" name="AutoShape 113"/>
              <p:cNvSpPr>
                <a:spLocks noChangeArrowheads="1"/>
              </p:cNvSpPr>
              <p:nvPr/>
            </p:nvSpPr>
            <p:spPr bwMode="gray">
              <a:xfrm rot="16200000" flipH="1">
                <a:off x="-159" y="1336"/>
                <a:ext cx="95" cy="66"/>
              </a:xfrm>
              <a:prstGeom prst="upArrow">
                <a:avLst>
                  <a:gd name="adj1" fmla="val 51676"/>
                  <a:gd name="adj2" fmla="val 10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chemeClr val="tx2">
                      <a:gamma/>
                      <a:tint val="39216"/>
                      <a:invGamma/>
                    </a:schemeClr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76200" dir="10800000" kx="-3284103" algn="b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4370" name="Oval 114"/>
              <p:cNvSpPr>
                <a:spLocks noChangeArrowheads="1"/>
              </p:cNvSpPr>
              <p:nvPr/>
            </p:nvSpPr>
            <p:spPr bwMode="gray">
              <a:xfrm rot="5400000">
                <a:off x="-69" y="1111"/>
                <a:ext cx="501" cy="520"/>
              </a:xfrm>
              <a:prstGeom prst="ellipse">
                <a:avLst/>
              </a:prstGeom>
              <a:gradFill rotWithShape="1">
                <a:gsLst>
                  <a:gs pos="0">
                    <a:srgbClr val="FFFFFF">
                      <a:gamma/>
                      <a:shade val="46275"/>
                      <a:invGamma/>
                    </a:srgbClr>
                  </a:gs>
                  <a:gs pos="50000">
                    <a:srgbClr val="FFFFFF"/>
                  </a:gs>
                  <a:gs pos="100000">
                    <a:srgbClr val="FFFFFF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57150" algn="ctr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76200" dir="10800000" kx="-3284103" algn="b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4371" name="Oval 115"/>
              <p:cNvSpPr>
                <a:spLocks noChangeArrowheads="1"/>
              </p:cNvSpPr>
              <p:nvPr/>
            </p:nvSpPr>
            <p:spPr bwMode="gray">
              <a:xfrm rot="5400000">
                <a:off x="-39" y="1140"/>
                <a:ext cx="444" cy="460"/>
              </a:xfrm>
              <a:prstGeom prst="ellipse">
                <a:avLst/>
              </a:prstGeom>
              <a:gradFill rotWithShape="1">
                <a:gsLst>
                  <a:gs pos="0">
                    <a:srgbClr val="FFFFFF">
                      <a:gamma/>
                      <a:shade val="63529"/>
                      <a:invGamma/>
                    </a:srgbClr>
                  </a:gs>
                  <a:gs pos="50000">
                    <a:srgbClr val="FFFFFF"/>
                  </a:gs>
                  <a:gs pos="100000">
                    <a:srgbClr val="FFFFFF">
                      <a:gamma/>
                      <a:shade val="63529"/>
                      <a:invGamma/>
                    </a:srgbClr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76200" dir="10800000" kx="-3284103" algn="b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4372" name="Oval 116"/>
              <p:cNvSpPr>
                <a:spLocks noChangeArrowheads="1"/>
              </p:cNvSpPr>
              <p:nvPr/>
            </p:nvSpPr>
            <p:spPr bwMode="gray">
              <a:xfrm rot="5400000">
                <a:off x="106" y="1228"/>
                <a:ext cx="152" cy="285"/>
              </a:xfrm>
              <a:prstGeom prst="ellipse">
                <a:avLst/>
              </a:prstGeom>
              <a:gradFill rotWithShape="1">
                <a:gsLst>
                  <a:gs pos="0">
                    <a:schemeClr val="hlink">
                      <a:gamma/>
                      <a:tint val="0"/>
                      <a:invGamma/>
                    </a:schemeClr>
                  </a:gs>
                  <a:gs pos="50000">
                    <a:schemeClr val="hlink"/>
                  </a:gs>
                  <a:gs pos="100000">
                    <a:schemeClr val="hlink">
                      <a:gamma/>
                      <a:tint val="0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38100" algn="ctr">
                    <a:solidFill>
                      <a:schemeClr val="bg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24373" name="Oval 117"/>
              <p:cNvSpPr>
                <a:spLocks noChangeArrowheads="1"/>
              </p:cNvSpPr>
              <p:nvPr/>
            </p:nvSpPr>
            <p:spPr bwMode="gray">
              <a:xfrm rot="5400000">
                <a:off x="106" y="1228"/>
                <a:ext cx="152" cy="285"/>
              </a:xfrm>
              <a:prstGeom prst="ellipse">
                <a:avLst/>
              </a:prstGeom>
              <a:gradFill rotWithShape="1">
                <a:gsLst>
                  <a:gs pos="0">
                    <a:srgbClr val="FFCC00">
                      <a:gamma/>
                      <a:shade val="0"/>
                      <a:invGamma/>
                    </a:srgbClr>
                  </a:gs>
                  <a:gs pos="100000">
                    <a:srgbClr val="FFCC00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38100" algn="ctr">
                    <a:solidFill>
                      <a:schemeClr val="bg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24374" name="Oval 118"/>
              <p:cNvSpPr>
                <a:spLocks noChangeArrowheads="1"/>
              </p:cNvSpPr>
              <p:nvPr/>
            </p:nvSpPr>
            <p:spPr bwMode="gray">
              <a:xfrm rot="5400000">
                <a:off x="12" y="1227"/>
                <a:ext cx="340" cy="285"/>
              </a:xfrm>
              <a:prstGeom prst="ellipse">
                <a:avLst/>
              </a:prstGeom>
              <a:gradFill rotWithShape="1">
                <a:gsLst>
                  <a:gs pos="0">
                    <a:schemeClr val="hlink">
                      <a:gamma/>
                      <a:shade val="54118"/>
                      <a:invGamma/>
                    </a:schemeClr>
                  </a:gs>
                  <a:gs pos="50000">
                    <a:schemeClr val="hlink"/>
                  </a:gs>
                  <a:gs pos="100000">
                    <a:schemeClr val="hlink">
                      <a:gamma/>
                      <a:shade val="54118"/>
                      <a:invGamma/>
                    </a:schemeClr>
                  </a:gs>
                </a:gsLst>
                <a:lin ang="189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38100" algn="ctr">
                    <a:solidFill>
                      <a:schemeClr val="bg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24375" name="Oval 119"/>
              <p:cNvSpPr>
                <a:spLocks noChangeArrowheads="1"/>
              </p:cNvSpPr>
              <p:nvPr/>
            </p:nvSpPr>
            <p:spPr bwMode="gray">
              <a:xfrm rot="5400000">
                <a:off x="12" y="1227"/>
                <a:ext cx="340" cy="285"/>
              </a:xfrm>
              <a:prstGeom prst="ellipse">
                <a:avLst/>
              </a:prstGeom>
              <a:gradFill rotWithShape="1">
                <a:gsLst>
                  <a:gs pos="0">
                    <a:srgbClr val="FFCC00"/>
                  </a:gs>
                  <a:gs pos="100000">
                    <a:srgbClr val="FFCC00">
                      <a:gamma/>
                      <a:shade val="48627"/>
                      <a:invGamma/>
                    </a:srgbClr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38100" algn="ctr">
                    <a:solidFill>
                      <a:schemeClr val="bg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224376" name="Group 120"/>
          <p:cNvGrpSpPr>
            <a:grpSpLocks/>
          </p:cNvGrpSpPr>
          <p:nvPr/>
        </p:nvGrpSpPr>
        <p:grpSpPr bwMode="auto">
          <a:xfrm>
            <a:off x="2381250" y="3940175"/>
            <a:ext cx="228600" cy="533400"/>
            <a:chOff x="240" y="624"/>
            <a:chExt cx="96" cy="288"/>
          </a:xfrm>
        </p:grpSpPr>
        <p:sp>
          <p:nvSpPr>
            <p:cNvPr id="224377" name="Rectangle 121"/>
            <p:cNvSpPr>
              <a:spLocks noChangeArrowheads="1"/>
            </p:cNvSpPr>
            <p:nvPr/>
          </p:nvSpPr>
          <p:spPr bwMode="gray">
            <a:xfrm rot="16200000" flipH="1">
              <a:off x="115" y="749"/>
              <a:ext cx="288" cy="38"/>
            </a:xfrm>
            <a:prstGeom prst="rect">
              <a:avLst/>
            </a:prstGeom>
            <a:gradFill rotWithShape="1">
              <a:gsLst>
                <a:gs pos="0">
                  <a:srgbClr val="808080"/>
                </a:gs>
                <a:gs pos="100000">
                  <a:srgbClr val="808080">
                    <a:gamma/>
                    <a:tint val="15294"/>
                    <a:invGamma/>
                  </a:srgb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76200" dir="10800000" kx="-3284103" algn="b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4378" name="Rectangle 122"/>
            <p:cNvSpPr>
              <a:spLocks noChangeArrowheads="1"/>
            </p:cNvSpPr>
            <p:nvPr/>
          </p:nvSpPr>
          <p:spPr bwMode="gray">
            <a:xfrm rot="16200000" flipH="1">
              <a:off x="163" y="738"/>
              <a:ext cx="288" cy="59"/>
            </a:xfrm>
            <a:prstGeom prst="rect">
              <a:avLst/>
            </a:prstGeom>
            <a:gradFill rotWithShape="1">
              <a:gsLst>
                <a:gs pos="0">
                  <a:srgbClr val="5F5F5F">
                    <a:gamma/>
                    <a:tint val="30196"/>
                    <a:invGamma/>
                  </a:srgbClr>
                </a:gs>
                <a:gs pos="100000">
                  <a:srgbClr val="5F5F5F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76200" dir="10800000" kx="-3284103" algn="b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24379" name="Group 123"/>
          <p:cNvGrpSpPr>
            <a:grpSpLocks/>
          </p:cNvGrpSpPr>
          <p:nvPr/>
        </p:nvGrpSpPr>
        <p:grpSpPr bwMode="auto">
          <a:xfrm>
            <a:off x="2381250" y="2854325"/>
            <a:ext cx="228600" cy="533400"/>
            <a:chOff x="240" y="624"/>
            <a:chExt cx="96" cy="288"/>
          </a:xfrm>
        </p:grpSpPr>
        <p:sp>
          <p:nvSpPr>
            <p:cNvPr id="224380" name="Rectangle 124"/>
            <p:cNvSpPr>
              <a:spLocks noChangeArrowheads="1"/>
            </p:cNvSpPr>
            <p:nvPr/>
          </p:nvSpPr>
          <p:spPr bwMode="gray">
            <a:xfrm rot="16200000" flipH="1">
              <a:off x="115" y="749"/>
              <a:ext cx="288" cy="38"/>
            </a:xfrm>
            <a:prstGeom prst="rect">
              <a:avLst/>
            </a:prstGeom>
            <a:gradFill rotWithShape="1">
              <a:gsLst>
                <a:gs pos="0">
                  <a:srgbClr val="808080"/>
                </a:gs>
                <a:gs pos="100000">
                  <a:srgbClr val="808080">
                    <a:gamma/>
                    <a:tint val="15294"/>
                    <a:invGamma/>
                  </a:srgb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76200" dir="10800000" kx="-3284103" algn="b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4381" name="Rectangle 125"/>
            <p:cNvSpPr>
              <a:spLocks noChangeArrowheads="1"/>
            </p:cNvSpPr>
            <p:nvPr/>
          </p:nvSpPr>
          <p:spPr bwMode="gray">
            <a:xfrm rot="16200000" flipH="1">
              <a:off x="163" y="738"/>
              <a:ext cx="288" cy="59"/>
            </a:xfrm>
            <a:prstGeom prst="rect">
              <a:avLst/>
            </a:prstGeom>
            <a:gradFill rotWithShape="1">
              <a:gsLst>
                <a:gs pos="0">
                  <a:srgbClr val="5F5F5F">
                    <a:gamma/>
                    <a:tint val="30196"/>
                    <a:invGamma/>
                  </a:srgbClr>
                </a:gs>
                <a:gs pos="100000">
                  <a:srgbClr val="5F5F5F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76200" dir="10800000" kx="-3284103" algn="b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24382" name="Text Box 126"/>
          <p:cNvSpPr txBox="1">
            <a:spLocks noChangeArrowheads="1"/>
          </p:cNvSpPr>
          <p:nvPr/>
        </p:nvSpPr>
        <p:spPr bwMode="auto">
          <a:xfrm>
            <a:off x="2819400" y="914400"/>
            <a:ext cx="8077200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0066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3000" b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a) Ư</a:t>
            </a:r>
            <a:r>
              <a:rPr lang="en-US" altLang="en-US" sz="3000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CLN </a:t>
            </a:r>
            <a:r>
              <a:rPr lang="en-US" altLang="en-US" sz="3000" b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(56, 140, 1) </a:t>
            </a:r>
            <a:r>
              <a:rPr lang="en-US" altLang="en-US" sz="3000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là:</a:t>
            </a:r>
            <a:endParaRPr lang="en-US" altLang="en-US" sz="3000" b="1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4383" name="Text Box 127"/>
          <p:cNvSpPr txBox="1">
            <a:spLocks noChangeArrowheads="1"/>
          </p:cNvSpPr>
          <p:nvPr/>
        </p:nvSpPr>
        <p:spPr bwMode="auto">
          <a:xfrm>
            <a:off x="4038600" y="2057401"/>
            <a:ext cx="1295400" cy="568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lnSpc>
                <a:spcPct val="120000"/>
              </a:lnSpc>
              <a:spcBef>
                <a:spcPct val="50000"/>
              </a:spcBef>
            </a:pPr>
            <a:r>
              <a:rPr lang="en-US" altLang="en-US" sz="2600" b="1">
                <a:effectLst>
                  <a:outerShdw blurRad="38100" dist="38100" dir="2700000" algn="tl">
                    <a:srgbClr val="C0C0C0"/>
                  </a:outerShdw>
                </a:effectLst>
                <a:latin typeface="VNI-Helve" pitchFamily="2" charset="0"/>
              </a:rPr>
              <a:t>  </a:t>
            </a:r>
            <a:r>
              <a:rPr lang="en-US" altLang="en-US" sz="2600" b="1">
                <a:latin typeface="VNI-Helve" pitchFamily="2" charset="0"/>
              </a:rPr>
              <a:t>1</a:t>
            </a:r>
          </a:p>
        </p:txBody>
      </p:sp>
      <p:sp>
        <p:nvSpPr>
          <p:cNvPr id="224385" name="Text Box 129"/>
          <p:cNvSpPr txBox="1">
            <a:spLocks noChangeArrowheads="1"/>
          </p:cNvSpPr>
          <p:nvPr/>
        </p:nvSpPr>
        <p:spPr bwMode="auto">
          <a:xfrm>
            <a:off x="4267200" y="3387725"/>
            <a:ext cx="1066800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altLang="en-US" sz="2600" b="1">
                <a:latin typeface="VNI-Helve" pitchFamily="2" charset="0"/>
              </a:rPr>
              <a:t>14</a:t>
            </a:r>
          </a:p>
        </p:txBody>
      </p:sp>
      <p:sp>
        <p:nvSpPr>
          <p:cNvPr id="224387" name="Text Box 131"/>
          <p:cNvSpPr txBox="1">
            <a:spLocks noChangeArrowheads="1"/>
          </p:cNvSpPr>
          <p:nvPr/>
        </p:nvSpPr>
        <p:spPr bwMode="auto">
          <a:xfrm>
            <a:off x="4267200" y="4530726"/>
            <a:ext cx="1295400" cy="568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lnSpc>
                <a:spcPct val="120000"/>
              </a:lnSpc>
              <a:spcBef>
                <a:spcPct val="50000"/>
              </a:spcBef>
            </a:pPr>
            <a:r>
              <a:rPr lang="en-US" altLang="en-US" sz="2600" b="1">
                <a:latin typeface="VNI-Helve" pitchFamily="2" charset="0"/>
              </a:rPr>
              <a:t>56</a:t>
            </a:r>
          </a:p>
        </p:txBody>
      </p:sp>
      <p:sp>
        <p:nvSpPr>
          <p:cNvPr id="224388" name="Text Box 132"/>
          <p:cNvSpPr txBox="1">
            <a:spLocks noChangeArrowheads="1"/>
          </p:cNvSpPr>
          <p:nvPr/>
        </p:nvSpPr>
        <p:spPr bwMode="auto">
          <a:xfrm>
            <a:off x="4267200" y="5826125"/>
            <a:ext cx="1143000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altLang="en-US" sz="2600" b="1">
                <a:latin typeface="VNI-Helve" pitchFamily="2" charset="0"/>
              </a:rPr>
              <a:t>140</a:t>
            </a:r>
          </a:p>
        </p:txBody>
      </p:sp>
      <p:sp>
        <p:nvSpPr>
          <p:cNvPr id="224391" name="Text Box 135"/>
          <p:cNvSpPr txBox="1">
            <a:spLocks noChangeArrowheads="1"/>
          </p:cNvSpPr>
          <p:nvPr/>
        </p:nvSpPr>
        <p:spPr bwMode="auto">
          <a:xfrm>
            <a:off x="2961481" y="60258"/>
            <a:ext cx="6553200" cy="4928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lnSpc>
                <a:spcPct val="120000"/>
              </a:lnSpc>
              <a:spcBef>
                <a:spcPct val="50000"/>
              </a:spcBef>
            </a:pPr>
            <a:r>
              <a:rPr lang="en-US" altLang="en-US" sz="2400" b="1" dirty="0" err="1" smtClean="0">
                <a:solidFill>
                  <a:srgbClr val="66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NI-Helve" pitchFamily="2" charset="0"/>
              </a:rPr>
              <a:t>Chọn</a:t>
            </a:r>
            <a:r>
              <a:rPr lang="en-US" altLang="en-US" sz="2400" b="1" dirty="0" smtClean="0">
                <a:solidFill>
                  <a:srgbClr val="66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NI-Helve" pitchFamily="2" charset="0"/>
              </a:rPr>
              <a:t> </a:t>
            </a:r>
            <a:r>
              <a:rPr lang="en-US" altLang="en-US" sz="2400" b="1" dirty="0" err="1" smtClean="0">
                <a:solidFill>
                  <a:srgbClr val="66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NI-Helve" pitchFamily="2" charset="0"/>
              </a:rPr>
              <a:t>cau</a:t>
            </a:r>
            <a:r>
              <a:rPr lang="en-US" altLang="en-US" sz="2400" b="1" smtClean="0">
                <a:solidFill>
                  <a:srgbClr val="66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NI-Helve" pitchFamily="2" charset="0"/>
              </a:rPr>
              <a:t> dung</a:t>
            </a:r>
            <a:endParaRPr lang="en-US" altLang="en-US" sz="2400" b="1" dirty="0">
              <a:solidFill>
                <a:srgbClr val="660066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VNI-Helve" pitchFamily="2" charset="0"/>
            </a:endParaRPr>
          </a:p>
        </p:txBody>
      </p:sp>
      <p:sp>
        <p:nvSpPr>
          <p:cNvPr id="224397" name="AutoShape 141"/>
          <p:cNvSpPr>
            <a:spLocks noChangeArrowheads="1"/>
          </p:cNvSpPr>
          <p:nvPr/>
        </p:nvSpPr>
        <p:spPr bwMode="auto">
          <a:xfrm>
            <a:off x="8763000" y="1981200"/>
            <a:ext cx="1371600" cy="762000"/>
          </a:xfrm>
          <a:prstGeom prst="horizontalScroll">
            <a:avLst>
              <a:gd name="adj" fmla="val 12500"/>
            </a:avLst>
          </a:prstGeom>
          <a:solidFill>
            <a:srgbClr val="FFFF00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2400" b="1" dirty="0" err="1" smtClean="0">
                <a:solidFill>
                  <a:srgbClr val="FF0000"/>
                </a:solidFill>
                <a:latin typeface="VNI-Helve" pitchFamily="2" charset="0"/>
              </a:rPr>
              <a:t>đúng</a:t>
            </a:r>
            <a:endParaRPr lang="vi-VN" altLang="en-US" sz="2400" b="1" dirty="0">
              <a:solidFill>
                <a:srgbClr val="FF0000"/>
              </a:solidFill>
              <a:latin typeface="VNI-Helve" pitchFamily="2" charset="0"/>
            </a:endParaRPr>
          </a:p>
        </p:txBody>
      </p:sp>
      <p:sp>
        <p:nvSpPr>
          <p:cNvPr id="224398" name="AutoShape 142"/>
          <p:cNvSpPr>
            <a:spLocks noChangeArrowheads="1"/>
          </p:cNvSpPr>
          <p:nvPr/>
        </p:nvSpPr>
        <p:spPr bwMode="auto">
          <a:xfrm>
            <a:off x="8763000" y="5638800"/>
            <a:ext cx="1371600" cy="762000"/>
          </a:xfrm>
          <a:prstGeom prst="horizontalScroll">
            <a:avLst>
              <a:gd name="adj" fmla="val 12500"/>
            </a:avLst>
          </a:prstGeom>
          <a:solidFill>
            <a:srgbClr val="FFFF00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2400" b="1">
                <a:solidFill>
                  <a:srgbClr val="0000FF"/>
                </a:solidFill>
                <a:latin typeface="VNI-Helve" pitchFamily="2" charset="0"/>
              </a:rPr>
              <a:t>SAI</a:t>
            </a:r>
            <a:endParaRPr lang="vi-VN" altLang="en-US" sz="2400" b="1">
              <a:solidFill>
                <a:srgbClr val="0000FF"/>
              </a:solidFill>
              <a:latin typeface="VNI-Helve" pitchFamily="2" charset="0"/>
            </a:endParaRPr>
          </a:p>
        </p:txBody>
      </p:sp>
      <p:sp>
        <p:nvSpPr>
          <p:cNvPr id="224399" name="AutoShape 143"/>
          <p:cNvSpPr>
            <a:spLocks noChangeArrowheads="1"/>
          </p:cNvSpPr>
          <p:nvPr/>
        </p:nvSpPr>
        <p:spPr bwMode="auto">
          <a:xfrm>
            <a:off x="8763000" y="3200400"/>
            <a:ext cx="1371600" cy="762000"/>
          </a:xfrm>
          <a:prstGeom prst="horizontalScroll">
            <a:avLst>
              <a:gd name="adj" fmla="val 12500"/>
            </a:avLst>
          </a:prstGeom>
          <a:solidFill>
            <a:srgbClr val="FFFF00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2400" b="1">
                <a:solidFill>
                  <a:srgbClr val="0000FF"/>
                </a:solidFill>
                <a:latin typeface="VNI-Helve" pitchFamily="2" charset="0"/>
              </a:rPr>
              <a:t>SAI</a:t>
            </a:r>
            <a:endParaRPr lang="vi-VN" altLang="en-US" sz="2400" b="1">
              <a:solidFill>
                <a:srgbClr val="0000FF"/>
              </a:solidFill>
              <a:latin typeface="VNI-Helve" pitchFamily="2" charset="0"/>
            </a:endParaRPr>
          </a:p>
        </p:txBody>
      </p:sp>
      <p:sp>
        <p:nvSpPr>
          <p:cNvPr id="224400" name="AutoShape 144"/>
          <p:cNvSpPr>
            <a:spLocks noChangeArrowheads="1"/>
          </p:cNvSpPr>
          <p:nvPr/>
        </p:nvSpPr>
        <p:spPr bwMode="auto">
          <a:xfrm>
            <a:off x="8763000" y="4419600"/>
            <a:ext cx="1371600" cy="762000"/>
          </a:xfrm>
          <a:prstGeom prst="horizontalScroll">
            <a:avLst>
              <a:gd name="adj" fmla="val 12500"/>
            </a:avLst>
          </a:prstGeom>
          <a:solidFill>
            <a:srgbClr val="FFFF00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2400" b="1">
                <a:solidFill>
                  <a:srgbClr val="0000FF"/>
                </a:solidFill>
                <a:latin typeface="VNI-Helve" pitchFamily="2" charset="0"/>
              </a:rPr>
              <a:t>SAI</a:t>
            </a:r>
            <a:endParaRPr lang="vi-VN" altLang="en-US" sz="2400" b="1">
              <a:solidFill>
                <a:srgbClr val="0000FF"/>
              </a:solidFill>
              <a:latin typeface="VNI-Helve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7714301"/>
      </p:ext>
    </p:extLst>
  </p:cSld>
  <p:clrMapOvr>
    <a:masterClrMapping/>
  </p:clrMapOvr>
  <p:transition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500"/>
                                        <p:tgtEl>
                                          <p:spTgt spid="2243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" dur="500"/>
                                        <p:tgtEl>
                                          <p:spTgt spid="2243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40" presetClass="entr" presetSubtype="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3"/>
                                    </p:cond>
                                  </p:end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8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2428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24287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24287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7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8"/>
                                    </p:cond>
                                  </p:end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0" dur="500"/>
                                        <p:tgtEl>
                                          <p:spTgt spid="2242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1" dur="500"/>
                                        <p:tgtEl>
                                          <p:spTgt spid="2242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500"/>
                                        <p:tgtEl>
                                          <p:spTgt spid="2242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2243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7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242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242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500"/>
                                        <p:tgtEl>
                                          <p:spTgt spid="2243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5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7" dur="500"/>
                                        <p:tgtEl>
                                          <p:spTgt spid="2243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0" dur="500"/>
                                        <p:tgtEl>
                                          <p:spTgt spid="2243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42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4" dur="500"/>
                                        <p:tgtEl>
                                          <p:spTgt spid="2243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2242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49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1" dur="500"/>
                                        <p:tgtEl>
                                          <p:spTgt spid="2242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5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2243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5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3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2243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6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224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6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3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2243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68" restart="whenNotActive" fill="hold" evtFilter="cancelBubble" nodeType="interactiveSeq">
                <p:stCondLst>
                  <p:cond evt="onClick" delay="0">
                    <p:tgtEl>
                      <p:spTgt spid="22428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9" fill="hold" nodeType="clickPar">
                      <p:stCondLst>
                        <p:cond delay="0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3" dur="1000"/>
                                        <p:tgtEl>
                                          <p:spTgt spid="2243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4288"/>
                  </p:tgtEl>
                </p:cond>
              </p:nextCondLst>
            </p:seq>
            <p:seq concurrent="1" nextAc="seek">
              <p:cTn id="74" restart="whenNotActive" fill="hold" evtFilter="cancelBubble" nodeType="interactiveSeq">
                <p:stCondLst>
                  <p:cond evt="onClick" delay="0">
                    <p:tgtEl>
                      <p:spTgt spid="22434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" fill="hold" nodeType="clickPar">
                      <p:stCondLst>
                        <p:cond delay="0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9" dur="1000"/>
                                        <p:tgtEl>
                                          <p:spTgt spid="2243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4348"/>
                  </p:tgtEl>
                </p:cond>
              </p:nextCondLst>
            </p:seq>
            <p:seq concurrent="1" nextAc="seek">
              <p:cTn id="80" restart="whenNotActive" fill="hold" evtFilter="cancelBubble" nodeType="interactiveSeq">
                <p:stCondLst>
                  <p:cond evt="onClick" delay="0">
                    <p:tgtEl>
                      <p:spTgt spid="2243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1" fill="hold" nodeType="clickPar">
                      <p:stCondLst>
                        <p:cond delay="0"/>
                      </p:stCondLst>
                      <p:childTnLst>
                        <p:par>
                          <p:cTn id="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5" dur="1000"/>
                                        <p:tgtEl>
                                          <p:spTgt spid="2244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4316"/>
                  </p:tgtEl>
                </p:cond>
              </p:nextCondLst>
            </p:seq>
            <p:seq concurrent="1" nextAc="seek">
              <p:cTn id="86" restart="whenNotActive" fill="hold" evtFilter="cancelBubble" nodeType="interactiveSeq">
                <p:stCondLst>
                  <p:cond evt="onClick" delay="0">
                    <p:tgtEl>
                      <p:spTgt spid="22426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7" fill="hold" nodeType="clickPar">
                      <p:stCondLst>
                        <p:cond delay="0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1" dur="1000"/>
                                        <p:tgtEl>
                                          <p:spTgt spid="2243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4261"/>
                  </p:tgtEl>
                </p:cond>
              </p:nextCondLst>
            </p:seq>
          </p:childTnLst>
        </p:cTn>
      </p:par>
    </p:tnLst>
    <p:bldLst>
      <p:bldP spid="224287" grpId="0" uiExpand="1" build="allAtOnce" animBg="1"/>
      <p:bldP spid="224382" grpId="0"/>
      <p:bldP spid="224383" grpId="0"/>
      <p:bldP spid="224387" grpId="0"/>
      <p:bldP spid="224391" grpId="0"/>
      <p:bldP spid="224397" grpId="0" animBg="1"/>
      <p:bldP spid="224398" grpId="0" animBg="1"/>
      <p:bldP spid="224399" grpId="0" animBg="1"/>
      <p:bldP spid="224400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6306" name="Group 2"/>
          <p:cNvGrpSpPr>
            <a:grpSpLocks/>
          </p:cNvGrpSpPr>
          <p:nvPr/>
        </p:nvGrpSpPr>
        <p:grpSpPr bwMode="auto">
          <a:xfrm>
            <a:off x="2286000" y="5064125"/>
            <a:ext cx="228600" cy="685800"/>
            <a:chOff x="240" y="624"/>
            <a:chExt cx="96" cy="288"/>
          </a:xfrm>
        </p:grpSpPr>
        <p:sp>
          <p:nvSpPr>
            <p:cNvPr id="226307" name="Rectangle 3"/>
            <p:cNvSpPr>
              <a:spLocks noChangeArrowheads="1"/>
            </p:cNvSpPr>
            <p:nvPr/>
          </p:nvSpPr>
          <p:spPr bwMode="gray">
            <a:xfrm rot="16200000" flipH="1">
              <a:off x="115" y="749"/>
              <a:ext cx="288" cy="38"/>
            </a:xfrm>
            <a:prstGeom prst="rect">
              <a:avLst/>
            </a:prstGeom>
            <a:gradFill rotWithShape="1">
              <a:gsLst>
                <a:gs pos="0">
                  <a:srgbClr val="808080"/>
                </a:gs>
                <a:gs pos="100000">
                  <a:srgbClr val="808080">
                    <a:gamma/>
                    <a:tint val="15294"/>
                    <a:invGamma/>
                  </a:srgb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76200" dir="10800000" kx="-3284103" algn="b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6308" name="Rectangle 4"/>
            <p:cNvSpPr>
              <a:spLocks noChangeArrowheads="1"/>
            </p:cNvSpPr>
            <p:nvPr/>
          </p:nvSpPr>
          <p:spPr bwMode="gray">
            <a:xfrm rot="16200000" flipH="1">
              <a:off x="163" y="738"/>
              <a:ext cx="288" cy="59"/>
            </a:xfrm>
            <a:prstGeom prst="rect">
              <a:avLst/>
            </a:prstGeom>
            <a:gradFill rotWithShape="1">
              <a:gsLst>
                <a:gs pos="0">
                  <a:srgbClr val="5F5F5F">
                    <a:gamma/>
                    <a:tint val="30196"/>
                    <a:invGamma/>
                  </a:srgbClr>
                </a:gs>
                <a:gs pos="100000">
                  <a:srgbClr val="5F5F5F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76200" dir="10800000" kx="-3284103" algn="b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26309" name="Group 5"/>
          <p:cNvGrpSpPr>
            <a:grpSpLocks/>
          </p:cNvGrpSpPr>
          <p:nvPr/>
        </p:nvGrpSpPr>
        <p:grpSpPr bwMode="auto">
          <a:xfrm>
            <a:off x="1752600" y="5445126"/>
            <a:ext cx="8591550" cy="1184275"/>
            <a:chOff x="96" y="3312"/>
            <a:chExt cx="5412" cy="746"/>
          </a:xfrm>
        </p:grpSpPr>
        <p:sp>
          <p:nvSpPr>
            <p:cNvPr id="226310" name="AutoShape 6"/>
            <p:cNvSpPr>
              <a:spLocks noChangeArrowheads="1"/>
            </p:cNvSpPr>
            <p:nvPr/>
          </p:nvSpPr>
          <p:spPr bwMode="gray">
            <a:xfrm>
              <a:off x="449" y="3422"/>
              <a:ext cx="4980" cy="532"/>
            </a:xfrm>
            <a:prstGeom prst="roundRect">
              <a:avLst>
                <a:gd name="adj" fmla="val 10889"/>
              </a:avLst>
            </a:prstGeom>
            <a:gradFill rotWithShape="1">
              <a:gsLst>
                <a:gs pos="0">
                  <a:srgbClr val="DDDDDD"/>
                </a:gs>
                <a:gs pos="50000">
                  <a:srgbClr val="DDDDDD">
                    <a:gamma/>
                    <a:tint val="36471"/>
                    <a:invGamma/>
                  </a:srgbClr>
                </a:gs>
                <a:gs pos="100000">
                  <a:srgbClr val="DDDDDD"/>
                </a:gs>
              </a:gsLst>
              <a:lin ang="2700000" scaled="1"/>
            </a:gradFill>
            <a:ln w="38100">
              <a:solidFill>
                <a:srgbClr val="FFFFFF"/>
              </a:solidFill>
              <a:round/>
              <a:headEnd/>
              <a:tailEnd/>
            </a:ln>
            <a:effectLst>
              <a:outerShdw dist="135003" dir="2928844" algn="ctr" rotWithShape="0">
                <a:srgbClr val="000000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 algn="ctr"/>
              <a:endParaRPr lang="vi-VN" altLang="en-US">
                <a:cs typeface="Arial" panose="020B0604020202020204" pitchFamily="34" charset="0"/>
              </a:endParaRPr>
            </a:p>
          </p:txBody>
        </p:sp>
        <p:sp>
          <p:nvSpPr>
            <p:cNvPr id="226311" name="AutoShape 7"/>
            <p:cNvSpPr>
              <a:spLocks noChangeArrowheads="1"/>
            </p:cNvSpPr>
            <p:nvPr/>
          </p:nvSpPr>
          <p:spPr bwMode="gray">
            <a:xfrm>
              <a:off x="558" y="3471"/>
              <a:ext cx="959" cy="435"/>
            </a:xfrm>
            <a:prstGeom prst="roundRect">
              <a:avLst>
                <a:gd name="adj" fmla="val 11921"/>
              </a:avLst>
            </a:prstGeom>
            <a:gradFill rotWithShape="1">
              <a:gsLst>
                <a:gs pos="0">
                  <a:schemeClr val="accent1"/>
                </a:gs>
                <a:gs pos="100000">
                  <a:schemeClr val="accent1">
                    <a:gamma/>
                    <a:shade val="69804"/>
                    <a:invGamma/>
                  </a:schemeClr>
                </a:gs>
              </a:gsLst>
              <a:lin ang="5400000" scaled="1"/>
            </a:gradFill>
            <a:ln w="3810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6312" name="Freeform 8"/>
            <p:cNvSpPr>
              <a:spLocks/>
            </p:cNvSpPr>
            <p:nvPr/>
          </p:nvSpPr>
          <p:spPr bwMode="gray">
            <a:xfrm>
              <a:off x="618" y="3499"/>
              <a:ext cx="479" cy="218"/>
            </a:xfrm>
            <a:custGeom>
              <a:avLst/>
              <a:gdLst>
                <a:gd name="T0" fmla="*/ 118 w 596"/>
                <a:gd name="T1" fmla="*/ 0 h 598"/>
                <a:gd name="T2" fmla="*/ 0 w 596"/>
                <a:gd name="T3" fmla="*/ 118 h 598"/>
                <a:gd name="T4" fmla="*/ 0 w 596"/>
                <a:gd name="T5" fmla="*/ 589 h 598"/>
                <a:gd name="T6" fmla="*/ 161 w 596"/>
                <a:gd name="T7" fmla="*/ 174 h 598"/>
                <a:gd name="T8" fmla="*/ 589 w 596"/>
                <a:gd name="T9" fmla="*/ 0 h 598"/>
                <a:gd name="T10" fmla="*/ 118 w 596"/>
                <a:gd name="T11" fmla="*/ 0 h 5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96" h="598">
                  <a:moveTo>
                    <a:pt x="118" y="0"/>
                  </a:moveTo>
                  <a:cubicBezTo>
                    <a:pt x="53" y="0"/>
                    <a:pt x="0" y="53"/>
                    <a:pt x="0" y="118"/>
                  </a:cubicBezTo>
                  <a:lnTo>
                    <a:pt x="0" y="589"/>
                  </a:lnTo>
                  <a:cubicBezTo>
                    <a:pt x="27" y="598"/>
                    <a:pt x="12" y="309"/>
                    <a:pt x="161" y="174"/>
                  </a:cubicBezTo>
                  <a:cubicBezTo>
                    <a:pt x="310" y="39"/>
                    <a:pt x="596" y="29"/>
                    <a:pt x="589" y="0"/>
                  </a:cubicBezTo>
                  <a:lnTo>
                    <a:pt x="118" y="0"/>
                  </a:lnTo>
                  <a:close/>
                </a:path>
              </a:pathLst>
            </a:custGeom>
            <a:gradFill rotWithShape="1">
              <a:gsLst>
                <a:gs pos="0">
                  <a:schemeClr val="accent1">
                    <a:gamma/>
                    <a:tint val="54510"/>
                    <a:invGamma/>
                  </a:schemeClr>
                </a:gs>
                <a:gs pos="50000">
                  <a:schemeClr val="accent1">
                    <a:alpha val="0"/>
                  </a:schemeClr>
                </a:gs>
                <a:gs pos="100000">
                  <a:schemeClr val="accent1">
                    <a:gamma/>
                    <a:tint val="54510"/>
                    <a:invGamma/>
                  </a:schemeClr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6313" name="Text Box 9"/>
            <p:cNvSpPr txBox="1">
              <a:spLocks noChangeArrowheads="1"/>
            </p:cNvSpPr>
            <p:nvPr/>
          </p:nvSpPr>
          <p:spPr bwMode="gray">
            <a:xfrm>
              <a:off x="899" y="3463"/>
              <a:ext cx="259" cy="330"/>
            </a:xfrm>
            <a:prstGeom prst="rect">
              <a:avLst/>
            </a:prstGeom>
            <a:noFill/>
            <a:ln>
              <a:noFill/>
            </a:ln>
            <a:effectLst>
              <a:outerShdw dist="35921" dir="2700000" algn="ctr" rotWithShape="0">
                <a:schemeClr val="tx1"/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altLang="en-US" sz="2800" b="1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cs typeface="Arial" panose="020B0604020202020204" pitchFamily="34" charset="0"/>
                </a:rPr>
                <a:t>D</a:t>
              </a:r>
            </a:p>
          </p:txBody>
        </p:sp>
        <p:sp>
          <p:nvSpPr>
            <p:cNvPr id="226314" name="Text Box 10"/>
            <p:cNvSpPr txBox="1">
              <a:spLocks noChangeArrowheads="1"/>
            </p:cNvSpPr>
            <p:nvPr/>
          </p:nvSpPr>
          <p:spPr bwMode="gray">
            <a:xfrm>
              <a:off x="1649" y="3506"/>
              <a:ext cx="3661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eaLnBrk="0" hangingPunct="0"/>
              <a:endParaRPr lang="vi-VN" altLang="en-US" sz="2000" b="1">
                <a:solidFill>
                  <a:schemeClr val="accent2"/>
                </a:solidFill>
                <a:cs typeface="Arial" panose="020B0604020202020204" pitchFamily="34" charset="0"/>
              </a:endParaRPr>
            </a:p>
          </p:txBody>
        </p:sp>
        <p:sp>
          <p:nvSpPr>
            <p:cNvPr id="226315" name="Rectangle 11"/>
            <p:cNvSpPr>
              <a:spLocks noChangeArrowheads="1"/>
            </p:cNvSpPr>
            <p:nvPr/>
          </p:nvSpPr>
          <p:spPr bwMode="auto">
            <a:xfrm>
              <a:off x="420" y="3361"/>
              <a:ext cx="5088" cy="697"/>
            </a:xfrm>
            <a:prstGeom prst="rect">
              <a:avLst/>
            </a:prstGeom>
            <a:noFill/>
            <a:ln w="38100" cmpd="dbl">
              <a:solidFill>
                <a:srgbClr val="0000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vi-VN" altLang="en-US">
                <a:solidFill>
                  <a:srgbClr val="0000FF"/>
                </a:solidFill>
                <a:cs typeface="Arial" panose="020B0604020202020204" pitchFamily="34" charset="0"/>
              </a:endParaRPr>
            </a:p>
          </p:txBody>
        </p:sp>
        <p:grpSp>
          <p:nvGrpSpPr>
            <p:cNvPr id="226316" name="Group 12"/>
            <p:cNvGrpSpPr>
              <a:grpSpLocks/>
            </p:cNvGrpSpPr>
            <p:nvPr/>
          </p:nvGrpSpPr>
          <p:grpSpPr bwMode="auto">
            <a:xfrm rot="5400000">
              <a:off x="361" y="3510"/>
              <a:ext cx="186" cy="327"/>
              <a:chOff x="1872" y="1126"/>
              <a:chExt cx="2014" cy="3012"/>
            </a:xfrm>
          </p:grpSpPr>
          <p:sp>
            <p:nvSpPr>
              <p:cNvPr id="226317" name="AutoShape 13"/>
              <p:cNvSpPr>
                <a:spLocks noChangeArrowheads="1"/>
              </p:cNvSpPr>
              <p:nvPr/>
            </p:nvSpPr>
            <p:spPr bwMode="gray">
              <a:xfrm rot="16200000" flipH="1">
                <a:off x="1820" y="2528"/>
                <a:ext cx="309" cy="206"/>
              </a:xfrm>
              <a:prstGeom prst="upArrow">
                <a:avLst>
                  <a:gd name="adj1" fmla="val 51676"/>
                  <a:gd name="adj2" fmla="val 10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chemeClr val="tx2">
                      <a:gamma/>
                      <a:tint val="39216"/>
                      <a:invGamma/>
                    </a:schemeClr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76200" dir="10800000" kx="-3284103" algn="b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6318" name="AutoShape 14"/>
              <p:cNvSpPr>
                <a:spLocks noChangeArrowheads="1"/>
              </p:cNvSpPr>
              <p:nvPr/>
            </p:nvSpPr>
            <p:spPr bwMode="gray">
              <a:xfrm rot="5400000" flipH="1">
                <a:off x="3628" y="2494"/>
                <a:ext cx="309" cy="206"/>
              </a:xfrm>
              <a:prstGeom prst="upArrow">
                <a:avLst>
                  <a:gd name="adj1" fmla="val 51676"/>
                  <a:gd name="adj2" fmla="val 10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chemeClr val="tx2">
                      <a:gamma/>
                      <a:tint val="39216"/>
                      <a:invGamma/>
                    </a:schemeClr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76200" dir="10800000" kx="-3284103" algn="b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6319" name="AutoShape 15"/>
              <p:cNvSpPr>
                <a:spLocks noChangeArrowheads="1"/>
              </p:cNvSpPr>
              <p:nvPr/>
            </p:nvSpPr>
            <p:spPr bwMode="gray">
              <a:xfrm rot="10800000" flipH="1">
                <a:off x="2725" y="3439"/>
                <a:ext cx="308" cy="206"/>
              </a:xfrm>
              <a:prstGeom prst="upArrow">
                <a:avLst>
                  <a:gd name="adj1" fmla="val 51676"/>
                  <a:gd name="adj2" fmla="val 10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chemeClr val="tx2">
                      <a:gamma/>
                      <a:tint val="39216"/>
                      <a:invGamma/>
                    </a:schemeClr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76200" dir="10800000" kx="-3284103" algn="b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6320" name="Oval 16"/>
              <p:cNvSpPr>
                <a:spLocks noChangeArrowheads="1"/>
              </p:cNvSpPr>
              <p:nvPr/>
            </p:nvSpPr>
            <p:spPr bwMode="gray">
              <a:xfrm>
                <a:off x="2078" y="1824"/>
                <a:ext cx="1615" cy="1615"/>
              </a:xfrm>
              <a:prstGeom prst="ellipse">
                <a:avLst/>
              </a:prstGeom>
              <a:gradFill rotWithShape="1">
                <a:gsLst>
                  <a:gs pos="0">
                    <a:srgbClr val="FFFFFF">
                      <a:gamma/>
                      <a:shade val="46275"/>
                      <a:invGamma/>
                    </a:srgbClr>
                  </a:gs>
                  <a:gs pos="50000">
                    <a:srgbClr val="FFFFFF"/>
                  </a:gs>
                  <a:gs pos="100000">
                    <a:srgbClr val="FFFFFF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57150" algn="ctr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76200" dir="10800000" kx="-3284103" algn="b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6321" name="Oval 17"/>
              <p:cNvSpPr>
                <a:spLocks noChangeArrowheads="1"/>
              </p:cNvSpPr>
              <p:nvPr/>
            </p:nvSpPr>
            <p:spPr bwMode="gray">
              <a:xfrm>
                <a:off x="2170" y="1915"/>
                <a:ext cx="1430" cy="1430"/>
              </a:xfrm>
              <a:prstGeom prst="ellipse">
                <a:avLst/>
              </a:prstGeom>
              <a:gradFill rotWithShape="1">
                <a:gsLst>
                  <a:gs pos="0">
                    <a:srgbClr val="FFFFFF">
                      <a:gamma/>
                      <a:shade val="63529"/>
                      <a:invGamma/>
                    </a:srgbClr>
                  </a:gs>
                  <a:gs pos="50000">
                    <a:srgbClr val="FFFFFF"/>
                  </a:gs>
                  <a:gs pos="100000">
                    <a:srgbClr val="FFFFFF">
                      <a:gamma/>
                      <a:shade val="63529"/>
                      <a:invGamma/>
                    </a:srgbClr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76200" dir="10800000" kx="-3284103" algn="b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6322" name="Oval 18"/>
              <p:cNvSpPr>
                <a:spLocks noChangeArrowheads="1"/>
              </p:cNvSpPr>
              <p:nvPr/>
            </p:nvSpPr>
            <p:spPr bwMode="gray">
              <a:xfrm>
                <a:off x="1999" y="1128"/>
                <a:ext cx="1772" cy="3009"/>
              </a:xfrm>
              <a:prstGeom prst="ellipse">
                <a:avLst/>
              </a:prstGeom>
              <a:gradFill rotWithShape="1">
                <a:gsLst>
                  <a:gs pos="0">
                    <a:schemeClr val="hlink">
                      <a:gamma/>
                      <a:tint val="0"/>
                      <a:invGamma/>
                    </a:schemeClr>
                  </a:gs>
                  <a:gs pos="50000">
                    <a:schemeClr val="hlink"/>
                  </a:gs>
                  <a:gs pos="100000">
                    <a:schemeClr val="hlink">
                      <a:gamma/>
                      <a:tint val="0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38100" algn="ctr">
                    <a:solidFill>
                      <a:schemeClr val="bg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26323" name="Oval 19"/>
              <p:cNvSpPr>
                <a:spLocks noChangeArrowheads="1"/>
              </p:cNvSpPr>
              <p:nvPr/>
            </p:nvSpPr>
            <p:spPr bwMode="gray">
              <a:xfrm>
                <a:off x="1999" y="1127"/>
                <a:ext cx="1772" cy="3010"/>
              </a:xfrm>
              <a:prstGeom prst="ellipse">
                <a:avLst/>
              </a:prstGeom>
              <a:gradFill rotWithShape="1">
                <a:gsLst>
                  <a:gs pos="0">
                    <a:srgbClr val="FFCC00">
                      <a:gamma/>
                      <a:shade val="0"/>
                      <a:invGamma/>
                    </a:srgbClr>
                  </a:gs>
                  <a:gs pos="100000">
                    <a:srgbClr val="FFCC00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38100" algn="ctr">
                    <a:solidFill>
                      <a:schemeClr val="bg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26324" name="Oval 20"/>
              <p:cNvSpPr>
                <a:spLocks noChangeArrowheads="1"/>
              </p:cNvSpPr>
              <p:nvPr/>
            </p:nvSpPr>
            <p:spPr bwMode="gray">
              <a:xfrm>
                <a:off x="2337" y="1126"/>
                <a:ext cx="1096" cy="3011"/>
              </a:xfrm>
              <a:prstGeom prst="ellipse">
                <a:avLst/>
              </a:prstGeom>
              <a:gradFill rotWithShape="1">
                <a:gsLst>
                  <a:gs pos="0">
                    <a:schemeClr val="hlink">
                      <a:gamma/>
                      <a:shade val="54118"/>
                      <a:invGamma/>
                    </a:schemeClr>
                  </a:gs>
                  <a:gs pos="50000">
                    <a:schemeClr val="hlink"/>
                  </a:gs>
                  <a:gs pos="100000">
                    <a:schemeClr val="hlink">
                      <a:gamma/>
                      <a:shade val="54118"/>
                      <a:invGamma/>
                    </a:schemeClr>
                  </a:gs>
                </a:gsLst>
                <a:lin ang="189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38100" algn="ctr">
                    <a:solidFill>
                      <a:schemeClr val="bg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26325" name="Oval 21"/>
              <p:cNvSpPr>
                <a:spLocks noChangeArrowheads="1"/>
              </p:cNvSpPr>
              <p:nvPr/>
            </p:nvSpPr>
            <p:spPr bwMode="gray">
              <a:xfrm>
                <a:off x="2337" y="1126"/>
                <a:ext cx="1096" cy="3012"/>
              </a:xfrm>
              <a:prstGeom prst="ellipse">
                <a:avLst/>
              </a:prstGeom>
              <a:gradFill rotWithShape="1">
                <a:gsLst>
                  <a:gs pos="0">
                    <a:srgbClr val="FFCC00"/>
                  </a:gs>
                  <a:gs pos="100000">
                    <a:srgbClr val="FFCC00">
                      <a:gamma/>
                      <a:shade val="48627"/>
                      <a:invGamma/>
                    </a:srgbClr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38100" algn="ctr">
                    <a:solidFill>
                      <a:schemeClr val="bg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</p:grpSp>
        <p:sp>
          <p:nvSpPr>
            <p:cNvPr id="226326" name="AutoShape 22"/>
            <p:cNvSpPr>
              <a:spLocks noChangeArrowheads="1"/>
            </p:cNvSpPr>
            <p:nvPr/>
          </p:nvSpPr>
          <p:spPr bwMode="gray">
            <a:xfrm flipH="1">
              <a:off x="413" y="3312"/>
              <a:ext cx="113" cy="69"/>
            </a:xfrm>
            <a:prstGeom prst="upArrow">
              <a:avLst>
                <a:gd name="adj1" fmla="val 51676"/>
                <a:gd name="adj2" fmla="val 10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tx2">
                    <a:gamma/>
                    <a:tint val="39216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76200" dir="10800000" kx="-3284103" algn="b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6327" name="AutoShape 23"/>
            <p:cNvSpPr>
              <a:spLocks noChangeArrowheads="1"/>
            </p:cNvSpPr>
            <p:nvPr/>
          </p:nvSpPr>
          <p:spPr bwMode="gray">
            <a:xfrm rot="10800000" flipH="1">
              <a:off x="425" y="3916"/>
              <a:ext cx="114" cy="69"/>
            </a:xfrm>
            <a:prstGeom prst="upArrow">
              <a:avLst>
                <a:gd name="adj1" fmla="val 51676"/>
                <a:gd name="adj2" fmla="val 10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tx2">
                    <a:gamma/>
                    <a:tint val="39216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76200" dir="10800000" kx="-3284103" algn="b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6328" name="AutoShape 24"/>
            <p:cNvSpPr>
              <a:spLocks noChangeArrowheads="1"/>
            </p:cNvSpPr>
            <p:nvPr/>
          </p:nvSpPr>
          <p:spPr bwMode="gray">
            <a:xfrm rot="16200000" flipH="1">
              <a:off x="82" y="3611"/>
              <a:ext cx="103" cy="76"/>
            </a:xfrm>
            <a:prstGeom prst="upArrow">
              <a:avLst>
                <a:gd name="adj1" fmla="val 51676"/>
                <a:gd name="adj2" fmla="val 10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tx2">
                    <a:gamma/>
                    <a:tint val="39216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76200" dir="10800000" kx="-3284103" algn="b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6329" name="Oval 25"/>
            <p:cNvSpPr>
              <a:spLocks noChangeArrowheads="1"/>
            </p:cNvSpPr>
            <p:nvPr/>
          </p:nvSpPr>
          <p:spPr bwMode="gray">
            <a:xfrm rot="5400000">
              <a:off x="200" y="3353"/>
              <a:ext cx="539" cy="596"/>
            </a:xfrm>
            <a:prstGeom prst="ellipse">
              <a:avLst/>
            </a:prstGeom>
            <a:gradFill rotWithShape="1">
              <a:gsLst>
                <a:gs pos="0">
                  <a:srgbClr val="FFFFFF">
                    <a:gamma/>
                    <a:shade val="46275"/>
                    <a:invGamma/>
                  </a:srgbClr>
                </a:gs>
                <a:gs pos="50000">
                  <a:srgbClr val="FFFFFF"/>
                </a:gs>
                <a:gs pos="100000">
                  <a:srgbClr val="FFFFFF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57150" algn="ctr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76200" dir="10800000" kx="-3284103" algn="b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6330" name="Oval 26"/>
            <p:cNvSpPr>
              <a:spLocks noChangeArrowheads="1"/>
            </p:cNvSpPr>
            <p:nvPr/>
          </p:nvSpPr>
          <p:spPr bwMode="gray">
            <a:xfrm rot="5400000">
              <a:off x="232" y="3386"/>
              <a:ext cx="478" cy="528"/>
            </a:xfrm>
            <a:prstGeom prst="ellipse">
              <a:avLst/>
            </a:prstGeom>
            <a:gradFill rotWithShape="1">
              <a:gsLst>
                <a:gs pos="0">
                  <a:srgbClr val="FFFFFF">
                    <a:gamma/>
                    <a:shade val="63529"/>
                    <a:invGamma/>
                  </a:srgbClr>
                </a:gs>
                <a:gs pos="50000">
                  <a:srgbClr val="FFFFFF"/>
                </a:gs>
                <a:gs pos="100000">
                  <a:srgbClr val="FFFFFF">
                    <a:gamma/>
                    <a:shade val="63529"/>
                    <a:invGamma/>
                  </a:srgb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76200" dir="10800000" kx="-3284103" algn="b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6331" name="Oval 27"/>
            <p:cNvSpPr>
              <a:spLocks noChangeArrowheads="1"/>
            </p:cNvSpPr>
            <p:nvPr/>
          </p:nvSpPr>
          <p:spPr bwMode="gray">
            <a:xfrm rot="5400000">
              <a:off x="388" y="3487"/>
              <a:ext cx="164" cy="327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tint val="0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tint val="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26332" name="Oval 28"/>
            <p:cNvSpPr>
              <a:spLocks noChangeArrowheads="1"/>
            </p:cNvSpPr>
            <p:nvPr/>
          </p:nvSpPr>
          <p:spPr bwMode="gray">
            <a:xfrm rot="5400000">
              <a:off x="388" y="3487"/>
              <a:ext cx="164" cy="327"/>
            </a:xfrm>
            <a:prstGeom prst="ellipse">
              <a:avLst/>
            </a:prstGeom>
            <a:gradFill rotWithShape="1">
              <a:gsLst>
                <a:gs pos="0">
                  <a:srgbClr val="FFCC00">
                    <a:gamma/>
                    <a:shade val="0"/>
                    <a:invGamma/>
                  </a:srgbClr>
                </a:gs>
                <a:gs pos="100000">
                  <a:srgbClr val="FFCC00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26333" name="Oval 29"/>
            <p:cNvSpPr>
              <a:spLocks noChangeArrowheads="1"/>
            </p:cNvSpPr>
            <p:nvPr/>
          </p:nvSpPr>
          <p:spPr bwMode="gray">
            <a:xfrm rot="5400000">
              <a:off x="287" y="3486"/>
              <a:ext cx="366" cy="327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shade val="54118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shade val="54118"/>
                    <a:invGamma/>
                  </a:schemeClr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226334" name="Oval 30"/>
            <p:cNvSpPr>
              <a:spLocks noChangeArrowheads="1"/>
            </p:cNvSpPr>
            <p:nvPr/>
          </p:nvSpPr>
          <p:spPr bwMode="gray">
            <a:xfrm rot="5400000">
              <a:off x="287" y="3486"/>
              <a:ext cx="366" cy="327"/>
            </a:xfrm>
            <a:prstGeom prst="ellipse">
              <a:avLst/>
            </a:prstGeom>
            <a:gradFill rotWithShape="1">
              <a:gsLst>
                <a:gs pos="0">
                  <a:srgbClr val="FFCC00"/>
                </a:gs>
                <a:gs pos="100000">
                  <a:srgbClr val="FFCC00">
                    <a:gamma/>
                    <a:shade val="48627"/>
                    <a:invGamma/>
                  </a:srgb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</p:grpSp>
      <p:sp>
        <p:nvSpPr>
          <p:cNvPr id="226335" name="AutoShape 31"/>
          <p:cNvSpPr>
            <a:spLocks noChangeArrowheads="1"/>
          </p:cNvSpPr>
          <p:nvPr/>
        </p:nvSpPr>
        <p:spPr bwMode="gray">
          <a:xfrm>
            <a:off x="2286000" y="762000"/>
            <a:ext cx="8077200" cy="762000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chemeClr val="bg1">
                  <a:gamma/>
                  <a:shade val="46275"/>
                  <a:invGamma/>
                </a:schemeClr>
              </a:gs>
              <a:gs pos="50000">
                <a:schemeClr val="bg1"/>
              </a:gs>
              <a:gs pos="100000">
                <a:schemeClr val="bg1">
                  <a:gamma/>
                  <a:shade val="46275"/>
                  <a:invGamma/>
                </a:schemeClr>
              </a:gs>
            </a:gsLst>
            <a:lin ang="0" scaled="1"/>
          </a:gradFill>
          <a:ln w="38100" algn="ctr">
            <a:round/>
            <a:headEnd/>
            <a:tailEnd/>
          </a:ln>
          <a:effectLst/>
          <a:scene3d>
            <a:camera prst="legacyObliqueBottomLeft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chemeClr val="bg1"/>
            </a:extrusionClr>
            <a:contourClr>
              <a:schemeClr val="bg1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63500" dir="3187806" algn="ctr" rotWithShape="0">
                    <a:srgbClr val="001D3A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ctr"/>
            <a:endParaRPr lang="vi-VN" altLang="en-US" sz="2000" b="1">
              <a:solidFill>
                <a:srgbClr val="990000"/>
              </a:solidFill>
              <a:cs typeface="Arial" panose="020B0604020202020204" pitchFamily="34" charset="0"/>
            </a:endParaRPr>
          </a:p>
        </p:txBody>
      </p:sp>
      <p:grpSp>
        <p:nvGrpSpPr>
          <p:cNvPr id="226336" name="Group 32"/>
          <p:cNvGrpSpPr>
            <a:grpSpLocks/>
          </p:cNvGrpSpPr>
          <p:nvPr/>
        </p:nvGrpSpPr>
        <p:grpSpPr bwMode="auto">
          <a:xfrm>
            <a:off x="1752600" y="1863726"/>
            <a:ext cx="8591550" cy="1108075"/>
            <a:chOff x="108" y="1032"/>
            <a:chExt cx="5412" cy="698"/>
          </a:xfrm>
        </p:grpSpPr>
        <p:grpSp>
          <p:nvGrpSpPr>
            <p:cNvPr id="226337" name="Group 33"/>
            <p:cNvGrpSpPr>
              <a:grpSpLocks/>
            </p:cNvGrpSpPr>
            <p:nvPr/>
          </p:nvGrpSpPr>
          <p:grpSpPr bwMode="auto">
            <a:xfrm>
              <a:off x="432" y="1032"/>
              <a:ext cx="5088" cy="698"/>
              <a:chOff x="900" y="990"/>
              <a:chExt cx="4512" cy="500"/>
            </a:xfrm>
          </p:grpSpPr>
          <p:sp>
            <p:nvSpPr>
              <p:cNvPr id="226338" name="AutoShape 34"/>
              <p:cNvSpPr>
                <a:spLocks noChangeArrowheads="1"/>
              </p:cNvSpPr>
              <p:nvPr/>
            </p:nvSpPr>
            <p:spPr bwMode="gray">
              <a:xfrm>
                <a:off x="926" y="1034"/>
                <a:ext cx="4416" cy="381"/>
              </a:xfrm>
              <a:prstGeom prst="roundRect">
                <a:avLst>
                  <a:gd name="adj" fmla="val 10889"/>
                </a:avLst>
              </a:prstGeom>
              <a:gradFill rotWithShape="1">
                <a:gsLst>
                  <a:gs pos="0">
                    <a:srgbClr val="DDDDDD"/>
                  </a:gs>
                  <a:gs pos="50000">
                    <a:srgbClr val="DDDDDD">
                      <a:gamma/>
                      <a:tint val="36471"/>
                      <a:invGamma/>
                    </a:srgbClr>
                  </a:gs>
                  <a:gs pos="100000">
                    <a:srgbClr val="DDDDDD"/>
                  </a:gs>
                </a:gsLst>
                <a:lin ang="2700000" scaled="1"/>
              </a:gradFill>
              <a:ln w="38100">
                <a:solidFill>
                  <a:srgbClr val="FFFFFF"/>
                </a:solidFill>
                <a:round/>
                <a:headEnd/>
                <a:tailEnd/>
              </a:ln>
              <a:effectLst>
                <a:outerShdw dist="135003" dir="2928844" algn="ctr" rotWithShape="0">
                  <a:srgbClr val="000000">
                    <a:alpha val="50000"/>
                  </a:srgbClr>
                </a:outerShdw>
              </a:effectLst>
            </p:spPr>
            <p:txBody>
              <a:bodyPr wrap="none" anchor="ctr"/>
              <a:lstStyle/>
              <a:p>
                <a:pPr algn="ctr"/>
                <a:endParaRPr lang="vi-VN" altLang="en-US">
                  <a:cs typeface="Arial" panose="020B0604020202020204" pitchFamily="34" charset="0"/>
                </a:endParaRPr>
              </a:p>
            </p:txBody>
          </p:sp>
          <p:sp>
            <p:nvSpPr>
              <p:cNvPr id="226339" name="AutoShape 35"/>
              <p:cNvSpPr>
                <a:spLocks noChangeArrowheads="1"/>
              </p:cNvSpPr>
              <p:nvPr/>
            </p:nvSpPr>
            <p:spPr bwMode="gray">
              <a:xfrm>
                <a:off x="1022" y="1069"/>
                <a:ext cx="851" cy="312"/>
              </a:xfrm>
              <a:prstGeom prst="roundRect">
                <a:avLst>
                  <a:gd name="adj" fmla="val 11921"/>
                </a:avLst>
              </a:prstGeom>
              <a:gradFill rotWithShape="1">
                <a:gsLst>
                  <a:gs pos="0">
                    <a:schemeClr val="accent1"/>
                  </a:gs>
                  <a:gs pos="100000">
                    <a:schemeClr val="accent1">
                      <a:gamma/>
                      <a:shade val="69804"/>
                      <a:invGamma/>
                    </a:schemeClr>
                  </a:gs>
                </a:gsLst>
                <a:lin ang="5400000" scaled="1"/>
              </a:gradFill>
              <a:ln w="3810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6340" name="Freeform 36"/>
              <p:cNvSpPr>
                <a:spLocks/>
              </p:cNvSpPr>
              <p:nvPr/>
            </p:nvSpPr>
            <p:spPr bwMode="gray">
              <a:xfrm>
                <a:off x="1076" y="1089"/>
                <a:ext cx="424" cy="156"/>
              </a:xfrm>
              <a:custGeom>
                <a:avLst/>
                <a:gdLst>
                  <a:gd name="T0" fmla="*/ 118 w 596"/>
                  <a:gd name="T1" fmla="*/ 0 h 598"/>
                  <a:gd name="T2" fmla="*/ 0 w 596"/>
                  <a:gd name="T3" fmla="*/ 118 h 598"/>
                  <a:gd name="T4" fmla="*/ 0 w 596"/>
                  <a:gd name="T5" fmla="*/ 589 h 598"/>
                  <a:gd name="T6" fmla="*/ 161 w 596"/>
                  <a:gd name="T7" fmla="*/ 174 h 598"/>
                  <a:gd name="T8" fmla="*/ 589 w 596"/>
                  <a:gd name="T9" fmla="*/ 0 h 598"/>
                  <a:gd name="T10" fmla="*/ 118 w 596"/>
                  <a:gd name="T11" fmla="*/ 0 h 5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96" h="598">
                    <a:moveTo>
                      <a:pt x="118" y="0"/>
                    </a:moveTo>
                    <a:cubicBezTo>
                      <a:pt x="53" y="0"/>
                      <a:pt x="0" y="53"/>
                      <a:pt x="0" y="118"/>
                    </a:cubicBezTo>
                    <a:lnTo>
                      <a:pt x="0" y="589"/>
                    </a:lnTo>
                    <a:cubicBezTo>
                      <a:pt x="27" y="598"/>
                      <a:pt x="12" y="309"/>
                      <a:pt x="161" y="174"/>
                    </a:cubicBezTo>
                    <a:cubicBezTo>
                      <a:pt x="310" y="39"/>
                      <a:pt x="596" y="29"/>
                      <a:pt x="589" y="0"/>
                    </a:cubicBezTo>
                    <a:lnTo>
                      <a:pt x="118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accent1">
                      <a:gamma/>
                      <a:tint val="54510"/>
                      <a:invGamma/>
                    </a:schemeClr>
                  </a:gs>
                  <a:gs pos="50000">
                    <a:schemeClr val="accent1">
                      <a:alpha val="0"/>
                    </a:schemeClr>
                  </a:gs>
                  <a:gs pos="100000">
                    <a:schemeClr val="accent1">
                      <a:gamma/>
                      <a:tint val="54510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6341" name="Text Box 37"/>
              <p:cNvSpPr txBox="1">
                <a:spLocks noChangeArrowheads="1"/>
              </p:cNvSpPr>
              <p:nvPr/>
            </p:nvSpPr>
            <p:spPr bwMode="gray">
              <a:xfrm>
                <a:off x="1327" y="1063"/>
                <a:ext cx="225" cy="236"/>
              </a:xfrm>
              <a:prstGeom prst="rect">
                <a:avLst/>
              </a:prstGeom>
              <a:noFill/>
              <a:ln>
                <a:noFill/>
              </a:ln>
              <a:effectLst>
                <a:outerShdw dist="35921" dir="2700000" algn="ctr" rotWithShape="0">
                  <a:schemeClr val="tx1"/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/>
              <a:p>
                <a:pPr algn="ctr" eaLnBrk="0" hangingPunct="0"/>
                <a:r>
                  <a:rPr lang="en-US" altLang="en-US" sz="2800" b="1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cs typeface="Arial" panose="020B0604020202020204" pitchFamily="34" charset="0"/>
                  </a:rPr>
                  <a:t>A</a:t>
                </a:r>
              </a:p>
            </p:txBody>
          </p:sp>
          <p:sp>
            <p:nvSpPr>
              <p:cNvPr id="226342" name="Text Box 38"/>
              <p:cNvSpPr txBox="1">
                <a:spLocks noChangeArrowheads="1"/>
              </p:cNvSpPr>
              <p:nvPr/>
            </p:nvSpPr>
            <p:spPr bwMode="gray">
              <a:xfrm>
                <a:off x="1990" y="1094"/>
                <a:ext cx="3246" cy="17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eaLnBrk="0" hangingPunct="0"/>
                <a:endParaRPr lang="vi-VN" altLang="en-US" sz="2000" b="1">
                  <a:solidFill>
                    <a:schemeClr val="accent2"/>
                  </a:solidFill>
                  <a:cs typeface="Arial" panose="020B0604020202020204" pitchFamily="34" charset="0"/>
                </a:endParaRPr>
              </a:p>
            </p:txBody>
          </p:sp>
          <p:sp>
            <p:nvSpPr>
              <p:cNvPr id="226343" name="Rectangle 39"/>
              <p:cNvSpPr>
                <a:spLocks noChangeArrowheads="1"/>
              </p:cNvSpPr>
              <p:nvPr/>
            </p:nvSpPr>
            <p:spPr bwMode="auto">
              <a:xfrm>
                <a:off x="900" y="990"/>
                <a:ext cx="4512" cy="500"/>
              </a:xfrm>
              <a:prstGeom prst="rect">
                <a:avLst/>
              </a:prstGeom>
              <a:noFill/>
              <a:ln w="38100" cmpd="dbl">
                <a:solidFill>
                  <a:srgbClr val="0000FF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vi-VN" altLang="en-US">
                  <a:solidFill>
                    <a:srgbClr val="0000FF"/>
                  </a:solidFill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226344" name="Group 40"/>
            <p:cNvGrpSpPr>
              <a:grpSpLocks/>
            </p:cNvGrpSpPr>
            <p:nvPr/>
          </p:nvGrpSpPr>
          <p:grpSpPr bwMode="auto">
            <a:xfrm>
              <a:off x="108" y="1033"/>
              <a:ext cx="672" cy="673"/>
              <a:chOff x="-144" y="1056"/>
              <a:chExt cx="586" cy="625"/>
            </a:xfrm>
          </p:grpSpPr>
          <p:grpSp>
            <p:nvGrpSpPr>
              <p:cNvPr id="226345" name="Group 41"/>
              <p:cNvGrpSpPr>
                <a:grpSpLocks/>
              </p:cNvGrpSpPr>
              <p:nvPr/>
            </p:nvGrpSpPr>
            <p:grpSpPr bwMode="auto">
              <a:xfrm rot="5400000">
                <a:off x="82" y="1249"/>
                <a:ext cx="173" cy="285"/>
                <a:chOff x="1872" y="1126"/>
                <a:chExt cx="2014" cy="3012"/>
              </a:xfrm>
            </p:grpSpPr>
            <p:sp>
              <p:nvSpPr>
                <p:cNvPr id="226346" name="AutoShape 42"/>
                <p:cNvSpPr>
                  <a:spLocks noChangeArrowheads="1"/>
                </p:cNvSpPr>
                <p:nvPr/>
              </p:nvSpPr>
              <p:spPr bwMode="gray">
                <a:xfrm rot="16200000" flipH="1">
                  <a:off x="1820" y="2528"/>
                  <a:ext cx="309" cy="206"/>
                </a:xfrm>
                <a:prstGeom prst="upArrow">
                  <a:avLst>
                    <a:gd name="adj1" fmla="val 51676"/>
                    <a:gd name="adj2" fmla="val 100000"/>
                  </a:avLst>
                </a:prstGeom>
                <a:gradFill rotWithShape="1">
                  <a:gsLst>
                    <a:gs pos="0">
                      <a:schemeClr val="tx2"/>
                    </a:gs>
                    <a:gs pos="100000">
                      <a:schemeClr val="tx2">
                        <a:gamma/>
                        <a:tint val="39216"/>
                        <a:invGamma/>
                      </a:schemeClr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algn="ctr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76200" dir="10800000" kx="-3284103" algn="br" rotWithShape="0">
                          <a:schemeClr val="bg2">
                            <a:alpha val="5000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6347" name="AutoShape 43"/>
                <p:cNvSpPr>
                  <a:spLocks noChangeArrowheads="1"/>
                </p:cNvSpPr>
                <p:nvPr/>
              </p:nvSpPr>
              <p:spPr bwMode="gray">
                <a:xfrm rot="5400000" flipH="1">
                  <a:off x="3628" y="2494"/>
                  <a:ext cx="309" cy="206"/>
                </a:xfrm>
                <a:prstGeom prst="upArrow">
                  <a:avLst>
                    <a:gd name="adj1" fmla="val 51676"/>
                    <a:gd name="adj2" fmla="val 100000"/>
                  </a:avLst>
                </a:prstGeom>
                <a:gradFill rotWithShape="1">
                  <a:gsLst>
                    <a:gs pos="0">
                      <a:schemeClr val="tx2"/>
                    </a:gs>
                    <a:gs pos="100000">
                      <a:schemeClr val="tx2">
                        <a:gamma/>
                        <a:tint val="39216"/>
                        <a:invGamma/>
                      </a:schemeClr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algn="ctr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76200" dir="10800000" kx="-3284103" algn="br" rotWithShape="0">
                          <a:schemeClr val="bg2">
                            <a:alpha val="5000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6348" name="AutoShape 44"/>
                <p:cNvSpPr>
                  <a:spLocks noChangeArrowheads="1"/>
                </p:cNvSpPr>
                <p:nvPr/>
              </p:nvSpPr>
              <p:spPr bwMode="gray">
                <a:xfrm rot="10800000" flipH="1">
                  <a:off x="2725" y="3439"/>
                  <a:ext cx="308" cy="206"/>
                </a:xfrm>
                <a:prstGeom prst="upArrow">
                  <a:avLst>
                    <a:gd name="adj1" fmla="val 51676"/>
                    <a:gd name="adj2" fmla="val 100000"/>
                  </a:avLst>
                </a:prstGeom>
                <a:gradFill rotWithShape="1">
                  <a:gsLst>
                    <a:gs pos="0">
                      <a:schemeClr val="tx2"/>
                    </a:gs>
                    <a:gs pos="100000">
                      <a:schemeClr val="tx2">
                        <a:gamma/>
                        <a:tint val="39216"/>
                        <a:invGamma/>
                      </a:schemeClr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algn="ctr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76200" dir="10800000" kx="-3284103" algn="br" rotWithShape="0">
                          <a:schemeClr val="bg2">
                            <a:alpha val="5000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6349" name="Oval 45"/>
                <p:cNvSpPr>
                  <a:spLocks noChangeArrowheads="1"/>
                </p:cNvSpPr>
                <p:nvPr/>
              </p:nvSpPr>
              <p:spPr bwMode="gray">
                <a:xfrm>
                  <a:off x="2078" y="1824"/>
                  <a:ext cx="1615" cy="1615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>
                        <a:gamma/>
                        <a:shade val="46275"/>
                        <a:invGamma/>
                      </a:srgbClr>
                    </a:gs>
                    <a:gs pos="50000">
                      <a:srgbClr val="FFFFFF"/>
                    </a:gs>
                    <a:gs pos="100000">
                      <a:srgbClr val="FFFFFF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  <a:ln w="57150" algn="ctr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76200" dir="10800000" kx="-3284103" algn="br" rotWithShape="0">
                          <a:schemeClr val="bg2">
                            <a:alpha val="5000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6350" name="Oval 46"/>
                <p:cNvSpPr>
                  <a:spLocks noChangeArrowheads="1"/>
                </p:cNvSpPr>
                <p:nvPr/>
              </p:nvSpPr>
              <p:spPr bwMode="gray">
                <a:xfrm>
                  <a:off x="2170" y="1915"/>
                  <a:ext cx="1430" cy="143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>
                        <a:gamma/>
                        <a:shade val="63529"/>
                        <a:invGamma/>
                      </a:srgbClr>
                    </a:gs>
                    <a:gs pos="50000">
                      <a:srgbClr val="FFFFFF"/>
                    </a:gs>
                    <a:gs pos="100000">
                      <a:srgbClr val="FFFFFF">
                        <a:gamma/>
                        <a:shade val="63529"/>
                        <a:invGamma/>
                      </a:srgbClr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algn="ctr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76200" dir="10800000" kx="-3284103" algn="br" rotWithShape="0">
                          <a:schemeClr val="bg2">
                            <a:alpha val="5000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6351" name="Oval 47"/>
                <p:cNvSpPr>
                  <a:spLocks noChangeArrowheads="1"/>
                </p:cNvSpPr>
                <p:nvPr/>
              </p:nvSpPr>
              <p:spPr bwMode="gray">
                <a:xfrm>
                  <a:off x="2000" y="1131"/>
                  <a:ext cx="1769" cy="3003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hlink">
                        <a:gamma/>
                        <a:tint val="0"/>
                        <a:invGamma/>
                      </a:schemeClr>
                    </a:gs>
                    <a:gs pos="50000">
                      <a:schemeClr val="hlink"/>
                    </a:gs>
                    <a:gs pos="100000">
                      <a:schemeClr val="hlink">
                        <a:gamma/>
                        <a:tint val="0"/>
                        <a:invGamma/>
                      </a:schemeClr>
                    </a:gs>
                  </a:gsLst>
                  <a:lin ang="27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38100" algn="ctr">
                      <a:solidFill>
                        <a:schemeClr val="bg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109250" dir="3267739" algn="ctr" rotWithShape="0">
                          <a:srgbClr val="808080">
                            <a:alpha val="50000"/>
                          </a:srgbClr>
                        </a:outerShdw>
                      </a:effectLst>
                    </a14:hiddenEffects>
                  </a:ext>
                </a:extLst>
              </p:spPr>
              <p:txBody>
                <a:bodyPr wrap="none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226352" name="Oval 48"/>
                <p:cNvSpPr>
                  <a:spLocks noChangeArrowheads="1"/>
                </p:cNvSpPr>
                <p:nvPr/>
              </p:nvSpPr>
              <p:spPr bwMode="gray">
                <a:xfrm>
                  <a:off x="2000" y="1129"/>
                  <a:ext cx="1769" cy="3006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CC00">
                        <a:gamma/>
                        <a:shade val="0"/>
                        <a:invGamma/>
                      </a:srgbClr>
                    </a:gs>
                    <a:gs pos="100000">
                      <a:srgbClr val="FFCC00"/>
                    </a:gs>
                  </a:gsLst>
                  <a:lin ang="27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38100" algn="ctr">
                      <a:solidFill>
                        <a:schemeClr val="bg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109250" dir="3267739" algn="ctr" rotWithShape="0">
                          <a:srgbClr val="808080">
                            <a:alpha val="50000"/>
                          </a:srgbClr>
                        </a:outerShdw>
                      </a:effectLst>
                    </a14:hiddenEffects>
                  </a:ext>
                </a:extLst>
              </p:spPr>
              <p:txBody>
                <a:bodyPr wrap="none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226353" name="Oval 49"/>
                <p:cNvSpPr>
                  <a:spLocks noChangeArrowheads="1"/>
                </p:cNvSpPr>
                <p:nvPr/>
              </p:nvSpPr>
              <p:spPr bwMode="gray">
                <a:xfrm>
                  <a:off x="2337" y="1128"/>
                  <a:ext cx="1096" cy="3009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hlink">
                        <a:gamma/>
                        <a:shade val="54118"/>
                        <a:invGamma/>
                      </a:schemeClr>
                    </a:gs>
                    <a:gs pos="50000">
                      <a:schemeClr val="hlink"/>
                    </a:gs>
                    <a:gs pos="100000">
                      <a:schemeClr val="hlink">
                        <a:gamma/>
                        <a:shade val="54118"/>
                        <a:invGamma/>
                      </a:schemeClr>
                    </a:gs>
                  </a:gsLst>
                  <a:lin ang="189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38100" algn="ctr">
                      <a:solidFill>
                        <a:schemeClr val="bg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109250" dir="3267739" algn="ctr" rotWithShape="0">
                          <a:srgbClr val="808080">
                            <a:alpha val="50000"/>
                          </a:srgbClr>
                        </a:outerShdw>
                      </a:effectLst>
                    </a14:hiddenEffects>
                  </a:ext>
                </a:extLst>
              </p:spPr>
              <p:txBody>
                <a:bodyPr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226354" name="Oval 50"/>
                <p:cNvSpPr>
                  <a:spLocks noChangeArrowheads="1"/>
                </p:cNvSpPr>
                <p:nvPr/>
              </p:nvSpPr>
              <p:spPr bwMode="gray">
                <a:xfrm>
                  <a:off x="2337" y="1126"/>
                  <a:ext cx="1096" cy="3012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CC00"/>
                    </a:gs>
                    <a:gs pos="100000">
                      <a:srgbClr val="FFCC00">
                        <a:gamma/>
                        <a:shade val="48627"/>
                        <a:invGamma/>
                      </a:srgbClr>
                    </a:gs>
                  </a:gsLst>
                  <a:lin ang="27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38100" algn="ctr">
                      <a:solidFill>
                        <a:schemeClr val="bg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109250" dir="3267739" algn="ctr" rotWithShape="0">
                          <a:srgbClr val="808080">
                            <a:alpha val="50000"/>
                          </a:srgbClr>
                        </a:outerShdw>
                      </a:effectLst>
                    </a14:hiddenEffects>
                  </a:ext>
                </a:extLst>
              </p:spPr>
              <p:txBody>
                <a:bodyPr anchor="ctr">
                  <a:spAutoFit/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226355" name="AutoShape 51"/>
              <p:cNvSpPr>
                <a:spLocks noChangeArrowheads="1"/>
              </p:cNvSpPr>
              <p:nvPr/>
            </p:nvSpPr>
            <p:spPr bwMode="gray">
              <a:xfrm flipH="1">
                <a:off x="132" y="1056"/>
                <a:ext cx="99" cy="64"/>
              </a:xfrm>
              <a:prstGeom prst="upArrow">
                <a:avLst>
                  <a:gd name="adj1" fmla="val 51676"/>
                  <a:gd name="adj2" fmla="val 10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chemeClr val="tx2">
                      <a:gamma/>
                      <a:tint val="39216"/>
                      <a:invGamma/>
                    </a:schemeClr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76200" dir="10800000" kx="-3284103" algn="b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6356" name="AutoShape 52"/>
              <p:cNvSpPr>
                <a:spLocks noChangeArrowheads="1"/>
              </p:cNvSpPr>
              <p:nvPr/>
            </p:nvSpPr>
            <p:spPr bwMode="gray">
              <a:xfrm rot="10800000" flipH="1">
                <a:off x="143" y="1617"/>
                <a:ext cx="99" cy="64"/>
              </a:xfrm>
              <a:prstGeom prst="upArrow">
                <a:avLst>
                  <a:gd name="adj1" fmla="val 51676"/>
                  <a:gd name="adj2" fmla="val 10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chemeClr val="tx2">
                      <a:gamma/>
                      <a:tint val="39216"/>
                      <a:invGamma/>
                    </a:schemeClr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76200" dir="10800000" kx="-3284103" algn="b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6357" name="AutoShape 53"/>
              <p:cNvSpPr>
                <a:spLocks noChangeArrowheads="1"/>
              </p:cNvSpPr>
              <p:nvPr/>
            </p:nvSpPr>
            <p:spPr bwMode="gray">
              <a:xfrm rot="16200000" flipH="1">
                <a:off x="-159" y="1336"/>
                <a:ext cx="95" cy="66"/>
              </a:xfrm>
              <a:prstGeom prst="upArrow">
                <a:avLst>
                  <a:gd name="adj1" fmla="val 51676"/>
                  <a:gd name="adj2" fmla="val 10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chemeClr val="tx2">
                      <a:gamma/>
                      <a:tint val="39216"/>
                      <a:invGamma/>
                    </a:schemeClr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76200" dir="10800000" kx="-3284103" algn="b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6358" name="Oval 54"/>
              <p:cNvSpPr>
                <a:spLocks noChangeArrowheads="1"/>
              </p:cNvSpPr>
              <p:nvPr/>
            </p:nvSpPr>
            <p:spPr bwMode="gray">
              <a:xfrm rot="5400000">
                <a:off x="-69" y="1111"/>
                <a:ext cx="501" cy="520"/>
              </a:xfrm>
              <a:prstGeom prst="ellipse">
                <a:avLst/>
              </a:prstGeom>
              <a:gradFill rotWithShape="1">
                <a:gsLst>
                  <a:gs pos="0">
                    <a:srgbClr val="FFFFFF">
                      <a:gamma/>
                      <a:shade val="46275"/>
                      <a:invGamma/>
                    </a:srgbClr>
                  </a:gs>
                  <a:gs pos="50000">
                    <a:srgbClr val="FFFFFF"/>
                  </a:gs>
                  <a:gs pos="100000">
                    <a:srgbClr val="FFFFFF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57150" algn="ctr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76200" dir="10800000" kx="-3284103" algn="b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6359" name="Oval 55"/>
              <p:cNvSpPr>
                <a:spLocks noChangeArrowheads="1"/>
              </p:cNvSpPr>
              <p:nvPr/>
            </p:nvSpPr>
            <p:spPr bwMode="gray">
              <a:xfrm rot="5400000">
                <a:off x="-39" y="1140"/>
                <a:ext cx="444" cy="460"/>
              </a:xfrm>
              <a:prstGeom prst="ellipse">
                <a:avLst/>
              </a:prstGeom>
              <a:gradFill rotWithShape="1">
                <a:gsLst>
                  <a:gs pos="0">
                    <a:srgbClr val="FFFFFF">
                      <a:gamma/>
                      <a:shade val="63529"/>
                      <a:invGamma/>
                    </a:srgbClr>
                  </a:gs>
                  <a:gs pos="50000">
                    <a:srgbClr val="FFFFFF"/>
                  </a:gs>
                  <a:gs pos="100000">
                    <a:srgbClr val="FFFFFF">
                      <a:gamma/>
                      <a:shade val="63529"/>
                      <a:invGamma/>
                    </a:srgbClr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76200" dir="10800000" kx="-3284103" algn="b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6360" name="Oval 56"/>
              <p:cNvSpPr>
                <a:spLocks noChangeArrowheads="1"/>
              </p:cNvSpPr>
              <p:nvPr/>
            </p:nvSpPr>
            <p:spPr bwMode="gray">
              <a:xfrm rot="5400000">
                <a:off x="106" y="1228"/>
                <a:ext cx="152" cy="285"/>
              </a:xfrm>
              <a:prstGeom prst="ellipse">
                <a:avLst/>
              </a:prstGeom>
              <a:gradFill rotWithShape="1">
                <a:gsLst>
                  <a:gs pos="0">
                    <a:schemeClr val="hlink">
                      <a:gamma/>
                      <a:tint val="0"/>
                      <a:invGamma/>
                    </a:schemeClr>
                  </a:gs>
                  <a:gs pos="50000">
                    <a:schemeClr val="hlink"/>
                  </a:gs>
                  <a:gs pos="100000">
                    <a:schemeClr val="hlink">
                      <a:gamma/>
                      <a:tint val="0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38100" algn="ctr">
                    <a:solidFill>
                      <a:schemeClr val="bg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26361" name="Oval 57"/>
              <p:cNvSpPr>
                <a:spLocks noChangeArrowheads="1"/>
              </p:cNvSpPr>
              <p:nvPr/>
            </p:nvSpPr>
            <p:spPr bwMode="gray">
              <a:xfrm rot="5400000">
                <a:off x="106" y="1228"/>
                <a:ext cx="152" cy="285"/>
              </a:xfrm>
              <a:prstGeom prst="ellipse">
                <a:avLst/>
              </a:prstGeom>
              <a:gradFill rotWithShape="1">
                <a:gsLst>
                  <a:gs pos="0">
                    <a:srgbClr val="FFCC00">
                      <a:gamma/>
                      <a:shade val="0"/>
                      <a:invGamma/>
                    </a:srgbClr>
                  </a:gs>
                  <a:gs pos="100000">
                    <a:srgbClr val="FFCC00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38100" algn="ctr">
                    <a:solidFill>
                      <a:schemeClr val="bg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26362" name="Oval 58"/>
              <p:cNvSpPr>
                <a:spLocks noChangeArrowheads="1"/>
              </p:cNvSpPr>
              <p:nvPr/>
            </p:nvSpPr>
            <p:spPr bwMode="gray">
              <a:xfrm rot="5400000">
                <a:off x="12" y="1227"/>
                <a:ext cx="340" cy="285"/>
              </a:xfrm>
              <a:prstGeom prst="ellipse">
                <a:avLst/>
              </a:prstGeom>
              <a:gradFill rotWithShape="1">
                <a:gsLst>
                  <a:gs pos="0">
                    <a:schemeClr val="hlink">
                      <a:gamma/>
                      <a:shade val="54118"/>
                      <a:invGamma/>
                    </a:schemeClr>
                  </a:gs>
                  <a:gs pos="50000">
                    <a:schemeClr val="hlink"/>
                  </a:gs>
                  <a:gs pos="100000">
                    <a:schemeClr val="hlink">
                      <a:gamma/>
                      <a:shade val="54118"/>
                      <a:invGamma/>
                    </a:schemeClr>
                  </a:gs>
                </a:gsLst>
                <a:lin ang="189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38100" algn="ctr">
                    <a:solidFill>
                      <a:schemeClr val="bg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26363" name="Oval 59"/>
              <p:cNvSpPr>
                <a:spLocks noChangeArrowheads="1"/>
              </p:cNvSpPr>
              <p:nvPr/>
            </p:nvSpPr>
            <p:spPr bwMode="gray">
              <a:xfrm rot="5400000">
                <a:off x="12" y="1227"/>
                <a:ext cx="340" cy="285"/>
              </a:xfrm>
              <a:prstGeom prst="ellipse">
                <a:avLst/>
              </a:prstGeom>
              <a:gradFill rotWithShape="1">
                <a:gsLst>
                  <a:gs pos="0">
                    <a:srgbClr val="FFCC00"/>
                  </a:gs>
                  <a:gs pos="100000">
                    <a:srgbClr val="FFCC00">
                      <a:gamma/>
                      <a:shade val="48627"/>
                      <a:invGamma/>
                    </a:srgbClr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38100" algn="ctr">
                    <a:solidFill>
                      <a:schemeClr val="bg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226364" name="Group 60"/>
          <p:cNvGrpSpPr>
            <a:grpSpLocks/>
          </p:cNvGrpSpPr>
          <p:nvPr/>
        </p:nvGrpSpPr>
        <p:grpSpPr bwMode="auto">
          <a:xfrm>
            <a:off x="1752600" y="4225926"/>
            <a:ext cx="8591550" cy="1185863"/>
            <a:chOff x="108" y="2508"/>
            <a:chExt cx="5412" cy="747"/>
          </a:xfrm>
        </p:grpSpPr>
        <p:grpSp>
          <p:nvGrpSpPr>
            <p:cNvPr id="226365" name="Group 61"/>
            <p:cNvGrpSpPr>
              <a:grpSpLocks/>
            </p:cNvGrpSpPr>
            <p:nvPr/>
          </p:nvGrpSpPr>
          <p:grpSpPr bwMode="auto">
            <a:xfrm>
              <a:off x="432" y="2557"/>
              <a:ext cx="5088" cy="698"/>
              <a:chOff x="900" y="990"/>
              <a:chExt cx="4512" cy="500"/>
            </a:xfrm>
          </p:grpSpPr>
          <p:sp>
            <p:nvSpPr>
              <p:cNvPr id="226366" name="AutoShape 62"/>
              <p:cNvSpPr>
                <a:spLocks noChangeArrowheads="1"/>
              </p:cNvSpPr>
              <p:nvPr/>
            </p:nvSpPr>
            <p:spPr bwMode="gray">
              <a:xfrm>
                <a:off x="926" y="1034"/>
                <a:ext cx="4416" cy="381"/>
              </a:xfrm>
              <a:prstGeom prst="roundRect">
                <a:avLst>
                  <a:gd name="adj" fmla="val 10889"/>
                </a:avLst>
              </a:prstGeom>
              <a:gradFill rotWithShape="1">
                <a:gsLst>
                  <a:gs pos="0">
                    <a:srgbClr val="DDDDDD"/>
                  </a:gs>
                  <a:gs pos="50000">
                    <a:srgbClr val="DDDDDD">
                      <a:gamma/>
                      <a:tint val="36471"/>
                      <a:invGamma/>
                    </a:srgbClr>
                  </a:gs>
                  <a:gs pos="100000">
                    <a:srgbClr val="DDDDDD"/>
                  </a:gs>
                </a:gsLst>
                <a:lin ang="2700000" scaled="1"/>
              </a:gradFill>
              <a:ln w="38100">
                <a:solidFill>
                  <a:srgbClr val="FFFFFF"/>
                </a:solidFill>
                <a:round/>
                <a:headEnd/>
                <a:tailEnd/>
              </a:ln>
              <a:effectLst>
                <a:outerShdw dist="135003" dir="2928844" algn="ctr" rotWithShape="0">
                  <a:srgbClr val="000000">
                    <a:alpha val="50000"/>
                  </a:srgbClr>
                </a:outerShdw>
              </a:effectLst>
            </p:spPr>
            <p:txBody>
              <a:bodyPr wrap="none" anchor="ctr"/>
              <a:lstStyle/>
              <a:p>
                <a:pPr algn="ctr"/>
                <a:endParaRPr lang="vi-VN" altLang="en-US">
                  <a:cs typeface="Arial" panose="020B0604020202020204" pitchFamily="34" charset="0"/>
                </a:endParaRPr>
              </a:p>
            </p:txBody>
          </p:sp>
          <p:sp>
            <p:nvSpPr>
              <p:cNvPr id="226367" name="AutoShape 63"/>
              <p:cNvSpPr>
                <a:spLocks noChangeArrowheads="1"/>
              </p:cNvSpPr>
              <p:nvPr/>
            </p:nvSpPr>
            <p:spPr bwMode="gray">
              <a:xfrm>
                <a:off x="1022" y="1069"/>
                <a:ext cx="851" cy="312"/>
              </a:xfrm>
              <a:prstGeom prst="roundRect">
                <a:avLst>
                  <a:gd name="adj" fmla="val 11921"/>
                </a:avLst>
              </a:prstGeom>
              <a:gradFill rotWithShape="1">
                <a:gsLst>
                  <a:gs pos="0">
                    <a:schemeClr val="accent1"/>
                  </a:gs>
                  <a:gs pos="100000">
                    <a:schemeClr val="accent1">
                      <a:gamma/>
                      <a:shade val="69804"/>
                      <a:invGamma/>
                    </a:schemeClr>
                  </a:gs>
                </a:gsLst>
                <a:lin ang="5400000" scaled="1"/>
              </a:gradFill>
              <a:ln w="3810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6368" name="Freeform 64"/>
              <p:cNvSpPr>
                <a:spLocks/>
              </p:cNvSpPr>
              <p:nvPr/>
            </p:nvSpPr>
            <p:spPr bwMode="gray">
              <a:xfrm>
                <a:off x="1076" y="1089"/>
                <a:ext cx="424" cy="156"/>
              </a:xfrm>
              <a:custGeom>
                <a:avLst/>
                <a:gdLst>
                  <a:gd name="T0" fmla="*/ 118 w 596"/>
                  <a:gd name="T1" fmla="*/ 0 h 598"/>
                  <a:gd name="T2" fmla="*/ 0 w 596"/>
                  <a:gd name="T3" fmla="*/ 118 h 598"/>
                  <a:gd name="T4" fmla="*/ 0 w 596"/>
                  <a:gd name="T5" fmla="*/ 589 h 598"/>
                  <a:gd name="T6" fmla="*/ 161 w 596"/>
                  <a:gd name="T7" fmla="*/ 174 h 598"/>
                  <a:gd name="T8" fmla="*/ 589 w 596"/>
                  <a:gd name="T9" fmla="*/ 0 h 598"/>
                  <a:gd name="T10" fmla="*/ 118 w 596"/>
                  <a:gd name="T11" fmla="*/ 0 h 5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96" h="598">
                    <a:moveTo>
                      <a:pt x="118" y="0"/>
                    </a:moveTo>
                    <a:cubicBezTo>
                      <a:pt x="53" y="0"/>
                      <a:pt x="0" y="53"/>
                      <a:pt x="0" y="118"/>
                    </a:cubicBezTo>
                    <a:lnTo>
                      <a:pt x="0" y="589"/>
                    </a:lnTo>
                    <a:cubicBezTo>
                      <a:pt x="27" y="598"/>
                      <a:pt x="12" y="309"/>
                      <a:pt x="161" y="174"/>
                    </a:cubicBezTo>
                    <a:cubicBezTo>
                      <a:pt x="310" y="39"/>
                      <a:pt x="596" y="29"/>
                      <a:pt x="589" y="0"/>
                    </a:cubicBezTo>
                    <a:lnTo>
                      <a:pt x="118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accent1">
                      <a:gamma/>
                      <a:tint val="54510"/>
                      <a:invGamma/>
                    </a:schemeClr>
                  </a:gs>
                  <a:gs pos="50000">
                    <a:schemeClr val="accent1">
                      <a:alpha val="0"/>
                    </a:schemeClr>
                  </a:gs>
                  <a:gs pos="100000">
                    <a:schemeClr val="accent1">
                      <a:gamma/>
                      <a:tint val="54510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6369" name="Text Box 65"/>
              <p:cNvSpPr txBox="1">
                <a:spLocks noChangeArrowheads="1"/>
              </p:cNvSpPr>
              <p:nvPr/>
            </p:nvSpPr>
            <p:spPr bwMode="gray">
              <a:xfrm>
                <a:off x="1334" y="1063"/>
                <a:ext cx="210" cy="236"/>
              </a:xfrm>
              <a:prstGeom prst="rect">
                <a:avLst/>
              </a:prstGeom>
              <a:noFill/>
              <a:ln>
                <a:noFill/>
              </a:ln>
              <a:effectLst>
                <a:outerShdw dist="35921" dir="2700000" algn="ctr" rotWithShape="0">
                  <a:schemeClr val="tx1"/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/>
              <a:p>
                <a:pPr algn="ctr" eaLnBrk="0" hangingPunct="0"/>
                <a:r>
                  <a:rPr lang="en-US" altLang="en-US" sz="2800" b="1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cs typeface="Arial" panose="020B0604020202020204" pitchFamily="34" charset="0"/>
                  </a:rPr>
                  <a:t>C</a:t>
                </a:r>
              </a:p>
            </p:txBody>
          </p:sp>
          <p:sp>
            <p:nvSpPr>
              <p:cNvPr id="226370" name="Text Box 66"/>
              <p:cNvSpPr txBox="1">
                <a:spLocks noChangeArrowheads="1"/>
              </p:cNvSpPr>
              <p:nvPr/>
            </p:nvSpPr>
            <p:spPr bwMode="gray">
              <a:xfrm>
                <a:off x="1990" y="1094"/>
                <a:ext cx="3246" cy="17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eaLnBrk="0" hangingPunct="0"/>
                <a:endParaRPr lang="vi-VN" altLang="en-US" sz="2000" b="1">
                  <a:solidFill>
                    <a:schemeClr val="accent2"/>
                  </a:solidFill>
                  <a:cs typeface="Arial" panose="020B0604020202020204" pitchFamily="34" charset="0"/>
                </a:endParaRPr>
              </a:p>
            </p:txBody>
          </p:sp>
          <p:sp>
            <p:nvSpPr>
              <p:cNvPr id="226371" name="Rectangle 67"/>
              <p:cNvSpPr>
                <a:spLocks noChangeArrowheads="1"/>
              </p:cNvSpPr>
              <p:nvPr/>
            </p:nvSpPr>
            <p:spPr bwMode="auto">
              <a:xfrm>
                <a:off x="900" y="990"/>
                <a:ext cx="4512" cy="500"/>
              </a:xfrm>
              <a:prstGeom prst="rect">
                <a:avLst/>
              </a:prstGeom>
              <a:noFill/>
              <a:ln w="38100" cmpd="dbl">
                <a:solidFill>
                  <a:srgbClr val="0000FF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vi-VN" altLang="en-US">
                  <a:solidFill>
                    <a:srgbClr val="0000FF"/>
                  </a:solidFill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226372" name="Group 68"/>
            <p:cNvGrpSpPr>
              <a:grpSpLocks/>
            </p:cNvGrpSpPr>
            <p:nvPr/>
          </p:nvGrpSpPr>
          <p:grpSpPr bwMode="auto">
            <a:xfrm>
              <a:off x="108" y="2508"/>
              <a:ext cx="672" cy="673"/>
              <a:chOff x="-144" y="1056"/>
              <a:chExt cx="586" cy="625"/>
            </a:xfrm>
          </p:grpSpPr>
          <p:grpSp>
            <p:nvGrpSpPr>
              <p:cNvPr id="226373" name="Group 69"/>
              <p:cNvGrpSpPr>
                <a:grpSpLocks/>
              </p:cNvGrpSpPr>
              <p:nvPr/>
            </p:nvGrpSpPr>
            <p:grpSpPr bwMode="auto">
              <a:xfrm rot="5400000">
                <a:off x="82" y="1249"/>
                <a:ext cx="173" cy="285"/>
                <a:chOff x="1872" y="1126"/>
                <a:chExt cx="2014" cy="3012"/>
              </a:xfrm>
            </p:grpSpPr>
            <p:sp>
              <p:nvSpPr>
                <p:cNvPr id="226374" name="AutoShape 70"/>
                <p:cNvSpPr>
                  <a:spLocks noChangeArrowheads="1"/>
                </p:cNvSpPr>
                <p:nvPr/>
              </p:nvSpPr>
              <p:spPr bwMode="gray">
                <a:xfrm rot="16200000" flipH="1">
                  <a:off x="1820" y="2528"/>
                  <a:ext cx="309" cy="206"/>
                </a:xfrm>
                <a:prstGeom prst="upArrow">
                  <a:avLst>
                    <a:gd name="adj1" fmla="val 51676"/>
                    <a:gd name="adj2" fmla="val 100000"/>
                  </a:avLst>
                </a:prstGeom>
                <a:gradFill rotWithShape="1">
                  <a:gsLst>
                    <a:gs pos="0">
                      <a:schemeClr val="tx2"/>
                    </a:gs>
                    <a:gs pos="100000">
                      <a:schemeClr val="tx2">
                        <a:gamma/>
                        <a:tint val="39216"/>
                        <a:invGamma/>
                      </a:schemeClr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algn="ctr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76200" dir="10800000" kx="-3284103" algn="br" rotWithShape="0">
                          <a:schemeClr val="bg2">
                            <a:alpha val="5000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6375" name="AutoShape 71"/>
                <p:cNvSpPr>
                  <a:spLocks noChangeArrowheads="1"/>
                </p:cNvSpPr>
                <p:nvPr/>
              </p:nvSpPr>
              <p:spPr bwMode="gray">
                <a:xfrm rot="5400000" flipH="1">
                  <a:off x="3628" y="2494"/>
                  <a:ext cx="309" cy="206"/>
                </a:xfrm>
                <a:prstGeom prst="upArrow">
                  <a:avLst>
                    <a:gd name="adj1" fmla="val 51676"/>
                    <a:gd name="adj2" fmla="val 100000"/>
                  </a:avLst>
                </a:prstGeom>
                <a:gradFill rotWithShape="1">
                  <a:gsLst>
                    <a:gs pos="0">
                      <a:schemeClr val="tx2"/>
                    </a:gs>
                    <a:gs pos="100000">
                      <a:schemeClr val="tx2">
                        <a:gamma/>
                        <a:tint val="39216"/>
                        <a:invGamma/>
                      </a:schemeClr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algn="ctr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76200" dir="10800000" kx="-3284103" algn="br" rotWithShape="0">
                          <a:schemeClr val="bg2">
                            <a:alpha val="5000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6376" name="AutoShape 72"/>
                <p:cNvSpPr>
                  <a:spLocks noChangeArrowheads="1"/>
                </p:cNvSpPr>
                <p:nvPr/>
              </p:nvSpPr>
              <p:spPr bwMode="gray">
                <a:xfrm rot="10800000" flipH="1">
                  <a:off x="2725" y="3439"/>
                  <a:ext cx="308" cy="206"/>
                </a:xfrm>
                <a:prstGeom prst="upArrow">
                  <a:avLst>
                    <a:gd name="adj1" fmla="val 51676"/>
                    <a:gd name="adj2" fmla="val 100000"/>
                  </a:avLst>
                </a:prstGeom>
                <a:gradFill rotWithShape="1">
                  <a:gsLst>
                    <a:gs pos="0">
                      <a:schemeClr val="tx2"/>
                    </a:gs>
                    <a:gs pos="100000">
                      <a:schemeClr val="tx2">
                        <a:gamma/>
                        <a:tint val="39216"/>
                        <a:invGamma/>
                      </a:schemeClr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algn="ctr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76200" dir="10800000" kx="-3284103" algn="br" rotWithShape="0">
                          <a:schemeClr val="bg2">
                            <a:alpha val="5000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6377" name="Oval 73"/>
                <p:cNvSpPr>
                  <a:spLocks noChangeArrowheads="1"/>
                </p:cNvSpPr>
                <p:nvPr/>
              </p:nvSpPr>
              <p:spPr bwMode="gray">
                <a:xfrm>
                  <a:off x="2078" y="1824"/>
                  <a:ext cx="1615" cy="1615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>
                        <a:gamma/>
                        <a:shade val="46275"/>
                        <a:invGamma/>
                      </a:srgbClr>
                    </a:gs>
                    <a:gs pos="50000">
                      <a:srgbClr val="FFFFFF"/>
                    </a:gs>
                    <a:gs pos="100000">
                      <a:srgbClr val="FFFFFF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  <a:ln w="57150" algn="ctr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76200" dir="10800000" kx="-3284103" algn="br" rotWithShape="0">
                          <a:schemeClr val="bg2">
                            <a:alpha val="5000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6378" name="Oval 74"/>
                <p:cNvSpPr>
                  <a:spLocks noChangeArrowheads="1"/>
                </p:cNvSpPr>
                <p:nvPr/>
              </p:nvSpPr>
              <p:spPr bwMode="gray">
                <a:xfrm>
                  <a:off x="2170" y="1915"/>
                  <a:ext cx="1430" cy="143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>
                        <a:gamma/>
                        <a:shade val="63529"/>
                        <a:invGamma/>
                      </a:srgbClr>
                    </a:gs>
                    <a:gs pos="50000">
                      <a:srgbClr val="FFFFFF"/>
                    </a:gs>
                    <a:gs pos="100000">
                      <a:srgbClr val="FFFFFF">
                        <a:gamma/>
                        <a:shade val="63529"/>
                        <a:invGamma/>
                      </a:srgbClr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algn="ctr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76200" dir="10800000" kx="-3284103" algn="br" rotWithShape="0">
                          <a:schemeClr val="bg2">
                            <a:alpha val="5000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6379" name="Oval 75"/>
                <p:cNvSpPr>
                  <a:spLocks noChangeArrowheads="1"/>
                </p:cNvSpPr>
                <p:nvPr/>
              </p:nvSpPr>
              <p:spPr bwMode="gray">
                <a:xfrm>
                  <a:off x="2000" y="1131"/>
                  <a:ext cx="1769" cy="3003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hlink">
                        <a:gamma/>
                        <a:tint val="0"/>
                        <a:invGamma/>
                      </a:schemeClr>
                    </a:gs>
                    <a:gs pos="50000">
                      <a:schemeClr val="hlink"/>
                    </a:gs>
                    <a:gs pos="100000">
                      <a:schemeClr val="hlink">
                        <a:gamma/>
                        <a:tint val="0"/>
                        <a:invGamma/>
                      </a:schemeClr>
                    </a:gs>
                  </a:gsLst>
                  <a:lin ang="27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38100" algn="ctr">
                      <a:solidFill>
                        <a:schemeClr val="bg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109250" dir="3267739" algn="ctr" rotWithShape="0">
                          <a:srgbClr val="808080">
                            <a:alpha val="50000"/>
                          </a:srgbClr>
                        </a:outerShdw>
                      </a:effectLst>
                    </a14:hiddenEffects>
                  </a:ext>
                </a:extLst>
              </p:spPr>
              <p:txBody>
                <a:bodyPr wrap="none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226380" name="Oval 76"/>
                <p:cNvSpPr>
                  <a:spLocks noChangeArrowheads="1"/>
                </p:cNvSpPr>
                <p:nvPr/>
              </p:nvSpPr>
              <p:spPr bwMode="gray">
                <a:xfrm>
                  <a:off x="2000" y="1129"/>
                  <a:ext cx="1769" cy="3006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CC00">
                        <a:gamma/>
                        <a:shade val="0"/>
                        <a:invGamma/>
                      </a:srgbClr>
                    </a:gs>
                    <a:gs pos="100000">
                      <a:srgbClr val="FFCC00"/>
                    </a:gs>
                  </a:gsLst>
                  <a:lin ang="27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38100" algn="ctr">
                      <a:solidFill>
                        <a:schemeClr val="bg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109250" dir="3267739" algn="ctr" rotWithShape="0">
                          <a:srgbClr val="808080">
                            <a:alpha val="50000"/>
                          </a:srgbClr>
                        </a:outerShdw>
                      </a:effectLst>
                    </a14:hiddenEffects>
                  </a:ext>
                </a:extLst>
              </p:spPr>
              <p:txBody>
                <a:bodyPr wrap="none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226381" name="Oval 77"/>
                <p:cNvSpPr>
                  <a:spLocks noChangeArrowheads="1"/>
                </p:cNvSpPr>
                <p:nvPr/>
              </p:nvSpPr>
              <p:spPr bwMode="gray">
                <a:xfrm>
                  <a:off x="2337" y="1128"/>
                  <a:ext cx="1096" cy="3009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hlink">
                        <a:gamma/>
                        <a:shade val="54118"/>
                        <a:invGamma/>
                      </a:schemeClr>
                    </a:gs>
                    <a:gs pos="50000">
                      <a:schemeClr val="hlink"/>
                    </a:gs>
                    <a:gs pos="100000">
                      <a:schemeClr val="hlink">
                        <a:gamma/>
                        <a:shade val="54118"/>
                        <a:invGamma/>
                      </a:schemeClr>
                    </a:gs>
                  </a:gsLst>
                  <a:lin ang="189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38100" algn="ctr">
                      <a:solidFill>
                        <a:schemeClr val="bg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109250" dir="3267739" algn="ctr" rotWithShape="0">
                          <a:srgbClr val="808080">
                            <a:alpha val="50000"/>
                          </a:srgbClr>
                        </a:outerShdw>
                      </a:effectLst>
                    </a14:hiddenEffects>
                  </a:ext>
                </a:extLst>
              </p:spPr>
              <p:txBody>
                <a:bodyPr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226382" name="Oval 78"/>
                <p:cNvSpPr>
                  <a:spLocks noChangeArrowheads="1"/>
                </p:cNvSpPr>
                <p:nvPr/>
              </p:nvSpPr>
              <p:spPr bwMode="gray">
                <a:xfrm>
                  <a:off x="2337" y="1126"/>
                  <a:ext cx="1096" cy="3012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CC00"/>
                    </a:gs>
                    <a:gs pos="100000">
                      <a:srgbClr val="FFCC00">
                        <a:gamma/>
                        <a:shade val="48627"/>
                        <a:invGamma/>
                      </a:srgbClr>
                    </a:gs>
                  </a:gsLst>
                  <a:lin ang="27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38100" algn="ctr">
                      <a:solidFill>
                        <a:schemeClr val="bg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109250" dir="3267739" algn="ctr" rotWithShape="0">
                          <a:srgbClr val="808080">
                            <a:alpha val="50000"/>
                          </a:srgbClr>
                        </a:outerShdw>
                      </a:effectLst>
                    </a14:hiddenEffects>
                  </a:ext>
                </a:extLst>
              </p:spPr>
              <p:txBody>
                <a:bodyPr anchor="ctr">
                  <a:spAutoFit/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226383" name="AutoShape 79"/>
              <p:cNvSpPr>
                <a:spLocks noChangeArrowheads="1"/>
              </p:cNvSpPr>
              <p:nvPr/>
            </p:nvSpPr>
            <p:spPr bwMode="gray">
              <a:xfrm flipH="1">
                <a:off x="132" y="1056"/>
                <a:ext cx="99" cy="64"/>
              </a:xfrm>
              <a:prstGeom prst="upArrow">
                <a:avLst>
                  <a:gd name="adj1" fmla="val 51676"/>
                  <a:gd name="adj2" fmla="val 10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chemeClr val="tx2">
                      <a:gamma/>
                      <a:tint val="39216"/>
                      <a:invGamma/>
                    </a:schemeClr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76200" dir="10800000" kx="-3284103" algn="b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6384" name="AutoShape 80"/>
              <p:cNvSpPr>
                <a:spLocks noChangeArrowheads="1"/>
              </p:cNvSpPr>
              <p:nvPr/>
            </p:nvSpPr>
            <p:spPr bwMode="gray">
              <a:xfrm rot="10800000" flipH="1">
                <a:off x="143" y="1617"/>
                <a:ext cx="99" cy="64"/>
              </a:xfrm>
              <a:prstGeom prst="upArrow">
                <a:avLst>
                  <a:gd name="adj1" fmla="val 51676"/>
                  <a:gd name="adj2" fmla="val 10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chemeClr val="tx2">
                      <a:gamma/>
                      <a:tint val="39216"/>
                      <a:invGamma/>
                    </a:schemeClr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76200" dir="10800000" kx="-3284103" algn="b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6385" name="AutoShape 81"/>
              <p:cNvSpPr>
                <a:spLocks noChangeArrowheads="1"/>
              </p:cNvSpPr>
              <p:nvPr/>
            </p:nvSpPr>
            <p:spPr bwMode="gray">
              <a:xfrm rot="16200000" flipH="1">
                <a:off x="-159" y="1336"/>
                <a:ext cx="95" cy="66"/>
              </a:xfrm>
              <a:prstGeom prst="upArrow">
                <a:avLst>
                  <a:gd name="adj1" fmla="val 51676"/>
                  <a:gd name="adj2" fmla="val 10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chemeClr val="tx2">
                      <a:gamma/>
                      <a:tint val="39216"/>
                      <a:invGamma/>
                    </a:schemeClr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76200" dir="10800000" kx="-3284103" algn="b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6386" name="Oval 82"/>
              <p:cNvSpPr>
                <a:spLocks noChangeArrowheads="1"/>
              </p:cNvSpPr>
              <p:nvPr/>
            </p:nvSpPr>
            <p:spPr bwMode="gray">
              <a:xfrm rot="5400000">
                <a:off x="-69" y="1111"/>
                <a:ext cx="501" cy="520"/>
              </a:xfrm>
              <a:prstGeom prst="ellipse">
                <a:avLst/>
              </a:prstGeom>
              <a:gradFill rotWithShape="1">
                <a:gsLst>
                  <a:gs pos="0">
                    <a:srgbClr val="FFFFFF">
                      <a:gamma/>
                      <a:shade val="46275"/>
                      <a:invGamma/>
                    </a:srgbClr>
                  </a:gs>
                  <a:gs pos="50000">
                    <a:srgbClr val="FFFFFF"/>
                  </a:gs>
                  <a:gs pos="100000">
                    <a:srgbClr val="FFFFFF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57150" algn="ctr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76200" dir="10800000" kx="-3284103" algn="b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6387" name="Oval 83"/>
              <p:cNvSpPr>
                <a:spLocks noChangeArrowheads="1"/>
              </p:cNvSpPr>
              <p:nvPr/>
            </p:nvSpPr>
            <p:spPr bwMode="gray">
              <a:xfrm rot="5400000">
                <a:off x="-39" y="1140"/>
                <a:ext cx="444" cy="460"/>
              </a:xfrm>
              <a:prstGeom prst="ellipse">
                <a:avLst/>
              </a:prstGeom>
              <a:gradFill rotWithShape="1">
                <a:gsLst>
                  <a:gs pos="0">
                    <a:srgbClr val="FFFFFF">
                      <a:gamma/>
                      <a:shade val="63529"/>
                      <a:invGamma/>
                    </a:srgbClr>
                  </a:gs>
                  <a:gs pos="50000">
                    <a:srgbClr val="FFFFFF"/>
                  </a:gs>
                  <a:gs pos="100000">
                    <a:srgbClr val="FFFFFF">
                      <a:gamma/>
                      <a:shade val="63529"/>
                      <a:invGamma/>
                    </a:srgbClr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76200" dir="10800000" kx="-3284103" algn="b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6388" name="Oval 84"/>
              <p:cNvSpPr>
                <a:spLocks noChangeArrowheads="1"/>
              </p:cNvSpPr>
              <p:nvPr/>
            </p:nvSpPr>
            <p:spPr bwMode="gray">
              <a:xfrm rot="5400000">
                <a:off x="106" y="1228"/>
                <a:ext cx="152" cy="285"/>
              </a:xfrm>
              <a:prstGeom prst="ellipse">
                <a:avLst/>
              </a:prstGeom>
              <a:gradFill rotWithShape="1">
                <a:gsLst>
                  <a:gs pos="0">
                    <a:schemeClr val="hlink">
                      <a:gamma/>
                      <a:tint val="0"/>
                      <a:invGamma/>
                    </a:schemeClr>
                  </a:gs>
                  <a:gs pos="50000">
                    <a:schemeClr val="hlink"/>
                  </a:gs>
                  <a:gs pos="100000">
                    <a:schemeClr val="hlink">
                      <a:gamma/>
                      <a:tint val="0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38100" algn="ctr">
                    <a:solidFill>
                      <a:schemeClr val="bg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26389" name="Oval 85"/>
              <p:cNvSpPr>
                <a:spLocks noChangeArrowheads="1"/>
              </p:cNvSpPr>
              <p:nvPr/>
            </p:nvSpPr>
            <p:spPr bwMode="gray">
              <a:xfrm rot="5400000">
                <a:off x="106" y="1228"/>
                <a:ext cx="152" cy="285"/>
              </a:xfrm>
              <a:prstGeom prst="ellipse">
                <a:avLst/>
              </a:prstGeom>
              <a:gradFill rotWithShape="1">
                <a:gsLst>
                  <a:gs pos="0">
                    <a:srgbClr val="FFCC00">
                      <a:gamma/>
                      <a:shade val="0"/>
                      <a:invGamma/>
                    </a:srgbClr>
                  </a:gs>
                  <a:gs pos="100000">
                    <a:srgbClr val="FFCC00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38100" algn="ctr">
                    <a:solidFill>
                      <a:schemeClr val="bg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26390" name="Oval 86"/>
              <p:cNvSpPr>
                <a:spLocks noChangeArrowheads="1"/>
              </p:cNvSpPr>
              <p:nvPr/>
            </p:nvSpPr>
            <p:spPr bwMode="gray">
              <a:xfrm rot="5400000">
                <a:off x="12" y="1227"/>
                <a:ext cx="340" cy="285"/>
              </a:xfrm>
              <a:prstGeom prst="ellipse">
                <a:avLst/>
              </a:prstGeom>
              <a:gradFill rotWithShape="1">
                <a:gsLst>
                  <a:gs pos="0">
                    <a:schemeClr val="hlink">
                      <a:gamma/>
                      <a:shade val="54118"/>
                      <a:invGamma/>
                    </a:schemeClr>
                  </a:gs>
                  <a:gs pos="50000">
                    <a:schemeClr val="hlink"/>
                  </a:gs>
                  <a:gs pos="100000">
                    <a:schemeClr val="hlink">
                      <a:gamma/>
                      <a:shade val="54118"/>
                      <a:invGamma/>
                    </a:schemeClr>
                  </a:gs>
                </a:gsLst>
                <a:lin ang="189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38100" algn="ctr">
                    <a:solidFill>
                      <a:schemeClr val="bg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26391" name="Oval 87"/>
              <p:cNvSpPr>
                <a:spLocks noChangeArrowheads="1"/>
              </p:cNvSpPr>
              <p:nvPr/>
            </p:nvSpPr>
            <p:spPr bwMode="gray">
              <a:xfrm rot="5400000">
                <a:off x="12" y="1227"/>
                <a:ext cx="340" cy="285"/>
              </a:xfrm>
              <a:prstGeom prst="ellipse">
                <a:avLst/>
              </a:prstGeom>
              <a:gradFill rotWithShape="1">
                <a:gsLst>
                  <a:gs pos="0">
                    <a:srgbClr val="FFCC00"/>
                  </a:gs>
                  <a:gs pos="100000">
                    <a:srgbClr val="FFCC00">
                      <a:gamma/>
                      <a:shade val="48627"/>
                      <a:invGamma/>
                    </a:srgbClr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38100" algn="ctr">
                    <a:solidFill>
                      <a:schemeClr val="bg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226392" name="Group 88"/>
          <p:cNvGrpSpPr>
            <a:grpSpLocks/>
          </p:cNvGrpSpPr>
          <p:nvPr/>
        </p:nvGrpSpPr>
        <p:grpSpPr bwMode="auto">
          <a:xfrm>
            <a:off x="2343150" y="1295400"/>
            <a:ext cx="228600" cy="533400"/>
            <a:chOff x="240" y="624"/>
            <a:chExt cx="96" cy="288"/>
          </a:xfrm>
        </p:grpSpPr>
        <p:sp>
          <p:nvSpPr>
            <p:cNvPr id="226393" name="Rectangle 89"/>
            <p:cNvSpPr>
              <a:spLocks noChangeArrowheads="1"/>
            </p:cNvSpPr>
            <p:nvPr/>
          </p:nvSpPr>
          <p:spPr bwMode="gray">
            <a:xfrm rot="16200000" flipH="1">
              <a:off x="115" y="749"/>
              <a:ext cx="288" cy="38"/>
            </a:xfrm>
            <a:prstGeom prst="rect">
              <a:avLst/>
            </a:prstGeom>
            <a:gradFill rotWithShape="1">
              <a:gsLst>
                <a:gs pos="0">
                  <a:srgbClr val="808080"/>
                </a:gs>
                <a:gs pos="100000">
                  <a:srgbClr val="808080">
                    <a:gamma/>
                    <a:tint val="15294"/>
                    <a:invGamma/>
                  </a:srgb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76200" dir="10800000" kx="-3284103" algn="b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6394" name="Rectangle 90"/>
            <p:cNvSpPr>
              <a:spLocks noChangeArrowheads="1"/>
            </p:cNvSpPr>
            <p:nvPr/>
          </p:nvSpPr>
          <p:spPr bwMode="gray">
            <a:xfrm rot="16200000" flipH="1">
              <a:off x="163" y="738"/>
              <a:ext cx="288" cy="59"/>
            </a:xfrm>
            <a:prstGeom prst="rect">
              <a:avLst/>
            </a:prstGeom>
            <a:gradFill rotWithShape="1">
              <a:gsLst>
                <a:gs pos="0">
                  <a:srgbClr val="5F5F5F">
                    <a:gamma/>
                    <a:tint val="30196"/>
                    <a:invGamma/>
                  </a:srgbClr>
                </a:gs>
                <a:gs pos="100000">
                  <a:srgbClr val="5F5F5F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76200" dir="10800000" kx="-3284103" algn="b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26395" name="Text Box 91"/>
          <p:cNvSpPr txBox="1">
            <a:spLocks noChangeArrowheads="1"/>
          </p:cNvSpPr>
          <p:nvPr/>
        </p:nvSpPr>
        <p:spPr bwMode="auto">
          <a:xfrm>
            <a:off x="4343400" y="3463926"/>
            <a:ext cx="6019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vi-VN" altLang="en-US">
              <a:cs typeface="Arial" panose="020B0604020202020204" pitchFamily="34" charset="0"/>
            </a:endParaRPr>
          </a:p>
        </p:txBody>
      </p:sp>
      <p:grpSp>
        <p:nvGrpSpPr>
          <p:cNvPr id="226396" name="Group 92"/>
          <p:cNvGrpSpPr>
            <a:grpSpLocks/>
          </p:cNvGrpSpPr>
          <p:nvPr/>
        </p:nvGrpSpPr>
        <p:grpSpPr bwMode="auto">
          <a:xfrm>
            <a:off x="1752600" y="3082926"/>
            <a:ext cx="8591550" cy="1108075"/>
            <a:chOff x="108" y="1032"/>
            <a:chExt cx="5412" cy="698"/>
          </a:xfrm>
        </p:grpSpPr>
        <p:grpSp>
          <p:nvGrpSpPr>
            <p:cNvPr id="226397" name="Group 93"/>
            <p:cNvGrpSpPr>
              <a:grpSpLocks/>
            </p:cNvGrpSpPr>
            <p:nvPr/>
          </p:nvGrpSpPr>
          <p:grpSpPr bwMode="auto">
            <a:xfrm>
              <a:off x="432" y="1032"/>
              <a:ext cx="5088" cy="698"/>
              <a:chOff x="900" y="990"/>
              <a:chExt cx="4512" cy="500"/>
            </a:xfrm>
          </p:grpSpPr>
          <p:sp>
            <p:nvSpPr>
              <p:cNvPr id="226398" name="AutoShape 94"/>
              <p:cNvSpPr>
                <a:spLocks noChangeArrowheads="1"/>
              </p:cNvSpPr>
              <p:nvPr/>
            </p:nvSpPr>
            <p:spPr bwMode="gray">
              <a:xfrm>
                <a:off x="926" y="1034"/>
                <a:ext cx="4416" cy="381"/>
              </a:xfrm>
              <a:prstGeom prst="roundRect">
                <a:avLst>
                  <a:gd name="adj" fmla="val 10889"/>
                </a:avLst>
              </a:prstGeom>
              <a:gradFill rotWithShape="1">
                <a:gsLst>
                  <a:gs pos="0">
                    <a:srgbClr val="DDDDDD"/>
                  </a:gs>
                  <a:gs pos="50000">
                    <a:srgbClr val="DDDDDD">
                      <a:gamma/>
                      <a:tint val="36471"/>
                      <a:invGamma/>
                    </a:srgbClr>
                  </a:gs>
                  <a:gs pos="100000">
                    <a:srgbClr val="DDDDDD"/>
                  </a:gs>
                </a:gsLst>
                <a:lin ang="2700000" scaled="1"/>
              </a:gradFill>
              <a:ln w="38100">
                <a:solidFill>
                  <a:srgbClr val="FFFFFF"/>
                </a:solidFill>
                <a:round/>
                <a:headEnd/>
                <a:tailEnd/>
              </a:ln>
              <a:effectLst>
                <a:outerShdw dist="135003" dir="2928844" algn="ctr" rotWithShape="0">
                  <a:srgbClr val="000000">
                    <a:alpha val="50000"/>
                  </a:srgbClr>
                </a:outerShdw>
              </a:effectLst>
            </p:spPr>
            <p:txBody>
              <a:bodyPr wrap="none" anchor="ctr"/>
              <a:lstStyle/>
              <a:p>
                <a:pPr algn="ctr"/>
                <a:endParaRPr lang="vi-VN" altLang="en-US">
                  <a:cs typeface="Arial" panose="020B0604020202020204" pitchFamily="34" charset="0"/>
                </a:endParaRPr>
              </a:p>
            </p:txBody>
          </p:sp>
          <p:sp>
            <p:nvSpPr>
              <p:cNvPr id="226399" name="AutoShape 95"/>
              <p:cNvSpPr>
                <a:spLocks noChangeArrowheads="1"/>
              </p:cNvSpPr>
              <p:nvPr/>
            </p:nvSpPr>
            <p:spPr bwMode="gray">
              <a:xfrm>
                <a:off x="1022" y="1069"/>
                <a:ext cx="851" cy="312"/>
              </a:xfrm>
              <a:prstGeom prst="roundRect">
                <a:avLst>
                  <a:gd name="adj" fmla="val 11921"/>
                </a:avLst>
              </a:prstGeom>
              <a:gradFill rotWithShape="1">
                <a:gsLst>
                  <a:gs pos="0">
                    <a:schemeClr val="accent1"/>
                  </a:gs>
                  <a:gs pos="100000">
                    <a:schemeClr val="accent1">
                      <a:gamma/>
                      <a:shade val="69804"/>
                      <a:invGamma/>
                    </a:schemeClr>
                  </a:gs>
                </a:gsLst>
                <a:lin ang="5400000" scaled="1"/>
              </a:gradFill>
              <a:ln w="3810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6400" name="Freeform 96"/>
              <p:cNvSpPr>
                <a:spLocks/>
              </p:cNvSpPr>
              <p:nvPr/>
            </p:nvSpPr>
            <p:spPr bwMode="gray">
              <a:xfrm>
                <a:off x="1076" y="1089"/>
                <a:ext cx="424" cy="156"/>
              </a:xfrm>
              <a:custGeom>
                <a:avLst/>
                <a:gdLst>
                  <a:gd name="T0" fmla="*/ 118 w 596"/>
                  <a:gd name="T1" fmla="*/ 0 h 598"/>
                  <a:gd name="T2" fmla="*/ 0 w 596"/>
                  <a:gd name="T3" fmla="*/ 118 h 598"/>
                  <a:gd name="T4" fmla="*/ 0 w 596"/>
                  <a:gd name="T5" fmla="*/ 589 h 598"/>
                  <a:gd name="T6" fmla="*/ 161 w 596"/>
                  <a:gd name="T7" fmla="*/ 174 h 598"/>
                  <a:gd name="T8" fmla="*/ 589 w 596"/>
                  <a:gd name="T9" fmla="*/ 0 h 598"/>
                  <a:gd name="T10" fmla="*/ 118 w 596"/>
                  <a:gd name="T11" fmla="*/ 0 h 5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96" h="598">
                    <a:moveTo>
                      <a:pt x="118" y="0"/>
                    </a:moveTo>
                    <a:cubicBezTo>
                      <a:pt x="53" y="0"/>
                      <a:pt x="0" y="53"/>
                      <a:pt x="0" y="118"/>
                    </a:cubicBezTo>
                    <a:lnTo>
                      <a:pt x="0" y="589"/>
                    </a:lnTo>
                    <a:cubicBezTo>
                      <a:pt x="27" y="598"/>
                      <a:pt x="12" y="309"/>
                      <a:pt x="161" y="174"/>
                    </a:cubicBezTo>
                    <a:cubicBezTo>
                      <a:pt x="310" y="39"/>
                      <a:pt x="596" y="29"/>
                      <a:pt x="589" y="0"/>
                    </a:cubicBezTo>
                    <a:lnTo>
                      <a:pt x="118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accent1">
                      <a:gamma/>
                      <a:tint val="54510"/>
                      <a:invGamma/>
                    </a:schemeClr>
                  </a:gs>
                  <a:gs pos="50000">
                    <a:schemeClr val="accent1">
                      <a:alpha val="0"/>
                    </a:schemeClr>
                  </a:gs>
                  <a:gs pos="100000">
                    <a:schemeClr val="accent1">
                      <a:gamma/>
                      <a:tint val="54510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6401" name="Text Box 97"/>
              <p:cNvSpPr txBox="1">
                <a:spLocks noChangeArrowheads="1"/>
              </p:cNvSpPr>
              <p:nvPr/>
            </p:nvSpPr>
            <p:spPr bwMode="gray">
              <a:xfrm>
                <a:off x="1331" y="1063"/>
                <a:ext cx="216" cy="236"/>
              </a:xfrm>
              <a:prstGeom prst="rect">
                <a:avLst/>
              </a:prstGeom>
              <a:noFill/>
              <a:ln>
                <a:noFill/>
              </a:ln>
              <a:effectLst>
                <a:outerShdw dist="35921" dir="2700000" algn="ctr" rotWithShape="0">
                  <a:schemeClr val="tx1"/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/>
              <a:p>
                <a:pPr algn="ctr" eaLnBrk="0" hangingPunct="0"/>
                <a:r>
                  <a:rPr lang="en-US" altLang="en-US" sz="2800" b="1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cs typeface="Arial" panose="020B0604020202020204" pitchFamily="34" charset="0"/>
                  </a:rPr>
                  <a:t>B</a:t>
                </a:r>
              </a:p>
            </p:txBody>
          </p:sp>
          <p:sp>
            <p:nvSpPr>
              <p:cNvPr id="226402" name="Text Box 98"/>
              <p:cNvSpPr txBox="1">
                <a:spLocks noChangeArrowheads="1"/>
              </p:cNvSpPr>
              <p:nvPr/>
            </p:nvSpPr>
            <p:spPr bwMode="gray">
              <a:xfrm>
                <a:off x="1990" y="1094"/>
                <a:ext cx="3246" cy="17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eaLnBrk="0" hangingPunct="0"/>
                <a:endParaRPr lang="vi-VN" altLang="en-US" sz="2000" b="1">
                  <a:solidFill>
                    <a:schemeClr val="accent2"/>
                  </a:solidFill>
                  <a:cs typeface="Arial" panose="020B0604020202020204" pitchFamily="34" charset="0"/>
                </a:endParaRPr>
              </a:p>
            </p:txBody>
          </p:sp>
          <p:sp>
            <p:nvSpPr>
              <p:cNvPr id="226403" name="Rectangle 99"/>
              <p:cNvSpPr>
                <a:spLocks noChangeArrowheads="1"/>
              </p:cNvSpPr>
              <p:nvPr/>
            </p:nvSpPr>
            <p:spPr bwMode="auto">
              <a:xfrm>
                <a:off x="900" y="990"/>
                <a:ext cx="4512" cy="500"/>
              </a:xfrm>
              <a:prstGeom prst="rect">
                <a:avLst/>
              </a:prstGeom>
              <a:noFill/>
              <a:ln w="38100" cmpd="dbl">
                <a:solidFill>
                  <a:srgbClr val="0000FF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vi-VN" altLang="en-US">
                  <a:solidFill>
                    <a:srgbClr val="0000FF"/>
                  </a:solidFill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226404" name="Group 100"/>
            <p:cNvGrpSpPr>
              <a:grpSpLocks/>
            </p:cNvGrpSpPr>
            <p:nvPr/>
          </p:nvGrpSpPr>
          <p:grpSpPr bwMode="auto">
            <a:xfrm>
              <a:off x="108" y="1033"/>
              <a:ext cx="672" cy="673"/>
              <a:chOff x="-144" y="1056"/>
              <a:chExt cx="586" cy="625"/>
            </a:xfrm>
          </p:grpSpPr>
          <p:grpSp>
            <p:nvGrpSpPr>
              <p:cNvPr id="226405" name="Group 101"/>
              <p:cNvGrpSpPr>
                <a:grpSpLocks/>
              </p:cNvGrpSpPr>
              <p:nvPr/>
            </p:nvGrpSpPr>
            <p:grpSpPr bwMode="auto">
              <a:xfrm rot="5400000">
                <a:off x="82" y="1249"/>
                <a:ext cx="173" cy="285"/>
                <a:chOff x="1872" y="1126"/>
                <a:chExt cx="2014" cy="3012"/>
              </a:xfrm>
            </p:grpSpPr>
            <p:sp>
              <p:nvSpPr>
                <p:cNvPr id="226406" name="AutoShape 102"/>
                <p:cNvSpPr>
                  <a:spLocks noChangeArrowheads="1"/>
                </p:cNvSpPr>
                <p:nvPr/>
              </p:nvSpPr>
              <p:spPr bwMode="gray">
                <a:xfrm rot="16200000" flipH="1">
                  <a:off x="1820" y="2528"/>
                  <a:ext cx="309" cy="206"/>
                </a:xfrm>
                <a:prstGeom prst="upArrow">
                  <a:avLst>
                    <a:gd name="adj1" fmla="val 51676"/>
                    <a:gd name="adj2" fmla="val 100000"/>
                  </a:avLst>
                </a:prstGeom>
                <a:gradFill rotWithShape="1">
                  <a:gsLst>
                    <a:gs pos="0">
                      <a:schemeClr val="tx2"/>
                    </a:gs>
                    <a:gs pos="100000">
                      <a:schemeClr val="tx2">
                        <a:gamma/>
                        <a:tint val="39216"/>
                        <a:invGamma/>
                      </a:schemeClr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algn="ctr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76200" dir="10800000" kx="-3284103" algn="br" rotWithShape="0">
                          <a:schemeClr val="bg2">
                            <a:alpha val="5000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6407" name="AutoShape 103"/>
                <p:cNvSpPr>
                  <a:spLocks noChangeArrowheads="1"/>
                </p:cNvSpPr>
                <p:nvPr/>
              </p:nvSpPr>
              <p:spPr bwMode="gray">
                <a:xfrm rot="5400000" flipH="1">
                  <a:off x="3628" y="2494"/>
                  <a:ext cx="309" cy="206"/>
                </a:xfrm>
                <a:prstGeom prst="upArrow">
                  <a:avLst>
                    <a:gd name="adj1" fmla="val 51676"/>
                    <a:gd name="adj2" fmla="val 100000"/>
                  </a:avLst>
                </a:prstGeom>
                <a:gradFill rotWithShape="1">
                  <a:gsLst>
                    <a:gs pos="0">
                      <a:schemeClr val="tx2"/>
                    </a:gs>
                    <a:gs pos="100000">
                      <a:schemeClr val="tx2">
                        <a:gamma/>
                        <a:tint val="39216"/>
                        <a:invGamma/>
                      </a:schemeClr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algn="ctr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76200" dir="10800000" kx="-3284103" algn="br" rotWithShape="0">
                          <a:schemeClr val="bg2">
                            <a:alpha val="5000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6408" name="AutoShape 104"/>
                <p:cNvSpPr>
                  <a:spLocks noChangeArrowheads="1"/>
                </p:cNvSpPr>
                <p:nvPr/>
              </p:nvSpPr>
              <p:spPr bwMode="gray">
                <a:xfrm rot="10800000" flipH="1">
                  <a:off x="2725" y="3439"/>
                  <a:ext cx="308" cy="206"/>
                </a:xfrm>
                <a:prstGeom prst="upArrow">
                  <a:avLst>
                    <a:gd name="adj1" fmla="val 51676"/>
                    <a:gd name="adj2" fmla="val 100000"/>
                  </a:avLst>
                </a:prstGeom>
                <a:gradFill rotWithShape="1">
                  <a:gsLst>
                    <a:gs pos="0">
                      <a:schemeClr val="tx2"/>
                    </a:gs>
                    <a:gs pos="100000">
                      <a:schemeClr val="tx2">
                        <a:gamma/>
                        <a:tint val="39216"/>
                        <a:invGamma/>
                      </a:schemeClr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algn="ctr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76200" dir="10800000" kx="-3284103" algn="br" rotWithShape="0">
                          <a:schemeClr val="bg2">
                            <a:alpha val="5000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6409" name="Oval 105"/>
                <p:cNvSpPr>
                  <a:spLocks noChangeArrowheads="1"/>
                </p:cNvSpPr>
                <p:nvPr/>
              </p:nvSpPr>
              <p:spPr bwMode="gray">
                <a:xfrm>
                  <a:off x="2078" y="1824"/>
                  <a:ext cx="1615" cy="1615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>
                        <a:gamma/>
                        <a:shade val="46275"/>
                        <a:invGamma/>
                      </a:srgbClr>
                    </a:gs>
                    <a:gs pos="50000">
                      <a:srgbClr val="FFFFFF"/>
                    </a:gs>
                    <a:gs pos="100000">
                      <a:srgbClr val="FFFFFF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  <a:ln w="57150" algn="ctr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76200" dir="10800000" kx="-3284103" algn="br" rotWithShape="0">
                          <a:schemeClr val="bg2">
                            <a:alpha val="5000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6410" name="Oval 106"/>
                <p:cNvSpPr>
                  <a:spLocks noChangeArrowheads="1"/>
                </p:cNvSpPr>
                <p:nvPr/>
              </p:nvSpPr>
              <p:spPr bwMode="gray">
                <a:xfrm>
                  <a:off x="2170" y="1915"/>
                  <a:ext cx="1430" cy="143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>
                        <a:gamma/>
                        <a:shade val="63529"/>
                        <a:invGamma/>
                      </a:srgbClr>
                    </a:gs>
                    <a:gs pos="50000">
                      <a:srgbClr val="FFFFFF"/>
                    </a:gs>
                    <a:gs pos="100000">
                      <a:srgbClr val="FFFFFF">
                        <a:gamma/>
                        <a:shade val="63529"/>
                        <a:invGamma/>
                      </a:srgbClr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algn="ctr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76200" dir="10800000" kx="-3284103" algn="br" rotWithShape="0">
                          <a:schemeClr val="bg2">
                            <a:alpha val="5000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6411" name="Oval 107"/>
                <p:cNvSpPr>
                  <a:spLocks noChangeArrowheads="1"/>
                </p:cNvSpPr>
                <p:nvPr/>
              </p:nvSpPr>
              <p:spPr bwMode="gray">
                <a:xfrm>
                  <a:off x="2000" y="1131"/>
                  <a:ext cx="1769" cy="3003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hlink">
                        <a:gamma/>
                        <a:tint val="0"/>
                        <a:invGamma/>
                      </a:schemeClr>
                    </a:gs>
                    <a:gs pos="50000">
                      <a:schemeClr val="hlink"/>
                    </a:gs>
                    <a:gs pos="100000">
                      <a:schemeClr val="hlink">
                        <a:gamma/>
                        <a:tint val="0"/>
                        <a:invGamma/>
                      </a:schemeClr>
                    </a:gs>
                  </a:gsLst>
                  <a:lin ang="27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38100" algn="ctr">
                      <a:solidFill>
                        <a:schemeClr val="bg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109250" dir="3267739" algn="ctr" rotWithShape="0">
                          <a:srgbClr val="808080">
                            <a:alpha val="50000"/>
                          </a:srgbClr>
                        </a:outerShdw>
                      </a:effectLst>
                    </a14:hiddenEffects>
                  </a:ext>
                </a:extLst>
              </p:spPr>
              <p:txBody>
                <a:bodyPr wrap="none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226412" name="Oval 108"/>
                <p:cNvSpPr>
                  <a:spLocks noChangeArrowheads="1"/>
                </p:cNvSpPr>
                <p:nvPr/>
              </p:nvSpPr>
              <p:spPr bwMode="gray">
                <a:xfrm>
                  <a:off x="2000" y="1129"/>
                  <a:ext cx="1769" cy="3006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CC00">
                        <a:gamma/>
                        <a:shade val="0"/>
                        <a:invGamma/>
                      </a:srgbClr>
                    </a:gs>
                    <a:gs pos="100000">
                      <a:srgbClr val="FFCC00"/>
                    </a:gs>
                  </a:gsLst>
                  <a:lin ang="27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38100" algn="ctr">
                      <a:solidFill>
                        <a:schemeClr val="bg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109250" dir="3267739" algn="ctr" rotWithShape="0">
                          <a:srgbClr val="808080">
                            <a:alpha val="50000"/>
                          </a:srgbClr>
                        </a:outerShdw>
                      </a:effectLst>
                    </a14:hiddenEffects>
                  </a:ext>
                </a:extLst>
              </p:spPr>
              <p:txBody>
                <a:bodyPr wrap="none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226413" name="Oval 109"/>
                <p:cNvSpPr>
                  <a:spLocks noChangeArrowheads="1"/>
                </p:cNvSpPr>
                <p:nvPr/>
              </p:nvSpPr>
              <p:spPr bwMode="gray">
                <a:xfrm>
                  <a:off x="2337" y="1128"/>
                  <a:ext cx="1096" cy="3009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hlink">
                        <a:gamma/>
                        <a:shade val="54118"/>
                        <a:invGamma/>
                      </a:schemeClr>
                    </a:gs>
                    <a:gs pos="50000">
                      <a:schemeClr val="hlink"/>
                    </a:gs>
                    <a:gs pos="100000">
                      <a:schemeClr val="hlink">
                        <a:gamma/>
                        <a:shade val="54118"/>
                        <a:invGamma/>
                      </a:schemeClr>
                    </a:gs>
                  </a:gsLst>
                  <a:lin ang="189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38100" algn="ctr">
                      <a:solidFill>
                        <a:schemeClr val="bg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109250" dir="3267739" algn="ctr" rotWithShape="0">
                          <a:srgbClr val="808080">
                            <a:alpha val="50000"/>
                          </a:srgbClr>
                        </a:outerShdw>
                      </a:effectLst>
                    </a14:hiddenEffects>
                  </a:ext>
                </a:extLst>
              </p:spPr>
              <p:txBody>
                <a:bodyPr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226414" name="Oval 110"/>
                <p:cNvSpPr>
                  <a:spLocks noChangeArrowheads="1"/>
                </p:cNvSpPr>
                <p:nvPr/>
              </p:nvSpPr>
              <p:spPr bwMode="gray">
                <a:xfrm>
                  <a:off x="2337" y="1126"/>
                  <a:ext cx="1096" cy="3012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CC00"/>
                    </a:gs>
                    <a:gs pos="100000">
                      <a:srgbClr val="FFCC00">
                        <a:gamma/>
                        <a:shade val="48627"/>
                        <a:invGamma/>
                      </a:srgbClr>
                    </a:gs>
                  </a:gsLst>
                  <a:lin ang="27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38100" algn="ctr">
                      <a:solidFill>
                        <a:schemeClr val="bg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109250" dir="3267739" algn="ctr" rotWithShape="0">
                          <a:srgbClr val="808080">
                            <a:alpha val="50000"/>
                          </a:srgbClr>
                        </a:outerShdw>
                      </a:effectLst>
                    </a14:hiddenEffects>
                  </a:ext>
                </a:extLst>
              </p:spPr>
              <p:txBody>
                <a:bodyPr anchor="ctr">
                  <a:spAutoFit/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226415" name="AutoShape 111"/>
              <p:cNvSpPr>
                <a:spLocks noChangeArrowheads="1"/>
              </p:cNvSpPr>
              <p:nvPr/>
            </p:nvSpPr>
            <p:spPr bwMode="gray">
              <a:xfrm flipH="1">
                <a:off x="132" y="1056"/>
                <a:ext cx="99" cy="64"/>
              </a:xfrm>
              <a:prstGeom prst="upArrow">
                <a:avLst>
                  <a:gd name="adj1" fmla="val 51676"/>
                  <a:gd name="adj2" fmla="val 10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chemeClr val="tx2">
                      <a:gamma/>
                      <a:tint val="39216"/>
                      <a:invGamma/>
                    </a:schemeClr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76200" dir="10800000" kx="-3284103" algn="b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6416" name="AutoShape 112"/>
              <p:cNvSpPr>
                <a:spLocks noChangeArrowheads="1"/>
              </p:cNvSpPr>
              <p:nvPr/>
            </p:nvSpPr>
            <p:spPr bwMode="gray">
              <a:xfrm rot="10800000" flipH="1">
                <a:off x="143" y="1617"/>
                <a:ext cx="99" cy="64"/>
              </a:xfrm>
              <a:prstGeom prst="upArrow">
                <a:avLst>
                  <a:gd name="adj1" fmla="val 51676"/>
                  <a:gd name="adj2" fmla="val 10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chemeClr val="tx2">
                      <a:gamma/>
                      <a:tint val="39216"/>
                      <a:invGamma/>
                    </a:schemeClr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76200" dir="10800000" kx="-3284103" algn="b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6417" name="AutoShape 113"/>
              <p:cNvSpPr>
                <a:spLocks noChangeArrowheads="1"/>
              </p:cNvSpPr>
              <p:nvPr/>
            </p:nvSpPr>
            <p:spPr bwMode="gray">
              <a:xfrm rot="16200000" flipH="1">
                <a:off x="-159" y="1336"/>
                <a:ext cx="95" cy="66"/>
              </a:xfrm>
              <a:prstGeom prst="upArrow">
                <a:avLst>
                  <a:gd name="adj1" fmla="val 51676"/>
                  <a:gd name="adj2" fmla="val 10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chemeClr val="tx2">
                      <a:gamma/>
                      <a:tint val="39216"/>
                      <a:invGamma/>
                    </a:schemeClr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76200" dir="10800000" kx="-3284103" algn="b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6418" name="Oval 114"/>
              <p:cNvSpPr>
                <a:spLocks noChangeArrowheads="1"/>
              </p:cNvSpPr>
              <p:nvPr/>
            </p:nvSpPr>
            <p:spPr bwMode="gray">
              <a:xfrm rot="5400000">
                <a:off x="-69" y="1111"/>
                <a:ext cx="501" cy="520"/>
              </a:xfrm>
              <a:prstGeom prst="ellipse">
                <a:avLst/>
              </a:prstGeom>
              <a:gradFill rotWithShape="1">
                <a:gsLst>
                  <a:gs pos="0">
                    <a:srgbClr val="FFFFFF">
                      <a:gamma/>
                      <a:shade val="46275"/>
                      <a:invGamma/>
                    </a:srgbClr>
                  </a:gs>
                  <a:gs pos="50000">
                    <a:srgbClr val="FFFFFF"/>
                  </a:gs>
                  <a:gs pos="100000">
                    <a:srgbClr val="FFFFFF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57150" algn="ctr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76200" dir="10800000" kx="-3284103" algn="b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6419" name="Oval 115"/>
              <p:cNvSpPr>
                <a:spLocks noChangeArrowheads="1"/>
              </p:cNvSpPr>
              <p:nvPr/>
            </p:nvSpPr>
            <p:spPr bwMode="gray">
              <a:xfrm rot="5400000">
                <a:off x="-39" y="1140"/>
                <a:ext cx="444" cy="460"/>
              </a:xfrm>
              <a:prstGeom prst="ellipse">
                <a:avLst/>
              </a:prstGeom>
              <a:gradFill rotWithShape="1">
                <a:gsLst>
                  <a:gs pos="0">
                    <a:srgbClr val="FFFFFF">
                      <a:gamma/>
                      <a:shade val="63529"/>
                      <a:invGamma/>
                    </a:srgbClr>
                  </a:gs>
                  <a:gs pos="50000">
                    <a:srgbClr val="FFFFFF"/>
                  </a:gs>
                  <a:gs pos="100000">
                    <a:srgbClr val="FFFFFF">
                      <a:gamma/>
                      <a:shade val="63529"/>
                      <a:invGamma/>
                    </a:srgbClr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76200" dir="10800000" kx="-3284103" algn="b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6420" name="Oval 116"/>
              <p:cNvSpPr>
                <a:spLocks noChangeArrowheads="1"/>
              </p:cNvSpPr>
              <p:nvPr/>
            </p:nvSpPr>
            <p:spPr bwMode="gray">
              <a:xfrm rot="5400000">
                <a:off x="106" y="1228"/>
                <a:ext cx="152" cy="285"/>
              </a:xfrm>
              <a:prstGeom prst="ellipse">
                <a:avLst/>
              </a:prstGeom>
              <a:gradFill rotWithShape="1">
                <a:gsLst>
                  <a:gs pos="0">
                    <a:schemeClr val="hlink">
                      <a:gamma/>
                      <a:tint val="0"/>
                      <a:invGamma/>
                    </a:schemeClr>
                  </a:gs>
                  <a:gs pos="50000">
                    <a:schemeClr val="hlink"/>
                  </a:gs>
                  <a:gs pos="100000">
                    <a:schemeClr val="hlink">
                      <a:gamma/>
                      <a:tint val="0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38100" algn="ctr">
                    <a:solidFill>
                      <a:schemeClr val="bg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26421" name="Oval 117"/>
              <p:cNvSpPr>
                <a:spLocks noChangeArrowheads="1"/>
              </p:cNvSpPr>
              <p:nvPr/>
            </p:nvSpPr>
            <p:spPr bwMode="gray">
              <a:xfrm rot="5400000">
                <a:off x="106" y="1228"/>
                <a:ext cx="152" cy="285"/>
              </a:xfrm>
              <a:prstGeom prst="ellipse">
                <a:avLst/>
              </a:prstGeom>
              <a:gradFill rotWithShape="1">
                <a:gsLst>
                  <a:gs pos="0">
                    <a:srgbClr val="FFCC00">
                      <a:gamma/>
                      <a:shade val="0"/>
                      <a:invGamma/>
                    </a:srgbClr>
                  </a:gs>
                  <a:gs pos="100000">
                    <a:srgbClr val="FFCC00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38100" algn="ctr">
                    <a:solidFill>
                      <a:schemeClr val="bg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26422" name="Oval 118"/>
              <p:cNvSpPr>
                <a:spLocks noChangeArrowheads="1"/>
              </p:cNvSpPr>
              <p:nvPr/>
            </p:nvSpPr>
            <p:spPr bwMode="gray">
              <a:xfrm rot="5400000">
                <a:off x="12" y="1227"/>
                <a:ext cx="340" cy="285"/>
              </a:xfrm>
              <a:prstGeom prst="ellipse">
                <a:avLst/>
              </a:prstGeom>
              <a:gradFill rotWithShape="1">
                <a:gsLst>
                  <a:gs pos="0">
                    <a:schemeClr val="hlink">
                      <a:gamma/>
                      <a:shade val="54118"/>
                      <a:invGamma/>
                    </a:schemeClr>
                  </a:gs>
                  <a:gs pos="50000">
                    <a:schemeClr val="hlink"/>
                  </a:gs>
                  <a:gs pos="100000">
                    <a:schemeClr val="hlink">
                      <a:gamma/>
                      <a:shade val="54118"/>
                      <a:invGamma/>
                    </a:schemeClr>
                  </a:gs>
                </a:gsLst>
                <a:lin ang="189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38100" algn="ctr">
                    <a:solidFill>
                      <a:schemeClr val="bg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26423" name="Oval 119"/>
              <p:cNvSpPr>
                <a:spLocks noChangeArrowheads="1"/>
              </p:cNvSpPr>
              <p:nvPr/>
            </p:nvSpPr>
            <p:spPr bwMode="gray">
              <a:xfrm rot="5400000">
                <a:off x="12" y="1227"/>
                <a:ext cx="340" cy="285"/>
              </a:xfrm>
              <a:prstGeom prst="ellipse">
                <a:avLst/>
              </a:prstGeom>
              <a:gradFill rotWithShape="1">
                <a:gsLst>
                  <a:gs pos="0">
                    <a:srgbClr val="FFCC00"/>
                  </a:gs>
                  <a:gs pos="100000">
                    <a:srgbClr val="FFCC00">
                      <a:gamma/>
                      <a:shade val="48627"/>
                      <a:invGamma/>
                    </a:srgbClr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38100" algn="ctr">
                    <a:solidFill>
                      <a:schemeClr val="bg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226424" name="Group 120"/>
          <p:cNvGrpSpPr>
            <a:grpSpLocks/>
          </p:cNvGrpSpPr>
          <p:nvPr/>
        </p:nvGrpSpPr>
        <p:grpSpPr bwMode="auto">
          <a:xfrm>
            <a:off x="2381250" y="3940175"/>
            <a:ext cx="228600" cy="533400"/>
            <a:chOff x="240" y="624"/>
            <a:chExt cx="96" cy="288"/>
          </a:xfrm>
        </p:grpSpPr>
        <p:sp>
          <p:nvSpPr>
            <p:cNvPr id="226425" name="Rectangle 121"/>
            <p:cNvSpPr>
              <a:spLocks noChangeArrowheads="1"/>
            </p:cNvSpPr>
            <p:nvPr/>
          </p:nvSpPr>
          <p:spPr bwMode="gray">
            <a:xfrm rot="16200000" flipH="1">
              <a:off x="115" y="749"/>
              <a:ext cx="288" cy="38"/>
            </a:xfrm>
            <a:prstGeom prst="rect">
              <a:avLst/>
            </a:prstGeom>
            <a:gradFill rotWithShape="1">
              <a:gsLst>
                <a:gs pos="0">
                  <a:srgbClr val="808080"/>
                </a:gs>
                <a:gs pos="100000">
                  <a:srgbClr val="808080">
                    <a:gamma/>
                    <a:tint val="15294"/>
                    <a:invGamma/>
                  </a:srgb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76200" dir="10800000" kx="-3284103" algn="b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6426" name="Rectangle 122"/>
            <p:cNvSpPr>
              <a:spLocks noChangeArrowheads="1"/>
            </p:cNvSpPr>
            <p:nvPr/>
          </p:nvSpPr>
          <p:spPr bwMode="gray">
            <a:xfrm rot="16200000" flipH="1">
              <a:off x="163" y="738"/>
              <a:ext cx="288" cy="59"/>
            </a:xfrm>
            <a:prstGeom prst="rect">
              <a:avLst/>
            </a:prstGeom>
            <a:gradFill rotWithShape="1">
              <a:gsLst>
                <a:gs pos="0">
                  <a:srgbClr val="5F5F5F">
                    <a:gamma/>
                    <a:tint val="30196"/>
                    <a:invGamma/>
                  </a:srgbClr>
                </a:gs>
                <a:gs pos="100000">
                  <a:srgbClr val="5F5F5F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76200" dir="10800000" kx="-3284103" algn="b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26427" name="Group 123"/>
          <p:cNvGrpSpPr>
            <a:grpSpLocks/>
          </p:cNvGrpSpPr>
          <p:nvPr/>
        </p:nvGrpSpPr>
        <p:grpSpPr bwMode="auto">
          <a:xfrm>
            <a:off x="2381250" y="2854325"/>
            <a:ext cx="228600" cy="533400"/>
            <a:chOff x="240" y="624"/>
            <a:chExt cx="96" cy="288"/>
          </a:xfrm>
        </p:grpSpPr>
        <p:sp>
          <p:nvSpPr>
            <p:cNvPr id="226428" name="Rectangle 124"/>
            <p:cNvSpPr>
              <a:spLocks noChangeArrowheads="1"/>
            </p:cNvSpPr>
            <p:nvPr/>
          </p:nvSpPr>
          <p:spPr bwMode="gray">
            <a:xfrm rot="16200000" flipH="1">
              <a:off x="115" y="749"/>
              <a:ext cx="288" cy="38"/>
            </a:xfrm>
            <a:prstGeom prst="rect">
              <a:avLst/>
            </a:prstGeom>
            <a:gradFill rotWithShape="1">
              <a:gsLst>
                <a:gs pos="0">
                  <a:srgbClr val="808080"/>
                </a:gs>
                <a:gs pos="100000">
                  <a:srgbClr val="808080">
                    <a:gamma/>
                    <a:tint val="15294"/>
                    <a:invGamma/>
                  </a:srgb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76200" dir="10800000" kx="-3284103" algn="b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6429" name="Rectangle 125"/>
            <p:cNvSpPr>
              <a:spLocks noChangeArrowheads="1"/>
            </p:cNvSpPr>
            <p:nvPr/>
          </p:nvSpPr>
          <p:spPr bwMode="gray">
            <a:xfrm rot="16200000" flipH="1">
              <a:off x="163" y="738"/>
              <a:ext cx="288" cy="59"/>
            </a:xfrm>
            <a:prstGeom prst="rect">
              <a:avLst/>
            </a:prstGeom>
            <a:gradFill rotWithShape="1">
              <a:gsLst>
                <a:gs pos="0">
                  <a:srgbClr val="5F5F5F">
                    <a:gamma/>
                    <a:tint val="30196"/>
                    <a:invGamma/>
                  </a:srgbClr>
                </a:gs>
                <a:gs pos="100000">
                  <a:srgbClr val="5F5F5F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76200" dir="10800000" kx="-3284103" algn="b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26430" name="Text Box 126"/>
          <p:cNvSpPr txBox="1">
            <a:spLocks noChangeArrowheads="1"/>
          </p:cNvSpPr>
          <p:nvPr/>
        </p:nvSpPr>
        <p:spPr bwMode="auto">
          <a:xfrm>
            <a:off x="2662238" y="872103"/>
            <a:ext cx="80772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0066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800" b="1">
                <a:solidFill>
                  <a:srgbClr val="0000CC"/>
                </a:solidFill>
                <a:latin typeface="VNI-Helve" pitchFamily="2" charset="0"/>
              </a:rPr>
              <a:t>b) Ư</a:t>
            </a:r>
            <a:r>
              <a:rPr lang="en-US" altLang="en-US" sz="2800" b="1" smtClean="0">
                <a:solidFill>
                  <a:srgbClr val="0000CC"/>
                </a:solidFill>
                <a:latin typeface="VNI-Helve" pitchFamily="2" charset="0"/>
              </a:rPr>
              <a:t>CLN </a:t>
            </a:r>
            <a:r>
              <a:rPr lang="en-US" altLang="en-US" sz="2800" b="1">
                <a:solidFill>
                  <a:srgbClr val="0000CC"/>
                </a:solidFill>
                <a:latin typeface="VNI-Helve" pitchFamily="2" charset="0"/>
              </a:rPr>
              <a:t>(30, 60, 180) </a:t>
            </a:r>
            <a:r>
              <a:rPr lang="en-US" altLang="en-US" sz="2800" b="1" smtClean="0">
                <a:solidFill>
                  <a:srgbClr val="0000CC"/>
                </a:solidFill>
                <a:latin typeface="VNI-Helve" pitchFamily="2" charset="0"/>
              </a:rPr>
              <a:t>là:</a:t>
            </a:r>
            <a:endParaRPr lang="en-US" altLang="en-US" sz="2800" b="1">
              <a:solidFill>
                <a:srgbClr val="0000CC"/>
              </a:solidFill>
              <a:latin typeface="VNI-Helve" pitchFamily="2" charset="0"/>
            </a:endParaRPr>
          </a:p>
        </p:txBody>
      </p:sp>
      <p:sp>
        <p:nvSpPr>
          <p:cNvPr id="226431" name="Text Box 127"/>
          <p:cNvSpPr txBox="1">
            <a:spLocks noChangeArrowheads="1"/>
          </p:cNvSpPr>
          <p:nvPr/>
        </p:nvSpPr>
        <p:spPr bwMode="auto">
          <a:xfrm>
            <a:off x="4038600" y="2066926"/>
            <a:ext cx="1295400" cy="568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lnSpc>
                <a:spcPct val="120000"/>
              </a:lnSpc>
              <a:spcBef>
                <a:spcPct val="50000"/>
              </a:spcBef>
            </a:pPr>
            <a:r>
              <a:rPr lang="en-US" altLang="en-US" sz="2600" b="1">
                <a:effectLst>
                  <a:outerShdw blurRad="38100" dist="38100" dir="2700000" algn="tl">
                    <a:srgbClr val="C0C0C0"/>
                  </a:outerShdw>
                </a:effectLst>
                <a:latin typeface="VNI-Helve" pitchFamily="2" charset="0"/>
              </a:rPr>
              <a:t>  </a:t>
            </a:r>
            <a:r>
              <a:rPr lang="en-US" altLang="en-US" sz="2600" b="1">
                <a:latin typeface="VNI-Helve" pitchFamily="2" charset="0"/>
              </a:rPr>
              <a:t>15</a:t>
            </a:r>
          </a:p>
        </p:txBody>
      </p:sp>
      <p:sp>
        <p:nvSpPr>
          <p:cNvPr id="226433" name="Text Box 129"/>
          <p:cNvSpPr txBox="1">
            <a:spLocks noChangeArrowheads="1"/>
          </p:cNvSpPr>
          <p:nvPr/>
        </p:nvSpPr>
        <p:spPr bwMode="auto">
          <a:xfrm>
            <a:off x="4267200" y="3397250"/>
            <a:ext cx="1066800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altLang="en-US" sz="2600" b="1">
                <a:latin typeface="VNI-Helve" pitchFamily="2" charset="0"/>
              </a:rPr>
              <a:t>30</a:t>
            </a:r>
          </a:p>
        </p:txBody>
      </p:sp>
      <p:sp>
        <p:nvSpPr>
          <p:cNvPr id="226435" name="Text Box 131"/>
          <p:cNvSpPr txBox="1">
            <a:spLocks noChangeArrowheads="1"/>
          </p:cNvSpPr>
          <p:nvPr/>
        </p:nvSpPr>
        <p:spPr bwMode="auto">
          <a:xfrm>
            <a:off x="4267200" y="4540251"/>
            <a:ext cx="1295400" cy="568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lnSpc>
                <a:spcPct val="120000"/>
              </a:lnSpc>
              <a:spcBef>
                <a:spcPct val="50000"/>
              </a:spcBef>
            </a:pPr>
            <a:r>
              <a:rPr lang="en-US" altLang="en-US" sz="2600" b="1">
                <a:latin typeface="VNI-Helve" pitchFamily="2" charset="0"/>
              </a:rPr>
              <a:t>60</a:t>
            </a:r>
          </a:p>
        </p:txBody>
      </p:sp>
      <p:sp>
        <p:nvSpPr>
          <p:cNvPr id="226436" name="Text Box 132"/>
          <p:cNvSpPr txBox="1">
            <a:spLocks noChangeArrowheads="1"/>
          </p:cNvSpPr>
          <p:nvPr/>
        </p:nvSpPr>
        <p:spPr bwMode="auto">
          <a:xfrm>
            <a:off x="4267200" y="5835650"/>
            <a:ext cx="1143000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altLang="en-US" sz="2600" b="1">
                <a:latin typeface="VNI-Helve" pitchFamily="2" charset="0"/>
              </a:rPr>
              <a:t>180</a:t>
            </a:r>
          </a:p>
        </p:txBody>
      </p:sp>
      <p:sp>
        <p:nvSpPr>
          <p:cNvPr id="226440" name="AutoShape 136"/>
          <p:cNvSpPr>
            <a:spLocks noChangeArrowheads="1"/>
          </p:cNvSpPr>
          <p:nvPr/>
        </p:nvSpPr>
        <p:spPr bwMode="auto">
          <a:xfrm>
            <a:off x="8763000" y="3200400"/>
            <a:ext cx="1371600" cy="762000"/>
          </a:xfrm>
          <a:prstGeom prst="horizontalScroll">
            <a:avLst>
              <a:gd name="adj" fmla="val 12500"/>
            </a:avLst>
          </a:prstGeom>
          <a:solidFill>
            <a:srgbClr val="FFFF00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24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ĐÚNG</a:t>
            </a:r>
            <a:endParaRPr lang="vi-VN" altLang="en-US" sz="2400" b="1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6441" name="AutoShape 137"/>
          <p:cNvSpPr>
            <a:spLocks noChangeArrowheads="1"/>
          </p:cNvSpPr>
          <p:nvPr/>
        </p:nvSpPr>
        <p:spPr bwMode="auto">
          <a:xfrm>
            <a:off x="8763000" y="5638800"/>
            <a:ext cx="1371600" cy="762000"/>
          </a:xfrm>
          <a:prstGeom prst="horizontalScroll">
            <a:avLst>
              <a:gd name="adj" fmla="val 12500"/>
            </a:avLst>
          </a:prstGeom>
          <a:solidFill>
            <a:srgbClr val="FFFF00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2400" b="1">
                <a:solidFill>
                  <a:srgbClr val="0000FF"/>
                </a:solidFill>
                <a:latin typeface="VNI-Helve" pitchFamily="2" charset="0"/>
              </a:rPr>
              <a:t>SAI</a:t>
            </a:r>
            <a:endParaRPr lang="vi-VN" altLang="en-US" sz="2400" b="1">
              <a:solidFill>
                <a:srgbClr val="0000FF"/>
              </a:solidFill>
              <a:latin typeface="VNI-Helve" pitchFamily="2" charset="0"/>
            </a:endParaRPr>
          </a:p>
        </p:txBody>
      </p:sp>
      <p:sp>
        <p:nvSpPr>
          <p:cNvPr id="226442" name="AutoShape 138"/>
          <p:cNvSpPr>
            <a:spLocks noChangeArrowheads="1"/>
          </p:cNvSpPr>
          <p:nvPr/>
        </p:nvSpPr>
        <p:spPr bwMode="auto">
          <a:xfrm>
            <a:off x="8763000" y="1981200"/>
            <a:ext cx="1371600" cy="762000"/>
          </a:xfrm>
          <a:prstGeom prst="horizontalScroll">
            <a:avLst>
              <a:gd name="adj" fmla="val 12500"/>
            </a:avLst>
          </a:prstGeom>
          <a:solidFill>
            <a:srgbClr val="FFFF00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2400" b="1">
                <a:solidFill>
                  <a:srgbClr val="0000FF"/>
                </a:solidFill>
                <a:latin typeface="VNI-Helve" pitchFamily="2" charset="0"/>
              </a:rPr>
              <a:t>SAI</a:t>
            </a:r>
            <a:endParaRPr lang="vi-VN" altLang="en-US" sz="2400" b="1">
              <a:solidFill>
                <a:srgbClr val="0000FF"/>
              </a:solidFill>
              <a:latin typeface="VNI-Helve" pitchFamily="2" charset="0"/>
            </a:endParaRPr>
          </a:p>
        </p:txBody>
      </p:sp>
      <p:sp>
        <p:nvSpPr>
          <p:cNvPr id="226443" name="AutoShape 139"/>
          <p:cNvSpPr>
            <a:spLocks noChangeArrowheads="1"/>
          </p:cNvSpPr>
          <p:nvPr/>
        </p:nvSpPr>
        <p:spPr bwMode="auto">
          <a:xfrm>
            <a:off x="8763000" y="4419600"/>
            <a:ext cx="1371600" cy="762000"/>
          </a:xfrm>
          <a:prstGeom prst="horizontalScroll">
            <a:avLst>
              <a:gd name="adj" fmla="val 12500"/>
            </a:avLst>
          </a:prstGeom>
          <a:solidFill>
            <a:srgbClr val="FFFF00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2400" b="1">
                <a:solidFill>
                  <a:srgbClr val="0000FF"/>
                </a:solidFill>
                <a:latin typeface="VNI-Helve" pitchFamily="2" charset="0"/>
              </a:rPr>
              <a:t>SAI</a:t>
            </a:r>
            <a:endParaRPr lang="vi-VN" altLang="en-US" sz="2400" b="1">
              <a:solidFill>
                <a:srgbClr val="0000FF"/>
              </a:solidFill>
              <a:latin typeface="VNI-Helve" pitchFamily="2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086657" y="77572"/>
            <a:ext cx="4443845" cy="6093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0" hangingPunct="0">
              <a:lnSpc>
                <a:spcPct val="120000"/>
              </a:lnSpc>
              <a:spcBef>
                <a:spcPct val="50000"/>
              </a:spcBef>
            </a:pPr>
            <a:r>
              <a:rPr lang="en-US" altLang="en-US" sz="2800" b="1" u="sng">
                <a:solidFill>
                  <a:srgbClr val="66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NI-Helve" pitchFamily="2" charset="0"/>
              </a:rPr>
              <a:t>Câu 1:</a:t>
            </a:r>
            <a:r>
              <a:rPr lang="en-US" altLang="en-US" sz="2800" b="1">
                <a:solidFill>
                  <a:srgbClr val="66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NI-Helve" pitchFamily="2" charset="0"/>
              </a:rPr>
              <a:t> Chọn đáp án đúng</a:t>
            </a:r>
          </a:p>
        </p:txBody>
      </p:sp>
    </p:spTree>
    <p:extLst>
      <p:ext uri="{BB962C8B-B14F-4D97-AF65-F5344CB8AC3E}">
        <p14:creationId xmlns:p14="http://schemas.microsoft.com/office/powerpoint/2010/main" val="3037612598"/>
      </p:ext>
    </p:extLst>
  </p:cSld>
  <p:clrMapOvr>
    <a:masterClrMapping/>
  </p:clrMapOvr>
  <p:transition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2264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40" presetClass="entr" presetSubtype="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9"/>
                                    </p:cond>
                                  </p:end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33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2633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2633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2633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7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4"/>
                                    </p:cond>
                                  </p:end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3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6" dur="500"/>
                                        <p:tgtEl>
                                          <p:spTgt spid="2263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7" dur="500"/>
                                        <p:tgtEl>
                                          <p:spTgt spid="2263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500"/>
                                        <p:tgtEl>
                                          <p:spTgt spid="2263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2263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3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3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263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263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4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500"/>
                                        <p:tgtEl>
                                          <p:spTgt spid="2264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31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3" dur="500"/>
                                        <p:tgtEl>
                                          <p:spTgt spid="2263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4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6" dur="500"/>
                                        <p:tgtEl>
                                          <p:spTgt spid="2264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8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0" dur="500"/>
                                        <p:tgtEl>
                                          <p:spTgt spid="2263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3" dur="500"/>
                                        <p:tgtEl>
                                          <p:spTgt spid="2263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45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7" dur="500"/>
                                        <p:tgtEl>
                                          <p:spTgt spid="2263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4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4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2264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5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4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2264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5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2264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6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4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2264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64" restart="whenNotActive" fill="hold" evtFilter="cancelBubble" nodeType="interactiveSeq">
                <p:stCondLst>
                  <p:cond evt="onClick" delay="0">
                    <p:tgtEl>
                      <p:spTgt spid="2263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5" fill="hold" nodeType="clickPar">
                      <p:stCondLst>
                        <p:cond delay="0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9" dur="1000"/>
                                        <p:tgtEl>
                                          <p:spTgt spid="2264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6336"/>
                  </p:tgtEl>
                </p:cond>
              </p:nextCondLst>
            </p:seq>
            <p:seq concurrent="1" nextAc="seek">
              <p:cTn id="70" restart="whenNotActive" fill="hold" evtFilter="cancelBubble" nodeType="interactiveSeq">
                <p:stCondLst>
                  <p:cond evt="onClick" delay="0">
                    <p:tgtEl>
                      <p:spTgt spid="22639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1" fill="hold" nodeType="clickPar">
                      <p:stCondLst>
                        <p:cond delay="0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5" dur="1000"/>
                                        <p:tgtEl>
                                          <p:spTgt spid="2264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6396"/>
                  </p:tgtEl>
                </p:cond>
              </p:nextCondLst>
            </p:seq>
            <p:seq concurrent="1" nextAc="seek">
              <p:cTn id="76" restart="whenNotActive" fill="hold" evtFilter="cancelBubble" nodeType="interactiveSeq">
                <p:stCondLst>
                  <p:cond evt="onClick" delay="0">
                    <p:tgtEl>
                      <p:spTgt spid="22636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7" fill="hold" nodeType="clickPar">
                      <p:stCondLst>
                        <p:cond delay="0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1" dur="1000"/>
                                        <p:tgtEl>
                                          <p:spTgt spid="2264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6364"/>
                  </p:tgtEl>
                </p:cond>
              </p:nextCondLst>
            </p:seq>
            <p:seq concurrent="1" nextAc="seek">
              <p:cTn id="82" restart="whenNotActive" fill="hold" evtFilter="cancelBubble" nodeType="interactiveSeq">
                <p:stCondLst>
                  <p:cond evt="onClick" delay="0">
                    <p:tgtEl>
                      <p:spTgt spid="22630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3" fill="hold" nodeType="clickPar">
                      <p:stCondLst>
                        <p:cond delay="0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7" dur="1000"/>
                                        <p:tgtEl>
                                          <p:spTgt spid="2264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6309"/>
                  </p:tgtEl>
                </p:cond>
              </p:nextCondLst>
            </p:seq>
          </p:childTnLst>
        </p:cTn>
      </p:par>
    </p:tnLst>
    <p:bldLst>
      <p:bldP spid="226335" grpId="0" build="allAtOnce" animBg="1"/>
      <p:bldP spid="226430" grpId="0"/>
      <p:bldP spid="226431" grpId="0"/>
      <p:bldP spid="226435" grpId="0"/>
      <p:bldP spid="226440" grpId="0" animBg="1"/>
      <p:bldP spid="226441" grpId="0" animBg="1"/>
      <p:bldP spid="226442" grpId="0" animBg="1"/>
      <p:bldP spid="226443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7330" name="Group 2"/>
          <p:cNvGrpSpPr>
            <a:grpSpLocks/>
          </p:cNvGrpSpPr>
          <p:nvPr/>
        </p:nvGrpSpPr>
        <p:grpSpPr bwMode="auto">
          <a:xfrm>
            <a:off x="-457200" y="5064125"/>
            <a:ext cx="228600" cy="685800"/>
            <a:chOff x="240" y="624"/>
            <a:chExt cx="96" cy="288"/>
          </a:xfrm>
        </p:grpSpPr>
        <p:sp>
          <p:nvSpPr>
            <p:cNvPr id="227331" name="Rectangle 3"/>
            <p:cNvSpPr>
              <a:spLocks noChangeArrowheads="1"/>
            </p:cNvSpPr>
            <p:nvPr/>
          </p:nvSpPr>
          <p:spPr bwMode="gray">
            <a:xfrm rot="16200000" flipH="1">
              <a:off x="115" y="749"/>
              <a:ext cx="288" cy="38"/>
            </a:xfrm>
            <a:prstGeom prst="rect">
              <a:avLst/>
            </a:prstGeom>
            <a:gradFill rotWithShape="1">
              <a:gsLst>
                <a:gs pos="0">
                  <a:srgbClr val="808080"/>
                </a:gs>
                <a:gs pos="100000">
                  <a:srgbClr val="808080">
                    <a:gamma/>
                    <a:tint val="15294"/>
                    <a:invGamma/>
                  </a:srgb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76200" dir="10800000" kx="-3284103" algn="b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7332" name="Rectangle 4"/>
            <p:cNvSpPr>
              <a:spLocks noChangeArrowheads="1"/>
            </p:cNvSpPr>
            <p:nvPr/>
          </p:nvSpPr>
          <p:spPr bwMode="gray">
            <a:xfrm rot="16200000" flipH="1">
              <a:off x="163" y="738"/>
              <a:ext cx="288" cy="59"/>
            </a:xfrm>
            <a:prstGeom prst="rect">
              <a:avLst/>
            </a:prstGeom>
            <a:gradFill rotWithShape="1">
              <a:gsLst>
                <a:gs pos="0">
                  <a:srgbClr val="5F5F5F">
                    <a:gamma/>
                    <a:tint val="30196"/>
                    <a:invGamma/>
                  </a:srgbClr>
                </a:gs>
                <a:gs pos="100000">
                  <a:srgbClr val="5F5F5F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76200" dir="10800000" kx="-3284103" algn="b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27333" name="Group 5"/>
          <p:cNvGrpSpPr>
            <a:grpSpLocks/>
          </p:cNvGrpSpPr>
          <p:nvPr/>
        </p:nvGrpSpPr>
        <p:grpSpPr bwMode="auto">
          <a:xfrm>
            <a:off x="1600200" y="5445126"/>
            <a:ext cx="8915400" cy="1184275"/>
            <a:chOff x="96" y="3312"/>
            <a:chExt cx="5412" cy="746"/>
          </a:xfrm>
        </p:grpSpPr>
        <p:sp>
          <p:nvSpPr>
            <p:cNvPr id="227334" name="AutoShape 6"/>
            <p:cNvSpPr>
              <a:spLocks noChangeArrowheads="1"/>
            </p:cNvSpPr>
            <p:nvPr/>
          </p:nvSpPr>
          <p:spPr bwMode="gray">
            <a:xfrm>
              <a:off x="449" y="3422"/>
              <a:ext cx="4980" cy="532"/>
            </a:xfrm>
            <a:prstGeom prst="roundRect">
              <a:avLst>
                <a:gd name="adj" fmla="val 10889"/>
              </a:avLst>
            </a:prstGeom>
            <a:gradFill rotWithShape="1">
              <a:gsLst>
                <a:gs pos="0">
                  <a:srgbClr val="DDDDDD"/>
                </a:gs>
                <a:gs pos="50000">
                  <a:srgbClr val="DDDDDD">
                    <a:gamma/>
                    <a:tint val="36471"/>
                    <a:invGamma/>
                  </a:srgbClr>
                </a:gs>
                <a:gs pos="100000">
                  <a:srgbClr val="DDDDDD"/>
                </a:gs>
              </a:gsLst>
              <a:lin ang="2700000" scaled="1"/>
            </a:gradFill>
            <a:ln w="38100">
              <a:solidFill>
                <a:srgbClr val="FFFFFF"/>
              </a:solidFill>
              <a:round/>
              <a:headEnd/>
              <a:tailEnd/>
            </a:ln>
            <a:effectLst>
              <a:outerShdw dist="135003" dir="2928844" algn="ctr" rotWithShape="0">
                <a:srgbClr val="000000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 algn="ctr"/>
              <a:endParaRPr lang="vi-VN" altLang="en-US">
                <a:cs typeface="Arial" panose="020B0604020202020204" pitchFamily="34" charset="0"/>
              </a:endParaRPr>
            </a:p>
          </p:txBody>
        </p:sp>
        <p:sp>
          <p:nvSpPr>
            <p:cNvPr id="227335" name="AutoShape 7"/>
            <p:cNvSpPr>
              <a:spLocks noChangeArrowheads="1"/>
            </p:cNvSpPr>
            <p:nvPr/>
          </p:nvSpPr>
          <p:spPr bwMode="gray">
            <a:xfrm>
              <a:off x="558" y="3471"/>
              <a:ext cx="959" cy="435"/>
            </a:xfrm>
            <a:prstGeom prst="roundRect">
              <a:avLst>
                <a:gd name="adj" fmla="val 11921"/>
              </a:avLst>
            </a:prstGeom>
            <a:gradFill rotWithShape="1">
              <a:gsLst>
                <a:gs pos="0">
                  <a:schemeClr val="accent1"/>
                </a:gs>
                <a:gs pos="100000">
                  <a:schemeClr val="accent1">
                    <a:gamma/>
                    <a:shade val="69804"/>
                    <a:invGamma/>
                  </a:schemeClr>
                </a:gs>
              </a:gsLst>
              <a:lin ang="5400000" scaled="1"/>
            </a:gradFill>
            <a:ln w="3810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7336" name="Freeform 8"/>
            <p:cNvSpPr>
              <a:spLocks/>
            </p:cNvSpPr>
            <p:nvPr/>
          </p:nvSpPr>
          <p:spPr bwMode="gray">
            <a:xfrm>
              <a:off x="618" y="3499"/>
              <a:ext cx="479" cy="218"/>
            </a:xfrm>
            <a:custGeom>
              <a:avLst/>
              <a:gdLst>
                <a:gd name="T0" fmla="*/ 118 w 596"/>
                <a:gd name="T1" fmla="*/ 0 h 598"/>
                <a:gd name="T2" fmla="*/ 0 w 596"/>
                <a:gd name="T3" fmla="*/ 118 h 598"/>
                <a:gd name="T4" fmla="*/ 0 w 596"/>
                <a:gd name="T5" fmla="*/ 589 h 598"/>
                <a:gd name="T6" fmla="*/ 161 w 596"/>
                <a:gd name="T7" fmla="*/ 174 h 598"/>
                <a:gd name="T8" fmla="*/ 589 w 596"/>
                <a:gd name="T9" fmla="*/ 0 h 598"/>
                <a:gd name="T10" fmla="*/ 118 w 596"/>
                <a:gd name="T11" fmla="*/ 0 h 5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96" h="598">
                  <a:moveTo>
                    <a:pt x="118" y="0"/>
                  </a:moveTo>
                  <a:cubicBezTo>
                    <a:pt x="53" y="0"/>
                    <a:pt x="0" y="53"/>
                    <a:pt x="0" y="118"/>
                  </a:cubicBezTo>
                  <a:lnTo>
                    <a:pt x="0" y="589"/>
                  </a:lnTo>
                  <a:cubicBezTo>
                    <a:pt x="27" y="598"/>
                    <a:pt x="12" y="309"/>
                    <a:pt x="161" y="174"/>
                  </a:cubicBezTo>
                  <a:cubicBezTo>
                    <a:pt x="310" y="39"/>
                    <a:pt x="596" y="29"/>
                    <a:pt x="589" y="0"/>
                  </a:cubicBezTo>
                  <a:lnTo>
                    <a:pt x="118" y="0"/>
                  </a:lnTo>
                  <a:close/>
                </a:path>
              </a:pathLst>
            </a:custGeom>
            <a:gradFill rotWithShape="1">
              <a:gsLst>
                <a:gs pos="0">
                  <a:schemeClr val="accent1">
                    <a:gamma/>
                    <a:tint val="54510"/>
                    <a:invGamma/>
                  </a:schemeClr>
                </a:gs>
                <a:gs pos="50000">
                  <a:schemeClr val="accent1">
                    <a:alpha val="0"/>
                  </a:schemeClr>
                </a:gs>
                <a:gs pos="100000">
                  <a:schemeClr val="accent1">
                    <a:gamma/>
                    <a:tint val="54510"/>
                    <a:invGamma/>
                  </a:schemeClr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7337" name="Text Box 9"/>
            <p:cNvSpPr txBox="1">
              <a:spLocks noChangeArrowheads="1"/>
            </p:cNvSpPr>
            <p:nvPr/>
          </p:nvSpPr>
          <p:spPr bwMode="gray">
            <a:xfrm>
              <a:off x="902" y="3463"/>
              <a:ext cx="249" cy="330"/>
            </a:xfrm>
            <a:prstGeom prst="rect">
              <a:avLst/>
            </a:prstGeom>
            <a:noFill/>
            <a:ln>
              <a:noFill/>
            </a:ln>
            <a:effectLst>
              <a:outerShdw dist="35921" dir="2700000" algn="ctr" rotWithShape="0">
                <a:schemeClr val="tx1"/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altLang="en-US" sz="2800" b="1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cs typeface="Arial" panose="020B0604020202020204" pitchFamily="34" charset="0"/>
                </a:rPr>
                <a:t>D</a:t>
              </a:r>
            </a:p>
          </p:txBody>
        </p:sp>
        <p:sp>
          <p:nvSpPr>
            <p:cNvPr id="227338" name="Text Box 10"/>
            <p:cNvSpPr txBox="1">
              <a:spLocks noChangeArrowheads="1"/>
            </p:cNvSpPr>
            <p:nvPr/>
          </p:nvSpPr>
          <p:spPr bwMode="gray">
            <a:xfrm>
              <a:off x="1649" y="3506"/>
              <a:ext cx="3661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eaLnBrk="0" hangingPunct="0"/>
              <a:endParaRPr lang="vi-VN" altLang="en-US" sz="2000" b="1">
                <a:solidFill>
                  <a:schemeClr val="accent2"/>
                </a:solidFill>
                <a:cs typeface="Arial" panose="020B0604020202020204" pitchFamily="34" charset="0"/>
              </a:endParaRPr>
            </a:p>
          </p:txBody>
        </p:sp>
        <p:sp>
          <p:nvSpPr>
            <p:cNvPr id="227339" name="Rectangle 11"/>
            <p:cNvSpPr>
              <a:spLocks noChangeArrowheads="1"/>
            </p:cNvSpPr>
            <p:nvPr/>
          </p:nvSpPr>
          <p:spPr bwMode="auto">
            <a:xfrm>
              <a:off x="420" y="3361"/>
              <a:ext cx="5088" cy="697"/>
            </a:xfrm>
            <a:prstGeom prst="rect">
              <a:avLst/>
            </a:prstGeom>
            <a:noFill/>
            <a:ln w="38100" cmpd="dbl">
              <a:solidFill>
                <a:srgbClr val="0000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vi-VN" altLang="en-US">
                <a:solidFill>
                  <a:srgbClr val="0000FF"/>
                </a:solidFill>
                <a:cs typeface="Arial" panose="020B0604020202020204" pitchFamily="34" charset="0"/>
              </a:endParaRPr>
            </a:p>
          </p:txBody>
        </p:sp>
        <p:grpSp>
          <p:nvGrpSpPr>
            <p:cNvPr id="227340" name="Group 12"/>
            <p:cNvGrpSpPr>
              <a:grpSpLocks/>
            </p:cNvGrpSpPr>
            <p:nvPr/>
          </p:nvGrpSpPr>
          <p:grpSpPr bwMode="auto">
            <a:xfrm rot="5400000">
              <a:off x="361" y="3516"/>
              <a:ext cx="186" cy="315"/>
              <a:chOff x="1872" y="1179"/>
              <a:chExt cx="2014" cy="2905"/>
            </a:xfrm>
          </p:grpSpPr>
          <p:sp>
            <p:nvSpPr>
              <p:cNvPr id="227341" name="AutoShape 13"/>
              <p:cNvSpPr>
                <a:spLocks noChangeArrowheads="1"/>
              </p:cNvSpPr>
              <p:nvPr/>
            </p:nvSpPr>
            <p:spPr bwMode="gray">
              <a:xfrm rot="16200000" flipH="1">
                <a:off x="1820" y="2528"/>
                <a:ext cx="309" cy="206"/>
              </a:xfrm>
              <a:prstGeom prst="upArrow">
                <a:avLst>
                  <a:gd name="adj1" fmla="val 51676"/>
                  <a:gd name="adj2" fmla="val 10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chemeClr val="tx2">
                      <a:gamma/>
                      <a:tint val="39216"/>
                      <a:invGamma/>
                    </a:schemeClr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76200" dir="10800000" kx="-3284103" algn="b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7342" name="AutoShape 14"/>
              <p:cNvSpPr>
                <a:spLocks noChangeArrowheads="1"/>
              </p:cNvSpPr>
              <p:nvPr/>
            </p:nvSpPr>
            <p:spPr bwMode="gray">
              <a:xfrm rot="5400000" flipH="1">
                <a:off x="3628" y="2494"/>
                <a:ext cx="309" cy="206"/>
              </a:xfrm>
              <a:prstGeom prst="upArrow">
                <a:avLst>
                  <a:gd name="adj1" fmla="val 51676"/>
                  <a:gd name="adj2" fmla="val 10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chemeClr val="tx2">
                      <a:gamma/>
                      <a:tint val="39216"/>
                      <a:invGamma/>
                    </a:schemeClr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76200" dir="10800000" kx="-3284103" algn="b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7343" name="AutoShape 15"/>
              <p:cNvSpPr>
                <a:spLocks noChangeArrowheads="1"/>
              </p:cNvSpPr>
              <p:nvPr/>
            </p:nvSpPr>
            <p:spPr bwMode="gray">
              <a:xfrm rot="10800000" flipH="1">
                <a:off x="2725" y="3439"/>
                <a:ext cx="308" cy="206"/>
              </a:xfrm>
              <a:prstGeom prst="upArrow">
                <a:avLst>
                  <a:gd name="adj1" fmla="val 51676"/>
                  <a:gd name="adj2" fmla="val 10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chemeClr val="tx2">
                      <a:gamma/>
                      <a:tint val="39216"/>
                      <a:invGamma/>
                    </a:schemeClr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76200" dir="10800000" kx="-3284103" algn="b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7344" name="Oval 16"/>
              <p:cNvSpPr>
                <a:spLocks noChangeArrowheads="1"/>
              </p:cNvSpPr>
              <p:nvPr/>
            </p:nvSpPr>
            <p:spPr bwMode="gray">
              <a:xfrm>
                <a:off x="2078" y="1824"/>
                <a:ext cx="1615" cy="1615"/>
              </a:xfrm>
              <a:prstGeom prst="ellipse">
                <a:avLst/>
              </a:prstGeom>
              <a:gradFill rotWithShape="1">
                <a:gsLst>
                  <a:gs pos="0">
                    <a:srgbClr val="FFFFFF">
                      <a:gamma/>
                      <a:shade val="46275"/>
                      <a:invGamma/>
                    </a:srgbClr>
                  </a:gs>
                  <a:gs pos="50000">
                    <a:srgbClr val="FFFFFF"/>
                  </a:gs>
                  <a:gs pos="100000">
                    <a:srgbClr val="FFFFFF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57150" algn="ctr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76200" dir="10800000" kx="-3284103" algn="b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7345" name="Oval 17"/>
              <p:cNvSpPr>
                <a:spLocks noChangeArrowheads="1"/>
              </p:cNvSpPr>
              <p:nvPr/>
            </p:nvSpPr>
            <p:spPr bwMode="gray">
              <a:xfrm>
                <a:off x="2170" y="1915"/>
                <a:ext cx="1430" cy="1430"/>
              </a:xfrm>
              <a:prstGeom prst="ellipse">
                <a:avLst/>
              </a:prstGeom>
              <a:gradFill rotWithShape="1">
                <a:gsLst>
                  <a:gs pos="0">
                    <a:srgbClr val="FFFFFF">
                      <a:gamma/>
                      <a:shade val="63529"/>
                      <a:invGamma/>
                    </a:srgbClr>
                  </a:gs>
                  <a:gs pos="50000">
                    <a:srgbClr val="FFFFFF"/>
                  </a:gs>
                  <a:gs pos="100000">
                    <a:srgbClr val="FFFFFF">
                      <a:gamma/>
                      <a:shade val="63529"/>
                      <a:invGamma/>
                    </a:srgbClr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76200" dir="10800000" kx="-3284103" algn="b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7346" name="Oval 18"/>
              <p:cNvSpPr>
                <a:spLocks noChangeArrowheads="1"/>
              </p:cNvSpPr>
              <p:nvPr/>
            </p:nvSpPr>
            <p:spPr bwMode="gray">
              <a:xfrm>
                <a:off x="1999" y="1182"/>
                <a:ext cx="1772" cy="2899"/>
              </a:xfrm>
              <a:prstGeom prst="ellipse">
                <a:avLst/>
              </a:prstGeom>
              <a:gradFill rotWithShape="1">
                <a:gsLst>
                  <a:gs pos="0">
                    <a:schemeClr val="hlink">
                      <a:gamma/>
                      <a:tint val="0"/>
                      <a:invGamma/>
                    </a:schemeClr>
                  </a:gs>
                  <a:gs pos="50000">
                    <a:schemeClr val="hlink"/>
                  </a:gs>
                  <a:gs pos="100000">
                    <a:schemeClr val="hlink">
                      <a:gamma/>
                      <a:tint val="0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38100" algn="ctr">
                    <a:solidFill>
                      <a:schemeClr val="bg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27347" name="Oval 19"/>
              <p:cNvSpPr>
                <a:spLocks noChangeArrowheads="1"/>
              </p:cNvSpPr>
              <p:nvPr/>
            </p:nvSpPr>
            <p:spPr bwMode="gray">
              <a:xfrm>
                <a:off x="1999" y="1181"/>
                <a:ext cx="1772" cy="2901"/>
              </a:xfrm>
              <a:prstGeom prst="ellipse">
                <a:avLst/>
              </a:prstGeom>
              <a:gradFill rotWithShape="1">
                <a:gsLst>
                  <a:gs pos="0">
                    <a:srgbClr val="FFCC00">
                      <a:gamma/>
                      <a:shade val="0"/>
                      <a:invGamma/>
                    </a:srgbClr>
                  </a:gs>
                  <a:gs pos="100000">
                    <a:srgbClr val="FFCC00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38100" algn="ctr">
                    <a:solidFill>
                      <a:schemeClr val="bg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27348" name="Oval 20"/>
              <p:cNvSpPr>
                <a:spLocks noChangeArrowheads="1"/>
              </p:cNvSpPr>
              <p:nvPr/>
            </p:nvSpPr>
            <p:spPr bwMode="gray">
              <a:xfrm>
                <a:off x="2337" y="1180"/>
                <a:ext cx="1096" cy="2903"/>
              </a:xfrm>
              <a:prstGeom prst="ellipse">
                <a:avLst/>
              </a:prstGeom>
              <a:gradFill rotWithShape="1">
                <a:gsLst>
                  <a:gs pos="0">
                    <a:schemeClr val="hlink">
                      <a:gamma/>
                      <a:shade val="54118"/>
                      <a:invGamma/>
                    </a:schemeClr>
                  </a:gs>
                  <a:gs pos="50000">
                    <a:schemeClr val="hlink"/>
                  </a:gs>
                  <a:gs pos="100000">
                    <a:schemeClr val="hlink">
                      <a:gamma/>
                      <a:shade val="54118"/>
                      <a:invGamma/>
                    </a:schemeClr>
                  </a:gs>
                </a:gsLst>
                <a:lin ang="189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38100" algn="ctr">
                    <a:solidFill>
                      <a:schemeClr val="bg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27349" name="Oval 21"/>
              <p:cNvSpPr>
                <a:spLocks noChangeArrowheads="1"/>
              </p:cNvSpPr>
              <p:nvPr/>
            </p:nvSpPr>
            <p:spPr bwMode="gray">
              <a:xfrm>
                <a:off x="2337" y="1179"/>
                <a:ext cx="1096" cy="2905"/>
              </a:xfrm>
              <a:prstGeom prst="ellipse">
                <a:avLst/>
              </a:prstGeom>
              <a:gradFill rotWithShape="1">
                <a:gsLst>
                  <a:gs pos="0">
                    <a:srgbClr val="FFCC00"/>
                  </a:gs>
                  <a:gs pos="100000">
                    <a:srgbClr val="FFCC00">
                      <a:gamma/>
                      <a:shade val="48627"/>
                      <a:invGamma/>
                    </a:srgbClr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38100" algn="ctr">
                    <a:solidFill>
                      <a:schemeClr val="bg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</p:grpSp>
        <p:sp>
          <p:nvSpPr>
            <p:cNvPr id="227350" name="AutoShape 22"/>
            <p:cNvSpPr>
              <a:spLocks noChangeArrowheads="1"/>
            </p:cNvSpPr>
            <p:nvPr/>
          </p:nvSpPr>
          <p:spPr bwMode="gray">
            <a:xfrm flipH="1">
              <a:off x="413" y="3312"/>
              <a:ext cx="113" cy="69"/>
            </a:xfrm>
            <a:prstGeom prst="upArrow">
              <a:avLst>
                <a:gd name="adj1" fmla="val 51676"/>
                <a:gd name="adj2" fmla="val 10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tx2">
                    <a:gamma/>
                    <a:tint val="39216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76200" dir="10800000" kx="-3284103" algn="b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7351" name="AutoShape 23"/>
            <p:cNvSpPr>
              <a:spLocks noChangeArrowheads="1"/>
            </p:cNvSpPr>
            <p:nvPr/>
          </p:nvSpPr>
          <p:spPr bwMode="gray">
            <a:xfrm rot="10800000" flipH="1">
              <a:off x="425" y="3916"/>
              <a:ext cx="114" cy="69"/>
            </a:xfrm>
            <a:prstGeom prst="upArrow">
              <a:avLst>
                <a:gd name="adj1" fmla="val 51676"/>
                <a:gd name="adj2" fmla="val 10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tx2">
                    <a:gamma/>
                    <a:tint val="39216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76200" dir="10800000" kx="-3284103" algn="b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7352" name="AutoShape 24"/>
            <p:cNvSpPr>
              <a:spLocks noChangeArrowheads="1"/>
            </p:cNvSpPr>
            <p:nvPr/>
          </p:nvSpPr>
          <p:spPr bwMode="gray">
            <a:xfrm rot="16200000" flipH="1">
              <a:off x="82" y="3611"/>
              <a:ext cx="103" cy="76"/>
            </a:xfrm>
            <a:prstGeom prst="upArrow">
              <a:avLst>
                <a:gd name="adj1" fmla="val 51676"/>
                <a:gd name="adj2" fmla="val 10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tx2">
                    <a:gamma/>
                    <a:tint val="39216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76200" dir="10800000" kx="-3284103" algn="b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7353" name="Oval 25"/>
            <p:cNvSpPr>
              <a:spLocks noChangeArrowheads="1"/>
            </p:cNvSpPr>
            <p:nvPr/>
          </p:nvSpPr>
          <p:spPr bwMode="gray">
            <a:xfrm rot="5400000">
              <a:off x="200" y="3353"/>
              <a:ext cx="539" cy="596"/>
            </a:xfrm>
            <a:prstGeom prst="ellipse">
              <a:avLst/>
            </a:prstGeom>
            <a:gradFill rotWithShape="1">
              <a:gsLst>
                <a:gs pos="0">
                  <a:srgbClr val="FFFFFF">
                    <a:gamma/>
                    <a:shade val="46275"/>
                    <a:invGamma/>
                  </a:srgbClr>
                </a:gs>
                <a:gs pos="50000">
                  <a:srgbClr val="FFFFFF"/>
                </a:gs>
                <a:gs pos="100000">
                  <a:srgbClr val="FFFFFF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57150" algn="ctr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76200" dir="10800000" kx="-3284103" algn="b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7354" name="Oval 26"/>
            <p:cNvSpPr>
              <a:spLocks noChangeArrowheads="1"/>
            </p:cNvSpPr>
            <p:nvPr/>
          </p:nvSpPr>
          <p:spPr bwMode="gray">
            <a:xfrm rot="5400000">
              <a:off x="232" y="3386"/>
              <a:ext cx="478" cy="528"/>
            </a:xfrm>
            <a:prstGeom prst="ellipse">
              <a:avLst/>
            </a:prstGeom>
            <a:gradFill rotWithShape="1">
              <a:gsLst>
                <a:gs pos="0">
                  <a:srgbClr val="FFFFFF">
                    <a:gamma/>
                    <a:shade val="63529"/>
                    <a:invGamma/>
                  </a:srgbClr>
                </a:gs>
                <a:gs pos="50000">
                  <a:srgbClr val="FFFFFF"/>
                </a:gs>
                <a:gs pos="100000">
                  <a:srgbClr val="FFFFFF">
                    <a:gamma/>
                    <a:shade val="63529"/>
                    <a:invGamma/>
                  </a:srgb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76200" dir="10800000" kx="-3284103" algn="b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7355" name="Oval 27"/>
            <p:cNvSpPr>
              <a:spLocks noChangeArrowheads="1"/>
            </p:cNvSpPr>
            <p:nvPr/>
          </p:nvSpPr>
          <p:spPr bwMode="gray">
            <a:xfrm rot="5400000">
              <a:off x="388" y="3493"/>
              <a:ext cx="164" cy="315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tint val="0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tint val="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27356" name="Oval 28"/>
            <p:cNvSpPr>
              <a:spLocks noChangeArrowheads="1"/>
            </p:cNvSpPr>
            <p:nvPr/>
          </p:nvSpPr>
          <p:spPr bwMode="gray">
            <a:xfrm rot="5400000">
              <a:off x="388" y="3493"/>
              <a:ext cx="164" cy="315"/>
            </a:xfrm>
            <a:prstGeom prst="ellipse">
              <a:avLst/>
            </a:prstGeom>
            <a:gradFill rotWithShape="1">
              <a:gsLst>
                <a:gs pos="0">
                  <a:srgbClr val="FFCC00">
                    <a:gamma/>
                    <a:shade val="0"/>
                    <a:invGamma/>
                  </a:srgbClr>
                </a:gs>
                <a:gs pos="100000">
                  <a:srgbClr val="FFCC00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27357" name="Oval 29"/>
            <p:cNvSpPr>
              <a:spLocks noChangeArrowheads="1"/>
            </p:cNvSpPr>
            <p:nvPr/>
          </p:nvSpPr>
          <p:spPr bwMode="gray">
            <a:xfrm rot="5400000">
              <a:off x="287" y="3492"/>
              <a:ext cx="366" cy="315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shade val="54118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shade val="54118"/>
                    <a:invGamma/>
                  </a:schemeClr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227358" name="Oval 30"/>
            <p:cNvSpPr>
              <a:spLocks noChangeArrowheads="1"/>
            </p:cNvSpPr>
            <p:nvPr/>
          </p:nvSpPr>
          <p:spPr bwMode="gray">
            <a:xfrm rot="5400000">
              <a:off x="287" y="3492"/>
              <a:ext cx="366" cy="315"/>
            </a:xfrm>
            <a:prstGeom prst="ellipse">
              <a:avLst/>
            </a:prstGeom>
            <a:gradFill rotWithShape="1">
              <a:gsLst>
                <a:gs pos="0">
                  <a:srgbClr val="FFCC00"/>
                </a:gs>
                <a:gs pos="100000">
                  <a:srgbClr val="FFCC00">
                    <a:gamma/>
                    <a:shade val="48627"/>
                    <a:invGamma/>
                  </a:srgb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</p:grpSp>
      <p:sp>
        <p:nvSpPr>
          <p:cNvPr id="227359" name="AutoShape 31"/>
          <p:cNvSpPr>
            <a:spLocks noChangeArrowheads="1"/>
          </p:cNvSpPr>
          <p:nvPr/>
        </p:nvSpPr>
        <p:spPr bwMode="gray">
          <a:xfrm>
            <a:off x="2133600" y="762000"/>
            <a:ext cx="8077200" cy="762000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chemeClr val="bg1">
                  <a:gamma/>
                  <a:shade val="46275"/>
                  <a:invGamma/>
                </a:schemeClr>
              </a:gs>
              <a:gs pos="50000">
                <a:schemeClr val="bg1"/>
              </a:gs>
              <a:gs pos="100000">
                <a:schemeClr val="bg1">
                  <a:gamma/>
                  <a:shade val="46275"/>
                  <a:invGamma/>
                </a:schemeClr>
              </a:gs>
            </a:gsLst>
            <a:lin ang="0" scaled="1"/>
          </a:gradFill>
          <a:ln w="38100" algn="ctr">
            <a:round/>
            <a:headEnd/>
            <a:tailEnd/>
          </a:ln>
          <a:effectLst/>
          <a:scene3d>
            <a:camera prst="legacyObliqueBottomLeft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chemeClr val="bg1"/>
            </a:extrusionClr>
            <a:contourClr>
              <a:schemeClr val="bg1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63500" dir="3187806" algn="ctr" rotWithShape="0">
                    <a:srgbClr val="001D3A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ctr"/>
            <a:endParaRPr lang="vi-VN" altLang="en-US" sz="2000" b="1">
              <a:solidFill>
                <a:srgbClr val="990000"/>
              </a:solidFill>
              <a:cs typeface="Arial" panose="020B0604020202020204" pitchFamily="34" charset="0"/>
            </a:endParaRPr>
          </a:p>
        </p:txBody>
      </p:sp>
      <p:grpSp>
        <p:nvGrpSpPr>
          <p:cNvPr id="227360" name="Group 32"/>
          <p:cNvGrpSpPr>
            <a:grpSpLocks/>
          </p:cNvGrpSpPr>
          <p:nvPr/>
        </p:nvGrpSpPr>
        <p:grpSpPr bwMode="auto">
          <a:xfrm>
            <a:off x="1600200" y="1863726"/>
            <a:ext cx="8915400" cy="1108075"/>
            <a:chOff x="108" y="1032"/>
            <a:chExt cx="5412" cy="698"/>
          </a:xfrm>
        </p:grpSpPr>
        <p:grpSp>
          <p:nvGrpSpPr>
            <p:cNvPr id="227361" name="Group 33"/>
            <p:cNvGrpSpPr>
              <a:grpSpLocks/>
            </p:cNvGrpSpPr>
            <p:nvPr/>
          </p:nvGrpSpPr>
          <p:grpSpPr bwMode="auto">
            <a:xfrm>
              <a:off x="432" y="1032"/>
              <a:ext cx="5088" cy="698"/>
              <a:chOff x="900" y="990"/>
              <a:chExt cx="4512" cy="500"/>
            </a:xfrm>
          </p:grpSpPr>
          <p:sp>
            <p:nvSpPr>
              <p:cNvPr id="227362" name="AutoShape 34"/>
              <p:cNvSpPr>
                <a:spLocks noChangeArrowheads="1"/>
              </p:cNvSpPr>
              <p:nvPr/>
            </p:nvSpPr>
            <p:spPr bwMode="gray">
              <a:xfrm>
                <a:off x="926" y="1034"/>
                <a:ext cx="4416" cy="381"/>
              </a:xfrm>
              <a:prstGeom prst="roundRect">
                <a:avLst>
                  <a:gd name="adj" fmla="val 10889"/>
                </a:avLst>
              </a:prstGeom>
              <a:gradFill rotWithShape="1">
                <a:gsLst>
                  <a:gs pos="0">
                    <a:srgbClr val="DDDDDD"/>
                  </a:gs>
                  <a:gs pos="50000">
                    <a:srgbClr val="DDDDDD">
                      <a:gamma/>
                      <a:tint val="36471"/>
                      <a:invGamma/>
                    </a:srgbClr>
                  </a:gs>
                  <a:gs pos="100000">
                    <a:srgbClr val="DDDDDD"/>
                  </a:gs>
                </a:gsLst>
                <a:lin ang="2700000" scaled="1"/>
              </a:gradFill>
              <a:ln w="38100">
                <a:solidFill>
                  <a:srgbClr val="FFFFFF"/>
                </a:solidFill>
                <a:round/>
                <a:headEnd/>
                <a:tailEnd/>
              </a:ln>
              <a:effectLst>
                <a:outerShdw dist="135003" dir="2928844" algn="ctr" rotWithShape="0">
                  <a:srgbClr val="000000">
                    <a:alpha val="50000"/>
                  </a:srgbClr>
                </a:outerShdw>
              </a:effectLst>
            </p:spPr>
            <p:txBody>
              <a:bodyPr wrap="none" anchor="ctr"/>
              <a:lstStyle/>
              <a:p>
                <a:pPr algn="ctr"/>
                <a:endParaRPr lang="vi-VN" altLang="en-US">
                  <a:cs typeface="Arial" panose="020B0604020202020204" pitchFamily="34" charset="0"/>
                </a:endParaRPr>
              </a:p>
            </p:txBody>
          </p:sp>
          <p:sp>
            <p:nvSpPr>
              <p:cNvPr id="227363" name="AutoShape 35"/>
              <p:cNvSpPr>
                <a:spLocks noChangeArrowheads="1"/>
              </p:cNvSpPr>
              <p:nvPr/>
            </p:nvSpPr>
            <p:spPr bwMode="gray">
              <a:xfrm>
                <a:off x="1022" y="1069"/>
                <a:ext cx="851" cy="312"/>
              </a:xfrm>
              <a:prstGeom prst="roundRect">
                <a:avLst>
                  <a:gd name="adj" fmla="val 11921"/>
                </a:avLst>
              </a:prstGeom>
              <a:gradFill rotWithShape="1">
                <a:gsLst>
                  <a:gs pos="0">
                    <a:schemeClr val="accent1"/>
                  </a:gs>
                  <a:gs pos="100000">
                    <a:schemeClr val="accent1">
                      <a:gamma/>
                      <a:shade val="69804"/>
                      <a:invGamma/>
                    </a:schemeClr>
                  </a:gs>
                </a:gsLst>
                <a:lin ang="5400000" scaled="1"/>
              </a:gradFill>
              <a:ln w="3810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7364" name="Freeform 36"/>
              <p:cNvSpPr>
                <a:spLocks/>
              </p:cNvSpPr>
              <p:nvPr/>
            </p:nvSpPr>
            <p:spPr bwMode="gray">
              <a:xfrm>
                <a:off x="1076" y="1089"/>
                <a:ext cx="424" cy="156"/>
              </a:xfrm>
              <a:custGeom>
                <a:avLst/>
                <a:gdLst>
                  <a:gd name="T0" fmla="*/ 118 w 596"/>
                  <a:gd name="T1" fmla="*/ 0 h 598"/>
                  <a:gd name="T2" fmla="*/ 0 w 596"/>
                  <a:gd name="T3" fmla="*/ 118 h 598"/>
                  <a:gd name="T4" fmla="*/ 0 w 596"/>
                  <a:gd name="T5" fmla="*/ 589 h 598"/>
                  <a:gd name="T6" fmla="*/ 161 w 596"/>
                  <a:gd name="T7" fmla="*/ 174 h 598"/>
                  <a:gd name="T8" fmla="*/ 589 w 596"/>
                  <a:gd name="T9" fmla="*/ 0 h 598"/>
                  <a:gd name="T10" fmla="*/ 118 w 596"/>
                  <a:gd name="T11" fmla="*/ 0 h 5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96" h="598">
                    <a:moveTo>
                      <a:pt x="118" y="0"/>
                    </a:moveTo>
                    <a:cubicBezTo>
                      <a:pt x="53" y="0"/>
                      <a:pt x="0" y="53"/>
                      <a:pt x="0" y="118"/>
                    </a:cubicBezTo>
                    <a:lnTo>
                      <a:pt x="0" y="589"/>
                    </a:lnTo>
                    <a:cubicBezTo>
                      <a:pt x="27" y="598"/>
                      <a:pt x="12" y="309"/>
                      <a:pt x="161" y="174"/>
                    </a:cubicBezTo>
                    <a:cubicBezTo>
                      <a:pt x="310" y="39"/>
                      <a:pt x="596" y="29"/>
                      <a:pt x="589" y="0"/>
                    </a:cubicBezTo>
                    <a:lnTo>
                      <a:pt x="118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accent1">
                      <a:gamma/>
                      <a:tint val="54510"/>
                      <a:invGamma/>
                    </a:schemeClr>
                  </a:gs>
                  <a:gs pos="50000">
                    <a:schemeClr val="accent1">
                      <a:alpha val="0"/>
                    </a:schemeClr>
                  </a:gs>
                  <a:gs pos="100000">
                    <a:schemeClr val="accent1">
                      <a:gamma/>
                      <a:tint val="54510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7365" name="Text Box 37"/>
              <p:cNvSpPr txBox="1">
                <a:spLocks noChangeArrowheads="1"/>
              </p:cNvSpPr>
              <p:nvPr/>
            </p:nvSpPr>
            <p:spPr bwMode="gray">
              <a:xfrm>
                <a:off x="1330" y="1063"/>
                <a:ext cx="217" cy="236"/>
              </a:xfrm>
              <a:prstGeom prst="rect">
                <a:avLst/>
              </a:prstGeom>
              <a:noFill/>
              <a:ln>
                <a:noFill/>
              </a:ln>
              <a:effectLst>
                <a:outerShdw dist="35921" dir="2700000" algn="ctr" rotWithShape="0">
                  <a:schemeClr val="tx1"/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/>
              <a:p>
                <a:pPr algn="ctr" eaLnBrk="0" hangingPunct="0"/>
                <a:r>
                  <a:rPr lang="en-US" altLang="en-US" sz="2800" b="1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cs typeface="Arial" panose="020B0604020202020204" pitchFamily="34" charset="0"/>
                  </a:rPr>
                  <a:t>A</a:t>
                </a:r>
              </a:p>
            </p:txBody>
          </p:sp>
          <p:sp>
            <p:nvSpPr>
              <p:cNvPr id="227366" name="Text Box 38"/>
              <p:cNvSpPr txBox="1">
                <a:spLocks noChangeArrowheads="1"/>
              </p:cNvSpPr>
              <p:nvPr/>
            </p:nvSpPr>
            <p:spPr bwMode="gray">
              <a:xfrm>
                <a:off x="1990" y="1094"/>
                <a:ext cx="3246" cy="17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eaLnBrk="0" hangingPunct="0"/>
                <a:endParaRPr lang="vi-VN" altLang="en-US" sz="2000" b="1">
                  <a:solidFill>
                    <a:schemeClr val="accent2"/>
                  </a:solidFill>
                  <a:cs typeface="Arial" panose="020B0604020202020204" pitchFamily="34" charset="0"/>
                </a:endParaRPr>
              </a:p>
            </p:txBody>
          </p:sp>
          <p:sp>
            <p:nvSpPr>
              <p:cNvPr id="227367" name="Rectangle 39"/>
              <p:cNvSpPr>
                <a:spLocks noChangeArrowheads="1"/>
              </p:cNvSpPr>
              <p:nvPr/>
            </p:nvSpPr>
            <p:spPr bwMode="auto">
              <a:xfrm>
                <a:off x="900" y="990"/>
                <a:ext cx="4512" cy="500"/>
              </a:xfrm>
              <a:prstGeom prst="rect">
                <a:avLst/>
              </a:prstGeom>
              <a:noFill/>
              <a:ln w="38100" cmpd="dbl">
                <a:solidFill>
                  <a:srgbClr val="0000FF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vi-VN" altLang="en-US">
                  <a:solidFill>
                    <a:srgbClr val="0000FF"/>
                  </a:solidFill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227368" name="Group 40"/>
            <p:cNvGrpSpPr>
              <a:grpSpLocks/>
            </p:cNvGrpSpPr>
            <p:nvPr/>
          </p:nvGrpSpPr>
          <p:grpSpPr bwMode="auto">
            <a:xfrm>
              <a:off x="108" y="1033"/>
              <a:ext cx="672" cy="673"/>
              <a:chOff x="-144" y="1056"/>
              <a:chExt cx="586" cy="625"/>
            </a:xfrm>
          </p:grpSpPr>
          <p:grpSp>
            <p:nvGrpSpPr>
              <p:cNvPr id="227369" name="Group 41"/>
              <p:cNvGrpSpPr>
                <a:grpSpLocks/>
              </p:cNvGrpSpPr>
              <p:nvPr/>
            </p:nvGrpSpPr>
            <p:grpSpPr bwMode="auto">
              <a:xfrm rot="5400000">
                <a:off x="82" y="1254"/>
                <a:ext cx="173" cy="275"/>
                <a:chOff x="1872" y="1185"/>
                <a:chExt cx="2014" cy="2894"/>
              </a:xfrm>
            </p:grpSpPr>
            <p:sp>
              <p:nvSpPr>
                <p:cNvPr id="227370" name="AutoShape 42"/>
                <p:cNvSpPr>
                  <a:spLocks noChangeArrowheads="1"/>
                </p:cNvSpPr>
                <p:nvPr/>
              </p:nvSpPr>
              <p:spPr bwMode="gray">
                <a:xfrm rot="16200000" flipH="1">
                  <a:off x="1820" y="2528"/>
                  <a:ext cx="309" cy="206"/>
                </a:xfrm>
                <a:prstGeom prst="upArrow">
                  <a:avLst>
                    <a:gd name="adj1" fmla="val 51676"/>
                    <a:gd name="adj2" fmla="val 100000"/>
                  </a:avLst>
                </a:prstGeom>
                <a:gradFill rotWithShape="1">
                  <a:gsLst>
                    <a:gs pos="0">
                      <a:schemeClr val="tx2"/>
                    </a:gs>
                    <a:gs pos="100000">
                      <a:schemeClr val="tx2">
                        <a:gamma/>
                        <a:tint val="39216"/>
                        <a:invGamma/>
                      </a:schemeClr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algn="ctr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76200" dir="10800000" kx="-3284103" algn="br" rotWithShape="0">
                          <a:schemeClr val="bg2">
                            <a:alpha val="5000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7371" name="AutoShape 43"/>
                <p:cNvSpPr>
                  <a:spLocks noChangeArrowheads="1"/>
                </p:cNvSpPr>
                <p:nvPr/>
              </p:nvSpPr>
              <p:spPr bwMode="gray">
                <a:xfrm rot="5400000" flipH="1">
                  <a:off x="3628" y="2494"/>
                  <a:ext cx="309" cy="206"/>
                </a:xfrm>
                <a:prstGeom prst="upArrow">
                  <a:avLst>
                    <a:gd name="adj1" fmla="val 51676"/>
                    <a:gd name="adj2" fmla="val 100000"/>
                  </a:avLst>
                </a:prstGeom>
                <a:gradFill rotWithShape="1">
                  <a:gsLst>
                    <a:gs pos="0">
                      <a:schemeClr val="tx2"/>
                    </a:gs>
                    <a:gs pos="100000">
                      <a:schemeClr val="tx2">
                        <a:gamma/>
                        <a:tint val="39216"/>
                        <a:invGamma/>
                      </a:schemeClr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algn="ctr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76200" dir="10800000" kx="-3284103" algn="br" rotWithShape="0">
                          <a:schemeClr val="bg2">
                            <a:alpha val="5000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7372" name="AutoShape 44"/>
                <p:cNvSpPr>
                  <a:spLocks noChangeArrowheads="1"/>
                </p:cNvSpPr>
                <p:nvPr/>
              </p:nvSpPr>
              <p:spPr bwMode="gray">
                <a:xfrm rot="10800000" flipH="1">
                  <a:off x="2725" y="3439"/>
                  <a:ext cx="308" cy="206"/>
                </a:xfrm>
                <a:prstGeom prst="upArrow">
                  <a:avLst>
                    <a:gd name="adj1" fmla="val 51676"/>
                    <a:gd name="adj2" fmla="val 100000"/>
                  </a:avLst>
                </a:prstGeom>
                <a:gradFill rotWithShape="1">
                  <a:gsLst>
                    <a:gs pos="0">
                      <a:schemeClr val="tx2"/>
                    </a:gs>
                    <a:gs pos="100000">
                      <a:schemeClr val="tx2">
                        <a:gamma/>
                        <a:tint val="39216"/>
                        <a:invGamma/>
                      </a:schemeClr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algn="ctr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76200" dir="10800000" kx="-3284103" algn="br" rotWithShape="0">
                          <a:schemeClr val="bg2">
                            <a:alpha val="5000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7373" name="Oval 45"/>
                <p:cNvSpPr>
                  <a:spLocks noChangeArrowheads="1"/>
                </p:cNvSpPr>
                <p:nvPr/>
              </p:nvSpPr>
              <p:spPr bwMode="gray">
                <a:xfrm>
                  <a:off x="2078" y="1824"/>
                  <a:ext cx="1615" cy="1615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>
                        <a:gamma/>
                        <a:shade val="46275"/>
                        <a:invGamma/>
                      </a:srgbClr>
                    </a:gs>
                    <a:gs pos="50000">
                      <a:srgbClr val="FFFFFF"/>
                    </a:gs>
                    <a:gs pos="100000">
                      <a:srgbClr val="FFFFFF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  <a:ln w="57150" algn="ctr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76200" dir="10800000" kx="-3284103" algn="br" rotWithShape="0">
                          <a:schemeClr val="bg2">
                            <a:alpha val="5000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7374" name="Oval 46"/>
                <p:cNvSpPr>
                  <a:spLocks noChangeArrowheads="1"/>
                </p:cNvSpPr>
                <p:nvPr/>
              </p:nvSpPr>
              <p:spPr bwMode="gray">
                <a:xfrm>
                  <a:off x="2170" y="1915"/>
                  <a:ext cx="1430" cy="143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>
                        <a:gamma/>
                        <a:shade val="63529"/>
                        <a:invGamma/>
                      </a:srgbClr>
                    </a:gs>
                    <a:gs pos="50000">
                      <a:srgbClr val="FFFFFF"/>
                    </a:gs>
                    <a:gs pos="100000">
                      <a:srgbClr val="FFFFFF">
                        <a:gamma/>
                        <a:shade val="63529"/>
                        <a:invGamma/>
                      </a:srgbClr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algn="ctr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76200" dir="10800000" kx="-3284103" algn="br" rotWithShape="0">
                          <a:schemeClr val="bg2">
                            <a:alpha val="5000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7375" name="Oval 47"/>
                <p:cNvSpPr>
                  <a:spLocks noChangeArrowheads="1"/>
                </p:cNvSpPr>
                <p:nvPr/>
              </p:nvSpPr>
              <p:spPr bwMode="gray">
                <a:xfrm>
                  <a:off x="2000" y="1185"/>
                  <a:ext cx="1769" cy="2894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hlink">
                        <a:gamma/>
                        <a:tint val="0"/>
                        <a:invGamma/>
                      </a:schemeClr>
                    </a:gs>
                    <a:gs pos="50000">
                      <a:schemeClr val="hlink"/>
                    </a:gs>
                    <a:gs pos="100000">
                      <a:schemeClr val="hlink">
                        <a:gamma/>
                        <a:tint val="0"/>
                        <a:invGamma/>
                      </a:schemeClr>
                    </a:gs>
                  </a:gsLst>
                  <a:lin ang="27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38100" algn="ctr">
                      <a:solidFill>
                        <a:schemeClr val="bg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109250" dir="3267739" algn="ctr" rotWithShape="0">
                          <a:srgbClr val="808080">
                            <a:alpha val="50000"/>
                          </a:srgbClr>
                        </a:outerShdw>
                      </a:effectLst>
                    </a14:hiddenEffects>
                  </a:ext>
                </a:extLst>
              </p:spPr>
              <p:txBody>
                <a:bodyPr wrap="none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227376" name="Oval 48"/>
                <p:cNvSpPr>
                  <a:spLocks noChangeArrowheads="1"/>
                </p:cNvSpPr>
                <p:nvPr/>
              </p:nvSpPr>
              <p:spPr bwMode="gray">
                <a:xfrm>
                  <a:off x="2000" y="1185"/>
                  <a:ext cx="1769" cy="2893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CC00">
                        <a:gamma/>
                        <a:shade val="0"/>
                        <a:invGamma/>
                      </a:srgbClr>
                    </a:gs>
                    <a:gs pos="100000">
                      <a:srgbClr val="FFCC00"/>
                    </a:gs>
                  </a:gsLst>
                  <a:lin ang="27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38100" algn="ctr">
                      <a:solidFill>
                        <a:schemeClr val="bg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109250" dir="3267739" algn="ctr" rotWithShape="0">
                          <a:srgbClr val="808080">
                            <a:alpha val="50000"/>
                          </a:srgbClr>
                        </a:outerShdw>
                      </a:effectLst>
                    </a14:hiddenEffects>
                  </a:ext>
                </a:extLst>
              </p:spPr>
              <p:txBody>
                <a:bodyPr wrap="none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227377" name="Oval 49"/>
                <p:cNvSpPr>
                  <a:spLocks noChangeArrowheads="1"/>
                </p:cNvSpPr>
                <p:nvPr/>
              </p:nvSpPr>
              <p:spPr bwMode="gray">
                <a:xfrm>
                  <a:off x="2337" y="1185"/>
                  <a:ext cx="1096" cy="2893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hlink">
                        <a:gamma/>
                        <a:shade val="54118"/>
                        <a:invGamma/>
                      </a:schemeClr>
                    </a:gs>
                    <a:gs pos="50000">
                      <a:schemeClr val="hlink"/>
                    </a:gs>
                    <a:gs pos="100000">
                      <a:schemeClr val="hlink">
                        <a:gamma/>
                        <a:shade val="54118"/>
                        <a:invGamma/>
                      </a:schemeClr>
                    </a:gs>
                  </a:gsLst>
                  <a:lin ang="189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38100" algn="ctr">
                      <a:solidFill>
                        <a:schemeClr val="bg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109250" dir="3267739" algn="ctr" rotWithShape="0">
                          <a:srgbClr val="808080">
                            <a:alpha val="50000"/>
                          </a:srgbClr>
                        </a:outerShdw>
                      </a:effectLst>
                    </a14:hiddenEffects>
                  </a:ext>
                </a:extLst>
              </p:spPr>
              <p:txBody>
                <a:bodyPr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227378" name="Oval 50"/>
                <p:cNvSpPr>
                  <a:spLocks noChangeArrowheads="1"/>
                </p:cNvSpPr>
                <p:nvPr/>
              </p:nvSpPr>
              <p:spPr bwMode="gray">
                <a:xfrm>
                  <a:off x="2337" y="1185"/>
                  <a:ext cx="1096" cy="2893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CC00"/>
                    </a:gs>
                    <a:gs pos="100000">
                      <a:srgbClr val="FFCC00">
                        <a:gamma/>
                        <a:shade val="48627"/>
                        <a:invGamma/>
                      </a:srgbClr>
                    </a:gs>
                  </a:gsLst>
                  <a:lin ang="27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38100" algn="ctr">
                      <a:solidFill>
                        <a:schemeClr val="bg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109250" dir="3267739" algn="ctr" rotWithShape="0">
                          <a:srgbClr val="808080">
                            <a:alpha val="50000"/>
                          </a:srgbClr>
                        </a:outerShdw>
                      </a:effectLst>
                    </a14:hiddenEffects>
                  </a:ext>
                </a:extLst>
              </p:spPr>
              <p:txBody>
                <a:bodyPr anchor="ctr">
                  <a:spAutoFit/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227379" name="AutoShape 51"/>
              <p:cNvSpPr>
                <a:spLocks noChangeArrowheads="1"/>
              </p:cNvSpPr>
              <p:nvPr/>
            </p:nvSpPr>
            <p:spPr bwMode="gray">
              <a:xfrm flipH="1">
                <a:off x="132" y="1056"/>
                <a:ext cx="99" cy="64"/>
              </a:xfrm>
              <a:prstGeom prst="upArrow">
                <a:avLst>
                  <a:gd name="adj1" fmla="val 51676"/>
                  <a:gd name="adj2" fmla="val 10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chemeClr val="tx2">
                      <a:gamma/>
                      <a:tint val="39216"/>
                      <a:invGamma/>
                    </a:schemeClr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76200" dir="10800000" kx="-3284103" algn="b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7380" name="AutoShape 52"/>
              <p:cNvSpPr>
                <a:spLocks noChangeArrowheads="1"/>
              </p:cNvSpPr>
              <p:nvPr/>
            </p:nvSpPr>
            <p:spPr bwMode="gray">
              <a:xfrm rot="10800000" flipH="1">
                <a:off x="143" y="1617"/>
                <a:ext cx="99" cy="64"/>
              </a:xfrm>
              <a:prstGeom prst="upArrow">
                <a:avLst>
                  <a:gd name="adj1" fmla="val 51676"/>
                  <a:gd name="adj2" fmla="val 10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chemeClr val="tx2">
                      <a:gamma/>
                      <a:tint val="39216"/>
                      <a:invGamma/>
                    </a:schemeClr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76200" dir="10800000" kx="-3284103" algn="b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7381" name="AutoShape 53"/>
              <p:cNvSpPr>
                <a:spLocks noChangeArrowheads="1"/>
              </p:cNvSpPr>
              <p:nvPr/>
            </p:nvSpPr>
            <p:spPr bwMode="gray">
              <a:xfrm rot="16200000" flipH="1">
                <a:off x="-159" y="1336"/>
                <a:ext cx="95" cy="66"/>
              </a:xfrm>
              <a:prstGeom prst="upArrow">
                <a:avLst>
                  <a:gd name="adj1" fmla="val 51676"/>
                  <a:gd name="adj2" fmla="val 10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chemeClr val="tx2">
                      <a:gamma/>
                      <a:tint val="39216"/>
                      <a:invGamma/>
                    </a:schemeClr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76200" dir="10800000" kx="-3284103" algn="b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7382" name="Oval 54"/>
              <p:cNvSpPr>
                <a:spLocks noChangeArrowheads="1"/>
              </p:cNvSpPr>
              <p:nvPr/>
            </p:nvSpPr>
            <p:spPr bwMode="gray">
              <a:xfrm rot="5400000">
                <a:off x="-69" y="1111"/>
                <a:ext cx="501" cy="520"/>
              </a:xfrm>
              <a:prstGeom prst="ellipse">
                <a:avLst/>
              </a:prstGeom>
              <a:gradFill rotWithShape="1">
                <a:gsLst>
                  <a:gs pos="0">
                    <a:srgbClr val="FFFFFF">
                      <a:gamma/>
                      <a:shade val="46275"/>
                      <a:invGamma/>
                    </a:srgbClr>
                  </a:gs>
                  <a:gs pos="50000">
                    <a:srgbClr val="FFFFFF"/>
                  </a:gs>
                  <a:gs pos="100000">
                    <a:srgbClr val="FFFFFF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57150" algn="ctr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76200" dir="10800000" kx="-3284103" algn="b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7383" name="Oval 55"/>
              <p:cNvSpPr>
                <a:spLocks noChangeArrowheads="1"/>
              </p:cNvSpPr>
              <p:nvPr/>
            </p:nvSpPr>
            <p:spPr bwMode="gray">
              <a:xfrm rot="5400000">
                <a:off x="-39" y="1140"/>
                <a:ext cx="444" cy="460"/>
              </a:xfrm>
              <a:prstGeom prst="ellipse">
                <a:avLst/>
              </a:prstGeom>
              <a:gradFill rotWithShape="1">
                <a:gsLst>
                  <a:gs pos="0">
                    <a:srgbClr val="FFFFFF">
                      <a:gamma/>
                      <a:shade val="63529"/>
                      <a:invGamma/>
                    </a:srgbClr>
                  </a:gs>
                  <a:gs pos="50000">
                    <a:srgbClr val="FFFFFF"/>
                  </a:gs>
                  <a:gs pos="100000">
                    <a:srgbClr val="FFFFFF">
                      <a:gamma/>
                      <a:shade val="63529"/>
                      <a:invGamma/>
                    </a:srgbClr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76200" dir="10800000" kx="-3284103" algn="b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7384" name="Oval 56"/>
              <p:cNvSpPr>
                <a:spLocks noChangeArrowheads="1"/>
              </p:cNvSpPr>
              <p:nvPr/>
            </p:nvSpPr>
            <p:spPr bwMode="gray">
              <a:xfrm rot="5400000">
                <a:off x="106" y="1234"/>
                <a:ext cx="152" cy="275"/>
              </a:xfrm>
              <a:prstGeom prst="ellipse">
                <a:avLst/>
              </a:prstGeom>
              <a:gradFill rotWithShape="1">
                <a:gsLst>
                  <a:gs pos="0">
                    <a:schemeClr val="hlink">
                      <a:gamma/>
                      <a:tint val="0"/>
                      <a:invGamma/>
                    </a:schemeClr>
                  </a:gs>
                  <a:gs pos="50000">
                    <a:schemeClr val="hlink"/>
                  </a:gs>
                  <a:gs pos="100000">
                    <a:schemeClr val="hlink">
                      <a:gamma/>
                      <a:tint val="0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38100" algn="ctr">
                    <a:solidFill>
                      <a:schemeClr val="bg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27385" name="Oval 57"/>
              <p:cNvSpPr>
                <a:spLocks noChangeArrowheads="1"/>
              </p:cNvSpPr>
              <p:nvPr/>
            </p:nvSpPr>
            <p:spPr bwMode="gray">
              <a:xfrm rot="5400000">
                <a:off x="106" y="1234"/>
                <a:ext cx="152" cy="275"/>
              </a:xfrm>
              <a:prstGeom prst="ellipse">
                <a:avLst/>
              </a:prstGeom>
              <a:gradFill rotWithShape="1">
                <a:gsLst>
                  <a:gs pos="0">
                    <a:srgbClr val="FFCC00">
                      <a:gamma/>
                      <a:shade val="0"/>
                      <a:invGamma/>
                    </a:srgbClr>
                  </a:gs>
                  <a:gs pos="100000">
                    <a:srgbClr val="FFCC00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38100" algn="ctr">
                    <a:solidFill>
                      <a:schemeClr val="bg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27386" name="Oval 58"/>
              <p:cNvSpPr>
                <a:spLocks noChangeArrowheads="1"/>
              </p:cNvSpPr>
              <p:nvPr/>
            </p:nvSpPr>
            <p:spPr bwMode="gray">
              <a:xfrm rot="5400000">
                <a:off x="12" y="1233"/>
                <a:ext cx="340" cy="275"/>
              </a:xfrm>
              <a:prstGeom prst="ellipse">
                <a:avLst/>
              </a:prstGeom>
              <a:gradFill rotWithShape="1">
                <a:gsLst>
                  <a:gs pos="0">
                    <a:schemeClr val="hlink">
                      <a:gamma/>
                      <a:shade val="54118"/>
                      <a:invGamma/>
                    </a:schemeClr>
                  </a:gs>
                  <a:gs pos="50000">
                    <a:schemeClr val="hlink"/>
                  </a:gs>
                  <a:gs pos="100000">
                    <a:schemeClr val="hlink">
                      <a:gamma/>
                      <a:shade val="54118"/>
                      <a:invGamma/>
                    </a:schemeClr>
                  </a:gs>
                </a:gsLst>
                <a:lin ang="189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38100" algn="ctr">
                    <a:solidFill>
                      <a:schemeClr val="bg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27387" name="Oval 59"/>
              <p:cNvSpPr>
                <a:spLocks noChangeArrowheads="1"/>
              </p:cNvSpPr>
              <p:nvPr/>
            </p:nvSpPr>
            <p:spPr bwMode="gray">
              <a:xfrm rot="5400000">
                <a:off x="12" y="1233"/>
                <a:ext cx="340" cy="275"/>
              </a:xfrm>
              <a:prstGeom prst="ellipse">
                <a:avLst/>
              </a:prstGeom>
              <a:gradFill rotWithShape="1">
                <a:gsLst>
                  <a:gs pos="0">
                    <a:srgbClr val="FFCC00"/>
                  </a:gs>
                  <a:gs pos="100000">
                    <a:srgbClr val="FFCC00">
                      <a:gamma/>
                      <a:shade val="48627"/>
                      <a:invGamma/>
                    </a:srgbClr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38100" algn="ctr">
                    <a:solidFill>
                      <a:schemeClr val="bg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227388" name="Group 60"/>
          <p:cNvGrpSpPr>
            <a:grpSpLocks/>
          </p:cNvGrpSpPr>
          <p:nvPr/>
        </p:nvGrpSpPr>
        <p:grpSpPr bwMode="auto">
          <a:xfrm>
            <a:off x="1600200" y="4225926"/>
            <a:ext cx="8915400" cy="1185863"/>
            <a:chOff x="108" y="2508"/>
            <a:chExt cx="5412" cy="747"/>
          </a:xfrm>
        </p:grpSpPr>
        <p:grpSp>
          <p:nvGrpSpPr>
            <p:cNvPr id="227389" name="Group 61"/>
            <p:cNvGrpSpPr>
              <a:grpSpLocks/>
            </p:cNvGrpSpPr>
            <p:nvPr/>
          </p:nvGrpSpPr>
          <p:grpSpPr bwMode="auto">
            <a:xfrm>
              <a:off x="432" y="2557"/>
              <a:ext cx="5088" cy="698"/>
              <a:chOff x="900" y="990"/>
              <a:chExt cx="4512" cy="500"/>
            </a:xfrm>
          </p:grpSpPr>
          <p:sp>
            <p:nvSpPr>
              <p:cNvPr id="227390" name="AutoShape 62"/>
              <p:cNvSpPr>
                <a:spLocks noChangeArrowheads="1"/>
              </p:cNvSpPr>
              <p:nvPr/>
            </p:nvSpPr>
            <p:spPr bwMode="gray">
              <a:xfrm>
                <a:off x="926" y="1034"/>
                <a:ext cx="4416" cy="381"/>
              </a:xfrm>
              <a:prstGeom prst="roundRect">
                <a:avLst>
                  <a:gd name="adj" fmla="val 10889"/>
                </a:avLst>
              </a:prstGeom>
              <a:gradFill rotWithShape="1">
                <a:gsLst>
                  <a:gs pos="0">
                    <a:srgbClr val="DDDDDD"/>
                  </a:gs>
                  <a:gs pos="50000">
                    <a:srgbClr val="DDDDDD">
                      <a:gamma/>
                      <a:tint val="36471"/>
                      <a:invGamma/>
                    </a:srgbClr>
                  </a:gs>
                  <a:gs pos="100000">
                    <a:srgbClr val="DDDDDD"/>
                  </a:gs>
                </a:gsLst>
                <a:lin ang="2700000" scaled="1"/>
              </a:gradFill>
              <a:ln w="38100">
                <a:solidFill>
                  <a:srgbClr val="FFFFFF"/>
                </a:solidFill>
                <a:round/>
                <a:headEnd/>
                <a:tailEnd/>
              </a:ln>
              <a:effectLst>
                <a:outerShdw dist="135003" dir="2928844" algn="ctr" rotWithShape="0">
                  <a:srgbClr val="000000">
                    <a:alpha val="50000"/>
                  </a:srgbClr>
                </a:outerShdw>
              </a:effectLst>
            </p:spPr>
            <p:txBody>
              <a:bodyPr wrap="none" anchor="ctr"/>
              <a:lstStyle/>
              <a:p>
                <a:pPr algn="ctr"/>
                <a:endParaRPr lang="vi-VN" altLang="en-US">
                  <a:cs typeface="Arial" panose="020B0604020202020204" pitchFamily="34" charset="0"/>
                </a:endParaRPr>
              </a:p>
            </p:txBody>
          </p:sp>
          <p:sp>
            <p:nvSpPr>
              <p:cNvPr id="227391" name="AutoShape 63"/>
              <p:cNvSpPr>
                <a:spLocks noChangeArrowheads="1"/>
              </p:cNvSpPr>
              <p:nvPr/>
            </p:nvSpPr>
            <p:spPr bwMode="gray">
              <a:xfrm>
                <a:off x="1022" y="1069"/>
                <a:ext cx="851" cy="312"/>
              </a:xfrm>
              <a:prstGeom prst="roundRect">
                <a:avLst>
                  <a:gd name="adj" fmla="val 11921"/>
                </a:avLst>
              </a:prstGeom>
              <a:gradFill rotWithShape="1">
                <a:gsLst>
                  <a:gs pos="0">
                    <a:schemeClr val="accent1"/>
                  </a:gs>
                  <a:gs pos="100000">
                    <a:schemeClr val="accent1">
                      <a:gamma/>
                      <a:shade val="69804"/>
                      <a:invGamma/>
                    </a:schemeClr>
                  </a:gs>
                </a:gsLst>
                <a:lin ang="5400000" scaled="1"/>
              </a:gradFill>
              <a:ln w="3810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7392" name="Freeform 64"/>
              <p:cNvSpPr>
                <a:spLocks/>
              </p:cNvSpPr>
              <p:nvPr/>
            </p:nvSpPr>
            <p:spPr bwMode="gray">
              <a:xfrm>
                <a:off x="1076" y="1089"/>
                <a:ext cx="424" cy="156"/>
              </a:xfrm>
              <a:custGeom>
                <a:avLst/>
                <a:gdLst>
                  <a:gd name="T0" fmla="*/ 118 w 596"/>
                  <a:gd name="T1" fmla="*/ 0 h 598"/>
                  <a:gd name="T2" fmla="*/ 0 w 596"/>
                  <a:gd name="T3" fmla="*/ 118 h 598"/>
                  <a:gd name="T4" fmla="*/ 0 w 596"/>
                  <a:gd name="T5" fmla="*/ 589 h 598"/>
                  <a:gd name="T6" fmla="*/ 161 w 596"/>
                  <a:gd name="T7" fmla="*/ 174 h 598"/>
                  <a:gd name="T8" fmla="*/ 589 w 596"/>
                  <a:gd name="T9" fmla="*/ 0 h 598"/>
                  <a:gd name="T10" fmla="*/ 118 w 596"/>
                  <a:gd name="T11" fmla="*/ 0 h 5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96" h="598">
                    <a:moveTo>
                      <a:pt x="118" y="0"/>
                    </a:moveTo>
                    <a:cubicBezTo>
                      <a:pt x="53" y="0"/>
                      <a:pt x="0" y="53"/>
                      <a:pt x="0" y="118"/>
                    </a:cubicBezTo>
                    <a:lnTo>
                      <a:pt x="0" y="589"/>
                    </a:lnTo>
                    <a:cubicBezTo>
                      <a:pt x="27" y="598"/>
                      <a:pt x="12" y="309"/>
                      <a:pt x="161" y="174"/>
                    </a:cubicBezTo>
                    <a:cubicBezTo>
                      <a:pt x="310" y="39"/>
                      <a:pt x="596" y="29"/>
                      <a:pt x="589" y="0"/>
                    </a:cubicBezTo>
                    <a:lnTo>
                      <a:pt x="118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accent1">
                      <a:gamma/>
                      <a:tint val="54510"/>
                      <a:invGamma/>
                    </a:schemeClr>
                  </a:gs>
                  <a:gs pos="50000">
                    <a:schemeClr val="accent1">
                      <a:alpha val="0"/>
                    </a:schemeClr>
                  </a:gs>
                  <a:gs pos="100000">
                    <a:schemeClr val="accent1">
                      <a:gamma/>
                      <a:tint val="54510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7393" name="Text Box 65"/>
              <p:cNvSpPr txBox="1">
                <a:spLocks noChangeArrowheads="1"/>
              </p:cNvSpPr>
              <p:nvPr/>
            </p:nvSpPr>
            <p:spPr bwMode="gray">
              <a:xfrm>
                <a:off x="1337" y="1063"/>
                <a:ext cx="202" cy="236"/>
              </a:xfrm>
              <a:prstGeom prst="rect">
                <a:avLst/>
              </a:prstGeom>
              <a:noFill/>
              <a:ln>
                <a:noFill/>
              </a:ln>
              <a:effectLst>
                <a:outerShdw dist="35921" dir="2700000" algn="ctr" rotWithShape="0">
                  <a:schemeClr val="tx1"/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/>
              <a:p>
                <a:pPr algn="ctr" eaLnBrk="0" hangingPunct="0"/>
                <a:r>
                  <a:rPr lang="en-US" altLang="en-US" sz="2800" b="1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cs typeface="Arial" panose="020B0604020202020204" pitchFamily="34" charset="0"/>
                  </a:rPr>
                  <a:t>C</a:t>
                </a:r>
              </a:p>
            </p:txBody>
          </p:sp>
          <p:sp>
            <p:nvSpPr>
              <p:cNvPr id="227394" name="Text Box 66"/>
              <p:cNvSpPr txBox="1">
                <a:spLocks noChangeArrowheads="1"/>
              </p:cNvSpPr>
              <p:nvPr/>
            </p:nvSpPr>
            <p:spPr bwMode="gray">
              <a:xfrm>
                <a:off x="1990" y="1094"/>
                <a:ext cx="3246" cy="17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eaLnBrk="0" hangingPunct="0"/>
                <a:endParaRPr lang="vi-VN" altLang="en-US" sz="2000" b="1">
                  <a:solidFill>
                    <a:schemeClr val="accent2"/>
                  </a:solidFill>
                  <a:cs typeface="Arial" panose="020B0604020202020204" pitchFamily="34" charset="0"/>
                </a:endParaRPr>
              </a:p>
            </p:txBody>
          </p:sp>
          <p:sp>
            <p:nvSpPr>
              <p:cNvPr id="227395" name="Rectangle 67"/>
              <p:cNvSpPr>
                <a:spLocks noChangeArrowheads="1"/>
              </p:cNvSpPr>
              <p:nvPr/>
            </p:nvSpPr>
            <p:spPr bwMode="auto">
              <a:xfrm>
                <a:off x="900" y="990"/>
                <a:ext cx="4512" cy="500"/>
              </a:xfrm>
              <a:prstGeom prst="rect">
                <a:avLst/>
              </a:prstGeom>
              <a:noFill/>
              <a:ln w="38100" cmpd="dbl">
                <a:solidFill>
                  <a:srgbClr val="0000FF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vi-VN" altLang="en-US">
                  <a:solidFill>
                    <a:srgbClr val="0000FF"/>
                  </a:solidFill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227396" name="Group 68"/>
            <p:cNvGrpSpPr>
              <a:grpSpLocks/>
            </p:cNvGrpSpPr>
            <p:nvPr/>
          </p:nvGrpSpPr>
          <p:grpSpPr bwMode="auto">
            <a:xfrm>
              <a:off x="108" y="2508"/>
              <a:ext cx="672" cy="673"/>
              <a:chOff x="-144" y="1056"/>
              <a:chExt cx="586" cy="625"/>
            </a:xfrm>
          </p:grpSpPr>
          <p:grpSp>
            <p:nvGrpSpPr>
              <p:cNvPr id="227397" name="Group 69"/>
              <p:cNvGrpSpPr>
                <a:grpSpLocks/>
              </p:cNvGrpSpPr>
              <p:nvPr/>
            </p:nvGrpSpPr>
            <p:grpSpPr bwMode="auto">
              <a:xfrm rot="5400000">
                <a:off x="82" y="1254"/>
                <a:ext cx="173" cy="275"/>
                <a:chOff x="1872" y="1185"/>
                <a:chExt cx="2014" cy="2894"/>
              </a:xfrm>
            </p:grpSpPr>
            <p:sp>
              <p:nvSpPr>
                <p:cNvPr id="227398" name="AutoShape 70"/>
                <p:cNvSpPr>
                  <a:spLocks noChangeArrowheads="1"/>
                </p:cNvSpPr>
                <p:nvPr/>
              </p:nvSpPr>
              <p:spPr bwMode="gray">
                <a:xfrm rot="16200000" flipH="1">
                  <a:off x="1820" y="2528"/>
                  <a:ext cx="309" cy="206"/>
                </a:xfrm>
                <a:prstGeom prst="upArrow">
                  <a:avLst>
                    <a:gd name="adj1" fmla="val 51676"/>
                    <a:gd name="adj2" fmla="val 100000"/>
                  </a:avLst>
                </a:prstGeom>
                <a:gradFill rotWithShape="1">
                  <a:gsLst>
                    <a:gs pos="0">
                      <a:schemeClr val="tx2"/>
                    </a:gs>
                    <a:gs pos="100000">
                      <a:schemeClr val="tx2">
                        <a:gamma/>
                        <a:tint val="39216"/>
                        <a:invGamma/>
                      </a:schemeClr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algn="ctr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76200" dir="10800000" kx="-3284103" algn="br" rotWithShape="0">
                          <a:schemeClr val="bg2">
                            <a:alpha val="5000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7399" name="AutoShape 71"/>
                <p:cNvSpPr>
                  <a:spLocks noChangeArrowheads="1"/>
                </p:cNvSpPr>
                <p:nvPr/>
              </p:nvSpPr>
              <p:spPr bwMode="gray">
                <a:xfrm rot="5400000" flipH="1">
                  <a:off x="3628" y="2494"/>
                  <a:ext cx="309" cy="206"/>
                </a:xfrm>
                <a:prstGeom prst="upArrow">
                  <a:avLst>
                    <a:gd name="adj1" fmla="val 51676"/>
                    <a:gd name="adj2" fmla="val 100000"/>
                  </a:avLst>
                </a:prstGeom>
                <a:gradFill rotWithShape="1">
                  <a:gsLst>
                    <a:gs pos="0">
                      <a:schemeClr val="tx2"/>
                    </a:gs>
                    <a:gs pos="100000">
                      <a:schemeClr val="tx2">
                        <a:gamma/>
                        <a:tint val="39216"/>
                        <a:invGamma/>
                      </a:schemeClr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algn="ctr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76200" dir="10800000" kx="-3284103" algn="br" rotWithShape="0">
                          <a:schemeClr val="bg2">
                            <a:alpha val="5000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7400" name="AutoShape 72"/>
                <p:cNvSpPr>
                  <a:spLocks noChangeArrowheads="1"/>
                </p:cNvSpPr>
                <p:nvPr/>
              </p:nvSpPr>
              <p:spPr bwMode="gray">
                <a:xfrm rot="10800000" flipH="1">
                  <a:off x="2725" y="3439"/>
                  <a:ext cx="308" cy="206"/>
                </a:xfrm>
                <a:prstGeom prst="upArrow">
                  <a:avLst>
                    <a:gd name="adj1" fmla="val 51676"/>
                    <a:gd name="adj2" fmla="val 100000"/>
                  </a:avLst>
                </a:prstGeom>
                <a:gradFill rotWithShape="1">
                  <a:gsLst>
                    <a:gs pos="0">
                      <a:schemeClr val="tx2"/>
                    </a:gs>
                    <a:gs pos="100000">
                      <a:schemeClr val="tx2">
                        <a:gamma/>
                        <a:tint val="39216"/>
                        <a:invGamma/>
                      </a:schemeClr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algn="ctr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76200" dir="10800000" kx="-3284103" algn="br" rotWithShape="0">
                          <a:schemeClr val="bg2">
                            <a:alpha val="5000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7401" name="Oval 73"/>
                <p:cNvSpPr>
                  <a:spLocks noChangeArrowheads="1"/>
                </p:cNvSpPr>
                <p:nvPr/>
              </p:nvSpPr>
              <p:spPr bwMode="gray">
                <a:xfrm>
                  <a:off x="2078" y="1824"/>
                  <a:ext cx="1615" cy="1615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>
                        <a:gamma/>
                        <a:shade val="46275"/>
                        <a:invGamma/>
                      </a:srgbClr>
                    </a:gs>
                    <a:gs pos="50000">
                      <a:srgbClr val="FFFFFF"/>
                    </a:gs>
                    <a:gs pos="100000">
                      <a:srgbClr val="FFFFFF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  <a:ln w="57150" algn="ctr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76200" dir="10800000" kx="-3284103" algn="br" rotWithShape="0">
                          <a:schemeClr val="bg2">
                            <a:alpha val="5000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7402" name="Oval 74"/>
                <p:cNvSpPr>
                  <a:spLocks noChangeArrowheads="1"/>
                </p:cNvSpPr>
                <p:nvPr/>
              </p:nvSpPr>
              <p:spPr bwMode="gray">
                <a:xfrm>
                  <a:off x="2170" y="1915"/>
                  <a:ext cx="1430" cy="143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>
                        <a:gamma/>
                        <a:shade val="63529"/>
                        <a:invGamma/>
                      </a:srgbClr>
                    </a:gs>
                    <a:gs pos="50000">
                      <a:srgbClr val="FFFFFF"/>
                    </a:gs>
                    <a:gs pos="100000">
                      <a:srgbClr val="FFFFFF">
                        <a:gamma/>
                        <a:shade val="63529"/>
                        <a:invGamma/>
                      </a:srgbClr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algn="ctr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76200" dir="10800000" kx="-3284103" algn="br" rotWithShape="0">
                          <a:schemeClr val="bg2">
                            <a:alpha val="5000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7403" name="Oval 75"/>
                <p:cNvSpPr>
                  <a:spLocks noChangeArrowheads="1"/>
                </p:cNvSpPr>
                <p:nvPr/>
              </p:nvSpPr>
              <p:spPr bwMode="gray">
                <a:xfrm>
                  <a:off x="2000" y="1185"/>
                  <a:ext cx="1769" cy="2894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hlink">
                        <a:gamma/>
                        <a:tint val="0"/>
                        <a:invGamma/>
                      </a:schemeClr>
                    </a:gs>
                    <a:gs pos="50000">
                      <a:schemeClr val="hlink"/>
                    </a:gs>
                    <a:gs pos="100000">
                      <a:schemeClr val="hlink">
                        <a:gamma/>
                        <a:tint val="0"/>
                        <a:invGamma/>
                      </a:schemeClr>
                    </a:gs>
                  </a:gsLst>
                  <a:lin ang="27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38100" algn="ctr">
                      <a:solidFill>
                        <a:schemeClr val="bg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109250" dir="3267739" algn="ctr" rotWithShape="0">
                          <a:srgbClr val="808080">
                            <a:alpha val="50000"/>
                          </a:srgbClr>
                        </a:outerShdw>
                      </a:effectLst>
                    </a14:hiddenEffects>
                  </a:ext>
                </a:extLst>
              </p:spPr>
              <p:txBody>
                <a:bodyPr wrap="none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227404" name="Oval 76"/>
                <p:cNvSpPr>
                  <a:spLocks noChangeArrowheads="1"/>
                </p:cNvSpPr>
                <p:nvPr/>
              </p:nvSpPr>
              <p:spPr bwMode="gray">
                <a:xfrm>
                  <a:off x="2000" y="1185"/>
                  <a:ext cx="1769" cy="2893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CC00">
                        <a:gamma/>
                        <a:shade val="0"/>
                        <a:invGamma/>
                      </a:srgbClr>
                    </a:gs>
                    <a:gs pos="100000">
                      <a:srgbClr val="FFCC00"/>
                    </a:gs>
                  </a:gsLst>
                  <a:lin ang="27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38100" algn="ctr">
                      <a:solidFill>
                        <a:schemeClr val="bg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109250" dir="3267739" algn="ctr" rotWithShape="0">
                          <a:srgbClr val="808080">
                            <a:alpha val="50000"/>
                          </a:srgbClr>
                        </a:outerShdw>
                      </a:effectLst>
                    </a14:hiddenEffects>
                  </a:ext>
                </a:extLst>
              </p:spPr>
              <p:txBody>
                <a:bodyPr wrap="none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227405" name="Oval 77"/>
                <p:cNvSpPr>
                  <a:spLocks noChangeArrowheads="1"/>
                </p:cNvSpPr>
                <p:nvPr/>
              </p:nvSpPr>
              <p:spPr bwMode="gray">
                <a:xfrm>
                  <a:off x="2337" y="1185"/>
                  <a:ext cx="1096" cy="2893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hlink">
                        <a:gamma/>
                        <a:shade val="54118"/>
                        <a:invGamma/>
                      </a:schemeClr>
                    </a:gs>
                    <a:gs pos="50000">
                      <a:schemeClr val="hlink"/>
                    </a:gs>
                    <a:gs pos="100000">
                      <a:schemeClr val="hlink">
                        <a:gamma/>
                        <a:shade val="54118"/>
                        <a:invGamma/>
                      </a:schemeClr>
                    </a:gs>
                  </a:gsLst>
                  <a:lin ang="189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38100" algn="ctr">
                      <a:solidFill>
                        <a:schemeClr val="bg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109250" dir="3267739" algn="ctr" rotWithShape="0">
                          <a:srgbClr val="808080">
                            <a:alpha val="50000"/>
                          </a:srgbClr>
                        </a:outerShdw>
                      </a:effectLst>
                    </a14:hiddenEffects>
                  </a:ext>
                </a:extLst>
              </p:spPr>
              <p:txBody>
                <a:bodyPr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227406" name="Oval 78"/>
                <p:cNvSpPr>
                  <a:spLocks noChangeArrowheads="1"/>
                </p:cNvSpPr>
                <p:nvPr/>
              </p:nvSpPr>
              <p:spPr bwMode="gray">
                <a:xfrm>
                  <a:off x="2337" y="1185"/>
                  <a:ext cx="1096" cy="2893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CC00"/>
                    </a:gs>
                    <a:gs pos="100000">
                      <a:srgbClr val="FFCC00">
                        <a:gamma/>
                        <a:shade val="48627"/>
                        <a:invGamma/>
                      </a:srgbClr>
                    </a:gs>
                  </a:gsLst>
                  <a:lin ang="27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38100" algn="ctr">
                      <a:solidFill>
                        <a:schemeClr val="bg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109250" dir="3267739" algn="ctr" rotWithShape="0">
                          <a:srgbClr val="808080">
                            <a:alpha val="50000"/>
                          </a:srgbClr>
                        </a:outerShdw>
                      </a:effectLst>
                    </a14:hiddenEffects>
                  </a:ext>
                </a:extLst>
              </p:spPr>
              <p:txBody>
                <a:bodyPr anchor="ctr">
                  <a:spAutoFit/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227407" name="AutoShape 79"/>
              <p:cNvSpPr>
                <a:spLocks noChangeArrowheads="1"/>
              </p:cNvSpPr>
              <p:nvPr/>
            </p:nvSpPr>
            <p:spPr bwMode="gray">
              <a:xfrm flipH="1">
                <a:off x="132" y="1056"/>
                <a:ext cx="99" cy="64"/>
              </a:xfrm>
              <a:prstGeom prst="upArrow">
                <a:avLst>
                  <a:gd name="adj1" fmla="val 51676"/>
                  <a:gd name="adj2" fmla="val 10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chemeClr val="tx2">
                      <a:gamma/>
                      <a:tint val="39216"/>
                      <a:invGamma/>
                    </a:schemeClr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76200" dir="10800000" kx="-3284103" algn="b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7408" name="AutoShape 80"/>
              <p:cNvSpPr>
                <a:spLocks noChangeArrowheads="1"/>
              </p:cNvSpPr>
              <p:nvPr/>
            </p:nvSpPr>
            <p:spPr bwMode="gray">
              <a:xfrm rot="10800000" flipH="1">
                <a:off x="143" y="1617"/>
                <a:ext cx="99" cy="64"/>
              </a:xfrm>
              <a:prstGeom prst="upArrow">
                <a:avLst>
                  <a:gd name="adj1" fmla="val 51676"/>
                  <a:gd name="adj2" fmla="val 10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chemeClr val="tx2">
                      <a:gamma/>
                      <a:tint val="39216"/>
                      <a:invGamma/>
                    </a:schemeClr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76200" dir="10800000" kx="-3284103" algn="b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7409" name="AutoShape 81"/>
              <p:cNvSpPr>
                <a:spLocks noChangeArrowheads="1"/>
              </p:cNvSpPr>
              <p:nvPr/>
            </p:nvSpPr>
            <p:spPr bwMode="gray">
              <a:xfrm rot="16200000" flipH="1">
                <a:off x="-159" y="1336"/>
                <a:ext cx="95" cy="66"/>
              </a:xfrm>
              <a:prstGeom prst="upArrow">
                <a:avLst>
                  <a:gd name="adj1" fmla="val 51676"/>
                  <a:gd name="adj2" fmla="val 10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chemeClr val="tx2">
                      <a:gamma/>
                      <a:tint val="39216"/>
                      <a:invGamma/>
                    </a:schemeClr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76200" dir="10800000" kx="-3284103" algn="b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7410" name="Oval 82"/>
              <p:cNvSpPr>
                <a:spLocks noChangeArrowheads="1"/>
              </p:cNvSpPr>
              <p:nvPr/>
            </p:nvSpPr>
            <p:spPr bwMode="gray">
              <a:xfrm rot="5400000">
                <a:off x="-69" y="1111"/>
                <a:ext cx="501" cy="520"/>
              </a:xfrm>
              <a:prstGeom prst="ellipse">
                <a:avLst/>
              </a:prstGeom>
              <a:gradFill rotWithShape="1">
                <a:gsLst>
                  <a:gs pos="0">
                    <a:srgbClr val="FFFFFF">
                      <a:gamma/>
                      <a:shade val="46275"/>
                      <a:invGamma/>
                    </a:srgbClr>
                  </a:gs>
                  <a:gs pos="50000">
                    <a:srgbClr val="FFFFFF"/>
                  </a:gs>
                  <a:gs pos="100000">
                    <a:srgbClr val="FFFFFF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57150" algn="ctr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76200" dir="10800000" kx="-3284103" algn="b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7411" name="Oval 83"/>
              <p:cNvSpPr>
                <a:spLocks noChangeArrowheads="1"/>
              </p:cNvSpPr>
              <p:nvPr/>
            </p:nvSpPr>
            <p:spPr bwMode="gray">
              <a:xfrm rot="5400000">
                <a:off x="-39" y="1140"/>
                <a:ext cx="444" cy="460"/>
              </a:xfrm>
              <a:prstGeom prst="ellipse">
                <a:avLst/>
              </a:prstGeom>
              <a:gradFill rotWithShape="1">
                <a:gsLst>
                  <a:gs pos="0">
                    <a:srgbClr val="FFFFFF">
                      <a:gamma/>
                      <a:shade val="63529"/>
                      <a:invGamma/>
                    </a:srgbClr>
                  </a:gs>
                  <a:gs pos="50000">
                    <a:srgbClr val="FFFFFF"/>
                  </a:gs>
                  <a:gs pos="100000">
                    <a:srgbClr val="FFFFFF">
                      <a:gamma/>
                      <a:shade val="63529"/>
                      <a:invGamma/>
                    </a:srgbClr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76200" dir="10800000" kx="-3284103" algn="b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7412" name="Oval 84"/>
              <p:cNvSpPr>
                <a:spLocks noChangeArrowheads="1"/>
              </p:cNvSpPr>
              <p:nvPr/>
            </p:nvSpPr>
            <p:spPr bwMode="gray">
              <a:xfrm rot="5400000">
                <a:off x="106" y="1234"/>
                <a:ext cx="152" cy="275"/>
              </a:xfrm>
              <a:prstGeom prst="ellipse">
                <a:avLst/>
              </a:prstGeom>
              <a:gradFill rotWithShape="1">
                <a:gsLst>
                  <a:gs pos="0">
                    <a:schemeClr val="hlink">
                      <a:gamma/>
                      <a:tint val="0"/>
                      <a:invGamma/>
                    </a:schemeClr>
                  </a:gs>
                  <a:gs pos="50000">
                    <a:schemeClr val="hlink"/>
                  </a:gs>
                  <a:gs pos="100000">
                    <a:schemeClr val="hlink">
                      <a:gamma/>
                      <a:tint val="0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38100" algn="ctr">
                    <a:solidFill>
                      <a:schemeClr val="bg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27413" name="Oval 85"/>
              <p:cNvSpPr>
                <a:spLocks noChangeArrowheads="1"/>
              </p:cNvSpPr>
              <p:nvPr/>
            </p:nvSpPr>
            <p:spPr bwMode="gray">
              <a:xfrm rot="5400000">
                <a:off x="106" y="1234"/>
                <a:ext cx="152" cy="275"/>
              </a:xfrm>
              <a:prstGeom prst="ellipse">
                <a:avLst/>
              </a:prstGeom>
              <a:gradFill rotWithShape="1">
                <a:gsLst>
                  <a:gs pos="0">
                    <a:srgbClr val="FFCC00">
                      <a:gamma/>
                      <a:shade val="0"/>
                      <a:invGamma/>
                    </a:srgbClr>
                  </a:gs>
                  <a:gs pos="100000">
                    <a:srgbClr val="FFCC00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38100" algn="ctr">
                    <a:solidFill>
                      <a:schemeClr val="bg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27414" name="Oval 86"/>
              <p:cNvSpPr>
                <a:spLocks noChangeArrowheads="1"/>
              </p:cNvSpPr>
              <p:nvPr/>
            </p:nvSpPr>
            <p:spPr bwMode="gray">
              <a:xfrm rot="5400000">
                <a:off x="12" y="1233"/>
                <a:ext cx="340" cy="275"/>
              </a:xfrm>
              <a:prstGeom prst="ellipse">
                <a:avLst/>
              </a:prstGeom>
              <a:gradFill rotWithShape="1">
                <a:gsLst>
                  <a:gs pos="0">
                    <a:schemeClr val="hlink">
                      <a:gamma/>
                      <a:shade val="54118"/>
                      <a:invGamma/>
                    </a:schemeClr>
                  </a:gs>
                  <a:gs pos="50000">
                    <a:schemeClr val="hlink"/>
                  </a:gs>
                  <a:gs pos="100000">
                    <a:schemeClr val="hlink">
                      <a:gamma/>
                      <a:shade val="54118"/>
                      <a:invGamma/>
                    </a:schemeClr>
                  </a:gs>
                </a:gsLst>
                <a:lin ang="189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38100" algn="ctr">
                    <a:solidFill>
                      <a:schemeClr val="bg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27415" name="Oval 87"/>
              <p:cNvSpPr>
                <a:spLocks noChangeArrowheads="1"/>
              </p:cNvSpPr>
              <p:nvPr/>
            </p:nvSpPr>
            <p:spPr bwMode="gray">
              <a:xfrm rot="5400000">
                <a:off x="12" y="1233"/>
                <a:ext cx="340" cy="275"/>
              </a:xfrm>
              <a:prstGeom prst="ellipse">
                <a:avLst/>
              </a:prstGeom>
              <a:gradFill rotWithShape="1">
                <a:gsLst>
                  <a:gs pos="0">
                    <a:srgbClr val="FFCC00"/>
                  </a:gs>
                  <a:gs pos="100000">
                    <a:srgbClr val="FFCC00">
                      <a:gamma/>
                      <a:shade val="48627"/>
                      <a:invGamma/>
                    </a:srgbClr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38100" algn="ctr">
                    <a:solidFill>
                      <a:schemeClr val="bg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227416" name="Group 88"/>
          <p:cNvGrpSpPr>
            <a:grpSpLocks/>
          </p:cNvGrpSpPr>
          <p:nvPr/>
        </p:nvGrpSpPr>
        <p:grpSpPr bwMode="auto">
          <a:xfrm>
            <a:off x="-476250" y="1295400"/>
            <a:ext cx="228600" cy="533400"/>
            <a:chOff x="240" y="624"/>
            <a:chExt cx="96" cy="288"/>
          </a:xfrm>
        </p:grpSpPr>
        <p:sp>
          <p:nvSpPr>
            <p:cNvPr id="227417" name="Rectangle 89"/>
            <p:cNvSpPr>
              <a:spLocks noChangeArrowheads="1"/>
            </p:cNvSpPr>
            <p:nvPr/>
          </p:nvSpPr>
          <p:spPr bwMode="gray">
            <a:xfrm rot="16200000" flipH="1">
              <a:off x="115" y="749"/>
              <a:ext cx="288" cy="38"/>
            </a:xfrm>
            <a:prstGeom prst="rect">
              <a:avLst/>
            </a:prstGeom>
            <a:gradFill rotWithShape="1">
              <a:gsLst>
                <a:gs pos="0">
                  <a:srgbClr val="808080"/>
                </a:gs>
                <a:gs pos="100000">
                  <a:srgbClr val="808080">
                    <a:gamma/>
                    <a:tint val="15294"/>
                    <a:invGamma/>
                  </a:srgb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76200" dir="10800000" kx="-3284103" algn="b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7418" name="Rectangle 90"/>
            <p:cNvSpPr>
              <a:spLocks noChangeArrowheads="1"/>
            </p:cNvSpPr>
            <p:nvPr/>
          </p:nvSpPr>
          <p:spPr bwMode="gray">
            <a:xfrm rot="16200000" flipH="1">
              <a:off x="163" y="738"/>
              <a:ext cx="288" cy="59"/>
            </a:xfrm>
            <a:prstGeom prst="rect">
              <a:avLst/>
            </a:prstGeom>
            <a:gradFill rotWithShape="1">
              <a:gsLst>
                <a:gs pos="0">
                  <a:srgbClr val="5F5F5F">
                    <a:gamma/>
                    <a:tint val="30196"/>
                    <a:invGamma/>
                  </a:srgbClr>
                </a:gs>
                <a:gs pos="100000">
                  <a:srgbClr val="5F5F5F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76200" dir="10800000" kx="-3284103" algn="b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27419" name="Text Box 91"/>
          <p:cNvSpPr txBox="1">
            <a:spLocks noChangeArrowheads="1"/>
          </p:cNvSpPr>
          <p:nvPr/>
        </p:nvSpPr>
        <p:spPr bwMode="auto">
          <a:xfrm>
            <a:off x="4114800" y="3463926"/>
            <a:ext cx="6019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vi-VN" altLang="en-US">
              <a:cs typeface="Arial" panose="020B0604020202020204" pitchFamily="34" charset="0"/>
            </a:endParaRPr>
          </a:p>
        </p:txBody>
      </p:sp>
      <p:grpSp>
        <p:nvGrpSpPr>
          <p:cNvPr id="227420" name="Group 92"/>
          <p:cNvGrpSpPr>
            <a:grpSpLocks/>
          </p:cNvGrpSpPr>
          <p:nvPr/>
        </p:nvGrpSpPr>
        <p:grpSpPr bwMode="auto">
          <a:xfrm>
            <a:off x="1600200" y="3082926"/>
            <a:ext cx="8915400" cy="1108075"/>
            <a:chOff x="108" y="1032"/>
            <a:chExt cx="5412" cy="698"/>
          </a:xfrm>
        </p:grpSpPr>
        <p:grpSp>
          <p:nvGrpSpPr>
            <p:cNvPr id="227421" name="Group 93"/>
            <p:cNvGrpSpPr>
              <a:grpSpLocks/>
            </p:cNvGrpSpPr>
            <p:nvPr/>
          </p:nvGrpSpPr>
          <p:grpSpPr bwMode="auto">
            <a:xfrm>
              <a:off x="432" y="1032"/>
              <a:ext cx="5088" cy="698"/>
              <a:chOff x="900" y="990"/>
              <a:chExt cx="4512" cy="500"/>
            </a:xfrm>
          </p:grpSpPr>
          <p:sp>
            <p:nvSpPr>
              <p:cNvPr id="227422" name="AutoShape 94"/>
              <p:cNvSpPr>
                <a:spLocks noChangeArrowheads="1"/>
              </p:cNvSpPr>
              <p:nvPr/>
            </p:nvSpPr>
            <p:spPr bwMode="gray">
              <a:xfrm>
                <a:off x="926" y="1034"/>
                <a:ext cx="4416" cy="381"/>
              </a:xfrm>
              <a:prstGeom prst="roundRect">
                <a:avLst>
                  <a:gd name="adj" fmla="val 10889"/>
                </a:avLst>
              </a:prstGeom>
              <a:gradFill rotWithShape="1">
                <a:gsLst>
                  <a:gs pos="0">
                    <a:srgbClr val="DDDDDD"/>
                  </a:gs>
                  <a:gs pos="50000">
                    <a:srgbClr val="DDDDDD">
                      <a:gamma/>
                      <a:tint val="36471"/>
                      <a:invGamma/>
                    </a:srgbClr>
                  </a:gs>
                  <a:gs pos="100000">
                    <a:srgbClr val="DDDDDD"/>
                  </a:gs>
                </a:gsLst>
                <a:lin ang="2700000" scaled="1"/>
              </a:gradFill>
              <a:ln w="38100">
                <a:solidFill>
                  <a:srgbClr val="FFFFFF"/>
                </a:solidFill>
                <a:round/>
                <a:headEnd/>
                <a:tailEnd/>
              </a:ln>
              <a:effectLst>
                <a:outerShdw dist="135003" dir="2928844" algn="ctr" rotWithShape="0">
                  <a:srgbClr val="000000">
                    <a:alpha val="50000"/>
                  </a:srgbClr>
                </a:outerShdw>
              </a:effectLst>
            </p:spPr>
            <p:txBody>
              <a:bodyPr wrap="none" anchor="ctr"/>
              <a:lstStyle/>
              <a:p>
                <a:pPr algn="ctr"/>
                <a:endParaRPr lang="vi-VN" altLang="en-US">
                  <a:cs typeface="Arial" panose="020B0604020202020204" pitchFamily="34" charset="0"/>
                </a:endParaRPr>
              </a:p>
            </p:txBody>
          </p:sp>
          <p:sp>
            <p:nvSpPr>
              <p:cNvPr id="227423" name="AutoShape 95"/>
              <p:cNvSpPr>
                <a:spLocks noChangeArrowheads="1"/>
              </p:cNvSpPr>
              <p:nvPr/>
            </p:nvSpPr>
            <p:spPr bwMode="gray">
              <a:xfrm>
                <a:off x="1022" y="1069"/>
                <a:ext cx="851" cy="312"/>
              </a:xfrm>
              <a:prstGeom prst="roundRect">
                <a:avLst>
                  <a:gd name="adj" fmla="val 11921"/>
                </a:avLst>
              </a:prstGeom>
              <a:gradFill rotWithShape="1">
                <a:gsLst>
                  <a:gs pos="0">
                    <a:schemeClr val="accent1"/>
                  </a:gs>
                  <a:gs pos="100000">
                    <a:schemeClr val="accent1">
                      <a:gamma/>
                      <a:shade val="69804"/>
                      <a:invGamma/>
                    </a:schemeClr>
                  </a:gs>
                </a:gsLst>
                <a:lin ang="5400000" scaled="1"/>
              </a:gradFill>
              <a:ln w="3810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7424" name="Freeform 96"/>
              <p:cNvSpPr>
                <a:spLocks/>
              </p:cNvSpPr>
              <p:nvPr/>
            </p:nvSpPr>
            <p:spPr bwMode="gray">
              <a:xfrm>
                <a:off x="1076" y="1089"/>
                <a:ext cx="424" cy="156"/>
              </a:xfrm>
              <a:custGeom>
                <a:avLst/>
                <a:gdLst>
                  <a:gd name="T0" fmla="*/ 118 w 596"/>
                  <a:gd name="T1" fmla="*/ 0 h 598"/>
                  <a:gd name="T2" fmla="*/ 0 w 596"/>
                  <a:gd name="T3" fmla="*/ 118 h 598"/>
                  <a:gd name="T4" fmla="*/ 0 w 596"/>
                  <a:gd name="T5" fmla="*/ 589 h 598"/>
                  <a:gd name="T6" fmla="*/ 161 w 596"/>
                  <a:gd name="T7" fmla="*/ 174 h 598"/>
                  <a:gd name="T8" fmla="*/ 589 w 596"/>
                  <a:gd name="T9" fmla="*/ 0 h 598"/>
                  <a:gd name="T10" fmla="*/ 118 w 596"/>
                  <a:gd name="T11" fmla="*/ 0 h 5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96" h="598">
                    <a:moveTo>
                      <a:pt x="118" y="0"/>
                    </a:moveTo>
                    <a:cubicBezTo>
                      <a:pt x="53" y="0"/>
                      <a:pt x="0" y="53"/>
                      <a:pt x="0" y="118"/>
                    </a:cubicBezTo>
                    <a:lnTo>
                      <a:pt x="0" y="589"/>
                    </a:lnTo>
                    <a:cubicBezTo>
                      <a:pt x="27" y="598"/>
                      <a:pt x="12" y="309"/>
                      <a:pt x="161" y="174"/>
                    </a:cubicBezTo>
                    <a:cubicBezTo>
                      <a:pt x="310" y="39"/>
                      <a:pt x="596" y="29"/>
                      <a:pt x="589" y="0"/>
                    </a:cubicBezTo>
                    <a:lnTo>
                      <a:pt x="118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accent1">
                      <a:gamma/>
                      <a:tint val="54510"/>
                      <a:invGamma/>
                    </a:schemeClr>
                  </a:gs>
                  <a:gs pos="50000">
                    <a:schemeClr val="accent1">
                      <a:alpha val="0"/>
                    </a:schemeClr>
                  </a:gs>
                  <a:gs pos="100000">
                    <a:schemeClr val="accent1">
                      <a:gamma/>
                      <a:tint val="54510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7425" name="Text Box 97"/>
              <p:cNvSpPr txBox="1">
                <a:spLocks noChangeArrowheads="1"/>
              </p:cNvSpPr>
              <p:nvPr/>
            </p:nvSpPr>
            <p:spPr bwMode="gray">
              <a:xfrm>
                <a:off x="1334" y="1063"/>
                <a:ext cx="208" cy="236"/>
              </a:xfrm>
              <a:prstGeom prst="rect">
                <a:avLst/>
              </a:prstGeom>
              <a:noFill/>
              <a:ln>
                <a:noFill/>
              </a:ln>
              <a:effectLst>
                <a:outerShdw dist="35921" dir="2700000" algn="ctr" rotWithShape="0">
                  <a:schemeClr val="tx1"/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/>
              <a:p>
                <a:pPr algn="ctr" eaLnBrk="0" hangingPunct="0"/>
                <a:r>
                  <a:rPr lang="en-US" altLang="en-US" sz="2800" b="1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cs typeface="Arial" panose="020B0604020202020204" pitchFamily="34" charset="0"/>
                  </a:rPr>
                  <a:t>B</a:t>
                </a:r>
              </a:p>
            </p:txBody>
          </p:sp>
          <p:sp>
            <p:nvSpPr>
              <p:cNvPr id="227426" name="Text Box 98"/>
              <p:cNvSpPr txBox="1">
                <a:spLocks noChangeArrowheads="1"/>
              </p:cNvSpPr>
              <p:nvPr/>
            </p:nvSpPr>
            <p:spPr bwMode="gray">
              <a:xfrm>
                <a:off x="1990" y="1094"/>
                <a:ext cx="3246" cy="17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eaLnBrk="0" hangingPunct="0"/>
                <a:endParaRPr lang="vi-VN" altLang="en-US" sz="2000" b="1">
                  <a:solidFill>
                    <a:schemeClr val="accent2"/>
                  </a:solidFill>
                  <a:cs typeface="Arial" panose="020B0604020202020204" pitchFamily="34" charset="0"/>
                </a:endParaRPr>
              </a:p>
            </p:txBody>
          </p:sp>
          <p:sp>
            <p:nvSpPr>
              <p:cNvPr id="227427" name="Rectangle 99"/>
              <p:cNvSpPr>
                <a:spLocks noChangeArrowheads="1"/>
              </p:cNvSpPr>
              <p:nvPr/>
            </p:nvSpPr>
            <p:spPr bwMode="auto">
              <a:xfrm>
                <a:off x="900" y="990"/>
                <a:ext cx="4512" cy="500"/>
              </a:xfrm>
              <a:prstGeom prst="rect">
                <a:avLst/>
              </a:prstGeom>
              <a:noFill/>
              <a:ln w="38100" cmpd="dbl">
                <a:solidFill>
                  <a:srgbClr val="0000FF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vi-VN" altLang="en-US">
                  <a:solidFill>
                    <a:srgbClr val="0000FF"/>
                  </a:solidFill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227428" name="Group 100"/>
            <p:cNvGrpSpPr>
              <a:grpSpLocks/>
            </p:cNvGrpSpPr>
            <p:nvPr/>
          </p:nvGrpSpPr>
          <p:grpSpPr bwMode="auto">
            <a:xfrm>
              <a:off x="108" y="1033"/>
              <a:ext cx="672" cy="673"/>
              <a:chOff x="-144" y="1056"/>
              <a:chExt cx="586" cy="625"/>
            </a:xfrm>
          </p:grpSpPr>
          <p:grpSp>
            <p:nvGrpSpPr>
              <p:cNvPr id="227429" name="Group 101"/>
              <p:cNvGrpSpPr>
                <a:grpSpLocks/>
              </p:cNvGrpSpPr>
              <p:nvPr/>
            </p:nvGrpSpPr>
            <p:grpSpPr bwMode="auto">
              <a:xfrm rot="5400000">
                <a:off x="82" y="1254"/>
                <a:ext cx="173" cy="275"/>
                <a:chOff x="1872" y="1185"/>
                <a:chExt cx="2014" cy="2894"/>
              </a:xfrm>
            </p:grpSpPr>
            <p:sp>
              <p:nvSpPr>
                <p:cNvPr id="227430" name="AutoShape 102"/>
                <p:cNvSpPr>
                  <a:spLocks noChangeArrowheads="1"/>
                </p:cNvSpPr>
                <p:nvPr/>
              </p:nvSpPr>
              <p:spPr bwMode="gray">
                <a:xfrm rot="16200000" flipH="1">
                  <a:off x="1820" y="2528"/>
                  <a:ext cx="309" cy="206"/>
                </a:xfrm>
                <a:prstGeom prst="upArrow">
                  <a:avLst>
                    <a:gd name="adj1" fmla="val 51676"/>
                    <a:gd name="adj2" fmla="val 100000"/>
                  </a:avLst>
                </a:prstGeom>
                <a:gradFill rotWithShape="1">
                  <a:gsLst>
                    <a:gs pos="0">
                      <a:schemeClr val="tx2"/>
                    </a:gs>
                    <a:gs pos="100000">
                      <a:schemeClr val="tx2">
                        <a:gamma/>
                        <a:tint val="39216"/>
                        <a:invGamma/>
                      </a:schemeClr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algn="ctr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76200" dir="10800000" kx="-3284103" algn="br" rotWithShape="0">
                          <a:schemeClr val="bg2">
                            <a:alpha val="5000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7431" name="AutoShape 103"/>
                <p:cNvSpPr>
                  <a:spLocks noChangeArrowheads="1"/>
                </p:cNvSpPr>
                <p:nvPr/>
              </p:nvSpPr>
              <p:spPr bwMode="gray">
                <a:xfrm rot="5400000" flipH="1">
                  <a:off x="3628" y="2494"/>
                  <a:ext cx="309" cy="206"/>
                </a:xfrm>
                <a:prstGeom prst="upArrow">
                  <a:avLst>
                    <a:gd name="adj1" fmla="val 51676"/>
                    <a:gd name="adj2" fmla="val 100000"/>
                  </a:avLst>
                </a:prstGeom>
                <a:gradFill rotWithShape="1">
                  <a:gsLst>
                    <a:gs pos="0">
                      <a:schemeClr val="tx2"/>
                    </a:gs>
                    <a:gs pos="100000">
                      <a:schemeClr val="tx2">
                        <a:gamma/>
                        <a:tint val="39216"/>
                        <a:invGamma/>
                      </a:schemeClr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algn="ctr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76200" dir="10800000" kx="-3284103" algn="br" rotWithShape="0">
                          <a:schemeClr val="bg2">
                            <a:alpha val="5000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7432" name="AutoShape 104"/>
                <p:cNvSpPr>
                  <a:spLocks noChangeArrowheads="1"/>
                </p:cNvSpPr>
                <p:nvPr/>
              </p:nvSpPr>
              <p:spPr bwMode="gray">
                <a:xfrm rot="10800000" flipH="1">
                  <a:off x="2725" y="3439"/>
                  <a:ext cx="308" cy="206"/>
                </a:xfrm>
                <a:prstGeom prst="upArrow">
                  <a:avLst>
                    <a:gd name="adj1" fmla="val 51676"/>
                    <a:gd name="adj2" fmla="val 100000"/>
                  </a:avLst>
                </a:prstGeom>
                <a:gradFill rotWithShape="1">
                  <a:gsLst>
                    <a:gs pos="0">
                      <a:schemeClr val="tx2"/>
                    </a:gs>
                    <a:gs pos="100000">
                      <a:schemeClr val="tx2">
                        <a:gamma/>
                        <a:tint val="39216"/>
                        <a:invGamma/>
                      </a:schemeClr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algn="ctr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76200" dir="10800000" kx="-3284103" algn="br" rotWithShape="0">
                          <a:schemeClr val="bg2">
                            <a:alpha val="5000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7433" name="Oval 105"/>
                <p:cNvSpPr>
                  <a:spLocks noChangeArrowheads="1"/>
                </p:cNvSpPr>
                <p:nvPr/>
              </p:nvSpPr>
              <p:spPr bwMode="gray">
                <a:xfrm>
                  <a:off x="2078" y="1824"/>
                  <a:ext cx="1615" cy="1615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>
                        <a:gamma/>
                        <a:shade val="46275"/>
                        <a:invGamma/>
                      </a:srgbClr>
                    </a:gs>
                    <a:gs pos="50000">
                      <a:srgbClr val="FFFFFF"/>
                    </a:gs>
                    <a:gs pos="100000">
                      <a:srgbClr val="FFFFFF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  <a:ln w="57150" algn="ctr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76200" dir="10800000" kx="-3284103" algn="br" rotWithShape="0">
                          <a:schemeClr val="bg2">
                            <a:alpha val="5000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7434" name="Oval 106"/>
                <p:cNvSpPr>
                  <a:spLocks noChangeArrowheads="1"/>
                </p:cNvSpPr>
                <p:nvPr/>
              </p:nvSpPr>
              <p:spPr bwMode="gray">
                <a:xfrm>
                  <a:off x="2170" y="1915"/>
                  <a:ext cx="1430" cy="1430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>
                        <a:gamma/>
                        <a:shade val="63529"/>
                        <a:invGamma/>
                      </a:srgbClr>
                    </a:gs>
                    <a:gs pos="50000">
                      <a:srgbClr val="FFFFFF"/>
                    </a:gs>
                    <a:gs pos="100000">
                      <a:srgbClr val="FFFFFF">
                        <a:gamma/>
                        <a:shade val="63529"/>
                        <a:invGamma/>
                      </a:srgbClr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algn="ctr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76200" dir="10800000" kx="-3284103" algn="br" rotWithShape="0">
                          <a:schemeClr val="bg2">
                            <a:alpha val="5000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7435" name="Oval 107"/>
                <p:cNvSpPr>
                  <a:spLocks noChangeArrowheads="1"/>
                </p:cNvSpPr>
                <p:nvPr/>
              </p:nvSpPr>
              <p:spPr bwMode="gray">
                <a:xfrm>
                  <a:off x="2000" y="1185"/>
                  <a:ext cx="1769" cy="2894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hlink">
                        <a:gamma/>
                        <a:tint val="0"/>
                        <a:invGamma/>
                      </a:schemeClr>
                    </a:gs>
                    <a:gs pos="50000">
                      <a:schemeClr val="hlink"/>
                    </a:gs>
                    <a:gs pos="100000">
                      <a:schemeClr val="hlink">
                        <a:gamma/>
                        <a:tint val="0"/>
                        <a:invGamma/>
                      </a:schemeClr>
                    </a:gs>
                  </a:gsLst>
                  <a:lin ang="27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38100" algn="ctr">
                      <a:solidFill>
                        <a:schemeClr val="bg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109250" dir="3267739" algn="ctr" rotWithShape="0">
                          <a:srgbClr val="808080">
                            <a:alpha val="50000"/>
                          </a:srgbClr>
                        </a:outerShdw>
                      </a:effectLst>
                    </a14:hiddenEffects>
                  </a:ext>
                </a:extLst>
              </p:spPr>
              <p:txBody>
                <a:bodyPr wrap="none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227436" name="Oval 108"/>
                <p:cNvSpPr>
                  <a:spLocks noChangeArrowheads="1"/>
                </p:cNvSpPr>
                <p:nvPr/>
              </p:nvSpPr>
              <p:spPr bwMode="gray">
                <a:xfrm>
                  <a:off x="2000" y="1185"/>
                  <a:ext cx="1769" cy="2893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CC00">
                        <a:gamma/>
                        <a:shade val="0"/>
                        <a:invGamma/>
                      </a:srgbClr>
                    </a:gs>
                    <a:gs pos="100000">
                      <a:srgbClr val="FFCC00"/>
                    </a:gs>
                  </a:gsLst>
                  <a:lin ang="27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38100" algn="ctr">
                      <a:solidFill>
                        <a:schemeClr val="bg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109250" dir="3267739" algn="ctr" rotWithShape="0">
                          <a:srgbClr val="808080">
                            <a:alpha val="50000"/>
                          </a:srgbClr>
                        </a:outerShdw>
                      </a:effectLst>
                    </a14:hiddenEffects>
                  </a:ext>
                </a:extLst>
              </p:spPr>
              <p:txBody>
                <a:bodyPr wrap="none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227437" name="Oval 109"/>
                <p:cNvSpPr>
                  <a:spLocks noChangeArrowheads="1"/>
                </p:cNvSpPr>
                <p:nvPr/>
              </p:nvSpPr>
              <p:spPr bwMode="gray">
                <a:xfrm>
                  <a:off x="2337" y="1185"/>
                  <a:ext cx="1096" cy="2893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hlink">
                        <a:gamma/>
                        <a:shade val="54118"/>
                        <a:invGamma/>
                      </a:schemeClr>
                    </a:gs>
                    <a:gs pos="50000">
                      <a:schemeClr val="hlink"/>
                    </a:gs>
                    <a:gs pos="100000">
                      <a:schemeClr val="hlink">
                        <a:gamma/>
                        <a:shade val="54118"/>
                        <a:invGamma/>
                      </a:schemeClr>
                    </a:gs>
                  </a:gsLst>
                  <a:lin ang="189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38100" algn="ctr">
                      <a:solidFill>
                        <a:schemeClr val="bg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109250" dir="3267739" algn="ctr" rotWithShape="0">
                          <a:srgbClr val="808080">
                            <a:alpha val="50000"/>
                          </a:srgbClr>
                        </a:outerShdw>
                      </a:effectLst>
                    </a14:hiddenEffects>
                  </a:ext>
                </a:extLst>
              </p:spPr>
              <p:txBody>
                <a:bodyPr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227438" name="Oval 110"/>
                <p:cNvSpPr>
                  <a:spLocks noChangeArrowheads="1"/>
                </p:cNvSpPr>
                <p:nvPr/>
              </p:nvSpPr>
              <p:spPr bwMode="gray">
                <a:xfrm>
                  <a:off x="2337" y="1185"/>
                  <a:ext cx="1096" cy="2893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CC00"/>
                    </a:gs>
                    <a:gs pos="100000">
                      <a:srgbClr val="FFCC00">
                        <a:gamma/>
                        <a:shade val="48627"/>
                        <a:invGamma/>
                      </a:srgbClr>
                    </a:gs>
                  </a:gsLst>
                  <a:lin ang="27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38100" algn="ctr">
                      <a:solidFill>
                        <a:schemeClr val="bg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109250" dir="3267739" algn="ctr" rotWithShape="0">
                          <a:srgbClr val="808080">
                            <a:alpha val="50000"/>
                          </a:srgbClr>
                        </a:outerShdw>
                      </a:effectLst>
                    </a14:hiddenEffects>
                  </a:ext>
                </a:extLst>
              </p:spPr>
              <p:txBody>
                <a:bodyPr anchor="ctr">
                  <a:spAutoFit/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227439" name="AutoShape 111"/>
              <p:cNvSpPr>
                <a:spLocks noChangeArrowheads="1"/>
              </p:cNvSpPr>
              <p:nvPr/>
            </p:nvSpPr>
            <p:spPr bwMode="gray">
              <a:xfrm flipH="1">
                <a:off x="132" y="1056"/>
                <a:ext cx="99" cy="64"/>
              </a:xfrm>
              <a:prstGeom prst="upArrow">
                <a:avLst>
                  <a:gd name="adj1" fmla="val 51676"/>
                  <a:gd name="adj2" fmla="val 10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chemeClr val="tx2">
                      <a:gamma/>
                      <a:tint val="39216"/>
                      <a:invGamma/>
                    </a:schemeClr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76200" dir="10800000" kx="-3284103" algn="b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7440" name="AutoShape 112"/>
              <p:cNvSpPr>
                <a:spLocks noChangeArrowheads="1"/>
              </p:cNvSpPr>
              <p:nvPr/>
            </p:nvSpPr>
            <p:spPr bwMode="gray">
              <a:xfrm rot="10800000" flipH="1">
                <a:off x="143" y="1617"/>
                <a:ext cx="99" cy="64"/>
              </a:xfrm>
              <a:prstGeom prst="upArrow">
                <a:avLst>
                  <a:gd name="adj1" fmla="val 51676"/>
                  <a:gd name="adj2" fmla="val 10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chemeClr val="tx2">
                      <a:gamma/>
                      <a:tint val="39216"/>
                      <a:invGamma/>
                    </a:schemeClr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76200" dir="10800000" kx="-3284103" algn="b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7441" name="AutoShape 113"/>
              <p:cNvSpPr>
                <a:spLocks noChangeArrowheads="1"/>
              </p:cNvSpPr>
              <p:nvPr/>
            </p:nvSpPr>
            <p:spPr bwMode="gray">
              <a:xfrm rot="16200000" flipH="1">
                <a:off x="-159" y="1336"/>
                <a:ext cx="95" cy="66"/>
              </a:xfrm>
              <a:prstGeom prst="upArrow">
                <a:avLst>
                  <a:gd name="adj1" fmla="val 51676"/>
                  <a:gd name="adj2" fmla="val 10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chemeClr val="tx2">
                      <a:gamma/>
                      <a:tint val="39216"/>
                      <a:invGamma/>
                    </a:schemeClr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76200" dir="10800000" kx="-3284103" algn="b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7442" name="Oval 114"/>
              <p:cNvSpPr>
                <a:spLocks noChangeArrowheads="1"/>
              </p:cNvSpPr>
              <p:nvPr/>
            </p:nvSpPr>
            <p:spPr bwMode="gray">
              <a:xfrm rot="5400000">
                <a:off x="-69" y="1111"/>
                <a:ext cx="501" cy="520"/>
              </a:xfrm>
              <a:prstGeom prst="ellipse">
                <a:avLst/>
              </a:prstGeom>
              <a:gradFill rotWithShape="1">
                <a:gsLst>
                  <a:gs pos="0">
                    <a:srgbClr val="FFFFFF">
                      <a:gamma/>
                      <a:shade val="46275"/>
                      <a:invGamma/>
                    </a:srgbClr>
                  </a:gs>
                  <a:gs pos="50000">
                    <a:srgbClr val="FFFFFF"/>
                  </a:gs>
                  <a:gs pos="100000">
                    <a:srgbClr val="FFFFFF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57150" algn="ctr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76200" dir="10800000" kx="-3284103" algn="b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7443" name="Oval 115"/>
              <p:cNvSpPr>
                <a:spLocks noChangeArrowheads="1"/>
              </p:cNvSpPr>
              <p:nvPr/>
            </p:nvSpPr>
            <p:spPr bwMode="gray">
              <a:xfrm rot="5400000">
                <a:off x="-39" y="1140"/>
                <a:ext cx="444" cy="460"/>
              </a:xfrm>
              <a:prstGeom prst="ellipse">
                <a:avLst/>
              </a:prstGeom>
              <a:gradFill rotWithShape="1">
                <a:gsLst>
                  <a:gs pos="0">
                    <a:srgbClr val="FFFFFF">
                      <a:gamma/>
                      <a:shade val="63529"/>
                      <a:invGamma/>
                    </a:srgbClr>
                  </a:gs>
                  <a:gs pos="50000">
                    <a:srgbClr val="FFFFFF"/>
                  </a:gs>
                  <a:gs pos="100000">
                    <a:srgbClr val="FFFFFF">
                      <a:gamma/>
                      <a:shade val="63529"/>
                      <a:invGamma/>
                    </a:srgbClr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76200" dir="10800000" kx="-3284103" algn="b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7444" name="Oval 116"/>
              <p:cNvSpPr>
                <a:spLocks noChangeArrowheads="1"/>
              </p:cNvSpPr>
              <p:nvPr/>
            </p:nvSpPr>
            <p:spPr bwMode="gray">
              <a:xfrm rot="5400000">
                <a:off x="106" y="1234"/>
                <a:ext cx="152" cy="275"/>
              </a:xfrm>
              <a:prstGeom prst="ellipse">
                <a:avLst/>
              </a:prstGeom>
              <a:gradFill rotWithShape="1">
                <a:gsLst>
                  <a:gs pos="0">
                    <a:schemeClr val="hlink">
                      <a:gamma/>
                      <a:tint val="0"/>
                      <a:invGamma/>
                    </a:schemeClr>
                  </a:gs>
                  <a:gs pos="50000">
                    <a:schemeClr val="hlink"/>
                  </a:gs>
                  <a:gs pos="100000">
                    <a:schemeClr val="hlink">
                      <a:gamma/>
                      <a:tint val="0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38100" algn="ctr">
                    <a:solidFill>
                      <a:schemeClr val="bg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27445" name="Oval 117"/>
              <p:cNvSpPr>
                <a:spLocks noChangeArrowheads="1"/>
              </p:cNvSpPr>
              <p:nvPr/>
            </p:nvSpPr>
            <p:spPr bwMode="gray">
              <a:xfrm rot="5400000">
                <a:off x="106" y="1234"/>
                <a:ext cx="152" cy="275"/>
              </a:xfrm>
              <a:prstGeom prst="ellipse">
                <a:avLst/>
              </a:prstGeom>
              <a:gradFill rotWithShape="1">
                <a:gsLst>
                  <a:gs pos="0">
                    <a:srgbClr val="FFCC00">
                      <a:gamma/>
                      <a:shade val="0"/>
                      <a:invGamma/>
                    </a:srgbClr>
                  </a:gs>
                  <a:gs pos="100000">
                    <a:srgbClr val="FFCC00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38100" algn="ctr">
                    <a:solidFill>
                      <a:schemeClr val="bg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27446" name="Oval 118"/>
              <p:cNvSpPr>
                <a:spLocks noChangeArrowheads="1"/>
              </p:cNvSpPr>
              <p:nvPr/>
            </p:nvSpPr>
            <p:spPr bwMode="gray">
              <a:xfrm rot="5400000">
                <a:off x="12" y="1233"/>
                <a:ext cx="340" cy="275"/>
              </a:xfrm>
              <a:prstGeom prst="ellipse">
                <a:avLst/>
              </a:prstGeom>
              <a:gradFill rotWithShape="1">
                <a:gsLst>
                  <a:gs pos="0">
                    <a:schemeClr val="hlink">
                      <a:gamma/>
                      <a:shade val="54118"/>
                      <a:invGamma/>
                    </a:schemeClr>
                  </a:gs>
                  <a:gs pos="50000">
                    <a:schemeClr val="hlink"/>
                  </a:gs>
                  <a:gs pos="100000">
                    <a:schemeClr val="hlink">
                      <a:gamma/>
                      <a:shade val="54118"/>
                      <a:invGamma/>
                    </a:schemeClr>
                  </a:gs>
                </a:gsLst>
                <a:lin ang="189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38100" algn="ctr">
                    <a:solidFill>
                      <a:schemeClr val="bg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27447" name="Oval 119"/>
              <p:cNvSpPr>
                <a:spLocks noChangeArrowheads="1"/>
              </p:cNvSpPr>
              <p:nvPr/>
            </p:nvSpPr>
            <p:spPr bwMode="gray">
              <a:xfrm rot="5400000">
                <a:off x="12" y="1233"/>
                <a:ext cx="340" cy="275"/>
              </a:xfrm>
              <a:prstGeom prst="ellipse">
                <a:avLst/>
              </a:prstGeom>
              <a:gradFill rotWithShape="1">
                <a:gsLst>
                  <a:gs pos="0">
                    <a:srgbClr val="FFCC00"/>
                  </a:gs>
                  <a:gs pos="100000">
                    <a:srgbClr val="FFCC00">
                      <a:gamma/>
                      <a:shade val="48627"/>
                      <a:invGamma/>
                    </a:srgbClr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38100" algn="ctr">
                    <a:solidFill>
                      <a:schemeClr val="bg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227448" name="Group 120"/>
          <p:cNvGrpSpPr>
            <a:grpSpLocks/>
          </p:cNvGrpSpPr>
          <p:nvPr/>
        </p:nvGrpSpPr>
        <p:grpSpPr bwMode="auto">
          <a:xfrm>
            <a:off x="-361950" y="3940175"/>
            <a:ext cx="228600" cy="533400"/>
            <a:chOff x="240" y="624"/>
            <a:chExt cx="96" cy="288"/>
          </a:xfrm>
        </p:grpSpPr>
        <p:sp>
          <p:nvSpPr>
            <p:cNvPr id="227449" name="Rectangle 121"/>
            <p:cNvSpPr>
              <a:spLocks noChangeArrowheads="1"/>
            </p:cNvSpPr>
            <p:nvPr/>
          </p:nvSpPr>
          <p:spPr bwMode="gray">
            <a:xfrm rot="16200000" flipH="1">
              <a:off x="115" y="749"/>
              <a:ext cx="288" cy="38"/>
            </a:xfrm>
            <a:prstGeom prst="rect">
              <a:avLst/>
            </a:prstGeom>
            <a:gradFill rotWithShape="1">
              <a:gsLst>
                <a:gs pos="0">
                  <a:srgbClr val="808080"/>
                </a:gs>
                <a:gs pos="100000">
                  <a:srgbClr val="808080">
                    <a:gamma/>
                    <a:tint val="15294"/>
                    <a:invGamma/>
                  </a:srgb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76200" dir="10800000" kx="-3284103" algn="b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7450" name="Rectangle 122"/>
            <p:cNvSpPr>
              <a:spLocks noChangeArrowheads="1"/>
            </p:cNvSpPr>
            <p:nvPr/>
          </p:nvSpPr>
          <p:spPr bwMode="gray">
            <a:xfrm rot="16200000" flipH="1">
              <a:off x="163" y="738"/>
              <a:ext cx="288" cy="59"/>
            </a:xfrm>
            <a:prstGeom prst="rect">
              <a:avLst/>
            </a:prstGeom>
            <a:gradFill rotWithShape="1">
              <a:gsLst>
                <a:gs pos="0">
                  <a:srgbClr val="5F5F5F">
                    <a:gamma/>
                    <a:tint val="30196"/>
                    <a:invGamma/>
                  </a:srgbClr>
                </a:gs>
                <a:gs pos="100000">
                  <a:srgbClr val="5F5F5F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76200" dir="10800000" kx="-3284103" algn="b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27451" name="Group 123"/>
          <p:cNvGrpSpPr>
            <a:grpSpLocks/>
          </p:cNvGrpSpPr>
          <p:nvPr/>
        </p:nvGrpSpPr>
        <p:grpSpPr bwMode="auto">
          <a:xfrm>
            <a:off x="-361950" y="2854325"/>
            <a:ext cx="228600" cy="533400"/>
            <a:chOff x="240" y="624"/>
            <a:chExt cx="96" cy="288"/>
          </a:xfrm>
        </p:grpSpPr>
        <p:sp>
          <p:nvSpPr>
            <p:cNvPr id="227452" name="Rectangle 124"/>
            <p:cNvSpPr>
              <a:spLocks noChangeArrowheads="1"/>
            </p:cNvSpPr>
            <p:nvPr/>
          </p:nvSpPr>
          <p:spPr bwMode="gray">
            <a:xfrm rot="16200000" flipH="1">
              <a:off x="115" y="749"/>
              <a:ext cx="288" cy="38"/>
            </a:xfrm>
            <a:prstGeom prst="rect">
              <a:avLst/>
            </a:prstGeom>
            <a:gradFill rotWithShape="1">
              <a:gsLst>
                <a:gs pos="0">
                  <a:srgbClr val="808080"/>
                </a:gs>
                <a:gs pos="100000">
                  <a:srgbClr val="808080">
                    <a:gamma/>
                    <a:tint val="15294"/>
                    <a:invGamma/>
                  </a:srgb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76200" dir="10800000" kx="-3284103" algn="b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7453" name="Rectangle 125"/>
            <p:cNvSpPr>
              <a:spLocks noChangeArrowheads="1"/>
            </p:cNvSpPr>
            <p:nvPr/>
          </p:nvSpPr>
          <p:spPr bwMode="gray">
            <a:xfrm rot="16200000" flipH="1">
              <a:off x="163" y="738"/>
              <a:ext cx="288" cy="59"/>
            </a:xfrm>
            <a:prstGeom prst="rect">
              <a:avLst/>
            </a:prstGeom>
            <a:gradFill rotWithShape="1">
              <a:gsLst>
                <a:gs pos="0">
                  <a:srgbClr val="5F5F5F">
                    <a:gamma/>
                    <a:tint val="30196"/>
                    <a:invGamma/>
                  </a:srgbClr>
                </a:gs>
                <a:gs pos="100000">
                  <a:srgbClr val="5F5F5F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76200" dir="10800000" kx="-3284103" algn="b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27454" name="Text Box 126"/>
          <p:cNvSpPr txBox="1">
            <a:spLocks noChangeArrowheads="1"/>
          </p:cNvSpPr>
          <p:nvPr/>
        </p:nvSpPr>
        <p:spPr bwMode="auto">
          <a:xfrm>
            <a:off x="2667000" y="914400"/>
            <a:ext cx="80772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0066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800" b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altLang="en-US" sz="2800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 </a:t>
            </a:r>
            <a:r>
              <a:rPr lang="en-US" altLang="en-US" sz="2800" b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 </a:t>
            </a:r>
            <a:r>
              <a:rPr lang="en-US" altLang="en-US" sz="2800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 ƯCLN bằng 1, </a:t>
            </a:r>
            <a:r>
              <a:rPr lang="en-US" altLang="en-US" sz="2800" b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thì</a:t>
            </a:r>
          </a:p>
        </p:txBody>
      </p:sp>
      <p:sp>
        <p:nvSpPr>
          <p:cNvPr id="227455" name="Text Box 127"/>
          <p:cNvSpPr txBox="1">
            <a:spLocks noChangeArrowheads="1"/>
          </p:cNvSpPr>
          <p:nvPr/>
        </p:nvSpPr>
        <p:spPr bwMode="auto">
          <a:xfrm>
            <a:off x="4038600" y="2060576"/>
            <a:ext cx="5105400" cy="6093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lnSpc>
                <a:spcPct val="120000"/>
              </a:lnSpc>
              <a:spcBef>
                <a:spcPct val="50000"/>
              </a:spcBef>
            </a:pPr>
            <a:r>
              <a:rPr lang="en-US" alt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altLang="en-US" sz="28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và b phải là hai số nguyên tố</a:t>
            </a:r>
            <a:endParaRPr lang="en-US" altLang="en-US" sz="28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7457" name="Text Box 129"/>
          <p:cNvSpPr txBox="1">
            <a:spLocks noChangeArrowheads="1"/>
          </p:cNvSpPr>
          <p:nvPr/>
        </p:nvSpPr>
        <p:spPr bwMode="auto">
          <a:xfrm>
            <a:off x="4038600" y="3352801"/>
            <a:ext cx="49530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alt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altLang="en-US" sz="28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là số nguyên tố, b là hợp số</a:t>
            </a:r>
            <a:endParaRPr lang="en-US" altLang="en-US" sz="28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7459" name="Text Box 131"/>
          <p:cNvSpPr txBox="1">
            <a:spLocks noChangeArrowheads="1"/>
          </p:cNvSpPr>
          <p:nvPr/>
        </p:nvSpPr>
        <p:spPr bwMode="auto">
          <a:xfrm>
            <a:off x="4038600" y="4498976"/>
            <a:ext cx="4953000" cy="6093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lnSpc>
                <a:spcPct val="120000"/>
              </a:lnSpc>
              <a:spcBef>
                <a:spcPct val="50000"/>
              </a:spcBef>
            </a:pPr>
            <a:r>
              <a:rPr lang="en-US" alt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altLang="en-US" sz="28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là hợp số, b là số nguyên tố</a:t>
            </a:r>
            <a:endParaRPr lang="en-US" altLang="en-US" sz="28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7460" name="Text Box 132"/>
          <p:cNvSpPr txBox="1">
            <a:spLocks noChangeArrowheads="1"/>
          </p:cNvSpPr>
          <p:nvPr/>
        </p:nvSpPr>
        <p:spPr bwMode="auto">
          <a:xfrm>
            <a:off x="4038600" y="5791201"/>
            <a:ext cx="62484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alt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altLang="en-US" sz="28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và b là hai số nguyên tố cùng nhau</a:t>
            </a:r>
            <a:endParaRPr lang="en-US" altLang="en-US" sz="28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7463" name="Text Box 135"/>
          <p:cNvSpPr txBox="1">
            <a:spLocks noChangeArrowheads="1"/>
          </p:cNvSpPr>
          <p:nvPr/>
        </p:nvSpPr>
        <p:spPr bwMode="auto">
          <a:xfrm>
            <a:off x="2133600" y="79376"/>
            <a:ext cx="6553200" cy="6093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lnSpc>
                <a:spcPct val="120000"/>
              </a:lnSpc>
              <a:spcBef>
                <a:spcPct val="50000"/>
              </a:spcBef>
            </a:pPr>
            <a:r>
              <a:rPr lang="en-US" altLang="en-US" sz="2800" b="1" u="sng" smtClean="0">
                <a:solidFill>
                  <a:srgbClr val="66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Câu </a:t>
            </a:r>
            <a:r>
              <a:rPr lang="en-US" altLang="en-US" sz="2800" b="1" u="sng">
                <a:solidFill>
                  <a:srgbClr val="66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2:</a:t>
            </a:r>
            <a:r>
              <a:rPr lang="en-US" altLang="en-US" sz="2800" b="1">
                <a:solidFill>
                  <a:srgbClr val="66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smtClean="0">
                <a:solidFill>
                  <a:srgbClr val="66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Chọn đáp án đúng</a:t>
            </a:r>
            <a:endParaRPr lang="en-US" altLang="en-US" sz="2800" b="1">
              <a:solidFill>
                <a:srgbClr val="660066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7471" name="AutoShape 143"/>
          <p:cNvSpPr>
            <a:spLocks noChangeArrowheads="1"/>
          </p:cNvSpPr>
          <p:nvPr/>
        </p:nvSpPr>
        <p:spPr bwMode="auto">
          <a:xfrm>
            <a:off x="1600200" y="5638800"/>
            <a:ext cx="1371600" cy="762000"/>
          </a:xfrm>
          <a:prstGeom prst="horizontalScroll">
            <a:avLst>
              <a:gd name="adj" fmla="val 12500"/>
            </a:avLst>
          </a:prstGeom>
          <a:solidFill>
            <a:srgbClr val="FFFF00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24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ĐÚNG</a:t>
            </a:r>
            <a:endParaRPr lang="vi-VN" altLang="en-US" sz="2400" b="1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7472" name="AutoShape 144"/>
          <p:cNvSpPr>
            <a:spLocks noChangeArrowheads="1"/>
          </p:cNvSpPr>
          <p:nvPr/>
        </p:nvSpPr>
        <p:spPr bwMode="auto">
          <a:xfrm>
            <a:off x="1600200" y="1981200"/>
            <a:ext cx="1371600" cy="762000"/>
          </a:xfrm>
          <a:prstGeom prst="horizontalScroll">
            <a:avLst>
              <a:gd name="adj" fmla="val 12500"/>
            </a:avLst>
          </a:prstGeom>
          <a:solidFill>
            <a:srgbClr val="FFFF00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2400" b="1">
                <a:solidFill>
                  <a:srgbClr val="0000FF"/>
                </a:solidFill>
                <a:latin typeface="VNI-Helve" pitchFamily="2" charset="0"/>
              </a:rPr>
              <a:t>SAI</a:t>
            </a:r>
            <a:endParaRPr lang="vi-VN" altLang="en-US" sz="2400" b="1">
              <a:solidFill>
                <a:srgbClr val="0000FF"/>
              </a:solidFill>
              <a:latin typeface="VNI-Helve" pitchFamily="2" charset="0"/>
            </a:endParaRPr>
          </a:p>
        </p:txBody>
      </p:sp>
      <p:sp>
        <p:nvSpPr>
          <p:cNvPr id="227473" name="AutoShape 145"/>
          <p:cNvSpPr>
            <a:spLocks noChangeArrowheads="1"/>
          </p:cNvSpPr>
          <p:nvPr/>
        </p:nvSpPr>
        <p:spPr bwMode="auto">
          <a:xfrm>
            <a:off x="1600200" y="3200400"/>
            <a:ext cx="1371600" cy="762000"/>
          </a:xfrm>
          <a:prstGeom prst="horizontalScroll">
            <a:avLst>
              <a:gd name="adj" fmla="val 12500"/>
            </a:avLst>
          </a:prstGeom>
          <a:solidFill>
            <a:srgbClr val="FFFF00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2400" b="1">
                <a:solidFill>
                  <a:srgbClr val="0000FF"/>
                </a:solidFill>
                <a:latin typeface="VNI-Helve" pitchFamily="2" charset="0"/>
              </a:rPr>
              <a:t>SAI</a:t>
            </a:r>
            <a:endParaRPr lang="vi-VN" altLang="en-US" sz="2400" b="1">
              <a:solidFill>
                <a:srgbClr val="0000FF"/>
              </a:solidFill>
              <a:latin typeface="VNI-Helve" pitchFamily="2" charset="0"/>
            </a:endParaRPr>
          </a:p>
        </p:txBody>
      </p:sp>
      <p:sp>
        <p:nvSpPr>
          <p:cNvPr id="227474" name="AutoShape 146"/>
          <p:cNvSpPr>
            <a:spLocks noChangeArrowheads="1"/>
          </p:cNvSpPr>
          <p:nvPr/>
        </p:nvSpPr>
        <p:spPr bwMode="auto">
          <a:xfrm>
            <a:off x="1600200" y="4419600"/>
            <a:ext cx="1371600" cy="762000"/>
          </a:xfrm>
          <a:prstGeom prst="horizontalScroll">
            <a:avLst>
              <a:gd name="adj" fmla="val 12500"/>
            </a:avLst>
          </a:prstGeom>
          <a:solidFill>
            <a:srgbClr val="FFFF00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2400" b="1">
                <a:solidFill>
                  <a:srgbClr val="0000FF"/>
                </a:solidFill>
                <a:latin typeface="VNI-Helve" pitchFamily="2" charset="0"/>
              </a:rPr>
              <a:t>SAI</a:t>
            </a:r>
            <a:endParaRPr lang="vi-VN" altLang="en-US" sz="2400" b="1">
              <a:solidFill>
                <a:srgbClr val="0000FF"/>
              </a:solidFill>
              <a:latin typeface="VNI-Helve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9713876"/>
      </p:ext>
    </p:extLst>
  </p:cSld>
  <p:clrMapOvr>
    <a:masterClrMapping/>
  </p:clrMapOvr>
  <p:transition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500"/>
                                        <p:tgtEl>
                                          <p:spTgt spid="2274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4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" dur="500"/>
                                        <p:tgtEl>
                                          <p:spTgt spid="2274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40" presetClass="entr" presetSubtype="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3"/>
                                    </p:cond>
                                  </p:end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35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27359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27359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27359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7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8"/>
                                    </p:cond>
                                  </p:end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3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0" dur="500"/>
                                        <p:tgtEl>
                                          <p:spTgt spid="2273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1" dur="500"/>
                                        <p:tgtEl>
                                          <p:spTgt spid="2273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500"/>
                                        <p:tgtEl>
                                          <p:spTgt spid="2273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2274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7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273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273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4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500"/>
                                        <p:tgtEl>
                                          <p:spTgt spid="2274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5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7" dur="500"/>
                                        <p:tgtEl>
                                          <p:spTgt spid="2274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4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0" dur="500"/>
                                        <p:tgtEl>
                                          <p:spTgt spid="2274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42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4" dur="500"/>
                                        <p:tgtEl>
                                          <p:spTgt spid="227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2273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49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1" dur="500"/>
                                        <p:tgtEl>
                                          <p:spTgt spid="2273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5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4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2274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5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4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2274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6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2274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6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4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2274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68" restart="whenNotActive" fill="hold" evtFilter="cancelBubble" nodeType="interactiveSeq">
                <p:stCondLst>
                  <p:cond evt="onClick" delay="0">
                    <p:tgtEl>
                      <p:spTgt spid="2273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9" fill="hold" nodeType="clickPar">
                      <p:stCondLst>
                        <p:cond delay="0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3" dur="1000"/>
                                        <p:tgtEl>
                                          <p:spTgt spid="2274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7333"/>
                  </p:tgtEl>
                </p:cond>
              </p:nextCondLst>
            </p:seq>
            <p:seq concurrent="1" nextAc="seek">
              <p:cTn id="74" restart="whenNotActive" fill="hold" evtFilter="cancelBubble" nodeType="interactiveSeq">
                <p:stCondLst>
                  <p:cond evt="onClick" delay="0">
                    <p:tgtEl>
                      <p:spTgt spid="22736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" fill="hold" nodeType="clickPar">
                      <p:stCondLst>
                        <p:cond delay="0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9" dur="1000"/>
                                        <p:tgtEl>
                                          <p:spTgt spid="2274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7360"/>
                  </p:tgtEl>
                </p:cond>
              </p:nextCondLst>
            </p:seq>
            <p:seq concurrent="1" nextAc="seek">
              <p:cTn id="80" restart="whenNotActive" fill="hold" evtFilter="cancelBubble" nodeType="interactiveSeq">
                <p:stCondLst>
                  <p:cond evt="onClick" delay="0">
                    <p:tgtEl>
                      <p:spTgt spid="2274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1" fill="hold" nodeType="clickPar">
                      <p:stCondLst>
                        <p:cond delay="0"/>
                      </p:stCondLst>
                      <p:childTnLst>
                        <p:par>
                          <p:cTn id="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4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5" dur="1000"/>
                                        <p:tgtEl>
                                          <p:spTgt spid="2274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7420"/>
                  </p:tgtEl>
                </p:cond>
              </p:nextCondLst>
            </p:seq>
            <p:seq concurrent="1" nextAc="seek">
              <p:cTn id="86" restart="whenNotActive" fill="hold" evtFilter="cancelBubble" nodeType="interactiveSeq">
                <p:stCondLst>
                  <p:cond evt="onClick" delay="0">
                    <p:tgtEl>
                      <p:spTgt spid="22738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7" fill="hold" nodeType="clickPar">
                      <p:stCondLst>
                        <p:cond delay="0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4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1" dur="1000"/>
                                        <p:tgtEl>
                                          <p:spTgt spid="2274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7388"/>
                  </p:tgtEl>
                </p:cond>
              </p:nextCondLst>
            </p:seq>
          </p:childTnLst>
        </p:cTn>
      </p:par>
    </p:tnLst>
    <p:bldLst>
      <p:bldP spid="227359" grpId="0" build="allAtOnce" animBg="1"/>
      <p:bldP spid="227454" grpId="0"/>
      <p:bldP spid="227455" grpId="0"/>
      <p:bldP spid="227459" grpId="0"/>
      <p:bldP spid="227463" grpId="0"/>
      <p:bldP spid="227471" grpId="0" animBg="1"/>
      <p:bldP spid="227472" grpId="0" animBg="1"/>
      <p:bldP spid="227473" grpId="0" animBg="1"/>
      <p:bldP spid="227474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43254" y="1349756"/>
            <a:ext cx="9041247" cy="39182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6894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358353" y="685800"/>
            <a:ext cx="88392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vi-VN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altLang="vi-VN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altLang="vi-VN" u="sng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Ước chung lớn nhất</a:t>
            </a:r>
            <a:endParaRPr lang="en-US" altLang="vi-VN" u="sng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171" name="Line 36"/>
          <p:cNvSpPr>
            <a:spLocks noChangeShapeType="1"/>
          </p:cNvSpPr>
          <p:nvPr/>
        </p:nvSpPr>
        <p:spPr bwMode="auto">
          <a:xfrm>
            <a:off x="8839200" y="-4267200"/>
            <a:ext cx="0" cy="19050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2103" name="Text Box 55"/>
          <p:cNvSpPr txBox="1">
            <a:spLocks noChangeArrowheads="1"/>
          </p:cNvSpPr>
          <p:nvPr/>
        </p:nvSpPr>
        <p:spPr bwMode="auto">
          <a:xfrm>
            <a:off x="1676399" y="1422401"/>
            <a:ext cx="8641307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None/>
            </a:pPr>
            <a:r>
              <a:rPr lang="en-US" altLang="vi-VN" dirty="0" smtClean="0">
                <a:solidFill>
                  <a:srgbClr val="006600"/>
                </a:solidFill>
                <a:latin typeface="Times New Roman" panose="02020603050405020304" pitchFamily="18" charset="0"/>
              </a:rPr>
              <a:t>a) Ví </a:t>
            </a:r>
            <a:r>
              <a:rPr lang="en-US" altLang="vi-VN" dirty="0">
                <a:solidFill>
                  <a:srgbClr val="006600"/>
                </a:solidFill>
                <a:latin typeface="Times New Roman" panose="02020603050405020304" pitchFamily="18" charset="0"/>
              </a:rPr>
              <a:t>dụ:</a:t>
            </a:r>
            <a:r>
              <a:rPr lang="en-US" altLang="vi-VN" sz="36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dirty="0" smtClean="0">
                <a:solidFill>
                  <a:srgbClr val="0000FF"/>
                </a:solidFill>
                <a:latin typeface=".VnTime" panose="020B7200000000000000" pitchFamily="34" charset="0"/>
              </a:rPr>
              <a:t> 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Tìm tập hợp các ­ước chung của </a:t>
            </a:r>
            <a:r>
              <a:rPr lang="en-US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16 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và </a:t>
            </a:r>
            <a:r>
              <a:rPr lang="en-US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24.</a:t>
            </a:r>
            <a:endParaRPr lang="en-US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04" name="Rectangle 56"/>
          <p:cNvSpPr>
            <a:spLocks noChangeArrowheads="1"/>
          </p:cNvSpPr>
          <p:nvPr/>
        </p:nvSpPr>
        <p:spPr bwMode="auto">
          <a:xfrm>
            <a:off x="1560241" y="4901641"/>
            <a:ext cx="8435424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spcBef>
                <a:spcPct val="50000"/>
              </a:spcBef>
              <a:buNone/>
            </a:pPr>
            <a:r>
              <a:rPr lang="en-US" altLang="en-US" sz="2800" b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Ước chung lớn nhất của hai hay nhiều số là số lớn nhất trong tập hợp  các ư­ớc chung của các số đó.</a:t>
            </a:r>
          </a:p>
        </p:txBody>
      </p:sp>
      <p:sp>
        <p:nvSpPr>
          <p:cNvPr id="7187" name="Rectangle 100"/>
          <p:cNvSpPr>
            <a:spLocks noChangeArrowheads="1"/>
          </p:cNvSpPr>
          <p:nvPr/>
        </p:nvSpPr>
        <p:spPr bwMode="auto">
          <a:xfrm>
            <a:off x="1413425" y="131802"/>
            <a:ext cx="9584775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vi-VN" sz="3000" b="1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TIẾT </a:t>
            </a:r>
            <a:r>
              <a:rPr lang="en-US" altLang="vi-VN" sz="3000" b="1" dirty="0" smtClean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31 : ƯỚC CHUNG LỚN NHẤT</a:t>
            </a:r>
            <a:endParaRPr lang="en-US" altLang="vi-VN" sz="3000" b="1" dirty="0">
              <a:solidFill>
                <a:srgbClr val="FF33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9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11375717" y="5648960"/>
            <a:ext cx="731520" cy="39624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SzPct val="85000"/>
              <a:buFont typeface="Wingdings" pitchFamily="2" charset="2"/>
              <a:buChar char="£"/>
              <a:defRPr sz="3200" b="1">
                <a:solidFill>
                  <a:schemeClr val="accent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105000"/>
              <a:buChar char="•"/>
              <a:defRPr sz="2800">
                <a:solidFill>
                  <a:schemeClr val="tx2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Char char="•"/>
              <a:defRPr sz="2400">
                <a:solidFill>
                  <a:schemeClr val="tx2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85000"/>
              <a:buChar char="•"/>
              <a:defRPr sz="2000">
                <a:solidFill>
                  <a:schemeClr val="tx2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85000"/>
              <a:buChar char="•"/>
              <a:defRPr sz="2000">
                <a:solidFill>
                  <a:schemeClr val="tx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Char char="•"/>
              <a:defRPr sz="2000">
                <a:solidFill>
                  <a:schemeClr val="tx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Char char="•"/>
              <a:defRPr sz="2000">
                <a:solidFill>
                  <a:schemeClr val="tx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Char char="•"/>
              <a:defRPr sz="2000">
                <a:solidFill>
                  <a:schemeClr val="tx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Char char="•"/>
              <a:defRPr sz="2000">
                <a:solidFill>
                  <a:schemeClr val="tx2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fld id="{38D1C3A1-5C90-4AD3-B8AB-4BD8D95C1B03}" type="slidenum">
              <a:rPr lang="en-US" altLang="en-US" sz="1200" b="0" smtClean="0">
                <a:solidFill>
                  <a:schemeClr val="tx1"/>
                </a:solidFill>
              </a:rPr>
              <a:pPr eaLnBrk="1" hangingPunct="1">
                <a:spcBef>
                  <a:spcPct val="0"/>
                </a:spcBef>
                <a:buSzTx/>
                <a:buFontTx/>
                <a:buNone/>
              </a:pPr>
              <a:t>2</a:t>
            </a:fld>
            <a:endParaRPr lang="en-US" altLang="en-US" sz="1200" b="0" smtClean="0">
              <a:solidFill>
                <a:schemeClr val="tx1"/>
              </a:solidFill>
            </a:endParaRPr>
          </a:p>
        </p:txBody>
      </p:sp>
      <p:pic>
        <p:nvPicPr>
          <p:cNvPr id="46" name="Picture 3" descr="amaryllis02[1]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646374">
            <a:off x="59835" y="105959"/>
            <a:ext cx="1243013" cy="981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45788099"/>
              </p:ext>
            </p:extLst>
          </p:nvPr>
        </p:nvGraphicFramePr>
        <p:xfrm>
          <a:off x="0" y="5662612"/>
          <a:ext cx="1459898" cy="1195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43" name="Clip" r:id="rId5" imgW="1999793" imgH="1831543" progId="MS_ClipArt_Gallery.2">
                  <p:embed/>
                </p:oleObj>
              </mc:Choice>
              <mc:Fallback>
                <p:oleObj name="Clip" r:id="rId5" imgW="1999793" imgH="1831543" progId="MS_ClipArt_Gallery.2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5662612"/>
                        <a:ext cx="1459898" cy="11953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42" name="Text Box 23"/>
          <p:cNvSpPr txBox="1">
            <a:spLocks noChangeArrowheads="1"/>
          </p:cNvSpPr>
          <p:nvPr/>
        </p:nvSpPr>
        <p:spPr bwMode="auto">
          <a:xfrm>
            <a:off x="2556680" y="1992574"/>
            <a:ext cx="571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altLang="en-US" sz="2400" dirty="0">
                <a:latin typeface="VNI-Helve" pitchFamily="2" charset="0"/>
              </a:rPr>
              <a:t>Ư</a:t>
            </a:r>
            <a:r>
              <a:rPr lang="en-US" altLang="en-US" sz="2400" dirty="0" smtClean="0">
                <a:latin typeface="VNI-Helve" pitchFamily="2" charset="0"/>
              </a:rPr>
              <a:t> </a:t>
            </a:r>
            <a:r>
              <a:rPr lang="en-US" altLang="en-US" sz="2400" dirty="0">
                <a:latin typeface="VNI-Helve" pitchFamily="2" charset="0"/>
              </a:rPr>
              <a:t>(</a:t>
            </a:r>
            <a:r>
              <a:rPr lang="en-US" altLang="en-US" sz="2400" dirty="0" smtClean="0">
                <a:latin typeface="VNI-Helve" pitchFamily="2" charset="0"/>
              </a:rPr>
              <a:t>16) </a:t>
            </a:r>
            <a:r>
              <a:rPr lang="en-US" altLang="en-US" sz="2400" dirty="0">
                <a:latin typeface="VNI-Helve" pitchFamily="2" charset="0"/>
              </a:rPr>
              <a:t>= {</a:t>
            </a:r>
            <a:r>
              <a:rPr lang="en-US" altLang="en-US" sz="2400" b="1" dirty="0">
                <a:latin typeface="VNI-Helve" pitchFamily="2" charset="0"/>
              </a:rPr>
              <a:t>1</a:t>
            </a:r>
            <a:r>
              <a:rPr lang="en-US" altLang="en-US" sz="2400" dirty="0">
                <a:latin typeface="VNI-Helve" pitchFamily="2" charset="0"/>
              </a:rPr>
              <a:t>; </a:t>
            </a:r>
            <a:r>
              <a:rPr lang="en-US" altLang="en-US" sz="2400" b="1" dirty="0">
                <a:latin typeface="VNI-Helve" pitchFamily="2" charset="0"/>
              </a:rPr>
              <a:t>2</a:t>
            </a:r>
            <a:r>
              <a:rPr lang="en-US" altLang="en-US" sz="2400" dirty="0" smtClean="0">
                <a:latin typeface="VNI-Helve" pitchFamily="2" charset="0"/>
              </a:rPr>
              <a:t>; </a:t>
            </a:r>
            <a:r>
              <a:rPr lang="en-US" altLang="en-US" sz="2400" b="1" dirty="0">
                <a:latin typeface="VNI-Helve" pitchFamily="2" charset="0"/>
              </a:rPr>
              <a:t>4</a:t>
            </a:r>
            <a:r>
              <a:rPr lang="en-US" altLang="en-US" sz="2400" dirty="0">
                <a:latin typeface="VNI-Helve" pitchFamily="2" charset="0"/>
              </a:rPr>
              <a:t>; </a:t>
            </a:r>
            <a:r>
              <a:rPr lang="en-US" altLang="en-US" sz="2400" b="1" dirty="0" smtClean="0">
                <a:latin typeface="VNI-Helve" pitchFamily="2" charset="0"/>
              </a:rPr>
              <a:t>8</a:t>
            </a:r>
            <a:r>
              <a:rPr lang="en-US" altLang="en-US" sz="2400" dirty="0" smtClean="0">
                <a:latin typeface="VNI-Helve" pitchFamily="2" charset="0"/>
              </a:rPr>
              <a:t>; 16 </a:t>
            </a:r>
            <a:r>
              <a:rPr lang="en-US" altLang="en-US" sz="2400" dirty="0">
                <a:latin typeface="VNI-Helve" pitchFamily="2" charset="0"/>
              </a:rPr>
              <a:t>}</a:t>
            </a:r>
            <a:endParaRPr lang="en-US" altLang="en-US" sz="2400" b="1" dirty="0">
              <a:latin typeface="VNI-Helve" pitchFamily="2" charset="0"/>
            </a:endParaRPr>
          </a:p>
        </p:txBody>
      </p:sp>
      <p:sp>
        <p:nvSpPr>
          <p:cNvPr id="43" name="Text Box 24"/>
          <p:cNvSpPr txBox="1">
            <a:spLocks noChangeArrowheads="1"/>
          </p:cNvSpPr>
          <p:nvPr/>
        </p:nvSpPr>
        <p:spPr bwMode="auto">
          <a:xfrm>
            <a:off x="2556680" y="2525974"/>
            <a:ext cx="571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altLang="en-US" sz="2400" dirty="0">
                <a:latin typeface="VNI-Helve" pitchFamily="2" charset="0"/>
              </a:rPr>
              <a:t>Ư</a:t>
            </a:r>
            <a:r>
              <a:rPr lang="en-US" altLang="en-US" sz="2400" dirty="0" smtClean="0">
                <a:latin typeface="VNI-Helve" pitchFamily="2" charset="0"/>
              </a:rPr>
              <a:t> (24) </a:t>
            </a:r>
            <a:r>
              <a:rPr lang="en-US" altLang="en-US" sz="2400" dirty="0">
                <a:latin typeface="VNI-Helve" pitchFamily="2" charset="0"/>
              </a:rPr>
              <a:t>= {</a:t>
            </a:r>
            <a:r>
              <a:rPr lang="en-US" altLang="en-US" sz="2400" b="1" dirty="0">
                <a:latin typeface="VNI-Helve" pitchFamily="2" charset="0"/>
              </a:rPr>
              <a:t>1</a:t>
            </a:r>
            <a:r>
              <a:rPr lang="en-US" altLang="en-US" sz="2400" dirty="0">
                <a:latin typeface="VNI-Helve" pitchFamily="2" charset="0"/>
              </a:rPr>
              <a:t>; </a:t>
            </a:r>
            <a:r>
              <a:rPr lang="en-US" altLang="en-US" sz="2400" b="1" dirty="0">
                <a:latin typeface="VNI-Helve" pitchFamily="2" charset="0"/>
              </a:rPr>
              <a:t>2</a:t>
            </a:r>
            <a:r>
              <a:rPr lang="en-US" altLang="en-US" sz="2400" dirty="0">
                <a:latin typeface="VNI-Helve" pitchFamily="2" charset="0"/>
              </a:rPr>
              <a:t>; </a:t>
            </a:r>
            <a:r>
              <a:rPr lang="en-US" altLang="en-US" sz="2400" dirty="0" smtClean="0">
                <a:latin typeface="VNI-Helve" pitchFamily="2" charset="0"/>
              </a:rPr>
              <a:t>3;</a:t>
            </a:r>
            <a:r>
              <a:rPr lang="en-US" altLang="en-US" sz="2400" b="1" dirty="0" smtClean="0">
                <a:latin typeface="VNI-Helve" pitchFamily="2" charset="0"/>
              </a:rPr>
              <a:t>4</a:t>
            </a:r>
            <a:r>
              <a:rPr lang="en-US" altLang="en-US" sz="2400" dirty="0" smtClean="0">
                <a:latin typeface="VNI-Helve" pitchFamily="2" charset="0"/>
              </a:rPr>
              <a:t>; 6; </a:t>
            </a:r>
            <a:r>
              <a:rPr lang="en-US" altLang="en-US" sz="2400" b="1" dirty="0" smtClean="0">
                <a:latin typeface="VNI-Helve" pitchFamily="2" charset="0"/>
              </a:rPr>
              <a:t>8</a:t>
            </a:r>
            <a:r>
              <a:rPr lang="en-US" altLang="en-US" sz="2400" dirty="0" smtClean="0">
                <a:latin typeface="VNI-Helve" pitchFamily="2" charset="0"/>
              </a:rPr>
              <a:t>; 12; 24}</a:t>
            </a:r>
            <a:endParaRPr lang="en-US" altLang="en-US" sz="2400" b="1" dirty="0">
              <a:latin typeface="VNI-Helve" pitchFamily="2" charset="0"/>
            </a:endParaRPr>
          </a:p>
        </p:txBody>
      </p:sp>
      <p:sp>
        <p:nvSpPr>
          <p:cNvPr id="44" name="Text Box 25"/>
          <p:cNvSpPr txBox="1">
            <a:spLocks noChangeArrowheads="1"/>
          </p:cNvSpPr>
          <p:nvPr/>
        </p:nvSpPr>
        <p:spPr bwMode="auto">
          <a:xfrm>
            <a:off x="2556680" y="3059374"/>
            <a:ext cx="571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altLang="en-US" sz="2400" dirty="0" smtClean="0">
                <a:latin typeface="VNI-Helve" pitchFamily="2" charset="0"/>
              </a:rPr>
              <a:t>ƯC </a:t>
            </a:r>
            <a:r>
              <a:rPr lang="en-US" altLang="en-US" sz="2400" dirty="0">
                <a:latin typeface="VNI-Helve" pitchFamily="2" charset="0"/>
              </a:rPr>
              <a:t>(</a:t>
            </a:r>
            <a:r>
              <a:rPr lang="en-US" altLang="en-US" sz="2400" dirty="0" smtClean="0">
                <a:latin typeface="VNI-Helve" pitchFamily="2" charset="0"/>
              </a:rPr>
              <a:t>16, 24) </a:t>
            </a:r>
            <a:r>
              <a:rPr lang="en-US" altLang="en-US" sz="2400" dirty="0">
                <a:latin typeface="VNI-Helve" pitchFamily="2" charset="0"/>
              </a:rPr>
              <a:t>= {</a:t>
            </a:r>
            <a:r>
              <a:rPr lang="en-US" altLang="en-US" sz="2400" b="1" dirty="0">
                <a:latin typeface="VNI-Helve" pitchFamily="2" charset="0"/>
              </a:rPr>
              <a:t>1</a:t>
            </a:r>
            <a:r>
              <a:rPr lang="en-US" altLang="en-US" sz="2400" dirty="0">
                <a:latin typeface="VNI-Helve" pitchFamily="2" charset="0"/>
              </a:rPr>
              <a:t>; </a:t>
            </a:r>
            <a:r>
              <a:rPr lang="en-US" altLang="en-US" sz="2400" b="1" dirty="0">
                <a:latin typeface="VNI-Helve" pitchFamily="2" charset="0"/>
              </a:rPr>
              <a:t>2</a:t>
            </a:r>
            <a:r>
              <a:rPr lang="en-US" altLang="en-US" sz="2400" dirty="0">
                <a:latin typeface="VNI-Helve" pitchFamily="2" charset="0"/>
              </a:rPr>
              <a:t>; </a:t>
            </a:r>
            <a:r>
              <a:rPr lang="en-US" altLang="en-US" sz="2400" b="1" dirty="0" smtClean="0">
                <a:latin typeface="VNI-Helve" pitchFamily="2" charset="0"/>
              </a:rPr>
              <a:t>4</a:t>
            </a:r>
            <a:r>
              <a:rPr lang="en-US" altLang="en-US" sz="2400" dirty="0" smtClean="0">
                <a:latin typeface="VNI-Helve" pitchFamily="2" charset="0"/>
              </a:rPr>
              <a:t>; </a:t>
            </a:r>
            <a:r>
              <a:rPr lang="en-US" altLang="en-US" sz="2400" b="1" dirty="0" smtClean="0">
                <a:latin typeface="VNI-Helve" pitchFamily="2" charset="0"/>
              </a:rPr>
              <a:t>8</a:t>
            </a:r>
            <a:r>
              <a:rPr lang="en-US" altLang="en-US" sz="2400" dirty="0" smtClean="0">
                <a:latin typeface="VNI-Helve" pitchFamily="2" charset="0"/>
              </a:rPr>
              <a:t> </a:t>
            </a:r>
            <a:r>
              <a:rPr lang="en-US" altLang="en-US" sz="2400" dirty="0">
                <a:latin typeface="VNI-Helve" pitchFamily="2" charset="0"/>
              </a:rPr>
              <a:t>}</a:t>
            </a:r>
            <a:endParaRPr lang="en-US" altLang="en-US" sz="2400" b="1" dirty="0">
              <a:latin typeface="VNI-Helve" pitchFamily="2" charset="0"/>
            </a:endParaRPr>
          </a:p>
        </p:txBody>
      </p:sp>
      <p:sp>
        <p:nvSpPr>
          <p:cNvPr id="45" name="Text Box 25"/>
          <p:cNvSpPr txBox="1">
            <a:spLocks noChangeArrowheads="1"/>
          </p:cNvSpPr>
          <p:nvPr/>
        </p:nvSpPr>
        <p:spPr bwMode="auto">
          <a:xfrm>
            <a:off x="5212305" y="3613952"/>
            <a:ext cx="135795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altLang="en-US" sz="2400" b="1" dirty="0" smtClean="0">
                <a:latin typeface="VNI-Helve" pitchFamily="2" charset="0"/>
              </a:rPr>
              <a:t>=</a:t>
            </a:r>
            <a:r>
              <a:rPr lang="en-US" altLang="en-US" sz="2400" dirty="0" smtClean="0">
                <a:latin typeface="VNI-Helve" pitchFamily="2" charset="0"/>
              </a:rPr>
              <a:t> </a:t>
            </a:r>
            <a:r>
              <a:rPr lang="en-US" altLang="en-US" sz="2400" b="1" dirty="0" smtClean="0">
                <a:solidFill>
                  <a:srgbClr val="FF0000"/>
                </a:solidFill>
                <a:latin typeface="VNI-Helve" pitchFamily="2" charset="0"/>
              </a:rPr>
              <a:t>8</a:t>
            </a:r>
            <a:endParaRPr lang="en-US" altLang="en-US" sz="2400" b="1" dirty="0">
              <a:solidFill>
                <a:srgbClr val="FF0000"/>
              </a:solidFill>
              <a:latin typeface="VNI-Helve" pitchFamily="2" charset="0"/>
            </a:endParaRPr>
          </a:p>
        </p:txBody>
      </p:sp>
      <p:sp>
        <p:nvSpPr>
          <p:cNvPr id="47" name="Text Box 25"/>
          <p:cNvSpPr txBox="1">
            <a:spLocks noChangeArrowheads="1"/>
          </p:cNvSpPr>
          <p:nvPr/>
        </p:nvSpPr>
        <p:spPr bwMode="auto">
          <a:xfrm>
            <a:off x="1973808" y="3606248"/>
            <a:ext cx="344037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altLang="en-US" sz="2400" b="1" dirty="0" smtClean="0">
                <a:latin typeface="VNI-Helve" pitchFamily="2" charset="0"/>
              </a:rPr>
              <a:t>Kí hiệu: ƯCLN(16, 24)</a:t>
            </a:r>
            <a:endParaRPr lang="en-US" altLang="en-US" sz="2400" b="1" dirty="0">
              <a:latin typeface="VNI-Helve" pitchFamily="2" charset="0"/>
            </a:endParaRPr>
          </a:p>
        </p:txBody>
      </p:sp>
      <p:sp>
        <p:nvSpPr>
          <p:cNvPr id="48" name="Text Box 55"/>
          <p:cNvSpPr txBox="1">
            <a:spLocks noChangeArrowheads="1"/>
          </p:cNvSpPr>
          <p:nvPr/>
        </p:nvSpPr>
        <p:spPr bwMode="auto">
          <a:xfrm>
            <a:off x="1676398" y="4128309"/>
            <a:ext cx="8641307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None/>
            </a:pPr>
            <a:r>
              <a:rPr lang="en-US" altLang="vi-VN">
                <a:solidFill>
                  <a:srgbClr val="006600"/>
                </a:solidFill>
                <a:latin typeface="Times New Roman" panose="02020603050405020304" pitchFamily="18" charset="0"/>
              </a:rPr>
              <a:t>b</a:t>
            </a:r>
            <a:r>
              <a:rPr lang="en-US" altLang="vi-VN" smtClean="0">
                <a:solidFill>
                  <a:srgbClr val="006600"/>
                </a:solidFill>
                <a:latin typeface="Times New Roman" panose="02020603050405020304" pitchFamily="18" charset="0"/>
              </a:rPr>
              <a:t>) Khái niệm:</a:t>
            </a:r>
            <a:endParaRPr lang="en-US" alt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65401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900"/>
                            </p:stCondLst>
                            <p:childTnLst>
                              <p:par>
                                <p:cTn id="12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4" dur="500"/>
                                        <p:tgtEl>
                                          <p:spTgt spid="2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0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2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2" grpId="0"/>
      <p:bldP spid="2103" grpId="0"/>
      <p:bldP spid="2104" grpId="0"/>
      <p:bldP spid="42" grpId="0"/>
      <p:bldP spid="43" grpId="0"/>
      <p:bldP spid="44" grpId="0"/>
      <p:bldP spid="45" grpId="0"/>
      <p:bldP spid="47" grpId="0"/>
      <p:bldP spid="48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11249524" cy="6857999"/>
          </a:xfrm>
          <a:prstGeom prst="rect">
            <a:avLst/>
          </a:prstGeom>
        </p:spPr>
      </p:pic>
      <p:grpSp>
        <p:nvGrpSpPr>
          <p:cNvPr id="26112" name="Group 512"/>
          <p:cNvGrpSpPr>
            <a:grpSpLocks/>
          </p:cNvGrpSpPr>
          <p:nvPr/>
        </p:nvGrpSpPr>
        <p:grpSpPr bwMode="auto">
          <a:xfrm>
            <a:off x="7909985" y="5632450"/>
            <a:ext cx="893233" cy="654050"/>
            <a:chOff x="4027" y="3016"/>
            <a:chExt cx="515" cy="505"/>
          </a:xfrm>
        </p:grpSpPr>
        <p:sp>
          <p:nvSpPr>
            <p:cNvPr id="26113" name="Oval 513"/>
            <p:cNvSpPr>
              <a:spLocks noChangeArrowheads="1"/>
            </p:cNvSpPr>
            <p:nvPr/>
          </p:nvSpPr>
          <p:spPr bwMode="gray">
            <a:xfrm>
              <a:off x="4027" y="3016"/>
              <a:ext cx="515" cy="505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shade val="44314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shade val="44314"/>
                    <a:invGamma/>
                  </a:schemeClr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defRPr/>
              </a:pPr>
              <a:endParaRPr lang="en-US" altLang="en-US" smtClean="0"/>
            </a:p>
          </p:txBody>
        </p:sp>
        <p:pic>
          <p:nvPicPr>
            <p:cNvPr id="25614" name="Picture 514" descr="sphere_highlight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gray">
            <a:xfrm>
              <a:off x="4046" y="3018"/>
              <a:ext cx="470" cy="2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26115" name="Group 515"/>
          <p:cNvGrpSpPr>
            <a:grpSpLocks/>
          </p:cNvGrpSpPr>
          <p:nvPr/>
        </p:nvGrpSpPr>
        <p:grpSpPr bwMode="auto">
          <a:xfrm>
            <a:off x="9764184" y="5181601"/>
            <a:ext cx="465667" cy="339725"/>
            <a:chOff x="4027" y="3016"/>
            <a:chExt cx="515" cy="505"/>
          </a:xfrm>
        </p:grpSpPr>
        <p:sp>
          <p:nvSpPr>
            <p:cNvPr id="26116" name="Oval 516"/>
            <p:cNvSpPr>
              <a:spLocks noChangeArrowheads="1"/>
            </p:cNvSpPr>
            <p:nvPr/>
          </p:nvSpPr>
          <p:spPr bwMode="gray">
            <a:xfrm>
              <a:off x="4027" y="3016"/>
              <a:ext cx="515" cy="505"/>
            </a:xfrm>
            <a:prstGeom prst="ellipse">
              <a:avLst/>
            </a:prstGeom>
            <a:gradFill rotWithShape="1">
              <a:gsLst>
                <a:gs pos="0">
                  <a:schemeClr val="folHlink">
                    <a:gamma/>
                    <a:shade val="44314"/>
                    <a:invGamma/>
                  </a:schemeClr>
                </a:gs>
                <a:gs pos="50000">
                  <a:schemeClr val="folHlink"/>
                </a:gs>
                <a:gs pos="100000">
                  <a:schemeClr val="folHlink">
                    <a:gamma/>
                    <a:shade val="44314"/>
                    <a:invGamma/>
                  </a:schemeClr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defRPr/>
              </a:pPr>
              <a:endParaRPr lang="en-US" altLang="en-US" smtClean="0"/>
            </a:p>
          </p:txBody>
        </p:sp>
        <p:pic>
          <p:nvPicPr>
            <p:cNvPr id="25612" name="Picture 517" descr="sphere_highlight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gray">
            <a:xfrm>
              <a:off x="4046" y="3018"/>
              <a:ext cx="470" cy="2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5604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SzPct val="85000"/>
              <a:buFont typeface="Wingdings" pitchFamily="2" charset="2"/>
              <a:buChar char="£"/>
              <a:defRPr sz="3200" b="1">
                <a:solidFill>
                  <a:schemeClr val="accent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105000"/>
              <a:buChar char="•"/>
              <a:defRPr sz="2800">
                <a:solidFill>
                  <a:schemeClr val="tx2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Char char="•"/>
              <a:defRPr sz="2400">
                <a:solidFill>
                  <a:schemeClr val="tx2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85000"/>
              <a:buChar char="•"/>
              <a:defRPr sz="2000">
                <a:solidFill>
                  <a:schemeClr val="tx2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85000"/>
              <a:buChar char="•"/>
              <a:defRPr sz="2000">
                <a:solidFill>
                  <a:schemeClr val="tx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Char char="•"/>
              <a:defRPr sz="2000">
                <a:solidFill>
                  <a:schemeClr val="tx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Char char="•"/>
              <a:defRPr sz="2000">
                <a:solidFill>
                  <a:schemeClr val="tx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Char char="•"/>
              <a:defRPr sz="2000">
                <a:solidFill>
                  <a:schemeClr val="tx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Char char="•"/>
              <a:defRPr sz="2000">
                <a:solidFill>
                  <a:schemeClr val="tx2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en-US" altLang="en-US" sz="1200" b="0" dirty="0" smtClean="0">
                <a:solidFill>
                  <a:schemeClr val="tx1"/>
                </a:solidFill>
              </a:rPr>
              <a:t>16</a:t>
            </a:r>
          </a:p>
        </p:txBody>
      </p:sp>
      <p:pic>
        <p:nvPicPr>
          <p:cNvPr id="25605" name="Picture 3" descr="may_basket_ha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5008" y="5505560"/>
            <a:ext cx="1824567" cy="1368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606" name="Picture 4" descr="may_basket_ha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489576"/>
            <a:ext cx="1824567" cy="1368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607" name="Picture 5" descr="blumen-pflanzen108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49672" y="5847080"/>
            <a:ext cx="1422400" cy="938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608" name="Picture 7" descr="blumen-pflanzen108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93853" y="-15984"/>
            <a:ext cx="1422400" cy="938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WordArt 9"/>
          <p:cNvSpPr>
            <a:spLocks noChangeArrowheads="1" noChangeShapeType="1" noTextEdit="1"/>
          </p:cNvSpPr>
          <p:nvPr/>
        </p:nvSpPr>
        <p:spPr bwMode="auto">
          <a:xfrm>
            <a:off x="1930400" y="3355975"/>
            <a:ext cx="8432800" cy="63500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solidFill>
                  <a:srgbClr val="006600"/>
                </a:solidFill>
                <a:latin typeface="Times New Roman"/>
                <a:cs typeface="Times New Roman"/>
              </a:rPr>
              <a:t>CHÚC SỨC KHỎE!</a:t>
            </a:r>
          </a:p>
        </p:txBody>
      </p:sp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1524000" y="990601"/>
            <a:ext cx="9144000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n-US" altLang="vi-VN" sz="3600" i="1" dirty="0">
                <a:solidFill>
                  <a:srgbClr val="008000"/>
                </a:solidFill>
                <a:latin typeface=".VnTimeH" panose="020B7200000000000000" pitchFamily="34" charset="0"/>
              </a:rPr>
              <a:t> Xin </a:t>
            </a:r>
            <a:r>
              <a:rPr lang="en-US" altLang="vi-VN" sz="3600" i="1" dirty="0" err="1">
                <a:solidFill>
                  <a:srgbClr val="008000"/>
                </a:solidFill>
                <a:latin typeface=".VnTimeH" panose="020B7200000000000000" pitchFamily="34" charset="0"/>
              </a:rPr>
              <a:t>ch©n</a:t>
            </a:r>
            <a:r>
              <a:rPr lang="en-US" altLang="vi-VN" sz="3600" i="1" dirty="0">
                <a:solidFill>
                  <a:srgbClr val="008000"/>
                </a:solidFill>
                <a:latin typeface=".VnTimeH" panose="020B7200000000000000" pitchFamily="34" charset="0"/>
              </a:rPr>
              <a:t> </a:t>
            </a:r>
            <a:r>
              <a:rPr lang="en-US" altLang="vi-VN" sz="3600" i="1" dirty="0" err="1">
                <a:solidFill>
                  <a:srgbClr val="008000"/>
                </a:solidFill>
                <a:latin typeface=".VnTimeH" panose="020B7200000000000000" pitchFamily="34" charset="0"/>
              </a:rPr>
              <a:t>thµnh</a:t>
            </a:r>
            <a:r>
              <a:rPr lang="en-US" altLang="vi-VN" sz="3600" i="1" dirty="0">
                <a:solidFill>
                  <a:srgbClr val="008000"/>
                </a:solidFill>
                <a:latin typeface=".VnTimeH" panose="020B7200000000000000" pitchFamily="34" charset="0"/>
              </a:rPr>
              <a:t> </a:t>
            </a:r>
            <a:r>
              <a:rPr lang="en-US" altLang="vi-VN" sz="3600" i="1" dirty="0" err="1">
                <a:solidFill>
                  <a:srgbClr val="008000"/>
                </a:solidFill>
                <a:latin typeface=".VnTimeH" panose="020B7200000000000000" pitchFamily="34" charset="0"/>
              </a:rPr>
              <a:t>c¶m</a:t>
            </a:r>
            <a:r>
              <a:rPr lang="en-US" altLang="vi-VN" sz="3600" i="1" dirty="0">
                <a:solidFill>
                  <a:srgbClr val="008000"/>
                </a:solidFill>
                <a:latin typeface=".VnTimeH" panose="020B7200000000000000" pitchFamily="34" charset="0"/>
              </a:rPr>
              <a:t> ¬n </a:t>
            </a:r>
            <a:r>
              <a:rPr lang="en-US" altLang="vi-VN" sz="3600" i="1" dirty="0" err="1">
                <a:solidFill>
                  <a:srgbClr val="008000"/>
                </a:solidFill>
                <a:latin typeface=".VnTimeH" panose="020B7200000000000000" pitchFamily="34" charset="0"/>
              </a:rPr>
              <a:t>c¸c</a:t>
            </a:r>
            <a:r>
              <a:rPr lang="en-US" altLang="vi-VN" sz="3600" i="1" dirty="0">
                <a:solidFill>
                  <a:srgbClr val="008000"/>
                </a:solidFill>
                <a:latin typeface=".VnTimeH" panose="020B7200000000000000" pitchFamily="34" charset="0"/>
              </a:rPr>
              <a:t> </a:t>
            </a:r>
            <a:r>
              <a:rPr lang="en-US" altLang="vi-VN" sz="3600" i="1" dirty="0" err="1">
                <a:solidFill>
                  <a:srgbClr val="008000"/>
                </a:solidFill>
                <a:latin typeface=".VnTimeH" panose="020B7200000000000000" pitchFamily="34" charset="0"/>
              </a:rPr>
              <a:t>thÇy</a:t>
            </a:r>
            <a:r>
              <a:rPr lang="en-US" altLang="vi-VN" sz="3600" i="1" dirty="0">
                <a:solidFill>
                  <a:srgbClr val="008000"/>
                </a:solidFill>
                <a:latin typeface=".VnTimeH" panose="020B7200000000000000" pitchFamily="34" charset="0"/>
              </a:rPr>
              <a:t> c«         </a:t>
            </a:r>
            <a:r>
              <a:rPr lang="en-US" altLang="vi-VN" sz="3600" i="1" dirty="0" err="1">
                <a:solidFill>
                  <a:srgbClr val="008000"/>
                </a:solidFill>
                <a:latin typeface=".VnTimeH" panose="020B7200000000000000" pitchFamily="34" charset="0"/>
              </a:rPr>
              <a:t>gi¸o</a:t>
            </a:r>
            <a:r>
              <a:rPr lang="en-US" altLang="vi-VN" sz="3600" i="1" dirty="0">
                <a:solidFill>
                  <a:srgbClr val="008000"/>
                </a:solidFill>
                <a:latin typeface=".VnTimeH" panose="020B7200000000000000" pitchFamily="34" charset="0"/>
              </a:rPr>
              <a:t> vµ </a:t>
            </a:r>
            <a:r>
              <a:rPr lang="en-US" altLang="vi-VN" sz="3600" i="1" dirty="0" err="1">
                <a:solidFill>
                  <a:srgbClr val="008000"/>
                </a:solidFill>
                <a:latin typeface=".VnTimeH" panose="020B7200000000000000" pitchFamily="34" charset="0"/>
              </a:rPr>
              <a:t>c¸c</a:t>
            </a:r>
            <a:r>
              <a:rPr lang="en-US" altLang="vi-VN" sz="3600" i="1" dirty="0">
                <a:solidFill>
                  <a:srgbClr val="008000"/>
                </a:solidFill>
                <a:latin typeface=".VnTimeH" panose="020B7200000000000000" pitchFamily="34" charset="0"/>
              </a:rPr>
              <a:t> </a:t>
            </a:r>
            <a:r>
              <a:rPr lang="en-US" altLang="vi-VN" sz="3600" i="1" dirty="0" err="1">
                <a:solidFill>
                  <a:srgbClr val="008000"/>
                </a:solidFill>
                <a:latin typeface=".VnTimeH" panose="020B7200000000000000" pitchFamily="34" charset="0"/>
              </a:rPr>
              <a:t>em</a:t>
            </a:r>
            <a:r>
              <a:rPr lang="en-US" altLang="vi-VN" sz="3600" i="1" dirty="0">
                <a:solidFill>
                  <a:srgbClr val="008000"/>
                </a:solidFill>
                <a:latin typeface=".VnTimeH" panose="020B7200000000000000" pitchFamily="34" charset="0"/>
              </a:rPr>
              <a:t> </a:t>
            </a:r>
            <a:r>
              <a:rPr lang="en-US" altLang="vi-VN" sz="3600" i="1" dirty="0" err="1">
                <a:solidFill>
                  <a:srgbClr val="008000"/>
                </a:solidFill>
                <a:latin typeface=".VnTimeH" panose="020B7200000000000000" pitchFamily="34" charset="0"/>
              </a:rPr>
              <a:t>häc</a:t>
            </a:r>
            <a:r>
              <a:rPr lang="en-US" altLang="vi-VN" sz="3600" i="1" dirty="0">
                <a:solidFill>
                  <a:srgbClr val="008000"/>
                </a:solidFill>
                <a:latin typeface=".VnTimeH" panose="020B7200000000000000" pitchFamily="34" charset="0"/>
              </a:rPr>
              <a:t> </a:t>
            </a:r>
            <a:r>
              <a:rPr lang="en-US" altLang="vi-VN" sz="3600" i="1" dirty="0" err="1">
                <a:solidFill>
                  <a:srgbClr val="008000"/>
                </a:solidFill>
                <a:latin typeface=".VnTimeH" panose="020B7200000000000000" pitchFamily="34" charset="0"/>
              </a:rPr>
              <a:t>sinh</a:t>
            </a:r>
            <a:r>
              <a:rPr lang="en-US" altLang="vi-VN" sz="3600" i="1" dirty="0">
                <a:solidFill>
                  <a:srgbClr val="008000"/>
                </a:solidFill>
                <a:latin typeface=".VnTimeH" panose="020B7200000000000000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646631751"/>
      </p:ext>
    </p:extLst>
  </p:cSld>
  <p:clrMapOvr>
    <a:masterClrMapping/>
  </p:clrMapOvr>
  <p:transition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61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61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6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37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559 -0.10479 C 0.0559 -0.10456 0.05156 -0.05136 0.0401 -0.02661 C 0.02864 -0.00185 -0.00226 0.00462 -0.0184 -0.00579 " pathEditMode="relative" rAng="0" ptsTypes="fsf">
                                      <p:cBhvr>
                                        <p:cTn id="11" dur="1000" fill="hold"/>
                                        <p:tgtEl>
                                          <p:spTgt spid="261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700" y="5500"/>
                                    </p:animMotion>
                                  </p:childTnLst>
                                </p:cTn>
                              </p:par>
                              <p:par>
                                <p:cTn id="12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61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61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6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7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4236 -0.15476 C 0.14236 -0.15452 0.12535 -0.04603 0.10382 -0.01758 C 0.08229 0.01087 0.00382 0.02244 -0.0342 0.01874 " pathEditMode="relative" rAng="0" ptsTypes="fsf">
                                      <p:cBhvr>
                                        <p:cTn id="18" dur="1000" fill="hold"/>
                                        <p:tgtEl>
                                          <p:spTgt spid="261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800" y="8900"/>
                                    </p:animMotion>
                                  </p:childTnLst>
                                </p:cTn>
                              </p:par>
                              <p:par>
                                <p:cTn id="19" presetID="2" presetClass="entr" presetSubtype="12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  <p:sp>
        <p:nvSpPr>
          <p:cNvPr id="6" name="TextBox 5"/>
          <p:cNvSpPr txBox="1"/>
          <p:nvPr/>
        </p:nvSpPr>
        <p:spPr>
          <a:xfrm>
            <a:off x="2300117" y="1651286"/>
            <a:ext cx="71102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smtClean="0">
                <a:solidFill>
                  <a:srgbClr val="0000FF"/>
                </a:solidFill>
                <a:latin typeface="Times New Roman" pitchFamily="18" charset="0"/>
              </a:rPr>
              <a:t>Tìm tập hợp các ước của 12.</a:t>
            </a:r>
            <a:endParaRPr lang="en-US" sz="3600" dirty="0"/>
          </a:p>
        </p:txBody>
      </p:sp>
      <p:sp>
        <p:nvSpPr>
          <p:cNvPr id="7" name="Rectangle 41"/>
          <p:cNvSpPr>
            <a:spLocks noChangeArrowheads="1"/>
          </p:cNvSpPr>
          <p:nvPr/>
        </p:nvSpPr>
        <p:spPr bwMode="auto">
          <a:xfrm>
            <a:off x="3124515" y="2782669"/>
            <a:ext cx="594297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457200" indent="-4572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altLang="vi-VN" sz="36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Ư (12) = { 1; 2; 3; 4; 6; 12} </a:t>
            </a:r>
            <a:endParaRPr lang="en-US" altLang="vi-VN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146" name="Picture 2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77600" y="6000750"/>
            <a:ext cx="9144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199108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  <p:sp>
        <p:nvSpPr>
          <p:cNvPr id="6" name="TextBox 5"/>
          <p:cNvSpPr txBox="1"/>
          <p:nvPr/>
        </p:nvSpPr>
        <p:spPr>
          <a:xfrm>
            <a:off x="2300117" y="1651286"/>
            <a:ext cx="71102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smtClean="0">
                <a:solidFill>
                  <a:srgbClr val="0000FF"/>
                </a:solidFill>
                <a:latin typeface="Times New Roman" pitchFamily="18" charset="0"/>
              </a:rPr>
              <a:t>Tìm tập hợp các ước của 30.</a:t>
            </a:r>
            <a:endParaRPr lang="en-US" sz="3600" dirty="0"/>
          </a:p>
        </p:txBody>
      </p:sp>
      <p:sp>
        <p:nvSpPr>
          <p:cNvPr id="7" name="Rectangle 41"/>
          <p:cNvSpPr>
            <a:spLocks noChangeArrowheads="1"/>
          </p:cNvSpPr>
          <p:nvPr/>
        </p:nvSpPr>
        <p:spPr bwMode="auto">
          <a:xfrm>
            <a:off x="3124514" y="2782669"/>
            <a:ext cx="7520739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457200" indent="-4572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altLang="vi-VN" sz="36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Ư (30) = { 1; 2; 3; 5; 6; 10; 15 ;30} </a:t>
            </a:r>
            <a:endParaRPr lang="en-US" altLang="vi-VN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146" name="Picture 2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77600" y="6000750"/>
            <a:ext cx="9144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968822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  <p:pic>
        <p:nvPicPr>
          <p:cNvPr id="9" name="Picture 2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77600" y="6000750"/>
            <a:ext cx="9144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Rectangle 9"/>
          <p:cNvSpPr/>
          <p:nvPr/>
        </p:nvSpPr>
        <p:spPr>
          <a:xfrm>
            <a:off x="2248632" y="1578320"/>
            <a:ext cx="846417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Phân tích số 168 sau ra thừa số nguyên tố.</a:t>
            </a: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0"/>
              <p:cNvSpPr>
                <a:spLocks noChangeArrowheads="1"/>
              </p:cNvSpPr>
              <p:nvPr/>
            </p:nvSpPr>
            <p:spPr bwMode="auto">
              <a:xfrm>
                <a:off x="5078270" y="3086232"/>
                <a:ext cx="2770246" cy="65889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None/>
                </a:pPr>
                <a:r>
                  <a:rPr lang="en-US" sz="3600" b="1" smtClean="0"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168 </a:t>
                </a:r>
                <a:r>
                  <a:rPr lang="en-US" sz="3600" b="1"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3600" b="1" i="1">
                            <a:effectLst>
                              <a:outerShdw blurRad="38100" dist="38100" dir="2700000" algn="tl">
                                <a:srgbClr val="C0C0C0"/>
                              </a:outerShdw>
                            </a:effectLst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3600" b="1" i="1">
                            <a:effectLst>
                              <a:outerShdw blurRad="38100" dist="38100" dir="2700000" algn="tl">
                                <a:srgbClr val="C0C0C0"/>
                              </a:outerShdw>
                            </a:effectLst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𝟐</m:t>
                        </m:r>
                      </m:e>
                      <m:sup>
                        <m:r>
                          <a:rPr lang="en-US" sz="3600" b="1" i="1" smtClean="0">
                            <a:effectLst>
                              <a:outerShdw blurRad="38100" dist="38100" dir="2700000" algn="tl">
                                <a:srgbClr val="C0C0C0"/>
                              </a:outerShdw>
                            </a:effectLst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𝟑</m:t>
                        </m:r>
                      </m:sup>
                    </m:sSup>
                    <m:r>
                      <a:rPr lang="en-US" sz="3600" b="1" i="1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.</m:t>
                    </m:r>
                  </m:oMath>
                </a14:m>
                <a:r>
                  <a:rPr lang="en-US" altLang="vi-VN" sz="36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vi-VN" sz="3600" b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3. 7</a:t>
                </a:r>
                <a:endParaRPr lang="en-US" altLang="vi-VN" sz="3600" b="1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1" name="Rectangle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078270" y="3086232"/>
                <a:ext cx="2770246" cy="658898"/>
              </a:xfrm>
              <a:prstGeom prst="rect">
                <a:avLst/>
              </a:prstGeom>
              <a:blipFill>
                <a:blip r:embed="rId5"/>
                <a:stretch>
                  <a:fillRect l="-7048" t="-12963" r="-5947" b="-40741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990887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50126"/>
            <a:ext cx="12192000" cy="6858000"/>
          </a:xfrm>
        </p:spPr>
      </p:pic>
      <p:sp>
        <p:nvSpPr>
          <p:cNvPr id="5" name="Rectangle 4"/>
          <p:cNvSpPr/>
          <p:nvPr/>
        </p:nvSpPr>
        <p:spPr>
          <a:xfrm>
            <a:off x="2248632" y="1578320"/>
            <a:ext cx="823334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Phân tích số 36 sau ra thừa số nguyên tố.</a:t>
            </a: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>
                <a:spLocks noChangeArrowheads="1"/>
              </p:cNvSpPr>
              <p:nvPr/>
            </p:nvSpPr>
            <p:spPr bwMode="auto">
              <a:xfrm>
                <a:off x="5078270" y="3086232"/>
                <a:ext cx="2305311" cy="65889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None/>
                </a:pPr>
                <a:r>
                  <a:rPr lang="en-US" sz="3600" b="1"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36 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3600" b="1" i="1">
                            <a:effectLst>
                              <a:outerShdw blurRad="38100" dist="38100" dir="2700000" algn="tl">
                                <a:srgbClr val="C0C0C0"/>
                              </a:outerShdw>
                            </a:effectLst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3600" b="1" i="1">
                            <a:effectLst>
                              <a:outerShdw blurRad="38100" dist="38100" dir="2700000" algn="tl">
                                <a:srgbClr val="C0C0C0"/>
                              </a:outerShdw>
                            </a:effectLst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𝟐</m:t>
                        </m:r>
                      </m:e>
                      <m:sup>
                        <m:r>
                          <a:rPr lang="en-US" sz="3600" b="1" i="1">
                            <a:effectLst>
                              <a:outerShdw blurRad="38100" dist="38100" dir="2700000" algn="tl">
                                <a:srgbClr val="C0C0C0"/>
                              </a:outerShdw>
                            </a:effectLst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𝟐</m:t>
                        </m:r>
                      </m:sup>
                    </m:sSup>
                    <m:r>
                      <a:rPr lang="en-US" sz="3600" b="1" i="1"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.</m:t>
                    </m:r>
                    <m:sSup>
                      <m:sSupPr>
                        <m:ctrlPr>
                          <a:rPr lang="en-US" sz="3600" b="1" i="1">
                            <a:effectLst>
                              <a:outerShdw blurRad="38100" dist="38100" dir="2700000" algn="tl">
                                <a:srgbClr val="C0C0C0"/>
                              </a:outerShdw>
                            </a:effectLst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3600" b="1" i="1">
                            <a:effectLst>
                              <a:outerShdw blurRad="38100" dist="38100" dir="2700000" algn="tl">
                                <a:srgbClr val="C0C0C0"/>
                              </a:outerShdw>
                            </a:effectLst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𝟑</m:t>
                        </m:r>
                      </m:e>
                      <m:sup>
                        <m:r>
                          <a:rPr lang="en-US" sz="3600" b="1" i="1">
                            <a:effectLst>
                              <a:outerShdw blurRad="38100" dist="38100" dir="2700000" algn="tl">
                                <a:srgbClr val="C0C0C0"/>
                              </a:outerShdw>
                            </a:effectLst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𝟐</m:t>
                        </m:r>
                      </m:sup>
                    </m:sSup>
                  </m:oMath>
                </a14:m>
                <a:endParaRPr lang="en-US" altLang="vi-VN" sz="3600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078270" y="3086232"/>
                <a:ext cx="2305311" cy="658898"/>
              </a:xfrm>
              <a:prstGeom prst="rect">
                <a:avLst/>
              </a:prstGeom>
              <a:blipFill>
                <a:blip r:embed="rId3"/>
                <a:stretch>
                  <a:fillRect l="-8466" t="-12963" b="-40741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9" name="Picture 2">
            <a:hlinkClick r:id="rId4" action="ppaction://hlinksldjump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77600" y="6000750"/>
            <a:ext cx="9144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953634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  <p:pic>
        <p:nvPicPr>
          <p:cNvPr id="9" name="Picture 2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77600" y="6000750"/>
            <a:ext cx="9144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Rectangle 11"/>
          <p:cNvSpPr/>
          <p:nvPr/>
        </p:nvSpPr>
        <p:spPr>
          <a:xfrm>
            <a:off x="2248632" y="1578320"/>
            <a:ext cx="823334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Phân tích số 84 sau ra thừa số nguyên tố.</a:t>
            </a: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Rectangle 14"/>
              <p:cNvSpPr>
                <a:spLocks noChangeArrowheads="1"/>
              </p:cNvSpPr>
              <p:nvPr/>
            </p:nvSpPr>
            <p:spPr bwMode="auto">
              <a:xfrm>
                <a:off x="4764371" y="2745965"/>
                <a:ext cx="2531399" cy="65889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None/>
                </a:pPr>
                <a:r>
                  <a:rPr lang="en-US" sz="3600" b="1" smtClean="0"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84 </a:t>
                </a:r>
                <a:r>
                  <a:rPr lang="en-US" sz="3600" b="1"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3600" b="1" i="1">
                            <a:effectLst>
                              <a:outerShdw blurRad="38100" dist="38100" dir="2700000" algn="tl">
                                <a:srgbClr val="C0C0C0"/>
                              </a:outerShdw>
                            </a:effectLst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3600" b="1" i="1">
                            <a:effectLst>
                              <a:outerShdw blurRad="38100" dist="38100" dir="2700000" algn="tl">
                                <a:srgbClr val="C0C0C0"/>
                              </a:outerShdw>
                            </a:effectLst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𝟐</m:t>
                        </m:r>
                      </m:e>
                      <m:sup>
                        <m:r>
                          <a:rPr lang="en-US" sz="3600" b="1" i="1">
                            <a:effectLst>
                              <a:outerShdw blurRad="38100" dist="38100" dir="2700000" algn="tl">
                                <a:srgbClr val="C0C0C0"/>
                              </a:outerShdw>
                            </a:effectLst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𝟐</m:t>
                        </m:r>
                      </m:sup>
                    </m:sSup>
                    <m:r>
                      <a:rPr lang="en-US" sz="3600" b="1" i="1"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.</m:t>
                    </m:r>
                    <m:r>
                      <a:rPr lang="en-US" sz="3600" b="1" i="1" smtClean="0"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𝟑</m:t>
                    </m:r>
                    <m:r>
                      <a:rPr lang="en-US" sz="3600" b="1" i="1" smtClean="0"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.</m:t>
                    </m:r>
                    <m:r>
                      <a:rPr lang="en-US" sz="3600" b="1" i="1" smtClean="0"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𝟕</m:t>
                    </m:r>
                  </m:oMath>
                </a14:m>
                <a:endParaRPr lang="en-US" altLang="vi-VN" sz="3600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5" name="Rectangle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764371" y="2745965"/>
                <a:ext cx="2531399" cy="658898"/>
              </a:xfrm>
              <a:prstGeom prst="rect">
                <a:avLst/>
              </a:prstGeom>
              <a:blipFill>
                <a:blip r:embed="rId5"/>
                <a:stretch>
                  <a:fillRect l="-7711" t="-12844" b="-39450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110479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  <p:pic>
        <p:nvPicPr>
          <p:cNvPr id="9" name="Picture 2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77600" y="6000750"/>
            <a:ext cx="9144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Rectangle 11"/>
          <p:cNvSpPr/>
          <p:nvPr/>
        </p:nvSpPr>
        <p:spPr>
          <a:xfrm>
            <a:off x="2248632" y="1578320"/>
            <a:ext cx="823334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Phân tích số 84 sau ra thừa số nguyên tố.</a:t>
            </a: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Rectangle 14"/>
              <p:cNvSpPr>
                <a:spLocks noChangeArrowheads="1"/>
              </p:cNvSpPr>
              <p:nvPr/>
            </p:nvSpPr>
            <p:spPr bwMode="auto">
              <a:xfrm>
                <a:off x="4764371" y="2745965"/>
                <a:ext cx="2531399" cy="65889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None/>
                </a:pPr>
                <a:r>
                  <a:rPr lang="en-US" sz="3600" b="1" smtClean="0"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84 </a:t>
                </a:r>
                <a:r>
                  <a:rPr lang="en-US" sz="3600" b="1"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3600" b="1" i="1">
                            <a:effectLst>
                              <a:outerShdw blurRad="38100" dist="38100" dir="2700000" algn="tl">
                                <a:srgbClr val="C0C0C0"/>
                              </a:outerShdw>
                            </a:effectLst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3600" b="1" i="1">
                            <a:effectLst>
                              <a:outerShdw blurRad="38100" dist="38100" dir="2700000" algn="tl">
                                <a:srgbClr val="C0C0C0"/>
                              </a:outerShdw>
                            </a:effectLst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𝟐</m:t>
                        </m:r>
                      </m:e>
                      <m:sup>
                        <m:r>
                          <a:rPr lang="en-US" sz="3600" b="1" i="1">
                            <a:effectLst>
                              <a:outerShdw blurRad="38100" dist="38100" dir="2700000" algn="tl">
                                <a:srgbClr val="C0C0C0"/>
                              </a:outerShdw>
                            </a:effectLst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𝟐</m:t>
                        </m:r>
                      </m:sup>
                    </m:sSup>
                    <m:r>
                      <a:rPr lang="en-US" sz="3600" b="1" i="1"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.</m:t>
                    </m:r>
                    <m:r>
                      <a:rPr lang="en-US" sz="3600" b="1" i="1" smtClean="0"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𝟑</m:t>
                    </m:r>
                    <m:r>
                      <a:rPr lang="en-US" sz="3600" b="1" i="1" smtClean="0"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.</m:t>
                    </m:r>
                    <m:r>
                      <a:rPr lang="en-US" sz="3600" b="1" i="1" smtClean="0"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𝟕</m:t>
                    </m:r>
                  </m:oMath>
                </a14:m>
                <a:endParaRPr lang="en-US" altLang="vi-VN" sz="3600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5" name="Rectangle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764371" y="2745965"/>
                <a:ext cx="2531399" cy="658898"/>
              </a:xfrm>
              <a:prstGeom prst="rect">
                <a:avLst/>
              </a:prstGeom>
              <a:blipFill>
                <a:blip r:embed="rId5"/>
                <a:stretch>
                  <a:fillRect l="-7711" t="-12844" b="-39450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809631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  <p:sp>
        <p:nvSpPr>
          <p:cNvPr id="6" name="TextBox 5"/>
          <p:cNvSpPr txBox="1"/>
          <p:nvPr/>
        </p:nvSpPr>
        <p:spPr>
          <a:xfrm>
            <a:off x="2300117" y="1651286"/>
            <a:ext cx="820865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smtClean="0">
                <a:solidFill>
                  <a:srgbClr val="0000FF"/>
                </a:solidFill>
                <a:latin typeface="Times New Roman" pitchFamily="18" charset="0"/>
              </a:rPr>
              <a:t>Tìm tập hợp các ước chung của 12 và 30.</a:t>
            </a:r>
            <a:endParaRPr lang="en-US" sz="3600" dirty="0"/>
          </a:p>
        </p:txBody>
      </p:sp>
      <p:sp>
        <p:nvSpPr>
          <p:cNvPr id="7" name="Rectangle 41"/>
          <p:cNvSpPr>
            <a:spLocks noChangeArrowheads="1"/>
          </p:cNvSpPr>
          <p:nvPr/>
        </p:nvSpPr>
        <p:spPr bwMode="auto">
          <a:xfrm>
            <a:off x="2988037" y="3491487"/>
            <a:ext cx="7520739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457200" indent="-4572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altLang="vi-VN" sz="36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Ư (30) = { 1; 2; 3; 5; 6; 10; 15 ;30} </a:t>
            </a:r>
            <a:endParaRPr lang="en-US" altLang="vi-VN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146" name="Picture 2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77600" y="6000750"/>
            <a:ext cx="9144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41"/>
          <p:cNvSpPr>
            <a:spLocks noChangeArrowheads="1"/>
          </p:cNvSpPr>
          <p:nvPr/>
        </p:nvSpPr>
        <p:spPr bwMode="auto">
          <a:xfrm>
            <a:off x="3028980" y="2845156"/>
            <a:ext cx="594297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457200" indent="-4572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altLang="vi-VN" sz="36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Ư (12) = { 1; 2; 3; 4; 6; 12} </a:t>
            </a:r>
            <a:endParaRPr lang="en-US" altLang="vi-VN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Rectangle 41"/>
          <p:cNvSpPr>
            <a:spLocks noChangeArrowheads="1"/>
          </p:cNvSpPr>
          <p:nvPr/>
        </p:nvSpPr>
        <p:spPr bwMode="auto">
          <a:xfrm>
            <a:off x="2988037" y="4253007"/>
            <a:ext cx="6551748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457200" indent="-4572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altLang="vi-VN" sz="36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ƯC (12, 30) = { 1; 2; 3; 6} </a:t>
            </a:r>
            <a:endParaRPr lang="en-US" altLang="vi-VN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92984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10"/>
          <p:cNvSpPr txBox="1">
            <a:spLocks noChangeArrowheads="1"/>
          </p:cNvSpPr>
          <p:nvPr/>
        </p:nvSpPr>
        <p:spPr bwMode="auto">
          <a:xfrm>
            <a:off x="880681" y="4646949"/>
            <a:ext cx="9794544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.VnArial" panose="020B7200000000000000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.VnArial" panose="020B7200000000000000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.VnArial" panose="020B7200000000000000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.VnArial" panose="020B7200000000000000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.VnArial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Arial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Arial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Arial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Arial" panose="020B7200000000000000" pitchFamily="34" charset="0"/>
              </a:defRPr>
            </a:lvl9pPr>
          </a:lstStyle>
          <a:p>
            <a:pPr>
              <a:spcBef>
                <a:spcPct val="50000"/>
              </a:spcBef>
              <a:buFont typeface="Wingdings" panose="05000000000000000000" pitchFamily="2" charset="2"/>
              <a:buChar char="Ø"/>
            </a:pPr>
            <a:r>
              <a:rPr lang="en-US" altLang="en-US" sz="28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Nhận xét:</a:t>
            </a:r>
            <a:r>
              <a:rPr lang="en-US" alt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Tất cả các ­ước chung của </a:t>
            </a:r>
            <a:r>
              <a:rPr lang="en-US" alt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16 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và </a:t>
            </a:r>
            <a:r>
              <a:rPr lang="en-US" alt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24 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(là 1, 2, </a:t>
            </a:r>
            <a:r>
              <a:rPr lang="en-US" alt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4, 8) 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đều là ước của </a:t>
            </a:r>
            <a:r>
              <a:rPr lang="en-US" alt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ƯCLN(16,24)</a:t>
            </a:r>
            <a:endParaRPr lang="en-US" alt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358353" y="685800"/>
            <a:ext cx="88392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vi-VN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altLang="vi-VN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altLang="vi-VN" u="sng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Ước chung lớn nhất</a:t>
            </a:r>
            <a:endParaRPr lang="en-US" altLang="vi-VN" u="sng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 100"/>
          <p:cNvSpPr>
            <a:spLocks noChangeArrowheads="1"/>
          </p:cNvSpPr>
          <p:nvPr/>
        </p:nvSpPr>
        <p:spPr bwMode="auto">
          <a:xfrm>
            <a:off x="1413425" y="131802"/>
            <a:ext cx="9584775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vi-VN" sz="3000" b="1" dirty="0">
                <a:solidFill>
                  <a:srgbClr val="FF3300"/>
                </a:solidFill>
              </a:rPr>
              <a:t>TIẾT </a:t>
            </a:r>
            <a:r>
              <a:rPr lang="en-US" altLang="vi-VN" sz="3000" b="1" dirty="0" smtClean="0">
                <a:solidFill>
                  <a:srgbClr val="FF3300"/>
                </a:solidFill>
              </a:rPr>
              <a:t>31: ƯỚC CHUNG LỚN NHẤT</a:t>
            </a:r>
            <a:endParaRPr lang="en-US" altLang="vi-VN" sz="3000" b="1" dirty="0">
              <a:solidFill>
                <a:srgbClr val="FF33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784539" y="1295400"/>
            <a:ext cx="1642886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vi-VN" sz="3000">
                <a:solidFill>
                  <a:srgbClr val="006600"/>
                </a:solidFill>
                <a:latin typeface="Times New Roman" panose="02020603050405020304" pitchFamily="18" charset="0"/>
              </a:rPr>
              <a:t>a) Ví dụ:</a:t>
            </a:r>
            <a:r>
              <a:rPr lang="en-US" altLang="vi-VN" sz="300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endParaRPr lang="en-US" sz="3000"/>
          </a:p>
        </p:txBody>
      </p:sp>
      <p:sp>
        <p:nvSpPr>
          <p:cNvPr id="8" name="Rectangle 7"/>
          <p:cNvSpPr/>
          <p:nvPr/>
        </p:nvSpPr>
        <p:spPr>
          <a:xfrm>
            <a:off x="1784539" y="3876639"/>
            <a:ext cx="2420856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vi-VN" sz="3000" dirty="0" smtClean="0">
                <a:solidFill>
                  <a:srgbClr val="006600"/>
                </a:solidFill>
                <a:latin typeface="Times New Roman" panose="02020603050405020304" pitchFamily="18" charset="0"/>
              </a:rPr>
              <a:t>b) Khái niệm: </a:t>
            </a:r>
            <a:endParaRPr lang="en-US" sz="3000" dirty="0"/>
          </a:p>
        </p:txBody>
      </p:sp>
      <p:sp>
        <p:nvSpPr>
          <p:cNvPr id="11" name="Text Box 25"/>
          <p:cNvSpPr txBox="1">
            <a:spLocks noChangeArrowheads="1"/>
          </p:cNvSpPr>
          <p:nvPr/>
        </p:nvSpPr>
        <p:spPr bwMode="auto">
          <a:xfrm>
            <a:off x="2556680" y="2390304"/>
            <a:ext cx="571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ƯC 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16, 24) 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{</a:t>
            </a: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en-US" alt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en-US" alt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r>
              <a:rPr lang="en-US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}</a:t>
            </a:r>
            <a:endParaRPr lang="en-US" alt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 Box 25"/>
          <p:cNvSpPr txBox="1">
            <a:spLocks noChangeArrowheads="1"/>
          </p:cNvSpPr>
          <p:nvPr/>
        </p:nvSpPr>
        <p:spPr bwMode="auto">
          <a:xfrm>
            <a:off x="5212305" y="3107054"/>
            <a:ext cx="135795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altLang="en-US" sz="2400" b="1" dirty="0" smtClean="0">
                <a:latin typeface="VNI-Helve" pitchFamily="2" charset="0"/>
              </a:rPr>
              <a:t>=</a:t>
            </a:r>
            <a:r>
              <a:rPr lang="en-US" altLang="en-US" sz="2400" dirty="0" smtClean="0">
                <a:latin typeface="VNI-Helve" pitchFamily="2" charset="0"/>
              </a:rPr>
              <a:t> </a:t>
            </a:r>
            <a:r>
              <a:rPr lang="en-US" altLang="en-US" sz="2400" b="1" dirty="0" smtClean="0">
                <a:solidFill>
                  <a:srgbClr val="FF0000"/>
                </a:solidFill>
                <a:latin typeface="VNI-Helve" pitchFamily="2" charset="0"/>
              </a:rPr>
              <a:t>8</a:t>
            </a:r>
            <a:endParaRPr lang="en-US" altLang="en-US" sz="2400" b="1" dirty="0">
              <a:solidFill>
                <a:srgbClr val="FF0000"/>
              </a:solidFill>
              <a:latin typeface="VNI-Helve" pitchFamily="2" charset="0"/>
            </a:endParaRPr>
          </a:p>
        </p:txBody>
      </p:sp>
      <p:sp>
        <p:nvSpPr>
          <p:cNvPr id="13" name="Text Box 25"/>
          <p:cNvSpPr txBox="1">
            <a:spLocks noChangeArrowheads="1"/>
          </p:cNvSpPr>
          <p:nvPr/>
        </p:nvSpPr>
        <p:spPr bwMode="auto">
          <a:xfrm>
            <a:off x="1973808" y="3073872"/>
            <a:ext cx="344037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altLang="en-US" sz="2400" b="1" dirty="0" smtClean="0">
                <a:latin typeface="VNI-Helve" pitchFamily="2" charset="0"/>
              </a:rPr>
              <a:t>Kí hiệu: ƯCLN(16, 24)</a:t>
            </a:r>
            <a:endParaRPr lang="en-US" altLang="en-US" sz="2400" b="1" dirty="0">
              <a:latin typeface="VNI-Helve" pitchFamily="2" charset="0"/>
            </a:endParaRPr>
          </a:p>
        </p:txBody>
      </p:sp>
      <p:pic>
        <p:nvPicPr>
          <p:cNvPr id="14" name="Picture 3" descr="amaryllis02[1]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646374">
            <a:off x="59835" y="105959"/>
            <a:ext cx="1243013" cy="981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5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66676948"/>
              </p:ext>
            </p:extLst>
          </p:nvPr>
        </p:nvGraphicFramePr>
        <p:xfrm>
          <a:off x="0" y="5662612"/>
          <a:ext cx="1459898" cy="1195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60" name="Clip" r:id="rId4" imgW="1999793" imgH="1831543" progId="MS_ClipArt_Gallery.2">
                  <p:embed/>
                </p:oleObj>
              </mc:Choice>
              <mc:Fallback>
                <p:oleObj name="Clip" r:id="rId4" imgW="1999793" imgH="1831543" progId="MS_ClipArt_Gallery.2">
                  <p:embed/>
                  <p:pic>
                    <p:nvPicPr>
                      <p:cNvPr id="16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5662612"/>
                        <a:ext cx="1459898" cy="11953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3483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9" name="WordArt 5"/>
          <p:cNvSpPr>
            <a:spLocks noChangeArrowheads="1" noChangeShapeType="1" noTextEdit="1"/>
          </p:cNvSpPr>
          <p:nvPr/>
        </p:nvSpPr>
        <p:spPr bwMode="auto">
          <a:xfrm>
            <a:off x="1828800" y="1362076"/>
            <a:ext cx="471488" cy="6953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.VnTifani HeavyH" panose="020B7200000000000000" pitchFamily="34" charset="0"/>
              </a:rPr>
              <a:t>?</a:t>
            </a:r>
          </a:p>
        </p:txBody>
      </p:sp>
      <p:sp>
        <p:nvSpPr>
          <p:cNvPr id="31750" name="Text Box 6"/>
          <p:cNvSpPr txBox="1">
            <a:spLocks noChangeArrowheads="1"/>
          </p:cNvSpPr>
          <p:nvPr/>
        </p:nvSpPr>
        <p:spPr bwMode="auto">
          <a:xfrm>
            <a:off x="2743200" y="1549400"/>
            <a:ext cx="3733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.VnArial" panose="020B7200000000000000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.VnArial" panose="020B7200000000000000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.VnArial" panose="020B7200000000000000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.VnArial" panose="020B7200000000000000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.VnArial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Arial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Arial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Arial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Arial" panose="020B7200000000000000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Hãy tìm ƯCLN(1; 5)</a:t>
            </a:r>
          </a:p>
        </p:txBody>
      </p:sp>
      <p:sp>
        <p:nvSpPr>
          <p:cNvPr id="31751" name="Text Box 7"/>
          <p:cNvSpPr txBox="1">
            <a:spLocks noChangeArrowheads="1"/>
          </p:cNvSpPr>
          <p:nvPr/>
        </p:nvSpPr>
        <p:spPr bwMode="auto">
          <a:xfrm>
            <a:off x="2743200" y="2133600"/>
            <a:ext cx="3733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.VnArial" panose="020B7200000000000000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.VnArial" panose="020B7200000000000000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.VnArial" panose="020B7200000000000000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.VnArial" panose="020B7200000000000000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.VnArial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Arial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Arial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Arial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Arial" panose="020B7200000000000000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Hãy tìm ƯCLN(12; 30; 1)</a:t>
            </a:r>
          </a:p>
        </p:txBody>
      </p:sp>
      <p:sp>
        <p:nvSpPr>
          <p:cNvPr id="31752" name="Text Box 8"/>
          <p:cNvSpPr txBox="1">
            <a:spLocks noChangeArrowheads="1"/>
          </p:cNvSpPr>
          <p:nvPr/>
        </p:nvSpPr>
        <p:spPr bwMode="auto">
          <a:xfrm>
            <a:off x="5791200" y="1600200"/>
            <a:ext cx="1143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.VnArial" panose="020B7200000000000000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.VnArial" panose="020B7200000000000000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.VnArial" panose="020B7200000000000000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.VnArial" panose="020B7200000000000000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.VnArial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Arial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Arial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Arial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Arial" panose="020B7200000000000000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b="1">
                <a:solidFill>
                  <a:srgbClr val="C00000"/>
                </a:solidFill>
              </a:rPr>
              <a:t>= 1</a:t>
            </a:r>
          </a:p>
        </p:txBody>
      </p:sp>
      <p:sp>
        <p:nvSpPr>
          <p:cNvPr id="31753" name="Text Box 9"/>
          <p:cNvSpPr txBox="1">
            <a:spLocks noChangeArrowheads="1"/>
          </p:cNvSpPr>
          <p:nvPr/>
        </p:nvSpPr>
        <p:spPr bwMode="auto">
          <a:xfrm>
            <a:off x="6324600" y="2133600"/>
            <a:ext cx="1143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.VnArial" panose="020B7200000000000000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.VnArial" panose="020B7200000000000000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.VnArial" panose="020B7200000000000000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.VnArial" panose="020B7200000000000000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.VnArial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Arial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Arial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Arial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Arial" panose="020B7200000000000000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b="1">
                <a:solidFill>
                  <a:srgbClr val="C00000"/>
                </a:solidFill>
              </a:rPr>
              <a:t>= 1</a:t>
            </a:r>
          </a:p>
        </p:txBody>
      </p:sp>
      <p:sp>
        <p:nvSpPr>
          <p:cNvPr id="31754" name="Text Box 10"/>
          <p:cNvSpPr txBox="1">
            <a:spLocks noChangeArrowheads="1"/>
          </p:cNvSpPr>
          <p:nvPr/>
        </p:nvSpPr>
        <p:spPr bwMode="auto">
          <a:xfrm>
            <a:off x="1905000" y="2971800"/>
            <a:ext cx="8382000" cy="2000548"/>
          </a:xfrm>
          <a:prstGeom prst="rect">
            <a:avLst/>
          </a:prstGeom>
          <a:noFill/>
          <a:ln w="76200" cmpd="tri">
            <a:solidFill>
              <a:schemeClr val="accent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.VnArial" panose="020B7200000000000000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.VnArial" panose="020B7200000000000000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.VnArial" panose="020B7200000000000000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.VnArial" panose="020B7200000000000000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.VnArial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Arial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Arial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Arial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Arial" panose="020B7200000000000000" pitchFamily="34" charset="0"/>
              </a:defRPr>
            </a:lvl9pPr>
          </a:lstStyle>
          <a:p>
            <a:pPr>
              <a:spcBef>
                <a:spcPct val="50000"/>
              </a:spcBef>
              <a:buFont typeface="Wingdings" panose="05000000000000000000" pitchFamily="2" charset="2"/>
              <a:buChar char="Ø"/>
            </a:pPr>
            <a:r>
              <a:rPr lang="en-US" altLang="en-US" sz="2800" b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u="sng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 ý:</a:t>
            </a:r>
          </a:p>
          <a:p>
            <a:pPr>
              <a:spcBef>
                <a:spcPct val="50000"/>
              </a:spcBef>
            </a:pPr>
            <a:r>
              <a:rPr lang="en-US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   Số 1 chỉ có một ư­ớc là 1. Do đó với mọi số tự nhiên a và b, ta có</a:t>
            </a:r>
            <a:r>
              <a:rPr lang="en-US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>
              <a:spcBef>
                <a:spcPct val="50000"/>
              </a:spcBef>
            </a:pPr>
            <a:endParaRPr lang="en-US" alt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Rectangle 100"/>
          <p:cNvSpPr>
            <a:spLocks noChangeArrowheads="1"/>
          </p:cNvSpPr>
          <p:nvPr/>
        </p:nvSpPr>
        <p:spPr bwMode="auto">
          <a:xfrm>
            <a:off x="1413425" y="131802"/>
            <a:ext cx="9584775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vi-VN" sz="3000" b="1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TIẾT </a:t>
            </a:r>
            <a:r>
              <a:rPr lang="en-US" altLang="vi-VN" sz="3000" b="1" dirty="0" smtClean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31: ƯỚC CHUNG LỚN NHẤT</a:t>
            </a:r>
            <a:endParaRPr lang="en-US" altLang="vi-VN" sz="3000" b="1" dirty="0">
              <a:solidFill>
                <a:srgbClr val="FF33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 Box 6"/>
          <p:cNvSpPr txBox="1">
            <a:spLocks noChangeArrowheads="1"/>
          </p:cNvSpPr>
          <p:nvPr/>
        </p:nvSpPr>
        <p:spPr bwMode="auto">
          <a:xfrm>
            <a:off x="2909247" y="4384054"/>
            <a:ext cx="5497774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.VnArial" panose="020B7200000000000000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.VnArial" panose="020B7200000000000000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.VnArial" panose="020B7200000000000000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.VnArial" panose="020B7200000000000000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.VnArial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Arial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Arial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Arial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Arial" panose="020B7200000000000000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sz="3000">
                <a:latin typeface="Times New Roman" panose="02020603050405020304" pitchFamily="18" charset="0"/>
                <a:cs typeface="Times New Roman" panose="02020603050405020304" pitchFamily="18" charset="0"/>
              </a:rPr>
              <a:t>ƯCLN(a,1) = 1; ƯCLN(a,b,1) = 1</a:t>
            </a:r>
          </a:p>
        </p:txBody>
      </p:sp>
      <p:pic>
        <p:nvPicPr>
          <p:cNvPr id="14" name="Picture 3" descr="amaryllis02[1]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646374">
            <a:off x="59835" y="105959"/>
            <a:ext cx="1243013" cy="981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5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66676948"/>
              </p:ext>
            </p:extLst>
          </p:nvPr>
        </p:nvGraphicFramePr>
        <p:xfrm>
          <a:off x="0" y="5662612"/>
          <a:ext cx="1459898" cy="1195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84" name="Clip" r:id="rId4" imgW="1999793" imgH="1831543" progId="MS_ClipArt_Gallery.2">
                  <p:embed/>
                </p:oleObj>
              </mc:Choice>
              <mc:Fallback>
                <p:oleObj name="Clip" r:id="rId4" imgW="1999793" imgH="1831543" progId="MS_ClipArt_Gallery.2">
                  <p:embed/>
                  <p:pic>
                    <p:nvPicPr>
                      <p:cNvPr id="16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5662612"/>
                        <a:ext cx="1459898" cy="11953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079118003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17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17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17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17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17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2" dur="500"/>
                                        <p:tgtEl>
                                          <p:spTgt spid="317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7" dur="500"/>
                                        <p:tgtEl>
                                          <p:spTgt spid="317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2" dur="500"/>
                                        <p:tgtEl>
                                          <p:spTgt spid="317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50" grpId="0"/>
      <p:bldP spid="31751" grpId="0"/>
      <p:bldP spid="31752" grpId="0"/>
      <p:bldP spid="31753" grpId="0"/>
      <p:bldP spid="31754" grpId="0" animBg="1"/>
      <p:bldP spid="1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3" name="Text Box 5"/>
          <p:cNvSpPr txBox="1">
            <a:spLocks noChangeArrowheads="1"/>
          </p:cNvSpPr>
          <p:nvPr/>
        </p:nvSpPr>
        <p:spPr bwMode="auto">
          <a:xfrm>
            <a:off x="1719618" y="2538909"/>
            <a:ext cx="6324600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.VnArial" panose="020B7200000000000000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.VnArial" panose="020B7200000000000000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.VnArial" panose="020B7200000000000000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.VnArial" panose="020B7200000000000000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.VnArial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Arial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Arial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Arial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Arial" panose="020B7200000000000000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0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a. Ví dụ:</a:t>
            </a:r>
            <a:r>
              <a:rPr lang="en-US" alt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Tìm </a:t>
            </a:r>
            <a:r>
              <a:rPr lang="en-US" alt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ƯCLN(24, 60, 240)</a:t>
            </a:r>
            <a:endParaRPr lang="en-US" altLang="en-US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1358353" y="685800"/>
            <a:ext cx="88392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vi-VN" sz="3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altLang="vi-VN" sz="3000" b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altLang="vi-VN" sz="3000" b="1" u="sng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Ước chung lớn nhất</a:t>
            </a:r>
            <a:endParaRPr lang="en-US" altLang="vi-VN" sz="3000" b="1" u="sng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Rectangle 100"/>
          <p:cNvSpPr>
            <a:spLocks noChangeArrowheads="1"/>
          </p:cNvSpPr>
          <p:nvPr/>
        </p:nvSpPr>
        <p:spPr bwMode="auto">
          <a:xfrm>
            <a:off x="1413425" y="131802"/>
            <a:ext cx="9584775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vi-VN" sz="3000" b="1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TIẾT </a:t>
            </a:r>
            <a:r>
              <a:rPr lang="en-US" altLang="vi-VN" sz="3000" b="1" dirty="0" smtClean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31: ƯỚC CHUNG LỚN NHẤT</a:t>
            </a:r>
            <a:endParaRPr lang="en-US" altLang="vi-VN" sz="3000" b="1" dirty="0">
              <a:solidFill>
                <a:srgbClr val="FF33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1358353" y="1358659"/>
            <a:ext cx="9437026" cy="1057638"/>
          </a:xfrm>
        </p:spPr>
        <p:txBody>
          <a:bodyPr/>
          <a:lstStyle/>
          <a:p>
            <a:r>
              <a:rPr lang="en-US" sz="3000" b="1" u="sng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2. Tìm ­ước chung lớn nhất bằng cách phân tích các số ra thừa số nguyên tố</a:t>
            </a:r>
            <a:r>
              <a:rPr lang="en-US" sz="3000" b="1" u="sng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3000" b="1" u="sng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 Box 6"/>
          <p:cNvSpPr txBox="1">
            <a:spLocks noChangeArrowheads="1"/>
          </p:cNvSpPr>
          <p:nvPr/>
        </p:nvSpPr>
        <p:spPr bwMode="auto">
          <a:xfrm>
            <a:off x="3388057" y="4282319"/>
            <a:ext cx="4343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altLang="en-US" sz="2400" b="1" dirty="0" smtClean="0">
                <a:solidFill>
                  <a:srgbClr val="660066"/>
                </a:solidFill>
                <a:latin typeface="VNI-Helve" pitchFamily="2" charset="0"/>
              </a:rPr>
              <a:t>240 </a:t>
            </a:r>
            <a:r>
              <a:rPr lang="en-US" altLang="en-US" sz="2400" b="1" dirty="0">
                <a:solidFill>
                  <a:srgbClr val="660066"/>
                </a:solidFill>
                <a:latin typeface="VNI-Helve" pitchFamily="2" charset="0"/>
              </a:rPr>
              <a:t>= </a:t>
            </a:r>
            <a:r>
              <a:rPr lang="en-US" altLang="en-US" sz="2400" b="1" dirty="0" smtClean="0">
                <a:solidFill>
                  <a:srgbClr val="7030A0"/>
                </a:solidFill>
                <a:latin typeface="VNI-Helve" pitchFamily="2" charset="0"/>
              </a:rPr>
              <a:t>2</a:t>
            </a:r>
            <a:r>
              <a:rPr lang="en-US" altLang="en-US" sz="2400" b="1" baseline="30000" dirty="0" smtClean="0">
                <a:solidFill>
                  <a:srgbClr val="660066"/>
                </a:solidFill>
                <a:latin typeface="VNI-Helve" pitchFamily="2" charset="0"/>
              </a:rPr>
              <a:t>4</a:t>
            </a:r>
            <a:r>
              <a:rPr lang="en-US" altLang="en-US" sz="2400" b="1" dirty="0" smtClean="0">
                <a:solidFill>
                  <a:srgbClr val="660066"/>
                </a:solidFill>
                <a:latin typeface="VNI-Helve" pitchFamily="2" charset="0"/>
              </a:rPr>
              <a:t> </a:t>
            </a:r>
            <a:r>
              <a:rPr lang="en-US" altLang="en-US" sz="2400" b="1" dirty="0">
                <a:solidFill>
                  <a:srgbClr val="660066"/>
                </a:solidFill>
                <a:latin typeface="VNI-Helve" pitchFamily="2" charset="0"/>
              </a:rPr>
              <a:t>. 3  . </a:t>
            </a:r>
            <a:r>
              <a:rPr lang="en-US" altLang="en-US" sz="2400" b="1" dirty="0" smtClean="0">
                <a:solidFill>
                  <a:srgbClr val="660066"/>
                </a:solidFill>
                <a:latin typeface="VNI-Helve" pitchFamily="2" charset="0"/>
              </a:rPr>
              <a:t>5</a:t>
            </a:r>
            <a:endParaRPr lang="en-US" altLang="en-US" sz="2400" b="1" dirty="0">
              <a:solidFill>
                <a:srgbClr val="660066"/>
              </a:solidFill>
              <a:latin typeface="VNI-Helve" pitchFamily="2" charset="0"/>
            </a:endParaRPr>
          </a:p>
        </p:txBody>
      </p:sp>
      <p:sp>
        <p:nvSpPr>
          <p:cNvPr id="14" name="Text Box 4"/>
          <p:cNvSpPr txBox="1">
            <a:spLocks noChangeArrowheads="1"/>
          </p:cNvSpPr>
          <p:nvPr/>
        </p:nvSpPr>
        <p:spPr bwMode="auto">
          <a:xfrm>
            <a:off x="3540457" y="3215519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altLang="en-US" sz="2400" b="1" dirty="0" smtClean="0">
                <a:solidFill>
                  <a:srgbClr val="660066"/>
                </a:solidFill>
                <a:latin typeface="VNI-Helve" pitchFamily="2" charset="0"/>
              </a:rPr>
              <a:t>24 </a:t>
            </a:r>
            <a:r>
              <a:rPr lang="en-US" altLang="en-US" sz="2400" b="1" dirty="0">
                <a:solidFill>
                  <a:srgbClr val="660066"/>
                </a:solidFill>
                <a:latin typeface="VNI-Helve" pitchFamily="2" charset="0"/>
              </a:rPr>
              <a:t>= </a:t>
            </a:r>
            <a:r>
              <a:rPr lang="en-US" altLang="en-US" sz="2400" b="1" dirty="0" smtClean="0">
                <a:solidFill>
                  <a:srgbClr val="7030A0"/>
                </a:solidFill>
                <a:latin typeface="VNI-Helve" pitchFamily="2" charset="0"/>
              </a:rPr>
              <a:t>2</a:t>
            </a:r>
            <a:r>
              <a:rPr lang="en-US" altLang="en-US" sz="2400" b="1" baseline="30000" dirty="0" smtClean="0">
                <a:solidFill>
                  <a:srgbClr val="660066"/>
                </a:solidFill>
                <a:latin typeface="VNI-Helve" pitchFamily="2" charset="0"/>
              </a:rPr>
              <a:t>3</a:t>
            </a:r>
            <a:r>
              <a:rPr lang="en-US" altLang="en-US" sz="2400" b="1" dirty="0" smtClean="0">
                <a:solidFill>
                  <a:srgbClr val="660066"/>
                </a:solidFill>
                <a:latin typeface="VNI-Helve" pitchFamily="2" charset="0"/>
              </a:rPr>
              <a:t> </a:t>
            </a:r>
            <a:r>
              <a:rPr lang="en-US" altLang="en-US" sz="2400" b="1" dirty="0">
                <a:solidFill>
                  <a:srgbClr val="660066"/>
                </a:solidFill>
                <a:latin typeface="VNI-Helve" pitchFamily="2" charset="0"/>
              </a:rPr>
              <a:t>. </a:t>
            </a:r>
            <a:r>
              <a:rPr lang="en-US" altLang="en-US" sz="2400" b="1" dirty="0" smtClean="0">
                <a:solidFill>
                  <a:srgbClr val="660066"/>
                </a:solidFill>
                <a:latin typeface="VNI-Helve" pitchFamily="2" charset="0"/>
              </a:rPr>
              <a:t>3</a:t>
            </a:r>
            <a:endParaRPr lang="en-US" altLang="en-US" sz="2400" b="1" dirty="0">
              <a:solidFill>
                <a:srgbClr val="660066"/>
              </a:solidFill>
              <a:latin typeface="VNI-Helve" pitchFamily="2" charset="0"/>
            </a:endParaRPr>
          </a:p>
        </p:txBody>
      </p:sp>
      <p:sp>
        <p:nvSpPr>
          <p:cNvPr id="15" name="Text Box 5"/>
          <p:cNvSpPr txBox="1">
            <a:spLocks noChangeArrowheads="1"/>
          </p:cNvSpPr>
          <p:nvPr/>
        </p:nvSpPr>
        <p:spPr bwMode="auto">
          <a:xfrm>
            <a:off x="3540457" y="3748919"/>
            <a:ext cx="3581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altLang="en-US" sz="2400" b="1" dirty="0" smtClean="0">
                <a:solidFill>
                  <a:srgbClr val="660066"/>
                </a:solidFill>
                <a:latin typeface="VNI-Helve" pitchFamily="2" charset="0"/>
              </a:rPr>
              <a:t>60 </a:t>
            </a:r>
            <a:r>
              <a:rPr lang="en-US" altLang="en-US" sz="2400" b="1" dirty="0">
                <a:solidFill>
                  <a:srgbClr val="660066"/>
                </a:solidFill>
                <a:latin typeface="VNI-Helve" pitchFamily="2" charset="0"/>
              </a:rPr>
              <a:t>= </a:t>
            </a:r>
            <a:r>
              <a:rPr lang="en-US" altLang="en-US" sz="2400" b="1" dirty="0">
                <a:solidFill>
                  <a:srgbClr val="7030A0"/>
                </a:solidFill>
                <a:latin typeface="VNI-Helve" pitchFamily="2" charset="0"/>
              </a:rPr>
              <a:t>2</a:t>
            </a:r>
            <a:r>
              <a:rPr lang="en-US" altLang="en-US" sz="2400" b="1" baseline="30000" dirty="0">
                <a:solidFill>
                  <a:srgbClr val="660066"/>
                </a:solidFill>
                <a:latin typeface="VNI-Helve" pitchFamily="2" charset="0"/>
              </a:rPr>
              <a:t>2</a:t>
            </a:r>
            <a:r>
              <a:rPr lang="en-US" altLang="en-US" sz="2400" b="1" dirty="0">
                <a:solidFill>
                  <a:srgbClr val="660066"/>
                </a:solidFill>
                <a:latin typeface="VNI-Helve" pitchFamily="2" charset="0"/>
              </a:rPr>
              <a:t> . 3  . </a:t>
            </a:r>
            <a:r>
              <a:rPr lang="en-US" altLang="en-US" sz="2400" b="1" dirty="0" smtClean="0">
                <a:solidFill>
                  <a:srgbClr val="660066"/>
                </a:solidFill>
                <a:latin typeface="VNI-Helve" pitchFamily="2" charset="0"/>
              </a:rPr>
              <a:t>5</a:t>
            </a:r>
            <a:endParaRPr lang="en-US" altLang="en-US" sz="2400" b="1" dirty="0">
              <a:solidFill>
                <a:srgbClr val="660066"/>
              </a:solidFill>
              <a:latin typeface="VNI-Helve" pitchFamily="2" charset="0"/>
            </a:endParaRPr>
          </a:p>
        </p:txBody>
      </p:sp>
      <p:pic>
        <p:nvPicPr>
          <p:cNvPr id="16" name="Picture 3" descr="amaryllis02[1]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646374">
            <a:off x="59835" y="105959"/>
            <a:ext cx="1243013" cy="981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7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66676948"/>
              </p:ext>
            </p:extLst>
          </p:nvPr>
        </p:nvGraphicFramePr>
        <p:xfrm>
          <a:off x="0" y="5662612"/>
          <a:ext cx="1459898" cy="1195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9" name="Clip" r:id="rId4" imgW="1999793" imgH="1831543" progId="MS_ClipArt_Gallery.2">
                  <p:embed/>
                </p:oleObj>
              </mc:Choice>
              <mc:Fallback>
                <p:oleObj name="Clip" r:id="rId4" imgW="1999793" imgH="1831543" progId="MS_ClipArt_Gallery.2">
                  <p:embed/>
                  <p:pic>
                    <p:nvPicPr>
                      <p:cNvPr id="16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5662612"/>
                        <a:ext cx="1459898" cy="11953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18079548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27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3" grpId="0"/>
      <p:bldP spid="5" grpId="0" build="p"/>
      <p:bldP spid="13" grpId="0"/>
      <p:bldP spid="14" grpId="0"/>
      <p:bldP spid="1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590" name="Text Box 6"/>
          <p:cNvSpPr txBox="1">
            <a:spLocks noChangeArrowheads="1"/>
          </p:cNvSpPr>
          <p:nvPr/>
        </p:nvSpPr>
        <p:spPr bwMode="auto">
          <a:xfrm>
            <a:off x="3738349" y="3962400"/>
            <a:ext cx="4343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altLang="en-US" sz="2400" dirty="0" smtClean="0">
                <a:solidFill>
                  <a:srgbClr val="660066"/>
                </a:solidFill>
                <a:latin typeface="VNI-Helve" pitchFamily="2" charset="0"/>
              </a:rPr>
              <a:t>240 </a:t>
            </a:r>
            <a:r>
              <a:rPr lang="en-US" altLang="en-US" sz="2400" dirty="0">
                <a:solidFill>
                  <a:srgbClr val="660066"/>
                </a:solidFill>
                <a:latin typeface="VNI-Helve" pitchFamily="2" charset="0"/>
              </a:rPr>
              <a:t>= </a:t>
            </a:r>
            <a:r>
              <a:rPr lang="en-US" altLang="en-US" sz="2400" dirty="0" smtClean="0">
                <a:solidFill>
                  <a:srgbClr val="FF0000"/>
                </a:solidFill>
                <a:latin typeface="VNI-Helve" pitchFamily="2" charset="0"/>
              </a:rPr>
              <a:t>2</a:t>
            </a:r>
            <a:r>
              <a:rPr lang="en-US" altLang="en-US" sz="2400" baseline="30000" dirty="0" smtClean="0">
                <a:solidFill>
                  <a:srgbClr val="660066"/>
                </a:solidFill>
                <a:latin typeface="VNI-Helve" pitchFamily="2" charset="0"/>
              </a:rPr>
              <a:t>4</a:t>
            </a:r>
            <a:r>
              <a:rPr lang="en-US" altLang="en-US" sz="2400" dirty="0" smtClean="0">
                <a:solidFill>
                  <a:srgbClr val="660066"/>
                </a:solidFill>
                <a:latin typeface="VNI-Helve" pitchFamily="2" charset="0"/>
              </a:rPr>
              <a:t> </a:t>
            </a:r>
            <a:r>
              <a:rPr lang="en-US" altLang="en-US" sz="2400" dirty="0">
                <a:solidFill>
                  <a:srgbClr val="660066"/>
                </a:solidFill>
                <a:latin typeface="VNI-Helve" pitchFamily="2" charset="0"/>
              </a:rPr>
              <a:t>. 3  . </a:t>
            </a:r>
            <a:r>
              <a:rPr lang="en-US" altLang="en-US" sz="2400" dirty="0" smtClean="0">
                <a:solidFill>
                  <a:srgbClr val="660066"/>
                </a:solidFill>
                <a:latin typeface="VNI-Helve" pitchFamily="2" charset="0"/>
              </a:rPr>
              <a:t>5</a:t>
            </a:r>
            <a:endParaRPr lang="en-US" altLang="en-US" sz="2400" dirty="0">
              <a:solidFill>
                <a:srgbClr val="660066"/>
              </a:solidFill>
              <a:latin typeface="VNI-Helve" pitchFamily="2" charset="0"/>
            </a:endParaRPr>
          </a:p>
        </p:txBody>
      </p:sp>
      <p:sp>
        <p:nvSpPr>
          <p:cNvPr id="195588" name="Text Box 4"/>
          <p:cNvSpPr txBox="1">
            <a:spLocks noChangeArrowheads="1"/>
          </p:cNvSpPr>
          <p:nvPr/>
        </p:nvSpPr>
        <p:spPr bwMode="auto">
          <a:xfrm>
            <a:off x="3890749" y="28956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altLang="en-US" sz="2400" dirty="0" smtClean="0">
                <a:solidFill>
                  <a:srgbClr val="660066"/>
                </a:solidFill>
                <a:latin typeface="VNI-Helve" pitchFamily="2" charset="0"/>
              </a:rPr>
              <a:t>24 </a:t>
            </a:r>
            <a:r>
              <a:rPr lang="en-US" altLang="en-US" sz="2400" dirty="0">
                <a:solidFill>
                  <a:srgbClr val="660066"/>
                </a:solidFill>
                <a:latin typeface="VNI-Helve" pitchFamily="2" charset="0"/>
              </a:rPr>
              <a:t>= </a:t>
            </a:r>
            <a:r>
              <a:rPr lang="en-US" altLang="en-US" sz="2400" dirty="0" smtClean="0">
                <a:solidFill>
                  <a:srgbClr val="FF0000"/>
                </a:solidFill>
                <a:latin typeface="VNI-Helve" pitchFamily="2" charset="0"/>
              </a:rPr>
              <a:t>2</a:t>
            </a:r>
            <a:r>
              <a:rPr lang="en-US" altLang="en-US" sz="2400" baseline="30000" dirty="0" smtClean="0">
                <a:solidFill>
                  <a:srgbClr val="660066"/>
                </a:solidFill>
                <a:latin typeface="VNI-Helve" pitchFamily="2" charset="0"/>
              </a:rPr>
              <a:t>3</a:t>
            </a:r>
            <a:r>
              <a:rPr lang="en-US" altLang="en-US" sz="2400" dirty="0" smtClean="0">
                <a:solidFill>
                  <a:srgbClr val="660066"/>
                </a:solidFill>
                <a:latin typeface="VNI-Helve" pitchFamily="2" charset="0"/>
              </a:rPr>
              <a:t> </a:t>
            </a:r>
            <a:r>
              <a:rPr lang="en-US" altLang="en-US" sz="2400" dirty="0">
                <a:solidFill>
                  <a:srgbClr val="660066"/>
                </a:solidFill>
                <a:latin typeface="VNI-Helve" pitchFamily="2" charset="0"/>
              </a:rPr>
              <a:t>. </a:t>
            </a:r>
            <a:r>
              <a:rPr lang="en-US" altLang="en-US" sz="2400" dirty="0" smtClean="0">
                <a:solidFill>
                  <a:srgbClr val="660066"/>
                </a:solidFill>
                <a:latin typeface="VNI-Helve" pitchFamily="2" charset="0"/>
              </a:rPr>
              <a:t>3</a:t>
            </a:r>
            <a:endParaRPr lang="en-US" altLang="en-US" sz="2400" b="1" dirty="0">
              <a:solidFill>
                <a:srgbClr val="660066"/>
              </a:solidFill>
              <a:latin typeface="VNI-Helve" pitchFamily="2" charset="0"/>
            </a:endParaRPr>
          </a:p>
        </p:txBody>
      </p:sp>
      <p:sp>
        <p:nvSpPr>
          <p:cNvPr id="195589" name="Text Box 5"/>
          <p:cNvSpPr txBox="1">
            <a:spLocks noChangeArrowheads="1"/>
          </p:cNvSpPr>
          <p:nvPr/>
        </p:nvSpPr>
        <p:spPr bwMode="auto">
          <a:xfrm>
            <a:off x="3890749" y="3429000"/>
            <a:ext cx="3581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altLang="en-US" sz="2400" dirty="0" smtClean="0">
                <a:solidFill>
                  <a:srgbClr val="660066"/>
                </a:solidFill>
                <a:latin typeface="VNI-Helve" pitchFamily="2" charset="0"/>
              </a:rPr>
              <a:t>60 </a:t>
            </a:r>
            <a:r>
              <a:rPr lang="en-US" altLang="en-US" sz="2400" dirty="0">
                <a:solidFill>
                  <a:srgbClr val="660066"/>
                </a:solidFill>
                <a:latin typeface="VNI-Helve" pitchFamily="2" charset="0"/>
              </a:rPr>
              <a:t>= </a:t>
            </a:r>
            <a:r>
              <a:rPr lang="en-US" altLang="en-US" sz="2400" dirty="0">
                <a:solidFill>
                  <a:srgbClr val="FF0000"/>
                </a:solidFill>
                <a:latin typeface="VNI-Helve" pitchFamily="2" charset="0"/>
              </a:rPr>
              <a:t>2</a:t>
            </a:r>
            <a:r>
              <a:rPr lang="en-US" altLang="en-US" sz="2400" baseline="30000" dirty="0">
                <a:solidFill>
                  <a:srgbClr val="660066"/>
                </a:solidFill>
                <a:latin typeface="VNI-Helve" pitchFamily="2" charset="0"/>
              </a:rPr>
              <a:t>2</a:t>
            </a:r>
            <a:r>
              <a:rPr lang="en-US" altLang="en-US" sz="2400" dirty="0">
                <a:solidFill>
                  <a:srgbClr val="660066"/>
                </a:solidFill>
                <a:latin typeface="VNI-Helve" pitchFamily="2" charset="0"/>
              </a:rPr>
              <a:t> . 3  . </a:t>
            </a:r>
            <a:r>
              <a:rPr lang="en-US" altLang="en-US" sz="2400" dirty="0" smtClean="0">
                <a:solidFill>
                  <a:srgbClr val="660066"/>
                </a:solidFill>
                <a:latin typeface="VNI-Helve" pitchFamily="2" charset="0"/>
              </a:rPr>
              <a:t>5</a:t>
            </a:r>
            <a:endParaRPr lang="en-US" altLang="en-US" sz="2400" b="1" dirty="0">
              <a:solidFill>
                <a:srgbClr val="660066"/>
              </a:solidFill>
              <a:latin typeface="VNI-Helve" pitchFamily="2" charset="0"/>
            </a:endParaRPr>
          </a:p>
        </p:txBody>
      </p:sp>
      <p:sp>
        <p:nvSpPr>
          <p:cNvPr id="195592" name="Text Box 8"/>
          <p:cNvSpPr txBox="1">
            <a:spLocks noChangeArrowheads="1"/>
          </p:cNvSpPr>
          <p:nvPr/>
        </p:nvSpPr>
        <p:spPr bwMode="auto">
          <a:xfrm>
            <a:off x="4643250" y="3949524"/>
            <a:ext cx="533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altLang="en-US" sz="2400" dirty="0">
                <a:solidFill>
                  <a:srgbClr val="FF0000"/>
                </a:solidFill>
                <a:latin typeface="VNI-Helve" pitchFamily="2" charset="0"/>
              </a:rPr>
              <a:t>2</a:t>
            </a:r>
            <a:endParaRPr lang="en-US" altLang="en-US" sz="2400" dirty="0">
              <a:solidFill>
                <a:srgbClr val="660066"/>
              </a:solidFill>
              <a:latin typeface="VNI-Helve" pitchFamily="2" charset="0"/>
            </a:endParaRPr>
          </a:p>
        </p:txBody>
      </p:sp>
      <p:sp>
        <p:nvSpPr>
          <p:cNvPr id="13" name="Text Box 5"/>
          <p:cNvSpPr txBox="1">
            <a:spLocks noChangeArrowheads="1"/>
          </p:cNvSpPr>
          <p:nvPr/>
        </p:nvSpPr>
        <p:spPr bwMode="auto">
          <a:xfrm>
            <a:off x="1719618" y="2402429"/>
            <a:ext cx="6324600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.VnArial" panose="020B7200000000000000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.VnArial" panose="020B7200000000000000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.VnArial" panose="020B7200000000000000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.VnArial" panose="020B7200000000000000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.VnArial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Arial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Arial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Arial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Arial" panose="020B7200000000000000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0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a. Ví dụ:</a:t>
            </a:r>
            <a:r>
              <a:rPr lang="en-US" alt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Tìm </a:t>
            </a:r>
            <a:r>
              <a:rPr lang="en-US" alt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ƯCLN(24, 60, 240)</a:t>
            </a:r>
            <a:endParaRPr lang="en-US" altLang="en-US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358353" y="685800"/>
            <a:ext cx="88392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vi-VN" sz="3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altLang="vi-VN" sz="3000" b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altLang="vi-VN" sz="3000" b="1" u="sng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Ước chung lớn nhất</a:t>
            </a:r>
            <a:endParaRPr lang="en-US" altLang="vi-VN" sz="3000" b="1" u="sng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Rectangle 100"/>
          <p:cNvSpPr>
            <a:spLocks noChangeArrowheads="1"/>
          </p:cNvSpPr>
          <p:nvPr/>
        </p:nvSpPr>
        <p:spPr bwMode="auto">
          <a:xfrm>
            <a:off x="1413425" y="131802"/>
            <a:ext cx="9584775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vi-VN" sz="3000" b="1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TIẾT </a:t>
            </a:r>
            <a:r>
              <a:rPr lang="en-US" altLang="vi-VN" sz="3000" b="1" dirty="0" smtClean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31: ƯỚC CHUNG LỚN NHẤT</a:t>
            </a:r>
            <a:endParaRPr lang="en-US" altLang="vi-VN" sz="3000" b="1" dirty="0">
              <a:solidFill>
                <a:srgbClr val="FF33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Text Placeholder 4"/>
          <p:cNvSpPr txBox="1">
            <a:spLocks/>
          </p:cNvSpPr>
          <p:nvPr/>
        </p:nvSpPr>
        <p:spPr>
          <a:xfrm>
            <a:off x="1191536" y="1360808"/>
            <a:ext cx="9437026" cy="10576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2860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5840" indent="-22860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80160" indent="-22860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-22860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14300" indent="0">
              <a:buNone/>
            </a:pPr>
            <a:r>
              <a:rPr lang="en-US" sz="3000" b="1" u="sng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2. Tìm ­ước chung lớn nhất bằng cách phân tích các số ra thừa số nguyên tố.</a:t>
            </a:r>
            <a:endParaRPr lang="en-US" sz="3000" b="1" u="sng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7" name="Picture 3" descr="amaryllis02[1]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646374">
            <a:off x="59835" y="105959"/>
            <a:ext cx="1243013" cy="981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8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66676948"/>
              </p:ext>
            </p:extLst>
          </p:nvPr>
        </p:nvGraphicFramePr>
        <p:xfrm>
          <a:off x="0" y="5662612"/>
          <a:ext cx="1459898" cy="1195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32" name="Clip" r:id="rId4" imgW="1999793" imgH="1831543" progId="MS_ClipArt_Gallery.2">
                  <p:embed/>
                </p:oleObj>
              </mc:Choice>
              <mc:Fallback>
                <p:oleObj name="Clip" r:id="rId4" imgW="1999793" imgH="1831543" progId="MS_ClipArt_Gallery.2">
                  <p:embed/>
                  <p:pic>
                    <p:nvPicPr>
                      <p:cNvPr id="16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5662612"/>
                        <a:ext cx="1459898" cy="11953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871276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17 -1.11111E-6 L -0.00117 0.08889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9559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444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559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645" name="Text Box 13"/>
          <p:cNvSpPr txBox="1">
            <a:spLocks noChangeArrowheads="1"/>
          </p:cNvSpPr>
          <p:nvPr/>
        </p:nvSpPr>
        <p:spPr bwMode="auto">
          <a:xfrm>
            <a:off x="6885862" y="2880573"/>
            <a:ext cx="381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n-US" altLang="en-US" sz="2400" b="1">
              <a:solidFill>
                <a:srgbClr val="660066"/>
              </a:solidFill>
              <a:latin typeface="VNI-Helve" pitchFamily="2" charset="0"/>
            </a:endParaRPr>
          </a:p>
        </p:txBody>
      </p:sp>
      <p:sp>
        <p:nvSpPr>
          <p:cNvPr id="19" name="Text Box 5"/>
          <p:cNvSpPr txBox="1">
            <a:spLocks noChangeArrowheads="1"/>
          </p:cNvSpPr>
          <p:nvPr/>
        </p:nvSpPr>
        <p:spPr bwMode="auto">
          <a:xfrm>
            <a:off x="1508645" y="2514299"/>
            <a:ext cx="63246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.VnArial" panose="020B7200000000000000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.VnArial" panose="020B7200000000000000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.VnArial" panose="020B7200000000000000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.VnArial" panose="020B7200000000000000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.VnArial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Arial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Arial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Arial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Arial" panose="020B7200000000000000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8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a. Ví dụ: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Tìm </a:t>
            </a:r>
            <a:r>
              <a:rPr lang="en-US" alt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ƯCLN(24, 60, 240)</a:t>
            </a:r>
            <a:endParaRPr lang="en-US" alt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358353" y="685800"/>
            <a:ext cx="88392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vi-VN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altLang="vi-VN" sz="2800" b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altLang="vi-VN" sz="2800" b="1" u="sng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Ước chung lớn nhất</a:t>
            </a:r>
            <a:endParaRPr lang="en-US" altLang="vi-VN" sz="2800" b="1" u="sng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Rectangle 100"/>
          <p:cNvSpPr>
            <a:spLocks noChangeArrowheads="1"/>
          </p:cNvSpPr>
          <p:nvPr/>
        </p:nvSpPr>
        <p:spPr bwMode="auto">
          <a:xfrm>
            <a:off x="1413425" y="131802"/>
            <a:ext cx="958477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vi-VN" sz="2800" b="1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TIẾT </a:t>
            </a:r>
            <a:r>
              <a:rPr lang="en-US" altLang="vi-VN" sz="2800" b="1" dirty="0" smtClean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31: ƯỚC CHUNG LỚN NHẤT</a:t>
            </a:r>
            <a:endParaRPr lang="en-US" altLang="vi-VN" sz="2800" b="1" dirty="0">
              <a:solidFill>
                <a:srgbClr val="FF33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Text Placeholder 4"/>
          <p:cNvSpPr txBox="1">
            <a:spLocks/>
          </p:cNvSpPr>
          <p:nvPr/>
        </p:nvSpPr>
        <p:spPr>
          <a:xfrm>
            <a:off x="1191536" y="1360808"/>
            <a:ext cx="9437026" cy="10576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2860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5840" indent="-22860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80160" indent="-22860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-22860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14300" indent="0">
              <a:buNone/>
            </a:pPr>
            <a:r>
              <a:rPr lang="en-US" sz="2800" b="1" u="sng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2. Tìm ­ước chung lớn nhất bằng cách phân tích các số ra thừa số nguyên tố.</a:t>
            </a:r>
            <a:endParaRPr lang="en-US" sz="2800" b="1" u="sng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Text Box 2"/>
          <p:cNvSpPr txBox="1">
            <a:spLocks noChangeArrowheads="1"/>
          </p:cNvSpPr>
          <p:nvPr/>
        </p:nvSpPr>
        <p:spPr bwMode="auto">
          <a:xfrm>
            <a:off x="3505200" y="4390030"/>
            <a:ext cx="4343400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altLang="en-US" sz="2600" dirty="0" smtClean="0">
                <a:solidFill>
                  <a:srgbClr val="66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240 </a:t>
            </a:r>
            <a:r>
              <a:rPr lang="en-US" altLang="en-US" sz="2600" dirty="0">
                <a:solidFill>
                  <a:srgbClr val="66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en-US" altLang="en-US" sz="2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 sz="2600" baseline="30000" dirty="0" smtClean="0">
                <a:solidFill>
                  <a:srgbClr val="66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altLang="en-US" sz="2600" dirty="0" smtClean="0">
                <a:solidFill>
                  <a:srgbClr val="66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dirty="0">
                <a:solidFill>
                  <a:srgbClr val="66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altLang="en-US" sz="2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altLang="en-US" sz="2600" dirty="0">
                <a:solidFill>
                  <a:srgbClr val="66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. </a:t>
            </a:r>
            <a:r>
              <a:rPr lang="en-US" altLang="en-US" sz="2600" dirty="0" smtClean="0">
                <a:solidFill>
                  <a:srgbClr val="66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endParaRPr lang="en-US" altLang="en-US" sz="2600" dirty="0">
              <a:solidFill>
                <a:srgbClr val="66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Text Box 5"/>
          <p:cNvSpPr txBox="1">
            <a:spLocks noChangeArrowheads="1"/>
          </p:cNvSpPr>
          <p:nvPr/>
        </p:nvSpPr>
        <p:spPr bwMode="auto">
          <a:xfrm>
            <a:off x="3657600" y="3323230"/>
            <a:ext cx="2895600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altLang="en-US" sz="2600" dirty="0" smtClean="0">
                <a:solidFill>
                  <a:srgbClr val="66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24 </a:t>
            </a:r>
            <a:r>
              <a:rPr lang="en-US" altLang="en-US" sz="2600" dirty="0">
                <a:solidFill>
                  <a:srgbClr val="66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en-US" altLang="en-US" sz="2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 sz="2600" baseline="30000" dirty="0" smtClean="0">
                <a:solidFill>
                  <a:srgbClr val="66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altLang="en-US" sz="2600" dirty="0" smtClean="0">
                <a:solidFill>
                  <a:srgbClr val="66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dirty="0">
                <a:solidFill>
                  <a:srgbClr val="66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altLang="en-US" sz="2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endParaRPr lang="en-US" altLang="en-US" sz="2600" b="1" dirty="0">
              <a:solidFill>
                <a:srgbClr val="66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Text Box 6"/>
          <p:cNvSpPr txBox="1">
            <a:spLocks noChangeArrowheads="1"/>
          </p:cNvSpPr>
          <p:nvPr/>
        </p:nvSpPr>
        <p:spPr bwMode="auto">
          <a:xfrm>
            <a:off x="3657600" y="3856630"/>
            <a:ext cx="3581400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altLang="en-US" sz="2600" dirty="0" smtClean="0">
                <a:solidFill>
                  <a:srgbClr val="66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60 </a:t>
            </a:r>
            <a:r>
              <a:rPr lang="en-US" altLang="en-US" sz="2600" dirty="0">
                <a:solidFill>
                  <a:srgbClr val="66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en-US" altLang="en-US" sz="2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 sz="2600" baseline="30000" dirty="0">
                <a:solidFill>
                  <a:srgbClr val="66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 sz="2600" dirty="0">
                <a:solidFill>
                  <a:srgbClr val="66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. </a:t>
            </a:r>
            <a:r>
              <a:rPr lang="en-US" altLang="en-US" sz="2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altLang="en-US" sz="2600" dirty="0">
                <a:solidFill>
                  <a:srgbClr val="66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. </a:t>
            </a:r>
            <a:r>
              <a:rPr lang="en-US" altLang="en-US" sz="2600" dirty="0" smtClean="0">
                <a:solidFill>
                  <a:srgbClr val="66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endParaRPr lang="en-US" altLang="en-US" sz="2600" b="1" dirty="0">
              <a:solidFill>
                <a:srgbClr val="66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Text Box 8"/>
          <p:cNvSpPr txBox="1">
            <a:spLocks noChangeArrowheads="1"/>
          </p:cNvSpPr>
          <p:nvPr/>
        </p:nvSpPr>
        <p:spPr bwMode="auto">
          <a:xfrm>
            <a:off x="4343400" y="4999630"/>
            <a:ext cx="533400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altLang="en-US" sz="2600">
                <a:solidFill>
                  <a:srgbClr val="FF0000"/>
                </a:solidFill>
                <a:latin typeface="VNI-Helve" pitchFamily="2" charset="0"/>
              </a:rPr>
              <a:t>2</a:t>
            </a:r>
            <a:endParaRPr lang="en-US" altLang="en-US" sz="2600">
              <a:solidFill>
                <a:srgbClr val="660066"/>
              </a:solidFill>
              <a:latin typeface="VNI-Helve" pitchFamily="2" charset="0"/>
            </a:endParaRPr>
          </a:p>
        </p:txBody>
      </p:sp>
      <p:sp>
        <p:nvSpPr>
          <p:cNvPr id="27" name="Text Box 10"/>
          <p:cNvSpPr txBox="1">
            <a:spLocks noChangeArrowheads="1"/>
          </p:cNvSpPr>
          <p:nvPr/>
        </p:nvSpPr>
        <p:spPr bwMode="auto">
          <a:xfrm>
            <a:off x="4730088" y="4390030"/>
            <a:ext cx="609600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en-US" sz="2600">
                <a:solidFill>
                  <a:srgbClr val="FF0000"/>
                </a:solidFill>
                <a:latin typeface="VNI-Helve" pitchFamily="2" charset="0"/>
              </a:rPr>
              <a:t>3</a:t>
            </a:r>
            <a:endParaRPr lang="en-US" altLang="en-US" sz="2600">
              <a:solidFill>
                <a:srgbClr val="660066"/>
              </a:solidFill>
              <a:latin typeface="VNI-Helve" pitchFamily="2" charset="0"/>
            </a:endParaRPr>
          </a:p>
        </p:txBody>
      </p:sp>
      <p:sp>
        <p:nvSpPr>
          <p:cNvPr id="28" name="Text Box 11"/>
          <p:cNvSpPr txBox="1">
            <a:spLocks noChangeArrowheads="1"/>
          </p:cNvSpPr>
          <p:nvPr/>
        </p:nvSpPr>
        <p:spPr bwMode="auto">
          <a:xfrm>
            <a:off x="4527640" y="4973490"/>
            <a:ext cx="457200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en-US" sz="2600" dirty="0" smtClean="0">
                <a:solidFill>
                  <a:srgbClr val="660066"/>
                </a:solidFill>
                <a:latin typeface="VNI-Helve" pitchFamily="2" charset="0"/>
              </a:rPr>
              <a:t>.      </a:t>
            </a:r>
            <a:endParaRPr lang="en-US" altLang="en-US" sz="2600" dirty="0">
              <a:solidFill>
                <a:srgbClr val="660066"/>
              </a:solidFill>
              <a:latin typeface="VNI-Helve" pitchFamily="2" charset="0"/>
            </a:endParaRPr>
          </a:p>
        </p:txBody>
      </p:sp>
      <p:sp>
        <p:nvSpPr>
          <p:cNvPr id="29" name="Text Box 13"/>
          <p:cNvSpPr txBox="1">
            <a:spLocks noChangeArrowheads="1"/>
          </p:cNvSpPr>
          <p:nvPr/>
        </p:nvSpPr>
        <p:spPr bwMode="auto">
          <a:xfrm>
            <a:off x="4488610" y="3852035"/>
            <a:ext cx="381000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altLang="en-US" sz="2600" baseline="30000" dirty="0" smtClean="0">
                <a:solidFill>
                  <a:srgbClr val="660066"/>
                </a:solidFill>
                <a:latin typeface="VNI-Helve" pitchFamily="2" charset="0"/>
              </a:rPr>
              <a:t>2</a:t>
            </a:r>
            <a:endParaRPr lang="en-US" altLang="en-US" sz="2600" b="1" dirty="0">
              <a:solidFill>
                <a:srgbClr val="660066"/>
              </a:solidFill>
              <a:latin typeface="VNI-Helve" pitchFamily="2" charset="0"/>
            </a:endParaRPr>
          </a:p>
        </p:txBody>
      </p:sp>
      <p:sp>
        <p:nvSpPr>
          <p:cNvPr id="30" name="Text Box 14"/>
          <p:cNvSpPr txBox="1">
            <a:spLocks noChangeArrowheads="1"/>
          </p:cNvSpPr>
          <p:nvPr/>
        </p:nvSpPr>
        <p:spPr bwMode="auto">
          <a:xfrm>
            <a:off x="1143000" y="4999630"/>
            <a:ext cx="3581400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altLang="en-US" sz="2600" dirty="0">
                <a:solidFill>
                  <a:srgbClr val="66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altLang="en-US" sz="2600" dirty="0" smtClean="0">
                <a:solidFill>
                  <a:srgbClr val="66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CLN (24; 60; 240) </a:t>
            </a:r>
            <a:r>
              <a:rPr lang="en-US" altLang="en-US" sz="2600" dirty="0">
                <a:solidFill>
                  <a:srgbClr val="66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   </a:t>
            </a:r>
          </a:p>
        </p:txBody>
      </p:sp>
      <p:sp>
        <p:nvSpPr>
          <p:cNvPr id="31" name="Text Box 18"/>
          <p:cNvSpPr txBox="1">
            <a:spLocks noChangeArrowheads="1"/>
          </p:cNvSpPr>
          <p:nvPr/>
        </p:nvSpPr>
        <p:spPr bwMode="auto">
          <a:xfrm>
            <a:off x="5198654" y="4999630"/>
            <a:ext cx="381000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altLang="en-US" sz="2600">
                <a:solidFill>
                  <a:srgbClr val="660066"/>
                </a:solidFill>
                <a:latin typeface="VNI-Helve" pitchFamily="2" charset="0"/>
              </a:rPr>
              <a:t>=  </a:t>
            </a:r>
          </a:p>
        </p:txBody>
      </p:sp>
      <p:sp>
        <p:nvSpPr>
          <p:cNvPr id="32" name="Text Box 19"/>
          <p:cNvSpPr txBox="1">
            <a:spLocks noChangeArrowheads="1"/>
          </p:cNvSpPr>
          <p:nvPr/>
        </p:nvSpPr>
        <p:spPr bwMode="auto">
          <a:xfrm>
            <a:off x="5579654" y="4999630"/>
            <a:ext cx="990600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altLang="en-US" sz="2600">
                <a:solidFill>
                  <a:srgbClr val="660066"/>
                </a:solidFill>
                <a:latin typeface="VNI-Helve" pitchFamily="2" charset="0"/>
              </a:rPr>
              <a:t>12 </a:t>
            </a:r>
          </a:p>
        </p:txBody>
      </p:sp>
      <p:pic>
        <p:nvPicPr>
          <p:cNvPr id="33" name="Picture 3" descr="amaryllis02[1]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646374">
            <a:off x="59835" y="105959"/>
            <a:ext cx="1243013" cy="981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34" name="Object 3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66676948"/>
              </p:ext>
            </p:extLst>
          </p:nvPr>
        </p:nvGraphicFramePr>
        <p:xfrm>
          <a:off x="0" y="5662612"/>
          <a:ext cx="1459898" cy="1195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58" name="Clip" r:id="rId4" imgW="1999793" imgH="1831543" progId="MS_ClipArt_Gallery.2">
                  <p:embed/>
                </p:oleObj>
              </mc:Choice>
              <mc:Fallback>
                <p:oleObj name="Clip" r:id="rId4" imgW="1999793" imgH="1831543" progId="MS_ClipArt_Gallery.2">
                  <p:embed/>
                  <p:pic>
                    <p:nvPicPr>
                      <p:cNvPr id="16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5662612"/>
                        <a:ext cx="1459898" cy="11953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1771277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4.07407E-6 L -8.33333E-7 0.08888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444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1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11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2" presetClass="path" presetSubtype="0" accel="50000" decel="50000" fill="hold" grpId="0" nodeType="clickEffect">
                                  <p:stCondLst>
                                    <p:cond delay="100"/>
                                  </p:stCondLst>
                                  <p:childTnLst>
                                    <p:animMotion origin="layout" path="M 0.0017 -0.07569 L 0.0017 0.15741 " pathEditMode="relative" rAng="0" ptsTypes="AA">
                                      <p:cBhvr>
                                        <p:cTn id="15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164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1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20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  <p:bldP spid="28" grpId="0"/>
      <p:bldP spid="29" grpId="0"/>
      <p:bldP spid="30" grpId="0"/>
      <p:bldP spid="31" grpId="0"/>
      <p:bldP spid="3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645" name="Text Box 13"/>
          <p:cNvSpPr txBox="1">
            <a:spLocks noChangeArrowheads="1"/>
          </p:cNvSpPr>
          <p:nvPr/>
        </p:nvSpPr>
        <p:spPr bwMode="auto">
          <a:xfrm>
            <a:off x="6885862" y="2880573"/>
            <a:ext cx="381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n-US" altLang="en-US" sz="2400" b="1">
              <a:solidFill>
                <a:srgbClr val="660066"/>
              </a:solidFill>
              <a:latin typeface="VNI-Helve" pitchFamily="2" charset="0"/>
            </a:endParaRPr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358353" y="576616"/>
            <a:ext cx="88392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vi-VN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altLang="vi-VN" sz="2800" b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altLang="vi-VN" sz="2800" b="1" u="sng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Ước chung lớn nhất</a:t>
            </a:r>
            <a:endParaRPr lang="en-US" altLang="vi-VN" sz="2800" b="1" u="sng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Rectangle 100"/>
          <p:cNvSpPr>
            <a:spLocks noChangeArrowheads="1"/>
          </p:cNvSpPr>
          <p:nvPr/>
        </p:nvSpPr>
        <p:spPr bwMode="auto">
          <a:xfrm>
            <a:off x="1413425" y="131802"/>
            <a:ext cx="958477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vi-VN" sz="2800" b="1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TIẾT </a:t>
            </a:r>
            <a:r>
              <a:rPr lang="en-US" altLang="vi-VN" sz="2800" b="1" dirty="0" smtClean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31: ƯỚC CHUNG LỚN NHẤT</a:t>
            </a:r>
            <a:endParaRPr lang="en-US" altLang="vi-VN" sz="2800" b="1" dirty="0">
              <a:solidFill>
                <a:srgbClr val="FF33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Text Placeholder 4"/>
          <p:cNvSpPr txBox="1">
            <a:spLocks/>
          </p:cNvSpPr>
          <p:nvPr/>
        </p:nvSpPr>
        <p:spPr>
          <a:xfrm>
            <a:off x="1191536" y="1128792"/>
            <a:ext cx="9437026" cy="10576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2860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5840" indent="-22860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80160" indent="-22860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-22860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14300" indent="0">
              <a:buNone/>
            </a:pPr>
            <a:r>
              <a:rPr lang="en-US" sz="2800" b="1" u="sng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2. Tìm ­ước chung lớn nhất bằng cách phân tích các số ra thừa số nguyên tố.</a:t>
            </a:r>
            <a:endParaRPr lang="en-US" sz="2800" b="1" u="sng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490449" y="1955064"/>
            <a:ext cx="88392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vi-VN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vi-VN" sz="2800" b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altLang="vi-VN" sz="2800" b="1" u="sng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Ví dụ:</a:t>
            </a:r>
            <a:endParaRPr lang="en-US" altLang="vi-VN" sz="2800" b="1" u="sng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3" name="Rectangle 32"/>
          <p:cNvSpPr>
            <a:spLocks noChangeArrowheads="1"/>
          </p:cNvSpPr>
          <p:nvPr/>
        </p:nvSpPr>
        <p:spPr bwMode="auto">
          <a:xfrm>
            <a:off x="1490449" y="2384702"/>
            <a:ext cx="88392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vi-VN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altLang="vi-VN" sz="2800" b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altLang="vi-VN" sz="2800" b="1" u="sng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Qui tắc:</a:t>
            </a:r>
            <a:endParaRPr lang="en-US" altLang="vi-VN" sz="2800" b="1" u="sng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4" name="Text Box 6"/>
          <p:cNvSpPr txBox="1">
            <a:spLocks noChangeArrowheads="1"/>
          </p:cNvSpPr>
          <p:nvPr/>
        </p:nvSpPr>
        <p:spPr bwMode="auto">
          <a:xfrm>
            <a:off x="1413425" y="3052529"/>
            <a:ext cx="8916224" cy="954107"/>
          </a:xfrm>
          <a:prstGeom prst="rect">
            <a:avLst/>
          </a:prstGeom>
          <a:noFill/>
          <a:ln w="38100" cmpd="dbl">
            <a:solidFill>
              <a:schemeClr val="accent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.VnArial" panose="020B7200000000000000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.VnArial" panose="020B7200000000000000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.VnArial" panose="020B7200000000000000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.VnArial" panose="020B7200000000000000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.VnArial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Arial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Arial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Arial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Arial" panose="020B7200000000000000" pitchFamily="34" charset="0"/>
              </a:defRPr>
            </a:lvl9pPr>
          </a:lstStyle>
          <a:p>
            <a:pPr algn="just">
              <a:spcBef>
                <a:spcPct val="50000"/>
              </a:spcBef>
            </a:pPr>
            <a:r>
              <a:rPr lang="en-US" altLang="en-US" sz="2800"/>
              <a:t>      </a:t>
            </a:r>
            <a:r>
              <a:rPr lang="en-US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Muốn tìm ƯCLN của hai hay nhiều số lớn hơn 1, ta thực hiện </a:t>
            </a:r>
            <a:r>
              <a:rPr lang="en-US" altLang="en-US" sz="2800" b="1" u="sng">
                <a:latin typeface="Times New Roman" panose="02020603050405020304" pitchFamily="18" charset="0"/>
                <a:cs typeface="Times New Roman" panose="02020603050405020304" pitchFamily="18" charset="0"/>
              </a:rPr>
              <a:t>ba bước</a:t>
            </a:r>
            <a:r>
              <a:rPr lang="en-US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 sau</a:t>
            </a:r>
            <a:r>
              <a:rPr lang="en-US" altLang="en-US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altLang="en-US"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5" name="Rectangle 34"/>
          <p:cNvSpPr>
            <a:spLocks noChangeArrowheads="1"/>
          </p:cNvSpPr>
          <p:nvPr/>
        </p:nvSpPr>
        <p:spPr bwMode="auto">
          <a:xfrm>
            <a:off x="1590529" y="3969049"/>
            <a:ext cx="88392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spcBef>
                <a:spcPct val="50000"/>
              </a:spcBef>
              <a:buNone/>
            </a:pPr>
            <a:r>
              <a:rPr lang="en-US" altLang="en-US" sz="2800" b="1" u="sng">
                <a:latin typeface="Times New Roman" panose="02020603050405020304" pitchFamily="18" charset="0"/>
                <a:cs typeface="Times New Roman" panose="02020603050405020304" pitchFamily="18" charset="0"/>
              </a:rPr>
              <a:t>Bư­ớc 1:</a:t>
            </a:r>
            <a:r>
              <a:rPr lang="en-US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 Phân tích mỗi số ra thừa số nguyên tố.</a:t>
            </a:r>
          </a:p>
        </p:txBody>
      </p:sp>
      <p:sp>
        <p:nvSpPr>
          <p:cNvPr id="36" name="Rectangle 35"/>
          <p:cNvSpPr>
            <a:spLocks noChangeArrowheads="1"/>
          </p:cNvSpPr>
          <p:nvPr/>
        </p:nvSpPr>
        <p:spPr bwMode="auto">
          <a:xfrm>
            <a:off x="1590529" y="4655280"/>
            <a:ext cx="88392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spcBef>
                <a:spcPct val="50000"/>
              </a:spcBef>
              <a:buNone/>
            </a:pPr>
            <a:r>
              <a:rPr lang="en-US" altLang="en-US" sz="2800" b="1" u="sng">
                <a:latin typeface="Times New Roman" panose="02020603050405020304" pitchFamily="18" charset="0"/>
                <a:cs typeface="Times New Roman" panose="02020603050405020304" pitchFamily="18" charset="0"/>
              </a:rPr>
              <a:t>Bước 2:</a:t>
            </a:r>
            <a:r>
              <a:rPr lang="en-US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 Chọn ra các thừa số </a:t>
            </a:r>
            <a:r>
              <a:rPr lang="en-US" altLang="en-US" sz="28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nguyên tố chung</a:t>
            </a:r>
            <a:r>
              <a:rPr lang="en-US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37" name="Rectangle 36"/>
          <p:cNvSpPr>
            <a:spLocks noChangeArrowheads="1"/>
          </p:cNvSpPr>
          <p:nvPr/>
        </p:nvSpPr>
        <p:spPr bwMode="auto">
          <a:xfrm>
            <a:off x="1590529" y="5183846"/>
            <a:ext cx="8839200" cy="14891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spcBef>
                <a:spcPct val="50000"/>
              </a:spcBef>
              <a:buNone/>
            </a:pPr>
            <a:r>
              <a:rPr lang="en-US" altLang="en-US" sz="2800" b="1" u="sng">
                <a:latin typeface="Times New Roman" panose="02020603050405020304" pitchFamily="18" charset="0"/>
                <a:cs typeface="Times New Roman" panose="02020603050405020304" pitchFamily="18" charset="0"/>
              </a:rPr>
              <a:t>Bước </a:t>
            </a:r>
            <a:r>
              <a:rPr lang="en-US" altLang="en-US" sz="2800" b="1" u="sng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3:</a:t>
            </a:r>
            <a:r>
              <a:rPr lang="en-US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Lập tích các thừa số đã chọn, mỗi thừa </a:t>
            </a:r>
            <a:r>
              <a:rPr lang="en-US" altLang="en-US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số </a:t>
            </a:r>
            <a:r>
              <a:rPr lang="en-US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lấy với </a:t>
            </a:r>
            <a:r>
              <a:rPr lang="en-US" altLang="en-US" sz="28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 mũ nhỏ nhất </a:t>
            </a:r>
            <a:r>
              <a:rPr lang="en-US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của nó. Tích đó là ƯCLN phải tìm</a:t>
            </a:r>
            <a:r>
              <a:rPr lang="en-US" altLang="en-US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altLang="en-US"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8" name="Picture 3" descr="amaryllis02[1]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646374">
            <a:off x="59835" y="105959"/>
            <a:ext cx="1243013" cy="981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39" name="Object 3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66676948"/>
              </p:ext>
            </p:extLst>
          </p:nvPr>
        </p:nvGraphicFramePr>
        <p:xfrm>
          <a:off x="0" y="5662612"/>
          <a:ext cx="1459898" cy="1195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80" name="Clip" r:id="rId4" imgW="1999793" imgH="1831543" progId="MS_ClipArt_Gallery.2">
                  <p:embed/>
                </p:oleObj>
              </mc:Choice>
              <mc:Fallback>
                <p:oleObj name="Clip" r:id="rId4" imgW="1999793" imgH="1831543" progId="MS_ClipArt_Gallery.2">
                  <p:embed/>
                  <p:pic>
                    <p:nvPicPr>
                      <p:cNvPr id="16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5662612"/>
                        <a:ext cx="1459898" cy="11953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255234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 animBg="1"/>
      <p:bldP spid="35" grpId="0"/>
      <p:bldP spid="36" grpId="0"/>
      <p:bldP spid="3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21" name="WordArt 5"/>
          <p:cNvSpPr>
            <a:spLocks noChangeArrowheads="1" noChangeShapeType="1" noTextEdit="1"/>
          </p:cNvSpPr>
          <p:nvPr/>
        </p:nvSpPr>
        <p:spPr bwMode="auto">
          <a:xfrm>
            <a:off x="1828800" y="722576"/>
            <a:ext cx="609600" cy="609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?1</a:t>
            </a:r>
          </a:p>
        </p:txBody>
      </p:sp>
      <p:sp>
        <p:nvSpPr>
          <p:cNvPr id="34822" name="Text Box 6"/>
          <p:cNvSpPr txBox="1">
            <a:spLocks noChangeArrowheads="1"/>
          </p:cNvSpPr>
          <p:nvPr/>
        </p:nvSpPr>
        <p:spPr bwMode="auto">
          <a:xfrm>
            <a:off x="2963840" y="827965"/>
            <a:ext cx="3886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.VnArial" panose="020B7200000000000000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.VnArial" panose="020B7200000000000000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.VnArial" panose="020B7200000000000000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.VnArial" panose="020B7200000000000000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.VnArial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Arial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Arial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Arial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Arial" panose="020B7200000000000000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Tìm ƯCLN (12, 30)</a:t>
            </a:r>
          </a:p>
        </p:txBody>
      </p:sp>
      <p:sp>
        <p:nvSpPr>
          <p:cNvPr id="34823" name="Text Box 7"/>
          <p:cNvSpPr txBox="1">
            <a:spLocks noChangeArrowheads="1"/>
          </p:cNvSpPr>
          <p:nvPr/>
        </p:nvSpPr>
        <p:spPr bwMode="auto">
          <a:xfrm>
            <a:off x="4267200" y="2057400"/>
            <a:ext cx="4191000" cy="1570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.VnArial" panose="020B7200000000000000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.VnArial" panose="020B7200000000000000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.VnArial" panose="020B7200000000000000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.VnArial" panose="020B7200000000000000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.VnArial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Arial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Arial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Arial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Arial" panose="020B7200000000000000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12 = 2</a:t>
            </a:r>
            <a:r>
              <a:rPr lang="en-US" altLang="en-US" baseline="3000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. 3</a:t>
            </a:r>
          </a:p>
          <a:p>
            <a:pPr>
              <a:spcBef>
                <a:spcPct val="50000"/>
              </a:spcBef>
            </a:pPr>
            <a:r>
              <a:rPr lang="en-US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30 = 2. 3. 5</a:t>
            </a:r>
          </a:p>
          <a:p>
            <a:pPr>
              <a:spcBef>
                <a:spcPct val="50000"/>
              </a:spcBef>
            </a:pPr>
            <a:r>
              <a:rPr lang="en-US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ƯCLN(12, 30) = 2. 3 = 6</a:t>
            </a:r>
          </a:p>
        </p:txBody>
      </p:sp>
      <p:sp>
        <p:nvSpPr>
          <p:cNvPr id="34826" name="Text Box 10"/>
          <p:cNvSpPr txBox="1">
            <a:spLocks noChangeArrowheads="1"/>
          </p:cNvSpPr>
          <p:nvPr/>
        </p:nvSpPr>
        <p:spPr bwMode="auto">
          <a:xfrm>
            <a:off x="2057400" y="1447801"/>
            <a:ext cx="1143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.VnArial" panose="020B7200000000000000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.VnArial" panose="020B7200000000000000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.VnArial" panose="020B7200000000000000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.VnArial" panose="020B7200000000000000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.VnArial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Arial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Arial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Arial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Arial" panose="020B7200000000000000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800" b="1" u="sng"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</a:p>
        </p:txBody>
      </p:sp>
      <p:sp>
        <p:nvSpPr>
          <p:cNvPr id="8" name="Rectangle 100"/>
          <p:cNvSpPr>
            <a:spLocks noChangeArrowheads="1"/>
          </p:cNvSpPr>
          <p:nvPr/>
        </p:nvSpPr>
        <p:spPr bwMode="auto">
          <a:xfrm>
            <a:off x="1413425" y="131802"/>
            <a:ext cx="958477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vi-VN" sz="2800" b="1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TIẾT </a:t>
            </a:r>
            <a:r>
              <a:rPr lang="en-US" altLang="vi-VN" sz="2800" b="1" dirty="0" smtClean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31: ƯỚC CHUNG LỚN NHẤT</a:t>
            </a:r>
            <a:endParaRPr lang="en-US" altLang="vi-VN" sz="2800" b="1" dirty="0">
              <a:solidFill>
                <a:srgbClr val="FF33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9" name="Picture 3" descr="amaryllis02[1]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646374">
            <a:off x="59835" y="105959"/>
            <a:ext cx="1243013" cy="981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66676948"/>
              </p:ext>
            </p:extLst>
          </p:nvPr>
        </p:nvGraphicFramePr>
        <p:xfrm>
          <a:off x="0" y="5662612"/>
          <a:ext cx="1459898" cy="1195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04" name="Clip" r:id="rId4" imgW="1999793" imgH="1831543" progId="MS_ClipArt_Gallery.2">
                  <p:embed/>
                </p:oleObj>
              </mc:Choice>
              <mc:Fallback>
                <p:oleObj name="Clip" r:id="rId4" imgW="1999793" imgH="1831543" progId="MS_ClipArt_Gallery.2">
                  <p:embed/>
                  <p:pic>
                    <p:nvPicPr>
                      <p:cNvPr id="16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5662612"/>
                        <a:ext cx="1459898" cy="11953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27862361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48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48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48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48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48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48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48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48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22" grpId="0"/>
      <p:bldP spid="34823" grpId="0"/>
      <p:bldP spid="34826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918</TotalTime>
  <Words>1520</Words>
  <Application>Microsoft Office PowerPoint</Application>
  <PresentationFormat>Widescreen</PresentationFormat>
  <Paragraphs>194</Paragraphs>
  <Slides>27</Slides>
  <Notes>1</Notes>
  <HiddenSlides>6</HiddenSlides>
  <MMClips>0</MMClips>
  <ScaleCrop>false</ScaleCrop>
  <HeadingPairs>
    <vt:vector size="8" baseType="variant">
      <vt:variant>
        <vt:lpstr>Fonts Used</vt:lpstr>
      </vt:variant>
      <vt:variant>
        <vt:i4>11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27</vt:i4>
      </vt:variant>
    </vt:vector>
  </HeadingPairs>
  <TitlesOfParts>
    <vt:vector size="41" baseType="lpstr">
      <vt:lpstr>.VnArial</vt:lpstr>
      <vt:lpstr>.VnTifani HeavyH</vt:lpstr>
      <vt:lpstr>.VnTime</vt:lpstr>
      <vt:lpstr>.VnTimeH</vt:lpstr>
      <vt:lpstr>Arial</vt:lpstr>
      <vt:lpstr>Calibri</vt:lpstr>
      <vt:lpstr>Cambria</vt:lpstr>
      <vt:lpstr>Cambria Math</vt:lpstr>
      <vt:lpstr>Times New Roman</vt:lpstr>
      <vt:lpstr>VNI-Helve</vt:lpstr>
      <vt:lpstr>Wingdings</vt:lpstr>
      <vt:lpstr>Adjacency</vt:lpstr>
      <vt:lpstr>Clip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10 Gamer</dc:creator>
  <cp:lastModifiedBy>MAYTINH</cp:lastModifiedBy>
  <cp:revision>106</cp:revision>
  <dcterms:created xsi:type="dcterms:W3CDTF">2017-12-01T03:30:22Z</dcterms:created>
  <dcterms:modified xsi:type="dcterms:W3CDTF">2020-01-12T16:04:00Z</dcterms:modified>
</cp:coreProperties>
</file>