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7" r:id="rId2"/>
    <p:sldId id="319" r:id="rId3"/>
    <p:sldId id="292" r:id="rId4"/>
    <p:sldId id="293" r:id="rId5"/>
    <p:sldId id="294" r:id="rId6"/>
    <p:sldId id="268" r:id="rId7"/>
    <p:sldId id="282" r:id="rId8"/>
    <p:sldId id="295" r:id="rId9"/>
    <p:sldId id="296" r:id="rId10"/>
    <p:sldId id="297" r:id="rId11"/>
    <p:sldId id="271" r:id="rId12"/>
    <p:sldId id="306" r:id="rId13"/>
    <p:sldId id="273" r:id="rId14"/>
    <p:sldId id="308" r:id="rId15"/>
    <p:sldId id="275" r:id="rId16"/>
    <p:sldId id="307" r:id="rId17"/>
    <p:sldId id="284" r:id="rId18"/>
    <p:sldId id="285" r:id="rId19"/>
    <p:sldId id="309" r:id="rId20"/>
    <p:sldId id="310" r:id="rId21"/>
    <p:sldId id="311" r:id="rId22"/>
    <p:sldId id="312" r:id="rId23"/>
    <p:sldId id="313" r:id="rId24"/>
    <p:sldId id="314" r:id="rId25"/>
    <p:sldId id="315" r:id="rId26"/>
    <p:sldId id="278" r:id="rId27"/>
    <p:sldId id="279" r:id="rId28"/>
    <p:sldId id="280" r:id="rId29"/>
    <p:sldId id="316" r:id="rId30"/>
    <p:sldId id="31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30858"/>
    <a:srgbClr val="080C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241" autoAdjust="0"/>
    <p:restoredTop sz="94660"/>
  </p:normalViewPr>
  <p:slideViewPr>
    <p:cSldViewPr>
      <p:cViewPr>
        <p:scale>
          <a:sx n="59" d="100"/>
          <a:sy n="59" d="100"/>
        </p:scale>
        <p:origin x="-1194" y="-3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A588AC-E923-4412-90D9-3C06CCBB0299}" type="datetimeFigureOut">
              <a:rPr lang="en-US" smtClean="0"/>
              <a:t>2/17/2021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07FEEF-B827-438C-A87B-178CC4E757ED}" type="slidenum">
              <a:rPr lang="en-US" smtClean="0"/>
              <a:t>‹#›</a:t>
            </a:fld>
            <a:endParaRPr lang="en-US"/>
          </a:p>
        </p:txBody>
      </p:sp>
    </p:spTree>
    <p:extLst>
      <p:ext uri="{BB962C8B-B14F-4D97-AF65-F5344CB8AC3E}">
        <p14:creationId xmlns:p14="http://schemas.microsoft.com/office/powerpoint/2010/main" val="1539294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50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10D033B2-9D1E-4220-9BE6-02EF99520BBF}" type="slidenum">
              <a:rPr lang="en-US" b="0" smtClean="0"/>
              <a:pPr eaLnBrk="1" hangingPunct="1"/>
              <a:t>2</a:t>
            </a:fld>
            <a:endParaRPr lang="en-US" b="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just" eaLnBrk="0" fontAlgn="base" hangingPunct="0">
              <a:spcBef>
                <a:spcPct val="50000"/>
              </a:spcBef>
              <a:spcAft>
                <a:spcPct val="0"/>
              </a:spcAft>
              <a:defRPr>
                <a:solidFill>
                  <a:schemeClr val="tx1"/>
                </a:solidFill>
                <a:latin typeface="Arial" charset="0"/>
              </a:defRPr>
            </a:lvl6pPr>
            <a:lvl7pPr marL="2971800" indent="-228600" algn="just" eaLnBrk="0" fontAlgn="base" hangingPunct="0">
              <a:spcBef>
                <a:spcPct val="50000"/>
              </a:spcBef>
              <a:spcAft>
                <a:spcPct val="0"/>
              </a:spcAft>
              <a:defRPr>
                <a:solidFill>
                  <a:schemeClr val="tx1"/>
                </a:solidFill>
                <a:latin typeface="Arial" charset="0"/>
              </a:defRPr>
            </a:lvl7pPr>
            <a:lvl8pPr marL="3429000" indent="-228600" algn="just" eaLnBrk="0" fontAlgn="base" hangingPunct="0">
              <a:spcBef>
                <a:spcPct val="50000"/>
              </a:spcBef>
              <a:spcAft>
                <a:spcPct val="0"/>
              </a:spcAft>
              <a:defRPr>
                <a:solidFill>
                  <a:schemeClr val="tx1"/>
                </a:solidFill>
                <a:latin typeface="Arial" charset="0"/>
              </a:defRPr>
            </a:lvl8pPr>
            <a:lvl9pPr marL="3886200" indent="-228600" algn="just" eaLnBrk="0" fontAlgn="base" hangingPunct="0">
              <a:spcBef>
                <a:spcPct val="50000"/>
              </a:spcBef>
              <a:spcAft>
                <a:spcPct val="0"/>
              </a:spcAft>
              <a:defRPr>
                <a:solidFill>
                  <a:schemeClr val="tx1"/>
                </a:solidFill>
                <a:latin typeface="Arial" charset="0"/>
              </a:defRPr>
            </a:lvl9pPr>
          </a:lstStyle>
          <a:p>
            <a:fld id="{C3F42084-DA06-4255-9AD7-45DAB4FEA757}" type="slidenum">
              <a:rPr lang="en-US">
                <a:solidFill>
                  <a:prstClr val="black"/>
                </a:solidFill>
                <a:latin typeface="Times New Roman" pitchFamily="18" charset="0"/>
              </a:rPr>
              <a:pPr/>
              <a:t>21</a:t>
            </a:fld>
            <a:endParaRPr lang="en-US">
              <a:solidFill>
                <a:prstClr val="black"/>
              </a:solidFill>
              <a:latin typeface="Times New Roman"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just" eaLnBrk="0" fontAlgn="base" hangingPunct="0">
              <a:spcBef>
                <a:spcPct val="50000"/>
              </a:spcBef>
              <a:spcAft>
                <a:spcPct val="0"/>
              </a:spcAft>
              <a:defRPr>
                <a:solidFill>
                  <a:schemeClr val="tx1"/>
                </a:solidFill>
                <a:latin typeface="Arial" charset="0"/>
              </a:defRPr>
            </a:lvl6pPr>
            <a:lvl7pPr marL="2971800" indent="-228600" algn="just" eaLnBrk="0" fontAlgn="base" hangingPunct="0">
              <a:spcBef>
                <a:spcPct val="50000"/>
              </a:spcBef>
              <a:spcAft>
                <a:spcPct val="0"/>
              </a:spcAft>
              <a:defRPr>
                <a:solidFill>
                  <a:schemeClr val="tx1"/>
                </a:solidFill>
                <a:latin typeface="Arial" charset="0"/>
              </a:defRPr>
            </a:lvl7pPr>
            <a:lvl8pPr marL="3429000" indent="-228600" algn="just" eaLnBrk="0" fontAlgn="base" hangingPunct="0">
              <a:spcBef>
                <a:spcPct val="50000"/>
              </a:spcBef>
              <a:spcAft>
                <a:spcPct val="0"/>
              </a:spcAft>
              <a:defRPr>
                <a:solidFill>
                  <a:schemeClr val="tx1"/>
                </a:solidFill>
                <a:latin typeface="Arial" charset="0"/>
              </a:defRPr>
            </a:lvl8pPr>
            <a:lvl9pPr marL="3886200" indent="-228600" algn="just" eaLnBrk="0" fontAlgn="base" hangingPunct="0">
              <a:spcBef>
                <a:spcPct val="50000"/>
              </a:spcBef>
              <a:spcAft>
                <a:spcPct val="0"/>
              </a:spcAft>
              <a:defRPr>
                <a:solidFill>
                  <a:schemeClr val="tx1"/>
                </a:solidFill>
                <a:latin typeface="Arial" charset="0"/>
              </a:defRPr>
            </a:lvl9pPr>
          </a:lstStyle>
          <a:p>
            <a:fld id="{954431FA-9C26-4483-A3A9-553C3409A598}" type="slidenum">
              <a:rPr lang="en-US">
                <a:solidFill>
                  <a:prstClr val="black"/>
                </a:solidFill>
                <a:latin typeface="Times New Roman" pitchFamily="18" charset="0"/>
              </a:rPr>
              <a:pPr/>
              <a:t>30</a:t>
            </a:fld>
            <a:endParaRPr lang="en-US">
              <a:solidFill>
                <a:prstClr val="black"/>
              </a:solidFill>
              <a:latin typeface="Times New Roman"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98555C-8CFD-405D-845A-7B747ED5CCBE}" type="datetimeFigureOut">
              <a:rPr lang="en-US" smtClean="0"/>
              <a:pPr/>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DCF6B-EF6F-4864-B85D-5630092D3AE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98555C-8CFD-405D-845A-7B747ED5CCBE}" type="datetimeFigureOut">
              <a:rPr lang="en-US" smtClean="0"/>
              <a:pPr/>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DCF6B-EF6F-4864-B85D-5630092D3A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98555C-8CFD-405D-845A-7B747ED5CCBE}" type="datetimeFigureOut">
              <a:rPr lang="en-US" smtClean="0"/>
              <a:pPr/>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DCF6B-EF6F-4864-B85D-5630092D3AE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6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709C1A35-C41D-4DC5-82E5-E2118351F97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AE3E3635-FEA0-492B-86CB-761C0272205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98555C-8CFD-405D-845A-7B747ED5CCBE}" type="datetimeFigureOut">
              <a:rPr lang="en-US" smtClean="0"/>
              <a:pPr/>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DCF6B-EF6F-4864-B85D-5630092D3AE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98555C-8CFD-405D-845A-7B747ED5CCBE}" type="datetimeFigureOut">
              <a:rPr lang="en-US" smtClean="0"/>
              <a:pPr/>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DCF6B-EF6F-4864-B85D-5630092D3AE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98555C-8CFD-405D-845A-7B747ED5CCBE}" type="datetimeFigureOut">
              <a:rPr lang="en-US" smtClean="0"/>
              <a:pPr/>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9DCF6B-EF6F-4864-B85D-5630092D3AE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98555C-8CFD-405D-845A-7B747ED5CCBE}" type="datetimeFigureOut">
              <a:rPr lang="en-US" smtClean="0"/>
              <a:pPr/>
              <a:t>2/17/2021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9DCF6B-EF6F-4864-B85D-5630092D3AE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98555C-8CFD-405D-845A-7B747ED5CCBE}" type="datetimeFigureOut">
              <a:rPr lang="en-US" smtClean="0"/>
              <a:pPr/>
              <a:t>2/17/2021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9DCF6B-EF6F-4864-B85D-5630092D3A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98555C-8CFD-405D-845A-7B747ED5CCBE}" type="datetimeFigureOut">
              <a:rPr lang="en-US" smtClean="0"/>
              <a:pPr/>
              <a:t>2/17/2021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9DCF6B-EF6F-4864-B85D-5630092D3A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98555C-8CFD-405D-845A-7B747ED5CCBE}" type="datetimeFigureOut">
              <a:rPr lang="en-US" smtClean="0"/>
              <a:pPr/>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9DCF6B-EF6F-4864-B85D-5630092D3AE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98555C-8CFD-405D-845A-7B747ED5CCBE}" type="datetimeFigureOut">
              <a:rPr lang="en-US" smtClean="0"/>
              <a:pPr/>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9DCF6B-EF6F-4864-B85D-5630092D3AE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8555C-8CFD-405D-845A-7B747ED5CCBE}" type="datetimeFigureOut">
              <a:rPr lang="en-US" smtClean="0"/>
              <a:pPr/>
              <a:t>2/17/2021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9DCF6B-EF6F-4864-B85D-5630092D3AE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43.png"/><Relationship Id="rId5" Type="http://schemas.openxmlformats.org/officeDocument/2006/relationships/image" Target="../media/image42.jp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7.xml"/><Relationship Id="rId7" Type="http://schemas.openxmlformats.org/officeDocument/2006/relationships/hyperlink" Target="Long%20An-%20Xe%20container%20&#273;&#226;m%2021%20xe%20m&#225;y%20d&#7915;ng%20&#273;&#232;n%20&#273;&#7887;,%20nhi&#7873;u%20ngu&#7901;i%20t&#7917;%20vong-%20VTC14.mp4" TargetMode="Externa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7.jpeg"/><Relationship Id="rId5" Type="http://schemas.openxmlformats.org/officeDocument/2006/relationships/image" Target="../media/image6.gif"/><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46.jpeg"/><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50.jpe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52.jpg"/></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57.jpg"/><Relationship Id="rId4" Type="http://schemas.openxmlformats.org/officeDocument/2006/relationships/image" Target="../media/image56.jp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4.xml"/></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13.xml"/><Relationship Id="rId1" Type="http://schemas.openxmlformats.org/officeDocument/2006/relationships/tags" Target="../tags/tag15.xml"/><Relationship Id="rId5" Type="http://schemas.openxmlformats.org/officeDocument/2006/relationships/image" Target="../media/image60.png"/><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63.png"/><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18" Type="http://schemas.openxmlformats.org/officeDocument/2006/relationships/image" Target="../media/image79.png"/><Relationship Id="rId3" Type="http://schemas.openxmlformats.org/officeDocument/2006/relationships/image" Target="../media/image64.png"/><Relationship Id="rId21" Type="http://schemas.openxmlformats.org/officeDocument/2006/relationships/image" Target="../media/image82.png"/><Relationship Id="rId7" Type="http://schemas.openxmlformats.org/officeDocument/2006/relationships/image" Target="../media/image68.png"/><Relationship Id="rId12" Type="http://schemas.openxmlformats.org/officeDocument/2006/relationships/image" Target="../media/image73.png"/><Relationship Id="rId17" Type="http://schemas.openxmlformats.org/officeDocument/2006/relationships/image" Target="../media/image78.png"/><Relationship Id="rId2" Type="http://schemas.openxmlformats.org/officeDocument/2006/relationships/slideLayout" Target="../slideLayouts/slideLayout7.xml"/><Relationship Id="rId16" Type="http://schemas.openxmlformats.org/officeDocument/2006/relationships/image" Target="../media/image77.png"/><Relationship Id="rId20" Type="http://schemas.openxmlformats.org/officeDocument/2006/relationships/image" Target="../media/image81.png"/><Relationship Id="rId1" Type="http://schemas.openxmlformats.org/officeDocument/2006/relationships/tags" Target="../tags/tag17.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5" Type="http://schemas.openxmlformats.org/officeDocument/2006/relationships/image" Target="../media/image76.png"/><Relationship Id="rId10" Type="http://schemas.openxmlformats.org/officeDocument/2006/relationships/image" Target="../media/image71.png"/><Relationship Id="rId19" Type="http://schemas.openxmlformats.org/officeDocument/2006/relationships/image" Target="../media/image80.png"/><Relationship Id="rId4" Type="http://schemas.openxmlformats.org/officeDocument/2006/relationships/image" Target="../media/image65.png"/><Relationship Id="rId9" Type="http://schemas.openxmlformats.org/officeDocument/2006/relationships/image" Target="../media/image70.png"/><Relationship Id="rId14" Type="http://schemas.openxmlformats.org/officeDocument/2006/relationships/image" Target="../media/image7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3" name="Picture 3" descr="080204-tai-nan-5"/>
          <p:cNvPicPr>
            <a:picLocks noChangeAspect="1" noChangeArrowheads="1"/>
          </p:cNvPicPr>
          <p:nvPr/>
        </p:nvPicPr>
        <p:blipFill>
          <a:blip r:embed="rId3">
            <a:lum contrast="6000"/>
          </a:blip>
          <a:srcRect/>
          <a:stretch>
            <a:fillRect/>
          </a:stretch>
        </p:blipFill>
        <p:spPr bwMode="auto">
          <a:xfrm>
            <a:off x="4515853" y="195590"/>
            <a:ext cx="4419600" cy="3429000"/>
          </a:xfrm>
          <a:prstGeom prst="rect">
            <a:avLst/>
          </a:prstGeom>
          <a:noFill/>
          <a:ln w="9525">
            <a:noFill/>
            <a:miter lim="800000"/>
            <a:headEnd/>
            <a:tailEnd/>
          </a:ln>
        </p:spPr>
      </p:pic>
      <p:pic>
        <p:nvPicPr>
          <p:cNvPr id="76804" name="Picture 4" descr="20546139-images915917_tainan-xedap"/>
          <p:cNvPicPr>
            <a:picLocks noChangeAspect="1" noChangeArrowheads="1"/>
          </p:cNvPicPr>
          <p:nvPr/>
        </p:nvPicPr>
        <p:blipFill>
          <a:blip r:embed="rId4">
            <a:lum contrast="6000"/>
          </a:blip>
          <a:srcRect/>
          <a:stretch>
            <a:fillRect/>
          </a:stretch>
        </p:blipFill>
        <p:spPr bwMode="auto">
          <a:xfrm>
            <a:off x="2362200" y="3687833"/>
            <a:ext cx="4114800" cy="3008820"/>
          </a:xfrm>
          <a:prstGeom prst="rect">
            <a:avLst/>
          </a:prstGeom>
          <a:noFill/>
          <a:ln w="9525">
            <a:noFill/>
            <a:miter lim="800000"/>
            <a:headEnd/>
            <a:tailEnd/>
          </a:ln>
        </p:spPr>
      </p:pic>
      <p:pic>
        <p:nvPicPr>
          <p:cNvPr id="76805" name="Picture 5" descr="untitled"/>
          <p:cNvPicPr>
            <a:picLocks noChangeAspect="1" noChangeArrowheads="1"/>
          </p:cNvPicPr>
          <p:nvPr/>
        </p:nvPicPr>
        <p:blipFill>
          <a:blip r:embed="rId5">
            <a:lum contrast="6000"/>
          </a:blip>
          <a:srcRect/>
          <a:stretch>
            <a:fillRect/>
          </a:stretch>
        </p:blipFill>
        <p:spPr bwMode="auto">
          <a:xfrm>
            <a:off x="6477000" y="3553403"/>
            <a:ext cx="2552700" cy="3143250"/>
          </a:xfrm>
          <a:prstGeom prst="rect">
            <a:avLst/>
          </a:prstGeom>
          <a:noFill/>
          <a:ln w="9525">
            <a:noFill/>
            <a:miter lim="800000"/>
            <a:headEnd/>
            <a:tailEnd/>
          </a:ln>
        </p:spPr>
      </p:pic>
      <p:pic>
        <p:nvPicPr>
          <p:cNvPr id="76806" name="Picture 6" descr="1274664757-tai-nan-tau-hoa-1"/>
          <p:cNvPicPr>
            <a:picLocks noChangeAspect="1" noChangeArrowheads="1"/>
          </p:cNvPicPr>
          <p:nvPr/>
        </p:nvPicPr>
        <p:blipFill>
          <a:blip r:embed="rId6">
            <a:lum contrast="12000"/>
          </a:blip>
          <a:srcRect/>
          <a:stretch>
            <a:fillRect/>
          </a:stretch>
        </p:blipFill>
        <p:spPr bwMode="auto">
          <a:xfrm>
            <a:off x="0" y="195590"/>
            <a:ext cx="4495800" cy="3276600"/>
          </a:xfrm>
          <a:prstGeom prst="rect">
            <a:avLst/>
          </a:prstGeom>
          <a:noFill/>
          <a:ln w="9525">
            <a:noFill/>
            <a:miter lim="800000"/>
            <a:headEnd/>
            <a:tailEnd/>
          </a:ln>
        </p:spPr>
      </p:pic>
      <p:pic>
        <p:nvPicPr>
          <p:cNvPr id="76807" name="Picture 7" descr="images248579_tai_nan_giao_thong[1]"/>
          <p:cNvPicPr>
            <a:picLocks noChangeAspect="1" noChangeArrowheads="1"/>
          </p:cNvPicPr>
          <p:nvPr/>
        </p:nvPicPr>
        <p:blipFill>
          <a:blip r:embed="rId7"/>
          <a:srcRect/>
          <a:stretch>
            <a:fillRect/>
          </a:stretch>
        </p:blipFill>
        <p:spPr bwMode="auto">
          <a:xfrm>
            <a:off x="228600" y="3624590"/>
            <a:ext cx="3124200" cy="3048000"/>
          </a:xfrm>
          <a:prstGeom prst="rect">
            <a:avLst/>
          </a:prstGeom>
          <a:noFill/>
          <a:ln w="9525">
            <a:noFill/>
            <a:miter lim="800000"/>
            <a:headEnd/>
            <a:tailEnd/>
          </a:ln>
        </p:spPr>
      </p:pic>
      <p:sp>
        <p:nvSpPr>
          <p:cNvPr id="54" name="TextBox 53"/>
          <p:cNvSpPr txBox="1"/>
          <p:nvPr/>
        </p:nvSpPr>
        <p:spPr>
          <a:xfrm>
            <a:off x="2330116" y="3472190"/>
            <a:ext cx="4800600" cy="523220"/>
          </a:xfrm>
          <a:prstGeom prst="rect">
            <a:avLst/>
          </a:prstGeom>
          <a:solidFill>
            <a:schemeClr val="bg1"/>
          </a:solidFill>
        </p:spPr>
        <p:txBody>
          <a:bodyPr wrap="square" rtlCol="0">
            <a:spAutoFit/>
          </a:bodyPr>
          <a:lstStyle/>
          <a:p>
            <a:r>
              <a:rPr lang="en-US" sz="2800" dirty="0" err="1" smtClean="0">
                <a:solidFill>
                  <a:srgbClr val="FF0000"/>
                </a:solidFill>
                <a:latin typeface="Times New Roman" pitchFamily="18" charset="0"/>
                <a:cs typeface="Times New Roman" pitchFamily="18" charset="0"/>
              </a:rPr>
              <a:t>Hình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ảnh</a:t>
            </a:r>
            <a:r>
              <a:rPr lang="en-US" sz="2800" dirty="0" smtClean="0">
                <a:solidFill>
                  <a:srgbClr val="FF0000"/>
                </a:solidFill>
                <a:latin typeface="Times New Roman" pitchFamily="18" charset="0"/>
                <a:cs typeface="Times New Roman" pitchFamily="18" charset="0"/>
              </a:rPr>
              <a:t> tai </a:t>
            </a:r>
            <a:r>
              <a:rPr lang="en-US" sz="2800" dirty="0" err="1" smtClean="0">
                <a:solidFill>
                  <a:srgbClr val="FF0000"/>
                </a:solidFill>
                <a:latin typeface="Times New Roman" pitchFamily="18" charset="0"/>
                <a:cs typeface="Times New Roman" pitchFamily="18" charset="0"/>
              </a:rPr>
              <a:t>nạn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giao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thông</a:t>
            </a:r>
            <a:endParaRPr lang="en-US" sz="2800" dirty="0">
              <a:solidFill>
                <a:srgbClr val="FF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21364311"/>
      </p:ext>
    </p:extLst>
  </p:cSld>
  <p:clrMapOvr>
    <a:masterClrMapping/>
  </p:clrMapOvr>
  <mc:AlternateContent xmlns:mc="http://schemas.openxmlformats.org/markup-compatibility/2006" xmlns:p14="http://schemas.microsoft.com/office/powerpoint/2010/main">
    <mc:Choice Requires="p14">
      <p:transition spd="slow" p14:dur="2000" advTm="31925"/>
    </mc:Choice>
    <mc:Fallback xmlns="">
      <p:transition spd="slow" advTm="319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6806"/>
                                        </p:tgtEl>
                                        <p:attrNameLst>
                                          <p:attrName>style.visibility</p:attrName>
                                        </p:attrNameLst>
                                      </p:cBhvr>
                                      <p:to>
                                        <p:strVal val="visible"/>
                                      </p:to>
                                    </p:set>
                                    <p:animEffect transition="in" filter="box(in)">
                                      <p:cBhvr>
                                        <p:cTn id="7" dur="500"/>
                                        <p:tgtEl>
                                          <p:spTgt spid="7680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6803"/>
                                        </p:tgtEl>
                                        <p:attrNameLst>
                                          <p:attrName>style.visibility</p:attrName>
                                        </p:attrNameLst>
                                      </p:cBhvr>
                                      <p:to>
                                        <p:strVal val="visible"/>
                                      </p:to>
                                    </p:set>
                                    <p:animEffect transition="in" filter="checkerboard(across)">
                                      <p:cBhvr>
                                        <p:cTn id="12" dur="500"/>
                                        <p:tgtEl>
                                          <p:spTgt spid="7680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76807"/>
                                        </p:tgtEl>
                                        <p:attrNameLst>
                                          <p:attrName>style.visibility</p:attrName>
                                        </p:attrNameLst>
                                      </p:cBhvr>
                                      <p:to>
                                        <p:strVal val="visible"/>
                                      </p:to>
                                    </p:set>
                                    <p:animEffect transition="in" filter="diamond(in)">
                                      <p:cBhvr>
                                        <p:cTn id="17" dur="2000"/>
                                        <p:tgtEl>
                                          <p:spTgt spid="76807"/>
                                        </p:tgtEl>
                                      </p:cBhvr>
                                    </p:animEffect>
                                  </p:childTnLst>
                                </p:cTn>
                              </p:par>
                              <p:par>
                                <p:cTn id="18" presetID="8" presetClass="entr" presetSubtype="16" fill="hold" nodeType="withEffect">
                                  <p:stCondLst>
                                    <p:cond delay="0"/>
                                  </p:stCondLst>
                                  <p:childTnLst>
                                    <p:set>
                                      <p:cBhvr>
                                        <p:cTn id="19" dur="1" fill="hold">
                                          <p:stCondLst>
                                            <p:cond delay="0"/>
                                          </p:stCondLst>
                                        </p:cTn>
                                        <p:tgtEl>
                                          <p:spTgt spid="76804"/>
                                        </p:tgtEl>
                                        <p:attrNameLst>
                                          <p:attrName>style.visibility</p:attrName>
                                        </p:attrNameLst>
                                      </p:cBhvr>
                                      <p:to>
                                        <p:strVal val="visible"/>
                                      </p:to>
                                    </p:set>
                                    <p:animEffect transition="in" filter="diamond(in)">
                                      <p:cBhvr>
                                        <p:cTn id="20" dur="2000"/>
                                        <p:tgtEl>
                                          <p:spTgt spid="76804"/>
                                        </p:tgtEl>
                                      </p:cBhvr>
                                    </p:animEffect>
                                  </p:childTnLst>
                                </p:cTn>
                              </p:par>
                              <p:par>
                                <p:cTn id="21" presetID="8" presetClass="entr" presetSubtype="16" fill="hold" nodeType="withEffect">
                                  <p:stCondLst>
                                    <p:cond delay="0"/>
                                  </p:stCondLst>
                                  <p:childTnLst>
                                    <p:set>
                                      <p:cBhvr>
                                        <p:cTn id="22" dur="1" fill="hold">
                                          <p:stCondLst>
                                            <p:cond delay="0"/>
                                          </p:stCondLst>
                                        </p:cTn>
                                        <p:tgtEl>
                                          <p:spTgt spid="76805"/>
                                        </p:tgtEl>
                                        <p:attrNameLst>
                                          <p:attrName>style.visibility</p:attrName>
                                        </p:attrNameLst>
                                      </p:cBhvr>
                                      <p:to>
                                        <p:strVal val="visible"/>
                                      </p:to>
                                    </p:set>
                                    <p:animEffect transition="in" filter="diamond(in)">
                                      <p:cBhvr>
                                        <p:cTn id="23" dur="2000"/>
                                        <p:tgtEl>
                                          <p:spTgt spid="7680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blinds(horizontal)">
                                      <p:cBhvr>
                                        <p:cTn id="2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95" y="571500"/>
            <a:ext cx="7772400" cy="5334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500" b="1" dirty="0" smtClean="0">
                <a:solidFill>
                  <a:schemeClr val="tx1"/>
                </a:solidFill>
              </a:rPr>
              <a:t>3. CÁC LOẠI BIỂN BÁO THÔNG DỤNG:</a:t>
            </a:r>
            <a:endParaRPr lang="en-US" sz="2500" b="1" dirty="0">
              <a:solidFill>
                <a:schemeClr val="tx1"/>
              </a:solidFill>
            </a:endParaRPr>
          </a:p>
        </p:txBody>
      </p:sp>
      <p:sp>
        <p:nvSpPr>
          <p:cNvPr id="4" name="Rectangle 3"/>
          <p:cNvSpPr/>
          <p:nvPr/>
        </p:nvSpPr>
        <p:spPr>
          <a:xfrm>
            <a:off x="0" y="0"/>
            <a:ext cx="9144000" cy="553998"/>
          </a:xfrm>
          <a:prstGeom prst="rect">
            <a:avLst/>
          </a:prstGeom>
          <a:solidFill>
            <a:srgbClr val="FFFF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000" b="1" dirty="0" smtClean="0">
                <a:solidFill>
                  <a:srgbClr val="FF0000"/>
                </a:solidFill>
                <a:latin typeface="Times New Roman" pitchFamily="18" charset="0"/>
                <a:cs typeface="Times New Roman" pitchFamily="18" charset="0"/>
              </a:rPr>
              <a:t>I.THỰC </a:t>
            </a:r>
            <a:r>
              <a:rPr lang="en-US" sz="3000" b="1" dirty="0">
                <a:solidFill>
                  <a:srgbClr val="FF0000"/>
                </a:solidFill>
                <a:latin typeface="Times New Roman" pitchFamily="18" charset="0"/>
                <a:cs typeface="Times New Roman" pitchFamily="18" charset="0"/>
              </a:rPr>
              <a:t>HIỆN TRẬT TỰ AN TOÀN GIAO </a:t>
            </a:r>
            <a:r>
              <a:rPr lang="en-US" sz="3000" b="1" dirty="0" smtClean="0">
                <a:solidFill>
                  <a:srgbClr val="FF0000"/>
                </a:solidFill>
                <a:latin typeface="Times New Roman" pitchFamily="18" charset="0"/>
                <a:cs typeface="Times New Roman" pitchFamily="18" charset="0"/>
              </a:rPr>
              <a:t>THÔNG</a:t>
            </a:r>
            <a:endParaRPr lang="en-US" sz="3000" dirty="0">
              <a:latin typeface="Times New Roman" pitchFamily="18" charset="0"/>
              <a:cs typeface="Times New Roman" pitchFamily="18" charset="0"/>
            </a:endParaRPr>
          </a:p>
        </p:txBody>
      </p:sp>
      <p:pic>
        <p:nvPicPr>
          <p:cNvPr id="5" name="Picture 20" descr="Description: Kết quả hình ảnh cho hìnhảnh về vạch kẻ đường giao thô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0"/>
            <a:ext cx="9144000"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692976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0" y="0"/>
            <a:ext cx="2724849" cy="492443"/>
          </a:xfrm>
          <a:prstGeom prst="rect">
            <a:avLst/>
          </a:prstGeom>
          <a:noFill/>
        </p:spPr>
        <p:txBody>
          <a:bodyPr wrap="none" rtlCol="0">
            <a:spAutoFit/>
          </a:bodyPr>
          <a:lstStyle/>
          <a:p>
            <a:r>
              <a:rPr lang="en-US" sz="2600" b="1" dirty="0" smtClean="0">
                <a:solidFill>
                  <a:srgbClr val="FF0000"/>
                </a:solidFill>
              </a:rPr>
              <a:t>A. BIỂN BÁO CẤM:</a:t>
            </a:r>
            <a:endParaRPr lang="en-US" sz="2600" b="1" dirty="0">
              <a:solidFill>
                <a:srgbClr val="FF0000"/>
              </a:solidFill>
            </a:endParaRPr>
          </a:p>
        </p:txBody>
      </p:sp>
      <p:pic>
        <p:nvPicPr>
          <p:cNvPr id="3" name="Picture 2" descr="CẤM XE SÚC VẬT KÉO.jpg"/>
          <p:cNvPicPr>
            <a:picLocks noChangeAspect="1"/>
          </p:cNvPicPr>
          <p:nvPr/>
        </p:nvPicPr>
        <p:blipFill>
          <a:blip r:embed="rId2"/>
          <a:stretch>
            <a:fillRect/>
          </a:stretch>
        </p:blipFill>
        <p:spPr>
          <a:xfrm>
            <a:off x="682006" y="457200"/>
            <a:ext cx="3725562" cy="2057400"/>
          </a:xfrm>
          <a:prstGeom prst="rect">
            <a:avLst/>
          </a:prstGeom>
        </p:spPr>
      </p:pic>
      <p:sp>
        <p:nvSpPr>
          <p:cNvPr id="4" name="TextBox 3"/>
          <p:cNvSpPr txBox="1"/>
          <p:nvPr/>
        </p:nvSpPr>
        <p:spPr>
          <a:xfrm>
            <a:off x="838200" y="2590800"/>
            <a:ext cx="3657600" cy="523220"/>
          </a:xfrm>
          <a:prstGeom prst="rect">
            <a:avLst/>
          </a:prstGeom>
          <a:noFill/>
        </p:spPr>
        <p:txBody>
          <a:bodyPr wrap="square" rtlCol="0">
            <a:spAutoFit/>
          </a:bodyPr>
          <a:lstStyle/>
          <a:p>
            <a:r>
              <a:rPr lang="en-US" sz="2800" b="1" dirty="0" smtClean="0"/>
              <a:t>CẤM XE SÚC VẬT KÉO</a:t>
            </a:r>
            <a:endParaRPr lang="en-US" sz="2800" b="1" dirty="0"/>
          </a:p>
        </p:txBody>
      </p:sp>
      <p:pic>
        <p:nvPicPr>
          <p:cNvPr id="5" name="Picture 4" descr="CẤM QUAY ĐẦU.jpg"/>
          <p:cNvPicPr>
            <a:picLocks noChangeAspect="1"/>
          </p:cNvPicPr>
          <p:nvPr/>
        </p:nvPicPr>
        <p:blipFill>
          <a:blip r:embed="rId3">
            <a:clrChange>
              <a:clrFrom>
                <a:srgbClr val="FFF9FF"/>
              </a:clrFrom>
              <a:clrTo>
                <a:srgbClr val="FFF9FF">
                  <a:alpha val="0"/>
                </a:srgbClr>
              </a:clrTo>
            </a:clrChange>
          </a:blip>
          <a:stretch>
            <a:fillRect/>
          </a:stretch>
        </p:blipFill>
        <p:spPr>
          <a:xfrm>
            <a:off x="5715000" y="457200"/>
            <a:ext cx="2728784" cy="1905000"/>
          </a:xfrm>
          <a:prstGeom prst="rect">
            <a:avLst/>
          </a:prstGeom>
        </p:spPr>
      </p:pic>
      <p:sp>
        <p:nvSpPr>
          <p:cNvPr id="6" name="TextBox 5"/>
          <p:cNvSpPr txBox="1"/>
          <p:nvPr/>
        </p:nvSpPr>
        <p:spPr>
          <a:xfrm>
            <a:off x="6026816" y="2438400"/>
            <a:ext cx="2583784" cy="523220"/>
          </a:xfrm>
          <a:prstGeom prst="rect">
            <a:avLst/>
          </a:prstGeom>
          <a:noFill/>
        </p:spPr>
        <p:txBody>
          <a:bodyPr wrap="none" rtlCol="0">
            <a:spAutoFit/>
          </a:bodyPr>
          <a:lstStyle/>
          <a:p>
            <a:r>
              <a:rPr lang="en-US" sz="2800" b="1" dirty="0" smtClean="0"/>
              <a:t>CẤM QUAY ĐẦU</a:t>
            </a:r>
            <a:endParaRPr lang="en-US" sz="2800" b="1" dirty="0"/>
          </a:p>
        </p:txBody>
      </p:sp>
      <p:pic>
        <p:nvPicPr>
          <p:cNvPr id="7" name="Picture 6" descr="CẤM Ô TÔ.jpg"/>
          <p:cNvPicPr>
            <a:picLocks noChangeAspect="1"/>
          </p:cNvPicPr>
          <p:nvPr/>
        </p:nvPicPr>
        <p:blipFill>
          <a:blip r:embed="rId4"/>
          <a:stretch>
            <a:fillRect/>
          </a:stretch>
        </p:blipFill>
        <p:spPr>
          <a:xfrm>
            <a:off x="741947" y="3048000"/>
            <a:ext cx="3286369" cy="2209800"/>
          </a:xfrm>
          <a:prstGeom prst="rect">
            <a:avLst/>
          </a:prstGeom>
        </p:spPr>
      </p:pic>
      <p:sp>
        <p:nvSpPr>
          <p:cNvPr id="8" name="TextBox 7"/>
          <p:cNvSpPr txBox="1"/>
          <p:nvPr/>
        </p:nvSpPr>
        <p:spPr>
          <a:xfrm>
            <a:off x="1524000" y="5334000"/>
            <a:ext cx="1723550" cy="523220"/>
          </a:xfrm>
          <a:prstGeom prst="rect">
            <a:avLst/>
          </a:prstGeom>
          <a:noFill/>
        </p:spPr>
        <p:txBody>
          <a:bodyPr wrap="none" rtlCol="0">
            <a:spAutoFit/>
          </a:bodyPr>
          <a:lstStyle/>
          <a:p>
            <a:pPr algn="ctr"/>
            <a:r>
              <a:rPr lang="en-US" sz="2800" b="1" dirty="0" smtClean="0"/>
              <a:t>CẤM Ô TÔ</a:t>
            </a:r>
            <a:endParaRPr lang="en-US" sz="2800" b="1" dirty="0"/>
          </a:p>
        </p:txBody>
      </p:sp>
      <p:pic>
        <p:nvPicPr>
          <p:cNvPr id="9" name="Picture 8" descr="CẤM Ô TÔ RẼ PHẢI.jpg"/>
          <p:cNvPicPr>
            <a:picLocks noChangeAspect="1"/>
          </p:cNvPicPr>
          <p:nvPr/>
        </p:nvPicPr>
        <p:blipFill>
          <a:blip r:embed="rId5"/>
          <a:stretch>
            <a:fillRect/>
          </a:stretch>
        </p:blipFill>
        <p:spPr>
          <a:xfrm>
            <a:off x="5562600" y="3048000"/>
            <a:ext cx="2971800" cy="2146300"/>
          </a:xfrm>
          <a:prstGeom prst="rect">
            <a:avLst/>
          </a:prstGeom>
        </p:spPr>
      </p:pic>
      <p:sp>
        <p:nvSpPr>
          <p:cNvPr id="10" name="TextBox 9"/>
          <p:cNvSpPr txBox="1"/>
          <p:nvPr/>
        </p:nvSpPr>
        <p:spPr>
          <a:xfrm>
            <a:off x="5539669" y="5181600"/>
            <a:ext cx="2994731" cy="523220"/>
          </a:xfrm>
          <a:prstGeom prst="rect">
            <a:avLst/>
          </a:prstGeom>
          <a:noFill/>
        </p:spPr>
        <p:txBody>
          <a:bodyPr wrap="none" rtlCol="0">
            <a:spAutoFit/>
          </a:bodyPr>
          <a:lstStyle/>
          <a:p>
            <a:r>
              <a:rPr lang="en-US" sz="2800" b="1" dirty="0" smtClean="0"/>
              <a:t>CẤM Ô TÔ RẼ PHẢI</a:t>
            </a:r>
            <a:endParaRPr lang="en-US" sz="2800" b="1" dirty="0"/>
          </a:p>
        </p:txBody>
      </p:sp>
      <p:sp>
        <p:nvSpPr>
          <p:cNvPr id="11" name="TextBox 10"/>
          <p:cNvSpPr txBox="1"/>
          <p:nvPr/>
        </p:nvSpPr>
        <p:spPr>
          <a:xfrm>
            <a:off x="457200" y="5791200"/>
            <a:ext cx="8458200" cy="1384995"/>
          </a:xfrm>
          <a:prstGeom prst="rect">
            <a:avLst/>
          </a:prstGeom>
          <a:noFill/>
        </p:spPr>
        <p:txBody>
          <a:bodyPr wrap="square" rtlCol="0">
            <a:spAutoFit/>
          </a:bodyPr>
          <a:lstStyle/>
          <a:p>
            <a:r>
              <a:rPr lang="en-US" sz="2800" b="1" dirty="0" smtClean="0"/>
              <a:t>- BIỂN BÁO CẤM: HÌNH TRÒN, NỀN MÀU TRẮNG CÓ VIỀN ĐỎ, HÌNH VẼ MÀU ĐEN THỂ HIỆN ĐIỀU CẤM.</a:t>
            </a:r>
            <a:br>
              <a:rPr lang="en-US" sz="2800" b="1" dirty="0" smtClean="0"/>
            </a:br>
            <a:endParaRPr lang="en-US" sz="2800" b="1" dirty="0"/>
          </a:p>
        </p:txBody>
      </p:sp>
    </p:spTree>
  </p:cSld>
  <p:clrMapOvr>
    <a:masterClrMapping/>
  </p:clrMapOvr>
  <mc:AlternateContent xmlns:mc="http://schemas.openxmlformats.org/markup-compatibility/2006" xmlns:p14="http://schemas.microsoft.com/office/powerpoint/2010/main">
    <mc:Choice Requires="p14">
      <p:transition p14:dur="10" advTm="39218">
        <p:cut/>
      </p:transition>
    </mc:Choice>
    <mc:Fallback xmlns="">
      <p:transition advTm="39218">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2" descr="Description: Kết quả hình ảnh cho hìnhảnh về vạch kẻ đường giao thô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3847925"/>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0" y="0"/>
            <a:ext cx="3695435" cy="492443"/>
          </a:xfrm>
          <a:prstGeom prst="rect">
            <a:avLst/>
          </a:prstGeom>
          <a:noFill/>
        </p:spPr>
        <p:txBody>
          <a:bodyPr wrap="none" rtlCol="0">
            <a:spAutoFit/>
          </a:bodyPr>
          <a:lstStyle/>
          <a:p>
            <a:r>
              <a:rPr lang="en-US" sz="2600" b="1" dirty="0" smtClean="0">
                <a:solidFill>
                  <a:srgbClr val="FF0000"/>
                </a:solidFill>
              </a:rPr>
              <a:t>B. BIỂN BÁO NGUY HIỂM:</a:t>
            </a:r>
            <a:endParaRPr lang="en-US" sz="2600" b="1" dirty="0">
              <a:solidFill>
                <a:srgbClr val="FF0000"/>
              </a:solidFill>
            </a:endParaRPr>
          </a:p>
        </p:txBody>
      </p:sp>
      <p:pic>
        <p:nvPicPr>
          <p:cNvPr id="3" name="Picture 2" descr="HIỂM ĐI.jpg"/>
          <p:cNvPicPr>
            <a:picLocks noChangeAspect="1"/>
          </p:cNvPicPr>
          <p:nvPr/>
        </p:nvPicPr>
        <p:blipFill>
          <a:blip r:embed="rId2"/>
          <a:stretch>
            <a:fillRect/>
          </a:stretch>
        </p:blipFill>
        <p:spPr>
          <a:xfrm>
            <a:off x="228600" y="381000"/>
            <a:ext cx="2774950" cy="1752600"/>
          </a:xfrm>
          <a:prstGeom prst="rect">
            <a:avLst/>
          </a:prstGeom>
        </p:spPr>
      </p:pic>
      <p:pic>
        <p:nvPicPr>
          <p:cNvPr id="4" name="Picture 3" descr="HIỂM ĐIỆN.jpg"/>
          <p:cNvPicPr>
            <a:picLocks noChangeAspect="1"/>
          </p:cNvPicPr>
          <p:nvPr/>
        </p:nvPicPr>
        <p:blipFill>
          <a:blip r:embed="rId3"/>
          <a:stretch>
            <a:fillRect/>
          </a:stretch>
        </p:blipFill>
        <p:spPr>
          <a:xfrm>
            <a:off x="457200" y="2743200"/>
            <a:ext cx="3048000" cy="1978526"/>
          </a:xfrm>
          <a:prstGeom prst="rect">
            <a:avLst/>
          </a:prstGeom>
        </p:spPr>
      </p:pic>
      <p:pic>
        <p:nvPicPr>
          <p:cNvPr id="5" name="Picture 4" descr="HIỂM KO = PHẲNG.jpg"/>
          <p:cNvPicPr>
            <a:picLocks noChangeAspect="1"/>
          </p:cNvPicPr>
          <p:nvPr/>
        </p:nvPicPr>
        <p:blipFill>
          <a:blip r:embed="rId4"/>
          <a:stretch>
            <a:fillRect/>
          </a:stretch>
        </p:blipFill>
        <p:spPr>
          <a:xfrm>
            <a:off x="4724400" y="428470"/>
            <a:ext cx="2590800" cy="1697312"/>
          </a:xfrm>
          <a:prstGeom prst="rect">
            <a:avLst/>
          </a:prstGeom>
        </p:spPr>
      </p:pic>
      <p:pic>
        <p:nvPicPr>
          <p:cNvPr id="6" name="Picture 5" descr="HIỂM LỞ.jpg"/>
          <p:cNvPicPr>
            <a:picLocks noChangeAspect="1"/>
          </p:cNvPicPr>
          <p:nvPr/>
        </p:nvPicPr>
        <p:blipFill>
          <a:blip r:embed="rId5"/>
          <a:stretch>
            <a:fillRect/>
          </a:stretch>
        </p:blipFill>
        <p:spPr>
          <a:xfrm>
            <a:off x="4991100" y="2662989"/>
            <a:ext cx="2743200" cy="1676400"/>
          </a:xfrm>
          <a:prstGeom prst="rect">
            <a:avLst/>
          </a:prstGeom>
        </p:spPr>
      </p:pic>
      <p:sp>
        <p:nvSpPr>
          <p:cNvPr id="7" name="TextBox 6"/>
          <p:cNvSpPr txBox="1"/>
          <p:nvPr/>
        </p:nvSpPr>
        <p:spPr>
          <a:xfrm>
            <a:off x="76200" y="2064602"/>
            <a:ext cx="3124200" cy="707886"/>
          </a:xfrm>
          <a:prstGeom prst="rect">
            <a:avLst/>
          </a:prstGeom>
          <a:noFill/>
        </p:spPr>
        <p:txBody>
          <a:bodyPr wrap="square" rtlCol="0">
            <a:spAutoFit/>
          </a:bodyPr>
          <a:lstStyle/>
          <a:p>
            <a:pPr algn="ctr"/>
            <a:r>
              <a:rPr lang="en-US" sz="2000" b="1" dirty="0" smtClean="0"/>
              <a:t>BIỂN BÁO ĐƯỜNG </a:t>
            </a:r>
          </a:p>
          <a:p>
            <a:pPr algn="ctr"/>
            <a:r>
              <a:rPr lang="en-US" sz="2000" b="1" dirty="0" smtClean="0"/>
              <a:t>NGƯỜI ĐI BỘ CẮT NGANG</a:t>
            </a:r>
            <a:endParaRPr lang="en-US" sz="2000" b="1" dirty="0"/>
          </a:p>
        </p:txBody>
      </p:sp>
      <p:sp>
        <p:nvSpPr>
          <p:cNvPr id="8" name="TextBox 7"/>
          <p:cNvSpPr txBox="1"/>
          <p:nvPr/>
        </p:nvSpPr>
        <p:spPr>
          <a:xfrm>
            <a:off x="4343400" y="2064603"/>
            <a:ext cx="2971800" cy="707886"/>
          </a:xfrm>
          <a:prstGeom prst="rect">
            <a:avLst/>
          </a:prstGeom>
          <a:noFill/>
        </p:spPr>
        <p:txBody>
          <a:bodyPr wrap="square" rtlCol="0">
            <a:spAutoFit/>
          </a:bodyPr>
          <a:lstStyle/>
          <a:p>
            <a:pPr algn="ctr"/>
            <a:r>
              <a:rPr lang="en-US" sz="2000" b="1" dirty="0" smtClean="0"/>
              <a:t>BIỂN</a:t>
            </a:r>
            <a:r>
              <a:rPr lang="en-US" sz="2000" dirty="0" smtClean="0"/>
              <a:t> </a:t>
            </a:r>
            <a:r>
              <a:rPr lang="en-US" sz="2000" b="1" dirty="0" smtClean="0"/>
              <a:t>BÁO ĐƯỜNG KHÔNG BẰNG PHẲNG</a:t>
            </a:r>
            <a:endParaRPr lang="en-US" sz="2000" b="1" dirty="0"/>
          </a:p>
        </p:txBody>
      </p:sp>
      <p:sp>
        <p:nvSpPr>
          <p:cNvPr id="9" name="TextBox 8"/>
          <p:cNvSpPr txBox="1"/>
          <p:nvPr/>
        </p:nvSpPr>
        <p:spPr>
          <a:xfrm>
            <a:off x="152400" y="4495800"/>
            <a:ext cx="3543035" cy="707886"/>
          </a:xfrm>
          <a:prstGeom prst="rect">
            <a:avLst/>
          </a:prstGeom>
          <a:noFill/>
        </p:spPr>
        <p:txBody>
          <a:bodyPr wrap="square" rtlCol="0">
            <a:spAutoFit/>
          </a:bodyPr>
          <a:lstStyle/>
          <a:p>
            <a:pPr algn="ctr"/>
            <a:r>
              <a:rPr lang="en-US" sz="2000" b="1" dirty="0" smtClean="0"/>
              <a:t>BIỂN BÁO ĐƯỜNG CÁP ĐIỆN </a:t>
            </a:r>
          </a:p>
          <a:p>
            <a:pPr algn="ctr"/>
            <a:r>
              <a:rPr lang="en-US" sz="2000" b="1" dirty="0" smtClean="0"/>
              <a:t>Ở PHÍA TRÊN</a:t>
            </a:r>
            <a:endParaRPr lang="en-US" sz="2000" b="1" dirty="0"/>
          </a:p>
        </p:txBody>
      </p:sp>
      <p:sp>
        <p:nvSpPr>
          <p:cNvPr id="10" name="TextBox 9"/>
          <p:cNvSpPr txBox="1"/>
          <p:nvPr/>
        </p:nvSpPr>
        <p:spPr>
          <a:xfrm>
            <a:off x="5458326" y="4521671"/>
            <a:ext cx="1928220" cy="400110"/>
          </a:xfrm>
          <a:prstGeom prst="rect">
            <a:avLst/>
          </a:prstGeom>
          <a:noFill/>
        </p:spPr>
        <p:txBody>
          <a:bodyPr wrap="none" rtlCol="0">
            <a:spAutoFit/>
          </a:bodyPr>
          <a:lstStyle/>
          <a:p>
            <a:r>
              <a:rPr lang="en-US" sz="2000" b="1" dirty="0" smtClean="0"/>
              <a:t>BIỂN BÁO ĐÁ LỞ</a:t>
            </a:r>
            <a:endParaRPr lang="en-US" sz="2000" b="1" dirty="0"/>
          </a:p>
        </p:txBody>
      </p:sp>
      <p:sp>
        <p:nvSpPr>
          <p:cNvPr id="11" name="TextBox 10"/>
          <p:cNvSpPr txBox="1"/>
          <p:nvPr/>
        </p:nvSpPr>
        <p:spPr>
          <a:xfrm>
            <a:off x="152400" y="5181600"/>
            <a:ext cx="8458200" cy="1815882"/>
          </a:xfrm>
          <a:prstGeom prst="rect">
            <a:avLst/>
          </a:prstGeom>
          <a:noFill/>
        </p:spPr>
        <p:txBody>
          <a:bodyPr wrap="square" rtlCol="0">
            <a:spAutoFit/>
          </a:bodyPr>
          <a:lstStyle/>
          <a:p>
            <a:r>
              <a:rPr lang="en-US" sz="2800" b="1" dirty="0" smtClean="0"/>
              <a:t>- BIỂN BÁO NGUY HIỂM: HÌNH TAM GIÁC ĐỀU, NỀN MÀU VÀNG CÓ VIỀN ĐỎ, HÌNH VẼ MÀU ĐEN THỂ HIỆN ĐIỀU NGUY HIỂM CẦN ĐỀ PHÒNG.</a:t>
            </a:r>
            <a:br>
              <a:rPr lang="en-US" sz="2800" b="1" dirty="0" smtClean="0"/>
            </a:br>
            <a:endParaRPr lang="en-US" sz="2800" b="1" dirty="0"/>
          </a:p>
        </p:txBody>
      </p:sp>
    </p:spTree>
  </p:cSld>
  <p:clrMapOvr>
    <a:masterClrMapping/>
  </p:clrMapOvr>
  <mc:AlternateContent xmlns:mc="http://schemas.openxmlformats.org/markup-compatibility/2006" xmlns:p14="http://schemas.microsoft.com/office/powerpoint/2010/main">
    <mc:Choice Requires="p14">
      <p:transition p14:dur="100" advTm="73238">
        <p:cut/>
      </p:transition>
    </mc:Choice>
    <mc:Fallback xmlns="">
      <p:transition advTm="73238">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3" descr="Description: Kết quả hình ảnh cho hìnhảnh về vạch kẻ đường giao thô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7630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1999595"/>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0" y="0"/>
            <a:ext cx="3519105" cy="492443"/>
          </a:xfrm>
          <a:prstGeom prst="rect">
            <a:avLst/>
          </a:prstGeom>
          <a:noFill/>
        </p:spPr>
        <p:txBody>
          <a:bodyPr wrap="none" rtlCol="0">
            <a:spAutoFit/>
          </a:bodyPr>
          <a:lstStyle/>
          <a:p>
            <a:r>
              <a:rPr lang="en-US" sz="2600" b="1" dirty="0" smtClean="0">
                <a:solidFill>
                  <a:srgbClr val="FF0000"/>
                </a:solidFill>
              </a:rPr>
              <a:t>C. BIỂN BÁO HIỆU LỆNH:</a:t>
            </a:r>
          </a:p>
        </p:txBody>
      </p:sp>
      <p:sp>
        <p:nvSpPr>
          <p:cNvPr id="7" name="TextBox 6"/>
          <p:cNvSpPr txBox="1"/>
          <p:nvPr/>
        </p:nvSpPr>
        <p:spPr>
          <a:xfrm>
            <a:off x="242505" y="2433282"/>
            <a:ext cx="3276600" cy="707886"/>
          </a:xfrm>
          <a:prstGeom prst="rect">
            <a:avLst/>
          </a:prstGeom>
          <a:noFill/>
        </p:spPr>
        <p:txBody>
          <a:bodyPr wrap="square" rtlCol="0">
            <a:spAutoFit/>
          </a:bodyPr>
          <a:lstStyle/>
          <a:p>
            <a:pPr algn="ctr"/>
            <a:r>
              <a:rPr lang="en-US" sz="2000" b="1" dirty="0" smtClean="0"/>
              <a:t>BIỂN BÁO ĐƯỜNG DÀNH CHO NGƯỜI ĐI BỘ</a:t>
            </a:r>
            <a:endParaRPr lang="en-US" sz="2000" b="1" dirty="0"/>
          </a:p>
        </p:txBody>
      </p:sp>
      <p:sp>
        <p:nvSpPr>
          <p:cNvPr id="8" name="TextBox 7"/>
          <p:cNvSpPr txBox="1"/>
          <p:nvPr/>
        </p:nvSpPr>
        <p:spPr>
          <a:xfrm>
            <a:off x="4684295" y="2467416"/>
            <a:ext cx="4038600" cy="400110"/>
          </a:xfrm>
          <a:prstGeom prst="rect">
            <a:avLst/>
          </a:prstGeom>
          <a:noFill/>
        </p:spPr>
        <p:txBody>
          <a:bodyPr wrap="square" rtlCol="0">
            <a:spAutoFit/>
          </a:bodyPr>
          <a:lstStyle/>
          <a:p>
            <a:pPr algn="ctr"/>
            <a:r>
              <a:rPr lang="en-US" sz="2000" b="1" dirty="0" smtClean="0"/>
              <a:t>BIỂN BÁO ẤN CÒI   </a:t>
            </a:r>
            <a:endParaRPr lang="en-US" sz="2000" b="1" dirty="0"/>
          </a:p>
        </p:txBody>
      </p:sp>
      <p:sp>
        <p:nvSpPr>
          <p:cNvPr id="9" name="TextBox 8"/>
          <p:cNvSpPr txBox="1"/>
          <p:nvPr/>
        </p:nvSpPr>
        <p:spPr>
          <a:xfrm>
            <a:off x="242505" y="4977989"/>
            <a:ext cx="3110295" cy="707886"/>
          </a:xfrm>
          <a:prstGeom prst="rect">
            <a:avLst/>
          </a:prstGeom>
          <a:noFill/>
        </p:spPr>
        <p:txBody>
          <a:bodyPr wrap="square" rtlCol="0">
            <a:spAutoFit/>
          </a:bodyPr>
          <a:lstStyle/>
          <a:p>
            <a:pPr algn="ctr"/>
            <a:r>
              <a:rPr lang="en-US" sz="2000" b="1" dirty="0" smtClean="0"/>
              <a:t>BIỂN BÁO HƯỚNG ĐI PHẢI THEO</a:t>
            </a:r>
            <a:endParaRPr lang="en-US" sz="2000" b="1" dirty="0"/>
          </a:p>
        </p:txBody>
      </p:sp>
      <p:sp>
        <p:nvSpPr>
          <p:cNvPr id="10" name="TextBox 9"/>
          <p:cNvSpPr txBox="1"/>
          <p:nvPr/>
        </p:nvSpPr>
        <p:spPr>
          <a:xfrm>
            <a:off x="5638800" y="4800600"/>
            <a:ext cx="2707615" cy="707886"/>
          </a:xfrm>
          <a:prstGeom prst="rect">
            <a:avLst/>
          </a:prstGeom>
          <a:noFill/>
        </p:spPr>
        <p:txBody>
          <a:bodyPr wrap="square" rtlCol="0">
            <a:spAutoFit/>
          </a:bodyPr>
          <a:lstStyle/>
          <a:p>
            <a:pPr algn="ctr"/>
            <a:r>
              <a:rPr lang="en-US" sz="2000" b="1" dirty="0" smtClean="0"/>
              <a:t>BIỂN BÁO HƯỚNG ĐI PHẢI THEO</a:t>
            </a:r>
            <a:endParaRPr lang="en-US" sz="2000" b="1" dirty="0"/>
          </a:p>
        </p:txBody>
      </p:sp>
      <p:pic>
        <p:nvPicPr>
          <p:cNvPr id="15" name="Picture 14" descr="LỆNH BỘ.jpg"/>
          <p:cNvPicPr>
            <a:picLocks noChangeAspect="1"/>
          </p:cNvPicPr>
          <p:nvPr/>
        </p:nvPicPr>
        <p:blipFill>
          <a:blip r:embed="rId2"/>
          <a:stretch>
            <a:fillRect/>
          </a:stretch>
        </p:blipFill>
        <p:spPr>
          <a:xfrm>
            <a:off x="0" y="457200"/>
            <a:ext cx="3452813" cy="1905000"/>
          </a:xfrm>
          <a:prstGeom prst="rect">
            <a:avLst/>
          </a:prstGeom>
        </p:spPr>
      </p:pic>
      <p:pic>
        <p:nvPicPr>
          <p:cNvPr id="16" name="Picture 15" descr="LỆNH CÒI.jpg"/>
          <p:cNvPicPr>
            <a:picLocks noChangeAspect="1"/>
          </p:cNvPicPr>
          <p:nvPr/>
        </p:nvPicPr>
        <p:blipFill>
          <a:blip r:embed="rId3"/>
          <a:stretch>
            <a:fillRect/>
          </a:stretch>
        </p:blipFill>
        <p:spPr>
          <a:xfrm>
            <a:off x="4648200" y="381000"/>
            <a:ext cx="3591494" cy="2052282"/>
          </a:xfrm>
          <a:prstGeom prst="rect">
            <a:avLst/>
          </a:prstGeom>
        </p:spPr>
      </p:pic>
      <p:pic>
        <p:nvPicPr>
          <p:cNvPr id="17" name="Picture 16" descr="LỆNH ĐI 2.jpg"/>
          <p:cNvPicPr>
            <a:picLocks noChangeAspect="1"/>
          </p:cNvPicPr>
          <p:nvPr/>
        </p:nvPicPr>
        <p:blipFill>
          <a:blip r:embed="rId4"/>
          <a:stretch>
            <a:fillRect/>
          </a:stretch>
        </p:blipFill>
        <p:spPr>
          <a:xfrm>
            <a:off x="242505" y="3153200"/>
            <a:ext cx="3657600" cy="1828800"/>
          </a:xfrm>
          <a:prstGeom prst="rect">
            <a:avLst/>
          </a:prstGeom>
        </p:spPr>
      </p:pic>
      <p:pic>
        <p:nvPicPr>
          <p:cNvPr id="18" name="Picture 17" descr="LỆNH ĐI.jpg"/>
          <p:cNvPicPr>
            <a:picLocks noChangeAspect="1"/>
          </p:cNvPicPr>
          <p:nvPr/>
        </p:nvPicPr>
        <p:blipFill>
          <a:blip r:embed="rId5"/>
          <a:stretch>
            <a:fillRect/>
          </a:stretch>
        </p:blipFill>
        <p:spPr>
          <a:xfrm>
            <a:off x="5060774" y="2971800"/>
            <a:ext cx="3285641" cy="1828800"/>
          </a:xfrm>
          <a:prstGeom prst="rect">
            <a:avLst/>
          </a:prstGeom>
        </p:spPr>
      </p:pic>
      <p:sp>
        <p:nvSpPr>
          <p:cNvPr id="11" name="TextBox 10"/>
          <p:cNvSpPr txBox="1"/>
          <p:nvPr/>
        </p:nvSpPr>
        <p:spPr>
          <a:xfrm>
            <a:off x="220579" y="5181600"/>
            <a:ext cx="8458200" cy="1815882"/>
          </a:xfrm>
          <a:prstGeom prst="rect">
            <a:avLst/>
          </a:prstGeom>
          <a:noFill/>
        </p:spPr>
        <p:txBody>
          <a:bodyPr wrap="square" rtlCol="0">
            <a:spAutoFit/>
          </a:bodyPr>
          <a:lstStyle/>
          <a:p>
            <a:r>
              <a:rPr lang="en-US" sz="2800" b="1" dirty="0" smtClean="0"/>
              <a:t> </a:t>
            </a:r>
            <a:br>
              <a:rPr lang="en-US" sz="2800" b="1" dirty="0" smtClean="0"/>
            </a:br>
            <a:r>
              <a:rPr lang="en-US" sz="2800" b="1" dirty="0" smtClean="0"/>
              <a:t>- BIỂN BÁO HIỆU LỆNH: HÌNH TRÒN, NỀN MÀU XANH LAM, HÌNH VẼ MÀU TRẮNG NHẰM BÁO ĐIỀU PHẢI THI HÀNH.</a:t>
            </a:r>
            <a:endParaRPr lang="en-US" sz="2800" b="1" dirty="0"/>
          </a:p>
        </p:txBody>
      </p:sp>
    </p:spTree>
  </p:cSld>
  <p:clrMapOvr>
    <a:masterClrMapping/>
  </p:clrMapOvr>
  <mc:AlternateContent xmlns:mc="http://schemas.openxmlformats.org/markup-compatibility/2006" xmlns:p14="http://schemas.microsoft.com/office/powerpoint/2010/main">
    <mc:Choice Requires="p14">
      <p:transition p14:dur="100" advTm="50428">
        <p:cut/>
      </p:transition>
    </mc:Choice>
    <mc:Fallback xmlns="">
      <p:transition advTm="50428">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1" descr="Description: Kết quả hình ảnh cho hìnhảnh về vạch kẻ đường giao thô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3211063"/>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Text Box 77827"/>
          <p:cNvSpPr txBox="1">
            <a:spLocks noChangeArrowheads="1"/>
          </p:cNvSpPr>
          <p:nvPr/>
        </p:nvSpPr>
        <p:spPr bwMode="auto">
          <a:xfrm>
            <a:off x="533400" y="484188"/>
            <a:ext cx="7543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spcBef>
                <a:spcPct val="50000"/>
              </a:spcBef>
            </a:pPr>
            <a:r>
              <a:rPr lang="en-US" altLang="en-US" sz="2800" b="1" dirty="0" smtClean="0">
                <a:solidFill>
                  <a:srgbClr val="0000FF"/>
                </a:solidFill>
                <a:latin typeface="Verdana" pitchFamily="34" charset="0"/>
                <a:ea typeface="Arial Unicode MS" pitchFamily="34" charset="-128"/>
                <a:cs typeface="Arial Unicode MS" pitchFamily="34" charset="-128"/>
              </a:rPr>
              <a:t>d </a:t>
            </a:r>
            <a:r>
              <a:rPr lang="en-US" altLang="en-US" sz="2800" b="1" dirty="0" err="1">
                <a:solidFill>
                  <a:srgbClr val="0000FF"/>
                </a:solidFill>
                <a:latin typeface="Verdana" pitchFamily="34" charset="0"/>
                <a:ea typeface="Arial Unicode MS" pitchFamily="34" charset="-128"/>
                <a:cs typeface="Arial Unicode MS" pitchFamily="34" charset="-128"/>
              </a:rPr>
              <a:t>Biển</a:t>
            </a:r>
            <a:r>
              <a:rPr lang="en-US" altLang="en-US" sz="2800" b="1" dirty="0">
                <a:solidFill>
                  <a:srgbClr val="0000FF"/>
                </a:solidFill>
                <a:latin typeface="Verdana" pitchFamily="34" charset="0"/>
                <a:ea typeface="Arial Unicode MS" pitchFamily="34" charset="-128"/>
                <a:cs typeface="Arial Unicode MS" pitchFamily="34" charset="-128"/>
              </a:rPr>
              <a:t> </a:t>
            </a:r>
            <a:r>
              <a:rPr lang="en-US" altLang="en-US" sz="2800" b="1" dirty="0" err="1">
                <a:solidFill>
                  <a:srgbClr val="0000FF"/>
                </a:solidFill>
                <a:latin typeface="Verdana" pitchFamily="34" charset="0"/>
                <a:ea typeface="Arial Unicode MS" pitchFamily="34" charset="-128"/>
                <a:cs typeface="Arial Unicode MS" pitchFamily="34" charset="-128"/>
              </a:rPr>
              <a:t>chỉ</a:t>
            </a:r>
            <a:r>
              <a:rPr lang="en-US" altLang="en-US" sz="2800" b="1" dirty="0">
                <a:solidFill>
                  <a:srgbClr val="0000FF"/>
                </a:solidFill>
                <a:latin typeface="Verdana" pitchFamily="34" charset="0"/>
                <a:ea typeface="Arial Unicode MS" pitchFamily="34" charset="-128"/>
                <a:cs typeface="Arial Unicode MS" pitchFamily="34" charset="-128"/>
              </a:rPr>
              <a:t> </a:t>
            </a:r>
            <a:r>
              <a:rPr lang="en-US" altLang="en-US" sz="2800" b="1" dirty="0" err="1">
                <a:solidFill>
                  <a:srgbClr val="0000FF"/>
                </a:solidFill>
                <a:latin typeface="Verdana" pitchFamily="34" charset="0"/>
                <a:ea typeface="Arial Unicode MS" pitchFamily="34" charset="-128"/>
                <a:cs typeface="Arial Unicode MS" pitchFamily="34" charset="-128"/>
              </a:rPr>
              <a:t>dẫn</a:t>
            </a:r>
            <a:r>
              <a:rPr lang="en-US" altLang="en-US" sz="2800" b="1" dirty="0">
                <a:solidFill>
                  <a:srgbClr val="0000FF"/>
                </a:solidFill>
                <a:latin typeface="Verdana" pitchFamily="34" charset="0"/>
                <a:ea typeface="Arial Unicode MS" pitchFamily="34" charset="-128"/>
                <a:cs typeface="Arial Unicode MS" pitchFamily="34" charset="-128"/>
              </a:rPr>
              <a:t>: </a:t>
            </a:r>
            <a:r>
              <a:rPr lang="en-US" altLang="en-US" sz="2800" b="1" dirty="0" err="1">
                <a:latin typeface="Verdana" pitchFamily="34" charset="0"/>
                <a:ea typeface="Arial Unicode MS" pitchFamily="34" charset="-128"/>
                <a:cs typeface="Arial Unicode MS" pitchFamily="34" charset="-128"/>
              </a:rPr>
              <a:t>để</a:t>
            </a:r>
            <a:r>
              <a:rPr lang="en-US" altLang="en-US" sz="2800" b="1" dirty="0">
                <a:latin typeface="Verdana" pitchFamily="34" charset="0"/>
                <a:ea typeface="Arial Unicode MS" pitchFamily="34" charset="-128"/>
                <a:cs typeface="Arial Unicode MS" pitchFamily="34" charset="-128"/>
              </a:rPr>
              <a:t> </a:t>
            </a:r>
            <a:r>
              <a:rPr lang="en-US" altLang="en-US" sz="2800" b="1" dirty="0" err="1">
                <a:latin typeface="Verdana" pitchFamily="34" charset="0"/>
                <a:ea typeface="Arial Unicode MS" pitchFamily="34" charset="-128"/>
                <a:cs typeface="Arial Unicode MS" pitchFamily="34" charset="-128"/>
              </a:rPr>
              <a:t>chỉ</a:t>
            </a:r>
            <a:r>
              <a:rPr lang="en-US" altLang="en-US" sz="2800" b="1" dirty="0">
                <a:latin typeface="Verdana" pitchFamily="34" charset="0"/>
                <a:ea typeface="Arial Unicode MS" pitchFamily="34" charset="-128"/>
                <a:cs typeface="Arial Unicode MS" pitchFamily="34" charset="-128"/>
              </a:rPr>
              <a:t> </a:t>
            </a:r>
            <a:r>
              <a:rPr lang="en-US" altLang="en-US" sz="2800" b="1" dirty="0" err="1">
                <a:latin typeface="Verdana" pitchFamily="34" charset="0"/>
                <a:ea typeface="Arial Unicode MS" pitchFamily="34" charset="-128"/>
                <a:cs typeface="Arial Unicode MS" pitchFamily="34" charset="-128"/>
              </a:rPr>
              <a:t>hướng</a:t>
            </a:r>
            <a:r>
              <a:rPr lang="en-US" altLang="en-US" sz="2800" b="1" dirty="0">
                <a:latin typeface="Verdana" pitchFamily="34" charset="0"/>
                <a:ea typeface="Arial Unicode MS" pitchFamily="34" charset="-128"/>
                <a:cs typeface="Arial Unicode MS" pitchFamily="34" charset="-128"/>
              </a:rPr>
              <a:t> </a:t>
            </a:r>
            <a:r>
              <a:rPr lang="en-US" altLang="en-US" sz="2800" b="1" dirty="0" err="1">
                <a:latin typeface="Verdana" pitchFamily="34" charset="0"/>
                <a:ea typeface="Arial Unicode MS" pitchFamily="34" charset="-128"/>
                <a:cs typeface="Arial Unicode MS" pitchFamily="34" charset="-128"/>
              </a:rPr>
              <a:t>đi</a:t>
            </a:r>
            <a:r>
              <a:rPr lang="en-US" altLang="en-US" sz="2800" b="1" dirty="0">
                <a:latin typeface="Verdana" pitchFamily="34" charset="0"/>
                <a:ea typeface="Arial Unicode MS" pitchFamily="34" charset="-128"/>
                <a:cs typeface="Arial Unicode MS" pitchFamily="34" charset="-128"/>
              </a:rPr>
              <a:t> </a:t>
            </a:r>
            <a:r>
              <a:rPr lang="en-US" altLang="en-US" sz="2800" b="1" dirty="0" err="1">
                <a:latin typeface="Verdana" pitchFamily="34" charset="0"/>
                <a:ea typeface="Arial Unicode MS" pitchFamily="34" charset="-128"/>
                <a:cs typeface="Arial Unicode MS" pitchFamily="34" charset="-128"/>
              </a:rPr>
              <a:t>hoặc</a:t>
            </a:r>
            <a:r>
              <a:rPr lang="en-US" altLang="en-US" sz="2800" b="1" dirty="0">
                <a:latin typeface="Verdana" pitchFamily="34" charset="0"/>
                <a:ea typeface="Arial Unicode MS" pitchFamily="34" charset="-128"/>
                <a:cs typeface="Arial Unicode MS" pitchFamily="34" charset="-128"/>
              </a:rPr>
              <a:t> </a:t>
            </a:r>
            <a:r>
              <a:rPr lang="en-US" altLang="en-US" sz="2800" b="1" dirty="0" err="1">
                <a:latin typeface="Verdana" pitchFamily="34" charset="0"/>
                <a:ea typeface="Arial Unicode MS" pitchFamily="34" charset="-128"/>
                <a:cs typeface="Arial Unicode MS" pitchFamily="34" charset="-128"/>
              </a:rPr>
              <a:t>các</a:t>
            </a:r>
            <a:r>
              <a:rPr lang="en-US" altLang="en-US" sz="2800" b="1" dirty="0">
                <a:latin typeface="Verdana" pitchFamily="34" charset="0"/>
                <a:ea typeface="Arial Unicode MS" pitchFamily="34" charset="-128"/>
                <a:cs typeface="Arial Unicode MS" pitchFamily="34" charset="-128"/>
              </a:rPr>
              <a:t> </a:t>
            </a:r>
            <a:r>
              <a:rPr lang="en-US" altLang="en-US" sz="2800" b="1" dirty="0" err="1">
                <a:latin typeface="Verdana" pitchFamily="34" charset="0"/>
                <a:ea typeface="Arial Unicode MS" pitchFamily="34" charset="-128"/>
                <a:cs typeface="Arial Unicode MS" pitchFamily="34" charset="-128"/>
              </a:rPr>
              <a:t>điều</a:t>
            </a:r>
            <a:r>
              <a:rPr lang="en-US" altLang="en-US" sz="2800" b="1" dirty="0">
                <a:latin typeface="Verdana" pitchFamily="34" charset="0"/>
                <a:ea typeface="Arial Unicode MS" pitchFamily="34" charset="-128"/>
                <a:cs typeface="Arial Unicode MS" pitchFamily="34" charset="-128"/>
              </a:rPr>
              <a:t> </a:t>
            </a:r>
            <a:r>
              <a:rPr lang="en-US" altLang="en-US" sz="2800" b="1" dirty="0" err="1">
                <a:latin typeface="Verdana" pitchFamily="34" charset="0"/>
                <a:ea typeface="Arial Unicode MS" pitchFamily="34" charset="-128"/>
                <a:cs typeface="Arial Unicode MS" pitchFamily="34" charset="-128"/>
              </a:rPr>
              <a:t>cần</a:t>
            </a:r>
            <a:r>
              <a:rPr lang="en-US" altLang="en-US" sz="2800" b="1" dirty="0">
                <a:latin typeface="Verdana" pitchFamily="34" charset="0"/>
                <a:ea typeface="Arial Unicode MS" pitchFamily="34" charset="-128"/>
                <a:cs typeface="Arial Unicode MS" pitchFamily="34" charset="-128"/>
              </a:rPr>
              <a:t> </a:t>
            </a:r>
            <a:r>
              <a:rPr lang="en-US" altLang="en-US" sz="2800" b="1" dirty="0" err="1">
                <a:latin typeface="Verdana" pitchFamily="34" charset="0"/>
                <a:ea typeface="Arial Unicode MS" pitchFamily="34" charset="-128"/>
                <a:cs typeface="Arial Unicode MS" pitchFamily="34" charset="-128"/>
              </a:rPr>
              <a:t>biết</a:t>
            </a:r>
            <a:endParaRPr lang="en-US" altLang="en-US" sz="2800" b="1" dirty="0">
              <a:latin typeface="Verdana" pitchFamily="34" charset="0"/>
              <a:ea typeface="Arial Unicode MS" pitchFamily="34" charset="-128"/>
              <a:cs typeface="Arial Unicode MS" pitchFamily="34" charset="-128"/>
            </a:endParaRPr>
          </a:p>
        </p:txBody>
      </p:sp>
      <p:sp>
        <p:nvSpPr>
          <p:cNvPr id="77829" name="Text Box 77828"/>
          <p:cNvSpPr txBox="1">
            <a:spLocks noChangeArrowheads="1"/>
          </p:cNvSpPr>
          <p:nvPr/>
        </p:nvSpPr>
        <p:spPr bwMode="auto">
          <a:xfrm>
            <a:off x="495300" y="15494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spcBef>
                <a:spcPct val="50000"/>
              </a:spcBef>
              <a:buFont typeface="Arial" pitchFamily="34" charset="0"/>
              <a:buNone/>
            </a:pPr>
            <a:r>
              <a:rPr lang="en-US" altLang="en-US" sz="2400" b="1" dirty="0" err="1">
                <a:solidFill>
                  <a:srgbClr val="0000FF"/>
                </a:solidFill>
                <a:latin typeface="Verdana" pitchFamily="34" charset="0"/>
                <a:ea typeface="Arial Unicode MS" pitchFamily="34" charset="-128"/>
                <a:cs typeface="Arial Unicode MS" pitchFamily="34" charset="-128"/>
              </a:rPr>
              <a:t>Hình</a:t>
            </a:r>
            <a:r>
              <a:rPr lang="en-US" altLang="en-US" sz="2400" b="1" dirty="0">
                <a:solidFill>
                  <a:srgbClr val="0000FF"/>
                </a:solidFill>
                <a:latin typeface="Verdana" pitchFamily="34" charset="0"/>
                <a:ea typeface="Arial Unicode MS" pitchFamily="34" charset="-128"/>
                <a:cs typeface="Arial Unicode MS" pitchFamily="34" charset="-128"/>
              </a:rPr>
              <a:t> </a:t>
            </a:r>
            <a:r>
              <a:rPr lang="en-US" altLang="en-US" sz="2400" b="1" dirty="0" err="1">
                <a:solidFill>
                  <a:srgbClr val="0000FF"/>
                </a:solidFill>
                <a:latin typeface="Verdana" pitchFamily="34" charset="0"/>
                <a:ea typeface="Arial Unicode MS" pitchFamily="34" charset="-128"/>
                <a:cs typeface="Arial Unicode MS" pitchFamily="34" charset="-128"/>
              </a:rPr>
              <a:t>chữ</a:t>
            </a:r>
            <a:r>
              <a:rPr lang="en-US" altLang="en-US" sz="2400" b="1" dirty="0">
                <a:solidFill>
                  <a:srgbClr val="0000FF"/>
                </a:solidFill>
                <a:latin typeface="Verdana" pitchFamily="34" charset="0"/>
                <a:ea typeface="Arial Unicode MS" pitchFamily="34" charset="-128"/>
                <a:cs typeface="Arial Unicode MS" pitchFamily="34" charset="-128"/>
              </a:rPr>
              <a:t> </a:t>
            </a:r>
            <a:r>
              <a:rPr lang="en-US" altLang="en-US" sz="2400" b="1" dirty="0" err="1">
                <a:solidFill>
                  <a:srgbClr val="0000FF"/>
                </a:solidFill>
                <a:latin typeface="Verdana" pitchFamily="34" charset="0"/>
                <a:ea typeface="Arial Unicode MS" pitchFamily="34" charset="-128"/>
                <a:cs typeface="Arial Unicode MS" pitchFamily="34" charset="-128"/>
              </a:rPr>
              <a:t>nhật</a:t>
            </a:r>
            <a:r>
              <a:rPr lang="en-US" altLang="en-US" sz="2400" b="1" dirty="0">
                <a:solidFill>
                  <a:srgbClr val="0000FF"/>
                </a:solidFill>
                <a:latin typeface="Verdana" pitchFamily="34" charset="0"/>
                <a:ea typeface="Arial Unicode MS" pitchFamily="34" charset="-128"/>
                <a:cs typeface="Arial Unicode MS" pitchFamily="34" charset="-128"/>
              </a:rPr>
              <a:t> / </a:t>
            </a:r>
            <a:r>
              <a:rPr lang="en-US" altLang="en-US" sz="2400" b="1" dirty="0" err="1">
                <a:solidFill>
                  <a:srgbClr val="0000FF"/>
                </a:solidFill>
                <a:latin typeface="Verdana" pitchFamily="34" charset="0"/>
                <a:ea typeface="Arial Unicode MS" pitchFamily="34" charset="-128"/>
                <a:cs typeface="Arial Unicode MS" pitchFamily="34" charset="-128"/>
              </a:rPr>
              <a:t>hình</a:t>
            </a:r>
            <a:r>
              <a:rPr lang="en-US" altLang="en-US" sz="2400" b="1" dirty="0">
                <a:solidFill>
                  <a:srgbClr val="0000FF"/>
                </a:solidFill>
                <a:latin typeface="Verdana" pitchFamily="34" charset="0"/>
                <a:ea typeface="Arial Unicode MS" pitchFamily="34" charset="-128"/>
                <a:cs typeface="Arial Unicode MS" pitchFamily="34" charset="-128"/>
              </a:rPr>
              <a:t> </a:t>
            </a:r>
            <a:r>
              <a:rPr lang="en-US" altLang="en-US" sz="2400" b="1" dirty="0" err="1">
                <a:solidFill>
                  <a:srgbClr val="0000FF"/>
                </a:solidFill>
                <a:latin typeface="Verdana" pitchFamily="34" charset="0"/>
                <a:ea typeface="Arial Unicode MS" pitchFamily="34" charset="-128"/>
                <a:cs typeface="Arial Unicode MS" pitchFamily="34" charset="-128"/>
              </a:rPr>
              <a:t>vuông</a:t>
            </a:r>
            <a:r>
              <a:rPr lang="en-US" altLang="en-US" sz="2400" b="1" dirty="0">
                <a:solidFill>
                  <a:srgbClr val="0000FF"/>
                </a:solidFill>
                <a:latin typeface="Verdana" pitchFamily="34" charset="0"/>
                <a:ea typeface="Arial Unicode MS" pitchFamily="34" charset="-128"/>
                <a:cs typeface="Arial Unicode MS" pitchFamily="34" charset="-128"/>
              </a:rPr>
              <a:t>, </a:t>
            </a:r>
            <a:r>
              <a:rPr lang="en-US" altLang="en-US" sz="2400" b="1" dirty="0" err="1">
                <a:solidFill>
                  <a:srgbClr val="0000FF"/>
                </a:solidFill>
                <a:latin typeface="Verdana" pitchFamily="34" charset="0"/>
                <a:ea typeface="Arial Unicode MS" pitchFamily="34" charset="-128"/>
                <a:cs typeface="Arial Unicode MS" pitchFamily="34" charset="-128"/>
              </a:rPr>
              <a:t>nền</a:t>
            </a:r>
            <a:r>
              <a:rPr lang="en-US" altLang="en-US" sz="2400" b="1" dirty="0">
                <a:solidFill>
                  <a:srgbClr val="0000FF"/>
                </a:solidFill>
                <a:latin typeface="Verdana" pitchFamily="34" charset="0"/>
                <a:ea typeface="Arial Unicode MS" pitchFamily="34" charset="-128"/>
                <a:cs typeface="Arial Unicode MS" pitchFamily="34" charset="-128"/>
              </a:rPr>
              <a:t> </a:t>
            </a:r>
            <a:r>
              <a:rPr lang="en-US" altLang="en-US" sz="2400" b="1" dirty="0" err="1">
                <a:solidFill>
                  <a:srgbClr val="0000FF"/>
                </a:solidFill>
                <a:latin typeface="Verdana" pitchFamily="34" charset="0"/>
                <a:ea typeface="Arial Unicode MS" pitchFamily="34" charset="-128"/>
                <a:cs typeface="Arial Unicode MS" pitchFamily="34" charset="-128"/>
              </a:rPr>
              <a:t>xanh</a:t>
            </a:r>
            <a:r>
              <a:rPr lang="en-US" altLang="en-US" sz="2400" b="1" dirty="0">
                <a:solidFill>
                  <a:srgbClr val="0000FF"/>
                </a:solidFill>
                <a:latin typeface="Verdana" pitchFamily="34" charset="0"/>
                <a:ea typeface="Arial Unicode MS" pitchFamily="34" charset="-128"/>
                <a:cs typeface="Arial Unicode MS" pitchFamily="34" charset="-128"/>
              </a:rPr>
              <a:t> lam</a:t>
            </a:r>
          </a:p>
        </p:txBody>
      </p:sp>
      <p:pic>
        <p:nvPicPr>
          <p:cNvPr id="77830" name="Picture 77829" descr="DSC01042"/>
          <p:cNvPicPr>
            <a:picLocks noChangeAspect="1" noChangeArrowheads="1"/>
          </p:cNvPicPr>
          <p:nvPr/>
        </p:nvPicPr>
        <p:blipFill>
          <a:blip r:embed="rId3">
            <a:extLst>
              <a:ext uri="{28A0092B-C50C-407E-A947-70E740481C1C}">
                <a14:useLocalDpi xmlns:a14="http://schemas.microsoft.com/office/drawing/2010/main" val="0"/>
              </a:ext>
            </a:extLst>
          </a:blip>
          <a:srcRect l="19048" t="15385" r="14285" b="30769"/>
          <a:stretch>
            <a:fillRect/>
          </a:stretch>
        </p:blipFill>
        <p:spPr bwMode="auto">
          <a:xfrm>
            <a:off x="685800" y="2590800"/>
            <a:ext cx="3505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1" name="Picture 77830" descr="DSC01047"/>
          <p:cNvPicPr>
            <a:picLocks noChangeAspect="1" noChangeArrowheads="1"/>
          </p:cNvPicPr>
          <p:nvPr/>
        </p:nvPicPr>
        <p:blipFill>
          <a:blip r:embed="rId4">
            <a:extLst>
              <a:ext uri="{28A0092B-C50C-407E-A947-70E740481C1C}">
                <a14:useLocalDpi xmlns:a14="http://schemas.microsoft.com/office/drawing/2010/main" val="0"/>
              </a:ext>
            </a:extLst>
          </a:blip>
          <a:srcRect l="3333" t="19366" b="9523"/>
          <a:stretch>
            <a:fillRect/>
          </a:stretch>
        </p:blipFill>
        <p:spPr bwMode="auto">
          <a:xfrm>
            <a:off x="5029200" y="2667000"/>
            <a:ext cx="3352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2" name="Text Box 77831"/>
          <p:cNvSpPr txBox="1">
            <a:spLocks noChangeArrowheads="1"/>
          </p:cNvSpPr>
          <p:nvPr/>
        </p:nvSpPr>
        <p:spPr bwMode="auto">
          <a:xfrm>
            <a:off x="228600" y="4891088"/>
            <a:ext cx="4191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spcBef>
                <a:spcPct val="50000"/>
              </a:spcBef>
              <a:buFont typeface="Arial" pitchFamily="34" charset="0"/>
              <a:buNone/>
            </a:pPr>
            <a:r>
              <a:rPr lang="en-US" altLang="en-US" b="1">
                <a:solidFill>
                  <a:srgbClr val="0000FF"/>
                </a:solidFill>
                <a:latin typeface="Verdana" pitchFamily="34" charset="0"/>
                <a:ea typeface="Arial Unicode MS" pitchFamily="34" charset="-128"/>
                <a:cs typeface="Arial Unicode MS" pitchFamily="34" charset="-128"/>
              </a:rPr>
              <a:t>Chỉ hướng đường</a:t>
            </a:r>
          </a:p>
        </p:txBody>
      </p:sp>
      <p:sp>
        <p:nvSpPr>
          <p:cNvPr id="77833" name="Text Box 77832"/>
          <p:cNvSpPr txBox="1">
            <a:spLocks noChangeArrowheads="1"/>
          </p:cNvSpPr>
          <p:nvPr/>
        </p:nvSpPr>
        <p:spPr bwMode="auto">
          <a:xfrm>
            <a:off x="5638800" y="4814888"/>
            <a:ext cx="2438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spcBef>
                <a:spcPct val="50000"/>
              </a:spcBef>
              <a:buFont typeface="Arial" pitchFamily="34" charset="0"/>
              <a:buNone/>
            </a:pPr>
            <a:r>
              <a:rPr lang="en-US" altLang="en-US" b="1">
                <a:solidFill>
                  <a:srgbClr val="0000FF"/>
                </a:solidFill>
                <a:latin typeface="Verdana" pitchFamily="34" charset="0"/>
                <a:ea typeface="Arial Unicode MS" pitchFamily="34" charset="-128"/>
                <a:cs typeface="Arial Unicode MS" pitchFamily="34" charset="-128"/>
              </a:rPr>
              <a:t>Tên cầu</a:t>
            </a:r>
          </a:p>
        </p:txBody>
      </p:sp>
    </p:spTree>
    <p:custDataLst>
      <p:tags r:id="rId1"/>
    </p:custDataLst>
    <p:extLst>
      <p:ext uri="{BB962C8B-B14F-4D97-AF65-F5344CB8AC3E}">
        <p14:creationId xmlns:p14="http://schemas.microsoft.com/office/powerpoint/2010/main" val="3433406345"/>
      </p:ext>
    </p:extLst>
  </p:cSld>
  <p:clrMapOvr>
    <a:masterClrMapping/>
  </p:clrMapOvr>
  <mc:AlternateContent xmlns:mc="http://schemas.openxmlformats.org/markup-compatibility/2006" xmlns:p14="http://schemas.microsoft.com/office/powerpoint/2010/main">
    <mc:Choice Requires="p14">
      <p:transition spd="slow" p14:dur="2000" advTm="42590"/>
    </mc:Choice>
    <mc:Fallback xmlns="">
      <p:transition spd="slow" advTm="4259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8"/>
                                        </p:tgtEl>
                                        <p:attrNameLst>
                                          <p:attrName>style.visibility</p:attrName>
                                        </p:attrNameLst>
                                      </p:cBhvr>
                                      <p:to>
                                        <p:strVal val="visible"/>
                                      </p:to>
                                    </p:set>
                                  </p:childTnLst>
                                </p:cTn>
                              </p:par>
                              <p:par>
                                <p:cTn id="7" presetID="53" presetClass="entr" presetSubtype="16" fill="hold" grpId="0" nodeType="withEffect">
                                  <p:stCondLst>
                                    <p:cond delay="0"/>
                                  </p:stCondLst>
                                  <p:childTnLst>
                                    <p:set>
                                      <p:cBhvr>
                                        <p:cTn id="8" dur="1" fill="hold">
                                          <p:stCondLst>
                                            <p:cond delay="0"/>
                                          </p:stCondLst>
                                        </p:cTn>
                                        <p:tgtEl>
                                          <p:spTgt spid="77829"/>
                                        </p:tgtEl>
                                        <p:attrNameLst>
                                          <p:attrName>style.visibility</p:attrName>
                                        </p:attrNameLst>
                                      </p:cBhvr>
                                      <p:to>
                                        <p:strVal val="visible"/>
                                      </p:to>
                                    </p:set>
                                    <p:anim calcmode="lin" valueType="num">
                                      <p:cBhvr>
                                        <p:cTn id="9" dur="500" fill="hold"/>
                                        <p:tgtEl>
                                          <p:spTgt spid="77829"/>
                                        </p:tgtEl>
                                        <p:attrNameLst>
                                          <p:attrName>ppt_w</p:attrName>
                                        </p:attrNameLst>
                                      </p:cBhvr>
                                      <p:tavLst>
                                        <p:tav tm="0">
                                          <p:val>
                                            <p:fltVal val="0"/>
                                          </p:val>
                                        </p:tav>
                                        <p:tav tm="100000">
                                          <p:val>
                                            <p:strVal val="#ppt_w"/>
                                          </p:val>
                                        </p:tav>
                                      </p:tavLst>
                                    </p:anim>
                                    <p:anim calcmode="lin" valueType="num">
                                      <p:cBhvr>
                                        <p:cTn id="10" dur="500" fill="hold"/>
                                        <p:tgtEl>
                                          <p:spTgt spid="77829"/>
                                        </p:tgtEl>
                                        <p:attrNameLst>
                                          <p:attrName>ppt_h</p:attrName>
                                        </p:attrNameLst>
                                      </p:cBhvr>
                                      <p:tavLst>
                                        <p:tav tm="0">
                                          <p:val>
                                            <p:fltVal val="0"/>
                                          </p:val>
                                        </p:tav>
                                        <p:tav tm="100000">
                                          <p:val>
                                            <p:strVal val="#ppt_h"/>
                                          </p:val>
                                        </p:tav>
                                      </p:tavLst>
                                    </p:anim>
                                    <p:animEffect transition="in" filter="fade">
                                      <p:cBhvr>
                                        <p:cTn id="11" dur="500"/>
                                        <p:tgtEl>
                                          <p:spTgt spid="7782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3" presetClass="entr" presetSubtype="16" fill="hold" nodeType="clickEffect">
                                  <p:stCondLst>
                                    <p:cond delay="0"/>
                                  </p:stCondLst>
                                  <p:childTnLst>
                                    <p:set>
                                      <p:cBhvr>
                                        <p:cTn id="15" dur="1" fill="hold">
                                          <p:stCondLst>
                                            <p:cond delay="0"/>
                                          </p:stCondLst>
                                        </p:cTn>
                                        <p:tgtEl>
                                          <p:spTgt spid="77830"/>
                                        </p:tgtEl>
                                        <p:attrNameLst>
                                          <p:attrName>style.visibility</p:attrName>
                                        </p:attrNameLst>
                                      </p:cBhvr>
                                      <p:to>
                                        <p:strVal val="visible"/>
                                      </p:to>
                                    </p:set>
                                    <p:anim calcmode="lin" valueType="num">
                                      <p:cBhvr>
                                        <p:cTn id="16" dur="500" fill="hold"/>
                                        <p:tgtEl>
                                          <p:spTgt spid="77830"/>
                                        </p:tgtEl>
                                        <p:attrNameLst>
                                          <p:attrName>ppt_w</p:attrName>
                                        </p:attrNameLst>
                                      </p:cBhvr>
                                      <p:tavLst>
                                        <p:tav tm="0">
                                          <p:val>
                                            <p:fltVal val="0"/>
                                          </p:val>
                                        </p:tav>
                                        <p:tav tm="100000">
                                          <p:val>
                                            <p:strVal val="#ppt_w"/>
                                          </p:val>
                                        </p:tav>
                                      </p:tavLst>
                                    </p:anim>
                                    <p:anim calcmode="lin" valueType="num">
                                      <p:cBhvr>
                                        <p:cTn id="17" dur="500" fill="hold"/>
                                        <p:tgtEl>
                                          <p:spTgt spid="77830"/>
                                        </p:tgtEl>
                                        <p:attrNameLst>
                                          <p:attrName>ppt_h</p:attrName>
                                        </p:attrNameLst>
                                      </p:cBhvr>
                                      <p:tavLst>
                                        <p:tav tm="0">
                                          <p:val>
                                            <p:fltVal val="0"/>
                                          </p:val>
                                        </p:tav>
                                        <p:tav tm="100000">
                                          <p:val>
                                            <p:strVal val="#ppt_h"/>
                                          </p:val>
                                        </p:tav>
                                      </p:tavLst>
                                    </p:anim>
                                    <p:animEffect transition="in" filter="fade">
                                      <p:cBhvr>
                                        <p:cTn id="18" dur="500"/>
                                        <p:tgtEl>
                                          <p:spTgt spid="77830"/>
                                        </p:tgtEl>
                                      </p:cBhvr>
                                    </p:animEffect>
                                  </p:childTnLst>
                                </p:cTn>
                              </p:par>
                              <p:par>
                                <p:cTn id="19" presetID="53" presetClass="entr" presetSubtype="16" fill="hold" nodeType="withEffect">
                                  <p:stCondLst>
                                    <p:cond delay="0"/>
                                  </p:stCondLst>
                                  <p:childTnLst>
                                    <p:set>
                                      <p:cBhvr>
                                        <p:cTn id="20" dur="1" fill="hold">
                                          <p:stCondLst>
                                            <p:cond delay="0"/>
                                          </p:stCondLst>
                                        </p:cTn>
                                        <p:tgtEl>
                                          <p:spTgt spid="77831"/>
                                        </p:tgtEl>
                                        <p:attrNameLst>
                                          <p:attrName>style.visibility</p:attrName>
                                        </p:attrNameLst>
                                      </p:cBhvr>
                                      <p:to>
                                        <p:strVal val="visible"/>
                                      </p:to>
                                    </p:set>
                                    <p:anim calcmode="lin" valueType="num">
                                      <p:cBhvr>
                                        <p:cTn id="21" dur="500" fill="hold"/>
                                        <p:tgtEl>
                                          <p:spTgt spid="77831"/>
                                        </p:tgtEl>
                                        <p:attrNameLst>
                                          <p:attrName>ppt_w</p:attrName>
                                        </p:attrNameLst>
                                      </p:cBhvr>
                                      <p:tavLst>
                                        <p:tav tm="0">
                                          <p:val>
                                            <p:fltVal val="0"/>
                                          </p:val>
                                        </p:tav>
                                        <p:tav tm="100000">
                                          <p:val>
                                            <p:strVal val="#ppt_w"/>
                                          </p:val>
                                        </p:tav>
                                      </p:tavLst>
                                    </p:anim>
                                    <p:anim calcmode="lin" valueType="num">
                                      <p:cBhvr>
                                        <p:cTn id="22" dur="500" fill="hold"/>
                                        <p:tgtEl>
                                          <p:spTgt spid="77831"/>
                                        </p:tgtEl>
                                        <p:attrNameLst>
                                          <p:attrName>ppt_h</p:attrName>
                                        </p:attrNameLst>
                                      </p:cBhvr>
                                      <p:tavLst>
                                        <p:tav tm="0">
                                          <p:val>
                                            <p:fltVal val="0"/>
                                          </p:val>
                                        </p:tav>
                                        <p:tav tm="100000">
                                          <p:val>
                                            <p:strVal val="#ppt_h"/>
                                          </p:val>
                                        </p:tav>
                                      </p:tavLst>
                                    </p:anim>
                                    <p:animEffect transition="in" filter="fade">
                                      <p:cBhvr>
                                        <p:cTn id="23" dur="500"/>
                                        <p:tgtEl>
                                          <p:spTgt spid="7783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7832"/>
                                        </p:tgtEl>
                                        <p:attrNameLst>
                                          <p:attrName>style.visibility</p:attrName>
                                        </p:attrNameLst>
                                      </p:cBhvr>
                                      <p:to>
                                        <p:strVal val="visible"/>
                                      </p:to>
                                    </p:set>
                                    <p:anim calcmode="lin" valueType="num">
                                      <p:cBhvr>
                                        <p:cTn id="26" dur="500" fill="hold"/>
                                        <p:tgtEl>
                                          <p:spTgt spid="77832"/>
                                        </p:tgtEl>
                                        <p:attrNameLst>
                                          <p:attrName>ppt_w</p:attrName>
                                        </p:attrNameLst>
                                      </p:cBhvr>
                                      <p:tavLst>
                                        <p:tav tm="0">
                                          <p:val>
                                            <p:fltVal val="0"/>
                                          </p:val>
                                        </p:tav>
                                        <p:tav tm="100000">
                                          <p:val>
                                            <p:strVal val="#ppt_w"/>
                                          </p:val>
                                        </p:tav>
                                      </p:tavLst>
                                    </p:anim>
                                    <p:anim calcmode="lin" valueType="num">
                                      <p:cBhvr>
                                        <p:cTn id="27" dur="500" fill="hold"/>
                                        <p:tgtEl>
                                          <p:spTgt spid="77832"/>
                                        </p:tgtEl>
                                        <p:attrNameLst>
                                          <p:attrName>ppt_h</p:attrName>
                                        </p:attrNameLst>
                                      </p:cBhvr>
                                      <p:tavLst>
                                        <p:tav tm="0">
                                          <p:val>
                                            <p:fltVal val="0"/>
                                          </p:val>
                                        </p:tav>
                                        <p:tav tm="100000">
                                          <p:val>
                                            <p:strVal val="#ppt_h"/>
                                          </p:val>
                                        </p:tav>
                                      </p:tavLst>
                                    </p:anim>
                                    <p:animEffect transition="in" filter="fade">
                                      <p:cBhvr>
                                        <p:cTn id="28" dur="500"/>
                                        <p:tgtEl>
                                          <p:spTgt spid="7783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7833"/>
                                        </p:tgtEl>
                                        <p:attrNameLst>
                                          <p:attrName>style.visibility</p:attrName>
                                        </p:attrNameLst>
                                      </p:cBhvr>
                                      <p:to>
                                        <p:strVal val="visible"/>
                                      </p:to>
                                    </p:set>
                                    <p:anim calcmode="lin" valueType="num">
                                      <p:cBhvr>
                                        <p:cTn id="31" dur="500" fill="hold"/>
                                        <p:tgtEl>
                                          <p:spTgt spid="77833"/>
                                        </p:tgtEl>
                                        <p:attrNameLst>
                                          <p:attrName>ppt_w</p:attrName>
                                        </p:attrNameLst>
                                      </p:cBhvr>
                                      <p:tavLst>
                                        <p:tav tm="0">
                                          <p:val>
                                            <p:fltVal val="0"/>
                                          </p:val>
                                        </p:tav>
                                        <p:tav tm="100000">
                                          <p:val>
                                            <p:strVal val="#ppt_w"/>
                                          </p:val>
                                        </p:tav>
                                      </p:tavLst>
                                    </p:anim>
                                    <p:anim calcmode="lin" valueType="num">
                                      <p:cBhvr>
                                        <p:cTn id="32" dur="500" fill="hold"/>
                                        <p:tgtEl>
                                          <p:spTgt spid="77833"/>
                                        </p:tgtEl>
                                        <p:attrNameLst>
                                          <p:attrName>ppt_h</p:attrName>
                                        </p:attrNameLst>
                                      </p:cBhvr>
                                      <p:tavLst>
                                        <p:tav tm="0">
                                          <p:val>
                                            <p:fltVal val="0"/>
                                          </p:val>
                                        </p:tav>
                                        <p:tav tm="100000">
                                          <p:val>
                                            <p:strVal val="#ppt_h"/>
                                          </p:val>
                                        </p:tav>
                                      </p:tavLst>
                                    </p:anim>
                                    <p:animEffect transition="in" filter="fade">
                                      <p:cBhvr>
                                        <p:cTn id="33" dur="500"/>
                                        <p:tgtEl>
                                          <p:spTgt spid="778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p:bldP spid="77829" grpId="0"/>
      <p:bldP spid="77832" grpId="0"/>
      <p:bldP spid="778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Kết quả hình ảnh cho hìnhảnh về  biển báo phụ  giao thô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47244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77827"/>
          <p:cNvSpPr txBox="1">
            <a:spLocks noChangeArrowheads="1"/>
          </p:cNvSpPr>
          <p:nvPr/>
        </p:nvSpPr>
        <p:spPr bwMode="auto">
          <a:xfrm>
            <a:off x="228600" y="152400"/>
            <a:ext cx="8839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spcBef>
                <a:spcPct val="50000"/>
              </a:spcBef>
            </a:pPr>
            <a:r>
              <a:rPr lang="en-US" altLang="en-US" sz="2800" b="1" dirty="0" smtClean="0">
                <a:solidFill>
                  <a:srgbClr val="0000FF"/>
                </a:solidFill>
                <a:latin typeface="Verdana" pitchFamily="34" charset="0"/>
                <a:ea typeface="Arial Unicode MS" pitchFamily="34" charset="-128"/>
                <a:cs typeface="Arial Unicode MS" pitchFamily="34" charset="-128"/>
              </a:rPr>
              <a:t>E, </a:t>
            </a:r>
            <a:r>
              <a:rPr lang="en-US" altLang="en-US" sz="2800" b="1" dirty="0" err="1">
                <a:solidFill>
                  <a:srgbClr val="0000FF"/>
                </a:solidFill>
                <a:latin typeface="Verdana" pitchFamily="34" charset="0"/>
                <a:ea typeface="Arial Unicode MS" pitchFamily="34" charset="-128"/>
                <a:cs typeface="Arial Unicode MS" pitchFamily="34" charset="-128"/>
              </a:rPr>
              <a:t>Biển</a:t>
            </a:r>
            <a:r>
              <a:rPr lang="en-US" altLang="en-US" sz="2800" b="1" dirty="0">
                <a:solidFill>
                  <a:srgbClr val="0000FF"/>
                </a:solidFill>
                <a:latin typeface="Verdana" pitchFamily="34" charset="0"/>
                <a:ea typeface="Arial Unicode MS" pitchFamily="34" charset="-128"/>
                <a:cs typeface="Arial Unicode MS" pitchFamily="34" charset="-128"/>
              </a:rPr>
              <a:t> </a:t>
            </a:r>
            <a:r>
              <a:rPr lang="en-US" altLang="en-US" sz="2800" b="1" dirty="0" err="1">
                <a:solidFill>
                  <a:srgbClr val="0000FF"/>
                </a:solidFill>
                <a:latin typeface="Verdana" pitchFamily="34" charset="0"/>
                <a:ea typeface="Arial Unicode MS" pitchFamily="34" charset="-128"/>
                <a:cs typeface="Arial Unicode MS" pitchFamily="34" charset="-128"/>
              </a:rPr>
              <a:t>phụ</a:t>
            </a:r>
            <a:r>
              <a:rPr lang="en-US" altLang="en-US" sz="2800" b="1" dirty="0">
                <a:solidFill>
                  <a:srgbClr val="0000FF"/>
                </a:solidFill>
                <a:latin typeface="Verdana" pitchFamily="34" charset="0"/>
                <a:ea typeface="Arial Unicode MS" pitchFamily="34" charset="-128"/>
                <a:cs typeface="Arial Unicode MS" pitchFamily="34" charset="-128"/>
              </a:rPr>
              <a:t>: </a:t>
            </a:r>
            <a:r>
              <a:rPr lang="en-US" altLang="en-US" sz="2800" b="1" dirty="0" err="1">
                <a:latin typeface="Verdana" pitchFamily="34" charset="0"/>
                <a:ea typeface="Arial Unicode MS" pitchFamily="34" charset="-128"/>
                <a:cs typeface="Arial Unicode MS" pitchFamily="34" charset="-128"/>
              </a:rPr>
              <a:t>để</a:t>
            </a:r>
            <a:r>
              <a:rPr lang="en-US" altLang="en-US" sz="2800" b="1" dirty="0">
                <a:latin typeface="Verdana" pitchFamily="34" charset="0"/>
                <a:ea typeface="Arial Unicode MS" pitchFamily="34" charset="-128"/>
                <a:cs typeface="Arial Unicode MS" pitchFamily="34" charset="-128"/>
              </a:rPr>
              <a:t> </a:t>
            </a:r>
            <a:r>
              <a:rPr lang="en-US" altLang="en-US" sz="2800" b="1" dirty="0" err="1">
                <a:latin typeface="Verdana" pitchFamily="34" charset="0"/>
                <a:ea typeface="Arial Unicode MS" pitchFamily="34" charset="-128"/>
                <a:cs typeface="Arial Unicode MS" pitchFamily="34" charset="-128"/>
              </a:rPr>
              <a:t>thuyết</a:t>
            </a:r>
            <a:r>
              <a:rPr lang="en-US" altLang="en-US" sz="2800" b="1" dirty="0">
                <a:latin typeface="Verdana" pitchFamily="34" charset="0"/>
                <a:ea typeface="Arial Unicode MS" pitchFamily="34" charset="-128"/>
                <a:cs typeface="Arial Unicode MS" pitchFamily="34" charset="-128"/>
              </a:rPr>
              <a:t> minh </a:t>
            </a:r>
            <a:r>
              <a:rPr lang="en-US" altLang="en-US" sz="2800" b="1" dirty="0" err="1">
                <a:latin typeface="Verdana" pitchFamily="34" charset="0"/>
                <a:ea typeface="Arial Unicode MS" pitchFamily="34" charset="-128"/>
                <a:cs typeface="Arial Unicode MS" pitchFamily="34" charset="-128"/>
              </a:rPr>
              <a:t>bổ</a:t>
            </a:r>
            <a:r>
              <a:rPr lang="en-US" altLang="en-US" sz="2800" b="1" dirty="0">
                <a:latin typeface="Verdana" pitchFamily="34" charset="0"/>
                <a:ea typeface="Arial Unicode MS" pitchFamily="34" charset="-128"/>
                <a:cs typeface="Arial Unicode MS" pitchFamily="34" charset="-128"/>
              </a:rPr>
              <a:t> sung </a:t>
            </a:r>
            <a:r>
              <a:rPr lang="en-US" altLang="en-US" sz="2800" b="1" dirty="0" err="1">
                <a:latin typeface="Verdana" pitchFamily="34" charset="0"/>
                <a:ea typeface="Arial Unicode MS" pitchFamily="34" charset="-128"/>
                <a:cs typeface="Arial Unicode MS" pitchFamily="34" charset="-128"/>
              </a:rPr>
              <a:t>các</a:t>
            </a:r>
            <a:r>
              <a:rPr lang="en-US" altLang="en-US" sz="2800" b="1" dirty="0">
                <a:latin typeface="Verdana" pitchFamily="34" charset="0"/>
                <a:ea typeface="Arial Unicode MS" pitchFamily="34" charset="-128"/>
                <a:cs typeface="Arial Unicode MS" pitchFamily="34" charset="-128"/>
              </a:rPr>
              <a:t> </a:t>
            </a:r>
            <a:r>
              <a:rPr lang="en-US" altLang="en-US" sz="2800" b="1" dirty="0" err="1">
                <a:latin typeface="Verdana" pitchFamily="34" charset="0"/>
                <a:ea typeface="Arial Unicode MS" pitchFamily="34" charset="-128"/>
                <a:cs typeface="Arial Unicode MS" pitchFamily="34" charset="-128"/>
              </a:rPr>
              <a:t>loại</a:t>
            </a:r>
            <a:r>
              <a:rPr lang="en-US" altLang="en-US" sz="2800" b="1" dirty="0">
                <a:latin typeface="Verdana" pitchFamily="34" charset="0"/>
                <a:ea typeface="Arial Unicode MS" pitchFamily="34" charset="-128"/>
                <a:cs typeface="Arial Unicode MS" pitchFamily="34" charset="-128"/>
              </a:rPr>
              <a:t> </a:t>
            </a:r>
            <a:r>
              <a:rPr lang="en-US" altLang="en-US" sz="2800" b="1" dirty="0" err="1">
                <a:latin typeface="Verdana" pitchFamily="34" charset="0"/>
                <a:ea typeface="Arial Unicode MS" pitchFamily="34" charset="-128"/>
                <a:cs typeface="Arial Unicode MS" pitchFamily="34" charset="-128"/>
              </a:rPr>
              <a:t>biển</a:t>
            </a:r>
            <a:r>
              <a:rPr lang="en-US" altLang="en-US" sz="2800" b="1" dirty="0">
                <a:latin typeface="Verdana" pitchFamily="34" charset="0"/>
                <a:ea typeface="Arial Unicode MS" pitchFamily="34" charset="-128"/>
                <a:cs typeface="Arial Unicode MS" pitchFamily="34" charset="-128"/>
              </a:rPr>
              <a:t> </a:t>
            </a:r>
            <a:r>
              <a:rPr lang="en-US" altLang="en-US" sz="2800" b="1" dirty="0" err="1">
                <a:latin typeface="Verdana" pitchFamily="34" charset="0"/>
                <a:ea typeface="Arial Unicode MS" pitchFamily="34" charset="-128"/>
                <a:cs typeface="Arial Unicode MS" pitchFamily="34" charset="-128"/>
              </a:rPr>
              <a:t>báo</a:t>
            </a:r>
            <a:r>
              <a:rPr lang="en-US" altLang="en-US" sz="2800" b="1" dirty="0">
                <a:latin typeface="Verdana" pitchFamily="34" charset="0"/>
                <a:ea typeface="Arial Unicode MS" pitchFamily="34" charset="-128"/>
                <a:cs typeface="Arial Unicode MS" pitchFamily="34" charset="-128"/>
              </a:rPr>
              <a:t> </a:t>
            </a:r>
            <a:r>
              <a:rPr lang="en-US" altLang="en-US" sz="2800" b="1" dirty="0" err="1">
                <a:latin typeface="Verdana" pitchFamily="34" charset="0"/>
                <a:ea typeface="Arial Unicode MS" pitchFamily="34" charset="-128"/>
                <a:cs typeface="Arial Unicode MS" pitchFamily="34" charset="-128"/>
              </a:rPr>
              <a:t>cấm</a:t>
            </a:r>
            <a:r>
              <a:rPr lang="en-US" altLang="en-US" sz="2800" b="1" dirty="0">
                <a:latin typeface="Verdana" pitchFamily="34" charset="0"/>
                <a:ea typeface="Arial Unicode MS" pitchFamily="34" charset="-128"/>
                <a:cs typeface="Arial Unicode MS" pitchFamily="34" charset="-128"/>
              </a:rPr>
              <a:t>, </a:t>
            </a:r>
            <a:r>
              <a:rPr lang="en-US" altLang="en-US" sz="2800" b="1" dirty="0" err="1">
                <a:latin typeface="Verdana" pitchFamily="34" charset="0"/>
                <a:ea typeface="Arial Unicode MS" pitchFamily="34" charset="-128"/>
                <a:cs typeface="Arial Unicode MS" pitchFamily="34" charset="-128"/>
              </a:rPr>
              <a:t>biển</a:t>
            </a:r>
            <a:r>
              <a:rPr lang="en-US" altLang="en-US" sz="2800" b="1" dirty="0">
                <a:latin typeface="Verdana" pitchFamily="34" charset="0"/>
                <a:ea typeface="Arial Unicode MS" pitchFamily="34" charset="-128"/>
                <a:cs typeface="Arial Unicode MS" pitchFamily="34" charset="-128"/>
              </a:rPr>
              <a:t> </a:t>
            </a:r>
            <a:r>
              <a:rPr lang="en-US" altLang="en-US" sz="2800" b="1" dirty="0" err="1">
                <a:latin typeface="Verdana" pitchFamily="34" charset="0"/>
                <a:ea typeface="Arial Unicode MS" pitchFamily="34" charset="-128"/>
                <a:cs typeface="Arial Unicode MS" pitchFamily="34" charset="-128"/>
              </a:rPr>
              <a:t>báo</a:t>
            </a:r>
            <a:r>
              <a:rPr lang="en-US" altLang="en-US" sz="2800" b="1" dirty="0">
                <a:latin typeface="Verdana" pitchFamily="34" charset="0"/>
                <a:ea typeface="Arial Unicode MS" pitchFamily="34" charset="-128"/>
                <a:cs typeface="Arial Unicode MS" pitchFamily="34" charset="-128"/>
              </a:rPr>
              <a:t> </a:t>
            </a:r>
            <a:r>
              <a:rPr lang="en-US" altLang="en-US" sz="2800" b="1" dirty="0" err="1">
                <a:latin typeface="Verdana" pitchFamily="34" charset="0"/>
                <a:ea typeface="Arial Unicode MS" pitchFamily="34" charset="-128"/>
                <a:cs typeface="Arial Unicode MS" pitchFamily="34" charset="-128"/>
              </a:rPr>
              <a:t>nguy</a:t>
            </a:r>
            <a:r>
              <a:rPr lang="en-US" altLang="en-US" sz="2800" b="1" dirty="0">
                <a:latin typeface="Verdana" pitchFamily="34" charset="0"/>
                <a:ea typeface="Arial Unicode MS" pitchFamily="34" charset="-128"/>
                <a:cs typeface="Arial Unicode MS" pitchFamily="34" charset="-128"/>
              </a:rPr>
              <a:t> </a:t>
            </a:r>
            <a:r>
              <a:rPr lang="en-US" altLang="en-US" sz="2800" b="1" dirty="0" err="1">
                <a:latin typeface="Verdana" pitchFamily="34" charset="0"/>
                <a:ea typeface="Arial Unicode MS" pitchFamily="34" charset="-128"/>
                <a:cs typeface="Arial Unicode MS" pitchFamily="34" charset="-128"/>
              </a:rPr>
              <a:t>hiểm</a:t>
            </a:r>
            <a:r>
              <a:rPr lang="en-US" altLang="en-US" sz="2800" b="1" dirty="0">
                <a:latin typeface="Verdana" pitchFamily="34" charset="0"/>
                <a:ea typeface="Arial Unicode MS" pitchFamily="34" charset="-128"/>
                <a:cs typeface="Arial Unicode MS" pitchFamily="34" charset="-128"/>
              </a:rPr>
              <a:t>, </a:t>
            </a:r>
            <a:r>
              <a:rPr lang="en-US" altLang="en-US" sz="2800" b="1" dirty="0" err="1">
                <a:latin typeface="Verdana" pitchFamily="34" charset="0"/>
                <a:ea typeface="Arial Unicode MS" pitchFamily="34" charset="-128"/>
                <a:cs typeface="Arial Unicode MS" pitchFamily="34" charset="-128"/>
              </a:rPr>
              <a:t>biển</a:t>
            </a:r>
            <a:r>
              <a:rPr lang="en-US" altLang="en-US" sz="2800" b="1" dirty="0">
                <a:latin typeface="Verdana" pitchFamily="34" charset="0"/>
                <a:ea typeface="Arial Unicode MS" pitchFamily="34" charset="-128"/>
                <a:cs typeface="Arial Unicode MS" pitchFamily="34" charset="-128"/>
              </a:rPr>
              <a:t> </a:t>
            </a:r>
            <a:r>
              <a:rPr lang="en-US" altLang="en-US" sz="2800" b="1" dirty="0" err="1">
                <a:latin typeface="Verdana" pitchFamily="34" charset="0"/>
                <a:ea typeface="Arial Unicode MS" pitchFamily="34" charset="-128"/>
                <a:cs typeface="Arial Unicode MS" pitchFamily="34" charset="-128"/>
              </a:rPr>
              <a:t>hiệu</a:t>
            </a:r>
            <a:r>
              <a:rPr lang="en-US" altLang="en-US" sz="2800" b="1" dirty="0">
                <a:latin typeface="Verdana" pitchFamily="34" charset="0"/>
                <a:ea typeface="Arial Unicode MS" pitchFamily="34" charset="-128"/>
                <a:cs typeface="Arial Unicode MS" pitchFamily="34" charset="-128"/>
              </a:rPr>
              <a:t> </a:t>
            </a:r>
            <a:r>
              <a:rPr lang="en-US" altLang="en-US" sz="2800" b="1" dirty="0" err="1">
                <a:latin typeface="Verdana" pitchFamily="34" charset="0"/>
                <a:ea typeface="Arial Unicode MS" pitchFamily="34" charset="-128"/>
                <a:cs typeface="Arial Unicode MS" pitchFamily="34" charset="-128"/>
              </a:rPr>
              <a:t>lệnh</a:t>
            </a:r>
            <a:r>
              <a:rPr lang="en-US" altLang="en-US" sz="2800" b="1" dirty="0">
                <a:latin typeface="Verdana" pitchFamily="34" charset="0"/>
                <a:ea typeface="Arial Unicode MS" pitchFamily="34" charset="-128"/>
                <a:cs typeface="Arial Unicode MS" pitchFamily="34" charset="-128"/>
              </a:rPr>
              <a:t> </a:t>
            </a:r>
            <a:r>
              <a:rPr lang="en-US" altLang="en-US" sz="2800" b="1" dirty="0" err="1">
                <a:latin typeface="Verdana" pitchFamily="34" charset="0"/>
                <a:ea typeface="Arial Unicode MS" pitchFamily="34" charset="-128"/>
                <a:cs typeface="Arial Unicode MS" pitchFamily="34" charset="-128"/>
              </a:rPr>
              <a:t>và</a:t>
            </a:r>
            <a:r>
              <a:rPr lang="en-US" altLang="en-US" sz="2800" b="1" dirty="0">
                <a:latin typeface="Verdana" pitchFamily="34" charset="0"/>
                <a:ea typeface="Arial Unicode MS" pitchFamily="34" charset="-128"/>
                <a:cs typeface="Arial Unicode MS" pitchFamily="34" charset="-128"/>
              </a:rPr>
              <a:t> </a:t>
            </a:r>
            <a:r>
              <a:rPr lang="en-US" altLang="en-US" sz="2800" b="1" dirty="0" err="1">
                <a:latin typeface="Verdana" pitchFamily="34" charset="0"/>
                <a:ea typeface="Arial Unicode MS" pitchFamily="34" charset="-128"/>
                <a:cs typeface="Arial Unicode MS" pitchFamily="34" charset="-128"/>
              </a:rPr>
              <a:t>biển</a:t>
            </a:r>
            <a:r>
              <a:rPr lang="en-US" altLang="en-US" sz="2800" b="1" dirty="0">
                <a:latin typeface="Verdana" pitchFamily="34" charset="0"/>
                <a:ea typeface="Arial Unicode MS" pitchFamily="34" charset="-128"/>
                <a:cs typeface="Arial Unicode MS" pitchFamily="34" charset="-128"/>
              </a:rPr>
              <a:t> </a:t>
            </a:r>
            <a:r>
              <a:rPr lang="en-US" altLang="en-US" sz="2800" b="1" dirty="0" err="1">
                <a:latin typeface="Verdana" pitchFamily="34" charset="0"/>
                <a:ea typeface="Arial Unicode MS" pitchFamily="34" charset="-128"/>
                <a:cs typeface="Arial Unicode MS" pitchFamily="34" charset="-128"/>
              </a:rPr>
              <a:t>chỉ</a:t>
            </a:r>
            <a:r>
              <a:rPr lang="en-US" altLang="en-US" sz="2800" b="1" dirty="0">
                <a:latin typeface="Verdana" pitchFamily="34" charset="0"/>
                <a:ea typeface="Arial Unicode MS" pitchFamily="34" charset="-128"/>
                <a:cs typeface="Arial Unicode MS" pitchFamily="34" charset="-128"/>
              </a:rPr>
              <a:t> </a:t>
            </a:r>
            <a:r>
              <a:rPr lang="en-US" altLang="en-US" sz="2800" b="1" dirty="0" err="1">
                <a:latin typeface="Verdana" pitchFamily="34" charset="0"/>
                <a:ea typeface="Arial Unicode MS" pitchFamily="34" charset="-128"/>
                <a:cs typeface="Arial Unicode MS" pitchFamily="34" charset="-128"/>
              </a:rPr>
              <a:t>dẫn</a:t>
            </a:r>
            <a:r>
              <a:rPr lang="en-US" altLang="en-US" sz="2800" b="1" dirty="0">
                <a:latin typeface="Verdana" pitchFamily="34" charset="0"/>
                <a:ea typeface="Arial Unicode MS" pitchFamily="34" charset="-128"/>
                <a:cs typeface="Arial Unicode MS" pitchFamily="34" charset="-128"/>
              </a:rPr>
              <a:t>.</a:t>
            </a:r>
          </a:p>
        </p:txBody>
      </p:sp>
      <p:pic>
        <p:nvPicPr>
          <p:cNvPr id="4" name="Picture 3" descr="pho_di_bo-bandoc-giaoduc-vietnam1.jpg"/>
          <p:cNvPicPr>
            <a:picLocks noChangeAspect="1"/>
          </p:cNvPicPr>
          <p:nvPr/>
        </p:nvPicPr>
        <p:blipFill>
          <a:blip r:embed="rId3"/>
          <a:stretch>
            <a:fillRect/>
          </a:stretch>
        </p:blipFill>
        <p:spPr>
          <a:xfrm>
            <a:off x="5334000" y="1547812"/>
            <a:ext cx="3733800" cy="3962400"/>
          </a:xfrm>
          <a:prstGeom prst="rect">
            <a:avLst/>
          </a:prstGeom>
          <a:ln>
            <a:noFill/>
          </a:ln>
          <a:effectLst>
            <a:softEdge rad="112500"/>
          </a:effectLst>
        </p:spPr>
      </p:pic>
    </p:spTree>
    <p:extLst>
      <p:ext uri="{BB962C8B-B14F-4D97-AF65-F5344CB8AC3E}">
        <p14:creationId xmlns:p14="http://schemas.microsoft.com/office/powerpoint/2010/main" val="3911501441"/>
      </p:ext>
    </p:extLst>
  </p:cSld>
  <p:clrMapOvr>
    <a:masterClrMapping/>
  </p:clrMapOvr>
  <p:transition spd="slow" advTm="46843"/>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152400" y="914400"/>
            <a:ext cx="4419600" cy="1066800"/>
          </a:xfrm>
        </p:spPr>
        <p:txBody>
          <a:bodyPr>
            <a:normAutofit/>
          </a:bodyPr>
          <a:lstStyle/>
          <a:p>
            <a:pPr marL="0" indent="0" algn="just">
              <a:buNone/>
              <a:defRPr/>
            </a:pPr>
            <a:r>
              <a:rPr lang="en-US" sz="24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24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Một</a:t>
            </a:r>
            <a:r>
              <a:rPr lang="en-US" sz="24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số</a:t>
            </a:r>
            <a:r>
              <a:rPr lang="en-US" sz="24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quy</a:t>
            </a:r>
            <a:r>
              <a:rPr lang="en-US" sz="24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định</a:t>
            </a:r>
            <a:r>
              <a:rPr lang="en-US" sz="24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về</a:t>
            </a:r>
            <a:r>
              <a:rPr lang="en-US" sz="24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đi</a:t>
            </a:r>
            <a:r>
              <a:rPr lang="en-US" sz="24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đường</a:t>
            </a:r>
            <a:endParaRPr lang="en-US" sz="24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marL="0" lvl="0" indent="0">
              <a:buNone/>
            </a:pPr>
            <a:r>
              <a:rPr lang="en-US" sz="2400" b="1" dirty="0">
                <a:solidFill>
                  <a:srgbClr val="FF0000"/>
                </a:solidFill>
                <a:latin typeface="Times New Roman" pitchFamily="18" charset="0"/>
                <a:cs typeface="Times New Roman" pitchFamily="18" charset="0"/>
              </a:rPr>
              <a:t>a. </a:t>
            </a:r>
            <a:r>
              <a:rPr lang="en-US" sz="2400" b="1" dirty="0" err="1">
                <a:solidFill>
                  <a:srgbClr val="FF0000"/>
                </a:solidFill>
                <a:latin typeface="Times New Roman" pitchFamily="18" charset="0"/>
                <a:cs typeface="Times New Roman" pitchFamily="18" charset="0"/>
              </a:rPr>
              <a:t>Đối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với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người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bộ</a:t>
            </a:r>
            <a:r>
              <a:rPr lang="en-US" sz="2400" b="1" dirty="0">
                <a:solidFill>
                  <a:srgbClr val="FF0000"/>
                </a:solidFill>
                <a:latin typeface="Times New Roman" pitchFamily="18" charset="0"/>
                <a:cs typeface="Times New Roman" pitchFamily="18" charset="0"/>
              </a:rPr>
              <a:t>:</a:t>
            </a:r>
          </a:p>
          <a:p>
            <a:pPr marL="0" indent="0" algn="just">
              <a:buNone/>
              <a:defRPr/>
            </a:pPr>
            <a:endParaRPr lang="en-US" sz="24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5"/>
          <p:cNvSpPr/>
          <p:nvPr/>
        </p:nvSpPr>
        <p:spPr>
          <a:xfrm>
            <a:off x="0" y="0"/>
            <a:ext cx="9144000" cy="553998"/>
          </a:xfrm>
          <a:prstGeom prst="rect">
            <a:avLst/>
          </a:prstGeom>
          <a:solidFill>
            <a:srgbClr val="FFFF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000" b="1" dirty="0" smtClean="0">
                <a:solidFill>
                  <a:srgbClr val="FF0000"/>
                </a:solidFill>
                <a:latin typeface="Times New Roman" pitchFamily="18" charset="0"/>
                <a:cs typeface="Times New Roman" pitchFamily="18" charset="0"/>
              </a:rPr>
              <a:t>I.THỰC </a:t>
            </a:r>
            <a:r>
              <a:rPr lang="en-US" sz="3000" b="1" dirty="0">
                <a:solidFill>
                  <a:srgbClr val="FF0000"/>
                </a:solidFill>
                <a:latin typeface="Times New Roman" pitchFamily="18" charset="0"/>
                <a:cs typeface="Times New Roman" pitchFamily="18" charset="0"/>
              </a:rPr>
              <a:t>HIỆN TRẬT TỰ AN TOÀN GIAO </a:t>
            </a:r>
            <a:r>
              <a:rPr lang="en-US" sz="3000" b="1" dirty="0" smtClean="0">
                <a:solidFill>
                  <a:srgbClr val="FF0000"/>
                </a:solidFill>
                <a:latin typeface="Times New Roman" pitchFamily="18" charset="0"/>
                <a:cs typeface="Times New Roman" pitchFamily="18" charset="0"/>
              </a:rPr>
              <a:t>THÔNG</a:t>
            </a:r>
            <a:endParaRPr lang="en-US" sz="3000" dirty="0">
              <a:latin typeface="Times New Roman" pitchFamily="18" charset="0"/>
              <a:cs typeface="Times New Roman" pitchFamily="18" charset="0"/>
            </a:endParaRPr>
          </a:p>
        </p:txBody>
      </p:sp>
      <p:sp>
        <p:nvSpPr>
          <p:cNvPr id="10" name="Text Box 9"/>
          <p:cNvSpPr txBox="1">
            <a:spLocks noChangeArrowheads="1"/>
          </p:cNvSpPr>
          <p:nvPr/>
        </p:nvSpPr>
        <p:spPr bwMode="auto">
          <a:xfrm>
            <a:off x="157656" y="685799"/>
            <a:ext cx="8681543" cy="369332"/>
          </a:xfrm>
          <a:prstGeom prst="rect">
            <a:avLst/>
          </a:prstGeom>
          <a:noFill/>
          <a:ln>
            <a:noFill/>
          </a:ln>
          <a:effectLst/>
          <a:extLst/>
        </p:spPr>
        <p:txBody>
          <a:bodyPr wrap="square">
            <a:spAutoFit/>
          </a:bodyPr>
          <a:lstStyle/>
          <a:p>
            <a:pPr algn="ctr" eaLnBrk="0" fontAlgn="base" hangingPunct="0">
              <a:spcBef>
                <a:spcPct val="50000"/>
              </a:spcBef>
              <a:spcAft>
                <a:spcPct val="0"/>
              </a:spcAft>
              <a:defRPr/>
            </a:pPr>
            <a:r>
              <a:rPr lang="en-US" b="1" dirty="0">
                <a:solidFill>
                  <a:srgbClr val="FF0000"/>
                </a:solidFill>
                <a:latin typeface="Times New Roman" pitchFamily="18" charset="0"/>
                <a:cs typeface="Times New Roman" pitchFamily="18" charset="0"/>
              </a:rPr>
              <a:t>QUAN SÁT MỘT SỐ HÌNH ẢNH NGƯỜI ĐI BỘ KHI THAM GIA GIAO THÔNG</a:t>
            </a:r>
          </a:p>
        </p:txBody>
      </p:sp>
      <p:pic>
        <p:nvPicPr>
          <p:cNvPr id="11" name="Picture 2" descr="D:\Downloads\best_5507b22641-1-di-bo-vi-pham-giao-thong.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3229" y="1008966"/>
            <a:ext cx="3959771" cy="2724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D:\Downloads\1453979640-di-bo8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3228" y="3886200"/>
            <a:ext cx="3959772" cy="281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405" y="1008965"/>
            <a:ext cx="4237195" cy="2724835"/>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173" y="3886200"/>
            <a:ext cx="4206427" cy="2819400"/>
          </a:xfrm>
          <a:prstGeom prst="rect">
            <a:avLst/>
          </a:prstGeom>
        </p:spPr>
      </p:pic>
      <p:sp>
        <p:nvSpPr>
          <p:cNvPr id="15" name="Oval 14"/>
          <p:cNvSpPr/>
          <p:nvPr/>
        </p:nvSpPr>
        <p:spPr>
          <a:xfrm>
            <a:off x="361071" y="3167574"/>
            <a:ext cx="457200" cy="457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1</a:t>
            </a:r>
            <a:endParaRPr lang="en-US" sz="2400" b="1" dirty="0">
              <a:solidFill>
                <a:srgbClr val="FF0000"/>
              </a:solidFill>
            </a:endParaRPr>
          </a:p>
        </p:txBody>
      </p:sp>
      <p:sp>
        <p:nvSpPr>
          <p:cNvPr id="16" name="Oval 15"/>
          <p:cNvSpPr/>
          <p:nvPr/>
        </p:nvSpPr>
        <p:spPr>
          <a:xfrm>
            <a:off x="4953000" y="3145301"/>
            <a:ext cx="457200" cy="457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2</a:t>
            </a:r>
            <a:endParaRPr lang="en-US" sz="2400" b="1" dirty="0">
              <a:solidFill>
                <a:srgbClr val="FF0000"/>
              </a:solidFill>
            </a:endParaRPr>
          </a:p>
        </p:txBody>
      </p:sp>
      <p:sp>
        <p:nvSpPr>
          <p:cNvPr id="17" name="Oval 16"/>
          <p:cNvSpPr/>
          <p:nvPr/>
        </p:nvSpPr>
        <p:spPr>
          <a:xfrm>
            <a:off x="361071" y="6248400"/>
            <a:ext cx="457200" cy="457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3</a:t>
            </a:r>
            <a:endParaRPr lang="en-US" sz="2400" b="1" dirty="0">
              <a:solidFill>
                <a:srgbClr val="FF0000"/>
              </a:solidFill>
            </a:endParaRPr>
          </a:p>
        </p:txBody>
      </p:sp>
      <p:sp>
        <p:nvSpPr>
          <p:cNvPr id="18" name="Oval 17"/>
          <p:cNvSpPr/>
          <p:nvPr/>
        </p:nvSpPr>
        <p:spPr>
          <a:xfrm>
            <a:off x="4890868" y="6248400"/>
            <a:ext cx="457200" cy="457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4</a:t>
            </a:r>
            <a:endParaRPr lang="en-US" sz="2400" b="1" dirty="0">
              <a:solidFill>
                <a:srgbClr val="FF0000"/>
              </a:solidFill>
            </a:endParaRPr>
          </a:p>
        </p:txBody>
      </p:sp>
    </p:spTree>
    <p:custDataLst>
      <p:tags r:id="rId1"/>
    </p:custDataLst>
    <p:extLst>
      <p:ext uri="{BB962C8B-B14F-4D97-AF65-F5344CB8AC3E}">
        <p14:creationId xmlns:p14="http://schemas.microsoft.com/office/powerpoint/2010/main" val="871427346"/>
      </p:ext>
    </p:extLst>
  </p:cSld>
  <p:clrMapOvr>
    <a:masterClrMapping/>
  </p:clrMapOvr>
  <mc:AlternateContent xmlns:mc="http://schemas.openxmlformats.org/markup-compatibility/2006" xmlns:p14="http://schemas.microsoft.com/office/powerpoint/2010/main">
    <mc:Choice Requires="p14">
      <p:transition spd="slow" p14:dur="2000" advTm="84530"/>
    </mc:Choice>
    <mc:Fallback xmlns="">
      <p:transition spd="slow" advTm="845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0" grpId="0"/>
      <p:bldP spid="15" grpId="0" animBg="1"/>
      <p:bldP spid="16"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butterfly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4419600"/>
            <a:ext cx="5715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Admin\Downloads\nhac\phap-luat-co-cho-phep-nguoi-gay-tai-nan-giao-thong-bo-tron-khoi-hien-truong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93" y="-22860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WordArt 7">
            <a:hlinkClick r:id="rId7" action="ppaction://hlinkfile"/>
          </p:cNvPr>
          <p:cNvSpPr>
            <a:spLocks noChangeArrowheads="1" noChangeShapeType="1" noTextEdit="1"/>
          </p:cNvSpPr>
          <p:nvPr/>
        </p:nvSpPr>
        <p:spPr bwMode="auto">
          <a:xfrm>
            <a:off x="304800" y="115887"/>
            <a:ext cx="8534400" cy="1255713"/>
          </a:xfrm>
          <a:prstGeom prst="rect">
            <a:avLst/>
          </a:prstGeom>
          <a:solidFill>
            <a:schemeClr val="bg1"/>
          </a:solidFill>
          <a:ln w="9525">
            <a:solidFill>
              <a:schemeClr val="bg1"/>
            </a:solidFill>
            <a:round/>
            <a:headEnd/>
            <a:tailEnd/>
          </a:ln>
          <a:extLst/>
        </p:spPr>
        <p:txBody>
          <a:bodyPr wrap="none" fromWordArt="1">
            <a:prstTxWarp prst="textPlain">
              <a:avLst>
                <a:gd name="adj" fmla="val 49750"/>
              </a:avLst>
            </a:prstTxWarp>
          </a:bodyPr>
          <a:lstStyle/>
          <a:p>
            <a:pPr algn="ctr"/>
            <a:r>
              <a:rPr lang="en-US" sz="3600" kern="10" dirty="0" smtClean="0">
                <a:solidFill>
                  <a:srgbClr val="FF3300"/>
                </a:solidFill>
                <a:effectLst>
                  <a:outerShdw blurRad="38100" dist="38100" dir="2700000" algn="tl" rotWithShape="0">
                    <a:srgbClr val="000000"/>
                  </a:outerShdw>
                </a:effectLst>
                <a:latin typeface="Times New Roman"/>
                <a:cs typeface="Times New Roman"/>
              </a:rPr>
              <a:t>I. THỰC </a:t>
            </a:r>
            <a:r>
              <a:rPr lang="en-US" sz="3600" kern="10" dirty="0">
                <a:solidFill>
                  <a:srgbClr val="FF3300"/>
                </a:solidFill>
                <a:effectLst>
                  <a:outerShdw blurRad="38100" dist="38100" dir="2700000" algn="tl" rotWithShape="0">
                    <a:srgbClr val="000000"/>
                  </a:outerShdw>
                </a:effectLst>
                <a:latin typeface="Times New Roman"/>
                <a:cs typeface="Times New Roman"/>
              </a:rPr>
              <a:t>HIỆN TRẬT TỰ AN TOÀN GIAO THÔNG </a:t>
            </a:r>
            <a:r>
              <a:rPr lang="en-US" sz="3600" kern="10" dirty="0" smtClean="0">
                <a:solidFill>
                  <a:srgbClr val="FF3300"/>
                </a:solidFill>
                <a:effectLst>
                  <a:outerShdw blurRad="38100" dist="38100" dir="2700000" algn="tl" rotWithShape="0">
                    <a:srgbClr val="000000"/>
                  </a:outerShdw>
                </a:effectLst>
                <a:latin typeface="Times New Roman"/>
                <a:cs typeface="Times New Roman"/>
              </a:rPr>
              <a:t> </a:t>
            </a:r>
            <a:endParaRPr lang="en-US" sz="3600" kern="10" dirty="0">
              <a:solidFill>
                <a:srgbClr val="FF3300"/>
              </a:solidFill>
              <a:effectLst>
                <a:outerShdw blurRad="38100" dist="38100" dir="2700000" algn="tl" rotWithShape="0">
                  <a:srgbClr val="000000"/>
                </a:outerShdw>
              </a:effectLst>
              <a:latin typeface="Times New Roman"/>
              <a:cs typeface="Times New Roman"/>
            </a:endParaRPr>
          </a:p>
        </p:txBody>
      </p:sp>
      <p:sp>
        <p:nvSpPr>
          <p:cNvPr id="17" name="WordArt 6"/>
          <p:cNvSpPr>
            <a:spLocks noChangeArrowheads="1" noChangeShapeType="1" noTextEdit="1"/>
          </p:cNvSpPr>
          <p:nvPr/>
        </p:nvSpPr>
        <p:spPr bwMode="auto">
          <a:xfrm>
            <a:off x="3105150" y="1789113"/>
            <a:ext cx="2171700" cy="533400"/>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FF"/>
                  </a:solidFill>
                  <a:round/>
                  <a:headEnd/>
                  <a:tailEnd/>
                </a:ln>
                <a:solidFill>
                  <a:srgbClr val="0000FF"/>
                </a:solidFill>
                <a:latin typeface="Times New Roman"/>
                <a:cs typeface="Times New Roman"/>
              </a:rPr>
              <a:t> </a:t>
            </a:r>
            <a:r>
              <a:rPr lang="en-US" sz="3600" kern="10" dirty="0" err="1" smtClean="0">
                <a:ln w="9525">
                  <a:solidFill>
                    <a:srgbClr val="0000FF"/>
                  </a:solidFill>
                  <a:round/>
                  <a:headEnd/>
                  <a:tailEnd/>
                </a:ln>
                <a:solidFill>
                  <a:srgbClr val="0000FF"/>
                </a:solidFill>
                <a:latin typeface="Times New Roman"/>
                <a:cs typeface="Times New Roman"/>
              </a:rPr>
              <a:t>Tiết</a:t>
            </a:r>
            <a:r>
              <a:rPr lang="en-US" sz="3600" kern="10" dirty="0" smtClean="0">
                <a:ln w="9525">
                  <a:solidFill>
                    <a:srgbClr val="0000FF"/>
                  </a:solidFill>
                  <a:round/>
                  <a:headEnd/>
                  <a:tailEnd/>
                </a:ln>
                <a:solidFill>
                  <a:srgbClr val="0000FF"/>
                </a:solidFill>
                <a:latin typeface="Times New Roman"/>
                <a:cs typeface="Times New Roman"/>
              </a:rPr>
              <a:t> </a:t>
            </a:r>
            <a:r>
              <a:rPr lang="en-US" sz="3600" kern="10" dirty="0" smtClean="0">
                <a:ln w="9525">
                  <a:solidFill>
                    <a:srgbClr val="0000FF"/>
                  </a:solidFill>
                  <a:round/>
                  <a:headEnd/>
                  <a:tailEnd/>
                </a:ln>
                <a:solidFill>
                  <a:srgbClr val="0000FF"/>
                </a:solidFill>
                <a:latin typeface="Times New Roman"/>
                <a:cs typeface="Times New Roman"/>
              </a:rPr>
              <a:t>1</a:t>
            </a:r>
            <a:endParaRPr lang="en-US" sz="3600" kern="10" dirty="0">
              <a:ln w="9525">
                <a:solidFill>
                  <a:srgbClr val="0000FF"/>
                </a:solidFill>
                <a:round/>
                <a:headEnd/>
                <a:tailEnd/>
              </a:ln>
              <a:solidFill>
                <a:srgbClr val="0000FF"/>
              </a:solidFill>
              <a:latin typeface="Times New Roman"/>
              <a:cs typeface="Times New Roman"/>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815768533"/>
      </p:ext>
    </p:extLst>
  </p:cSld>
  <p:clrMapOvr>
    <a:masterClrMapping/>
  </p:clrMapOvr>
  <p:transition advTm="8184">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152400" y="762000"/>
            <a:ext cx="4419600" cy="1066800"/>
          </a:xfrm>
        </p:spPr>
        <p:txBody>
          <a:bodyPr>
            <a:normAutofit/>
          </a:bodyPr>
          <a:lstStyle/>
          <a:p>
            <a:pPr marL="0" indent="0" algn="just">
              <a:spcBef>
                <a:spcPts val="0"/>
              </a:spcBef>
              <a:buNone/>
              <a:defRPr/>
            </a:pPr>
            <a:r>
              <a:rPr lang="en-US" sz="2400" b="1" dirty="0">
                <a:latin typeface="Times New Roman" pitchFamily="18" charset="0"/>
                <a:cs typeface="Times New Roman" pitchFamily="18" charset="0"/>
              </a:rPr>
              <a:t>4</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Một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số</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quy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định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về</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đường</a:t>
            </a:r>
            <a:endParaRPr lang="en-US" sz="2400" b="1" dirty="0" smtClean="0">
              <a:latin typeface="Times New Roman" pitchFamily="18" charset="0"/>
              <a:cs typeface="Times New Roman" pitchFamily="18" charset="0"/>
            </a:endParaRPr>
          </a:p>
          <a:p>
            <a:pPr marL="0" lvl="0" indent="0">
              <a:spcBef>
                <a:spcPts val="0"/>
              </a:spcBef>
              <a:buNone/>
            </a:pPr>
            <a:r>
              <a:rPr lang="en-US" sz="2400" b="1" dirty="0">
                <a:solidFill>
                  <a:srgbClr val="FF0000"/>
                </a:solidFill>
                <a:latin typeface="Times New Roman" pitchFamily="18" charset="0"/>
                <a:cs typeface="Times New Roman" pitchFamily="18" charset="0"/>
              </a:rPr>
              <a:t>a. </a:t>
            </a:r>
            <a:r>
              <a:rPr lang="en-US" sz="2400" b="1" dirty="0" err="1">
                <a:solidFill>
                  <a:srgbClr val="FF0000"/>
                </a:solidFill>
                <a:latin typeface="Times New Roman" pitchFamily="18" charset="0"/>
                <a:cs typeface="Times New Roman" pitchFamily="18" charset="0"/>
              </a:rPr>
              <a:t>Đối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với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người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bộ</a:t>
            </a:r>
            <a:r>
              <a:rPr lang="en-US" sz="2400" b="1" dirty="0">
                <a:solidFill>
                  <a:srgbClr val="FF0000"/>
                </a:solidFill>
                <a:latin typeface="Times New Roman" pitchFamily="18" charset="0"/>
                <a:cs typeface="Times New Roman" pitchFamily="18" charset="0"/>
              </a:rPr>
              <a:t>:</a:t>
            </a:r>
          </a:p>
          <a:p>
            <a:pPr marL="0" indent="0" algn="just">
              <a:spcBef>
                <a:spcPts val="0"/>
              </a:spcBef>
              <a:buNone/>
              <a:defRPr/>
            </a:pPr>
            <a:endParaRPr lang="en-US" sz="24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5"/>
          <p:cNvSpPr/>
          <p:nvPr/>
        </p:nvSpPr>
        <p:spPr>
          <a:xfrm>
            <a:off x="0" y="76200"/>
            <a:ext cx="9144000" cy="553998"/>
          </a:xfrm>
          <a:prstGeom prst="rect">
            <a:avLst/>
          </a:prstGeom>
          <a:solidFill>
            <a:srgbClr val="FFFF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000" b="1" dirty="0" smtClean="0">
                <a:solidFill>
                  <a:srgbClr val="FF0000"/>
                </a:solidFill>
                <a:latin typeface="Times New Roman" pitchFamily="18" charset="0"/>
                <a:cs typeface="Times New Roman" pitchFamily="18" charset="0"/>
              </a:rPr>
              <a:t>I.THỰC </a:t>
            </a:r>
            <a:r>
              <a:rPr lang="en-US" sz="3000" b="1" dirty="0">
                <a:solidFill>
                  <a:srgbClr val="FF0000"/>
                </a:solidFill>
                <a:latin typeface="Times New Roman" pitchFamily="18" charset="0"/>
                <a:cs typeface="Times New Roman" pitchFamily="18" charset="0"/>
              </a:rPr>
              <a:t>HIỆN TRẬT TỰ AN TOÀN GIAO </a:t>
            </a:r>
            <a:r>
              <a:rPr lang="en-US" sz="3000" b="1" dirty="0" smtClean="0">
                <a:solidFill>
                  <a:srgbClr val="FF0000"/>
                </a:solidFill>
                <a:latin typeface="Times New Roman" pitchFamily="18" charset="0"/>
                <a:cs typeface="Times New Roman" pitchFamily="18" charset="0"/>
              </a:rPr>
              <a:t>THÔNG</a:t>
            </a:r>
            <a:endParaRPr lang="en-US" sz="3000" dirty="0">
              <a:latin typeface="Times New Roman" pitchFamily="18" charset="0"/>
              <a:cs typeface="Times New Roman" pitchFamily="18" charset="0"/>
            </a:endParaRPr>
          </a:p>
        </p:txBody>
      </p:sp>
      <p:cxnSp>
        <p:nvCxnSpPr>
          <p:cNvPr id="7" name="Straight Connector 6"/>
          <p:cNvCxnSpPr/>
          <p:nvPr/>
        </p:nvCxnSpPr>
        <p:spPr>
          <a:xfrm>
            <a:off x="4572000" y="685800"/>
            <a:ext cx="0" cy="615160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2552" y="1600200"/>
            <a:ext cx="4572000" cy="1785104"/>
          </a:xfrm>
          <a:prstGeom prst="rect">
            <a:avLst/>
          </a:prstGeom>
        </p:spPr>
        <p:txBody>
          <a:bodyPr>
            <a:spAutoFit/>
          </a:bodyPr>
          <a:lstStyle/>
          <a:p>
            <a:pPr algn="just">
              <a:spcAft>
                <a:spcPts val="0"/>
              </a:spcAft>
            </a:pPr>
            <a:r>
              <a:rPr lang="nl-NL" sz="2200" dirty="0">
                <a:latin typeface="Times New Roman"/>
                <a:ea typeface="Calibri"/>
                <a:cs typeface="Times New Roman"/>
              </a:rPr>
              <a:t>- Phải đi trên hè phố, lề đường, trường hợp không có hè phố, lề đường thì phải đi sát mép đường.</a:t>
            </a:r>
            <a:endParaRPr lang="en-US" sz="2200" dirty="0">
              <a:latin typeface="Times New Roman"/>
              <a:ea typeface="Calibri"/>
              <a:cs typeface="Times New Roman"/>
            </a:endParaRPr>
          </a:p>
          <a:p>
            <a:pPr algn="just">
              <a:spcAft>
                <a:spcPts val="0"/>
              </a:spcAft>
            </a:pPr>
            <a:r>
              <a:rPr lang="nl-NL" sz="2200" dirty="0">
                <a:latin typeface="Times New Roman"/>
                <a:ea typeface="Calibri"/>
                <a:cs typeface="Times New Roman"/>
              </a:rPr>
              <a:t>- Nơi có đèn tín hiệu, vạch kẻ đường người đi bộ phải tuân thủ đúng.</a:t>
            </a:r>
            <a:endParaRPr lang="en-US" sz="2200" dirty="0">
              <a:latin typeface="Times New Roman"/>
              <a:ea typeface="Calibri"/>
              <a:cs typeface="Times New Roman"/>
            </a:endParaRPr>
          </a:p>
        </p:txBody>
      </p:sp>
      <p:pic>
        <p:nvPicPr>
          <p:cNvPr id="1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990600"/>
            <a:ext cx="21336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581275"/>
            <a:ext cx="399891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4400" y="4257676"/>
            <a:ext cx="4379913"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04800" y="3385304"/>
            <a:ext cx="3599062" cy="461665"/>
          </a:xfrm>
          <a:prstGeom prst="rect">
            <a:avLst/>
          </a:prstGeom>
        </p:spPr>
        <p:txBody>
          <a:bodyPr wrap="none">
            <a:spAutoFit/>
          </a:bodyPr>
          <a:lstStyle/>
          <a:p>
            <a:pPr lvl="0"/>
            <a:r>
              <a:rPr lang="en-US" sz="2400" b="1" dirty="0" err="1" smtClean="0">
                <a:solidFill>
                  <a:srgbClr val="FF0000"/>
                </a:solidFill>
                <a:latin typeface="Times New Roman" pitchFamily="18" charset="0"/>
                <a:cs typeface="Times New Roman" pitchFamily="18" charset="0"/>
              </a:rPr>
              <a:t>b.Đối</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với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người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xe</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đạp</a:t>
            </a:r>
            <a:r>
              <a:rPr lang="en-US" sz="2400" b="1" dirty="0">
                <a:solidFill>
                  <a:srgbClr val="FF0000"/>
                </a:solidFill>
                <a:latin typeface="Times New Roman" pitchFamily="18" charset="0"/>
                <a:cs typeface="Times New Roman" pitchFamily="18" charset="0"/>
              </a:rPr>
              <a:t>:</a:t>
            </a:r>
          </a:p>
        </p:txBody>
      </p:sp>
      <p:sp>
        <p:nvSpPr>
          <p:cNvPr id="18" name="Text Box 15"/>
          <p:cNvSpPr txBox="1">
            <a:spLocks noChangeArrowheads="1"/>
          </p:cNvSpPr>
          <p:nvPr/>
        </p:nvSpPr>
        <p:spPr bwMode="auto">
          <a:xfrm>
            <a:off x="4624551" y="719113"/>
            <a:ext cx="4479761" cy="461665"/>
          </a:xfrm>
          <a:prstGeom prst="rect">
            <a:avLst/>
          </a:prstGeom>
          <a:solidFill>
            <a:schemeClr val="bg1"/>
          </a:solidFill>
          <a:ln>
            <a:noFill/>
          </a:ln>
          <a:effectLst/>
          <a:extLst/>
        </p:spPr>
        <p:txBody>
          <a:bodyPr wrap="square">
            <a:spAutoFit/>
          </a:bodyPr>
          <a:lstStyle/>
          <a:p>
            <a:pPr algn="ctr" eaLnBrk="0" fontAlgn="base" hangingPunct="0">
              <a:spcBef>
                <a:spcPct val="50000"/>
              </a:spcBef>
              <a:spcAft>
                <a:spcPct val="0"/>
              </a:spcAft>
              <a:defRPr/>
            </a:pPr>
            <a:r>
              <a:rPr lang="en-US" sz="2400" b="1" dirty="0">
                <a:solidFill>
                  <a:srgbClr val="FF0000"/>
                </a:solidFill>
                <a:latin typeface="Times New Roman" pitchFamily="18" charset="0"/>
                <a:cs typeface="Times New Roman" pitchFamily="18" charset="0"/>
              </a:rPr>
              <a:t>TÌNH </a:t>
            </a:r>
            <a:r>
              <a:rPr lang="en-US" sz="2400" b="1" dirty="0" smtClean="0">
                <a:solidFill>
                  <a:srgbClr val="FF0000"/>
                </a:solidFill>
                <a:latin typeface="Times New Roman" pitchFamily="18" charset="0"/>
                <a:cs typeface="Times New Roman" pitchFamily="18" charset="0"/>
              </a:rPr>
              <a:t>HUỐNG</a:t>
            </a:r>
          </a:p>
        </p:txBody>
      </p:sp>
      <p:sp>
        <p:nvSpPr>
          <p:cNvPr id="19" name="Rectangle 2"/>
          <p:cNvSpPr>
            <a:spLocks noChangeArrowheads="1"/>
          </p:cNvSpPr>
          <p:nvPr/>
        </p:nvSpPr>
        <p:spPr bwMode="auto">
          <a:xfrm>
            <a:off x="4611688" y="1295400"/>
            <a:ext cx="445611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0" fontAlgn="base" hangingPunct="0">
              <a:spcBef>
                <a:spcPct val="0"/>
              </a:spcBef>
              <a:spcAft>
                <a:spcPct val="0"/>
              </a:spcAft>
            </a:pPr>
            <a:r>
              <a:rPr lang="en-US" sz="2400" b="1" dirty="0" smtClean="0">
                <a:solidFill>
                  <a:prstClr val="black"/>
                </a:solidFill>
                <a:latin typeface="Times New Roman" pitchFamily="18" charset="0"/>
                <a:cs typeface="Times New Roman" pitchFamily="18" charset="0"/>
              </a:rPr>
              <a:t>Tan </a:t>
            </a:r>
            <a:r>
              <a:rPr lang="en-US" sz="2400" b="1" dirty="0" err="1" smtClean="0">
                <a:solidFill>
                  <a:prstClr val="black"/>
                </a:solidFill>
                <a:latin typeface="Times New Roman" pitchFamily="18" charset="0"/>
                <a:cs typeface="Times New Roman" pitchFamily="18" charset="0"/>
              </a:rPr>
              <a:t>học</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Hưng</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lái</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xe</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đạp</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lạng</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lách</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đánh</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võng</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và</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có</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lúc</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còn</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thả</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cả</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hai</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tay</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Vì</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không</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để</a:t>
            </a:r>
            <a:r>
              <a:rPr lang="en-US" sz="2400" b="1" dirty="0" smtClean="0">
                <a:solidFill>
                  <a:prstClr val="black"/>
                </a:solidFill>
                <a:latin typeface="Times New Roman" pitchFamily="18" charset="0"/>
                <a:cs typeface="Times New Roman" pitchFamily="18" charset="0"/>
              </a:rPr>
              <a:t> ý </a:t>
            </a:r>
            <a:r>
              <a:rPr lang="en-US" sz="2400" b="1" dirty="0" err="1" smtClean="0">
                <a:solidFill>
                  <a:prstClr val="black"/>
                </a:solidFill>
                <a:latin typeface="Times New Roman" pitchFamily="18" charset="0"/>
                <a:cs typeface="Times New Roman" pitchFamily="18" charset="0"/>
              </a:rPr>
              <a:t>nên</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Hưng</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đã</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vướng</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phải</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quang</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gánh</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của</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bác</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bán</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rau</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đang</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đi</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giữa</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lòng</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đường</a:t>
            </a:r>
            <a:r>
              <a:rPr lang="en-US" sz="2400" b="1" dirty="0" smtClean="0">
                <a:solidFill>
                  <a:prstClr val="black"/>
                </a:solidFill>
                <a:latin typeface="Times New Roman" pitchFamily="18" charset="0"/>
                <a:cs typeface="Times New Roman" pitchFamily="18" charset="0"/>
              </a:rPr>
              <a:t>.</a:t>
            </a:r>
          </a:p>
          <a:p>
            <a:pPr algn="just" eaLnBrk="0" fontAlgn="base" hangingPunct="0">
              <a:spcBef>
                <a:spcPct val="0"/>
              </a:spcBef>
              <a:spcAft>
                <a:spcPct val="0"/>
              </a:spcAft>
            </a:pP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Em</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có</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nhận</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xét</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gì</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về</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tình</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huống</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trên</a:t>
            </a:r>
            <a:r>
              <a:rPr lang="en-US" sz="2400" b="1" i="1" dirty="0">
                <a:solidFill>
                  <a:srgbClr val="FF0000"/>
                </a:solidFill>
                <a:latin typeface="Times New Roman" pitchFamily="18" charset="0"/>
                <a:cs typeface="Times New Roman" pitchFamily="18" charset="0"/>
              </a:rPr>
              <a:t>: Ai </a:t>
            </a:r>
            <a:r>
              <a:rPr lang="en-US" sz="2400" b="1" i="1" dirty="0" err="1">
                <a:solidFill>
                  <a:srgbClr val="FF0000"/>
                </a:solidFill>
                <a:latin typeface="Times New Roman" pitchFamily="18" charset="0"/>
                <a:cs typeface="Times New Roman" pitchFamily="18" charset="0"/>
              </a:rPr>
              <a:t>đúng</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ai</a:t>
            </a:r>
            <a:r>
              <a:rPr lang="en-US" sz="2400" b="1" i="1" dirty="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sai</a:t>
            </a:r>
            <a:r>
              <a:rPr lang="en-US" sz="2400" b="1" i="1" dirty="0" smtClean="0">
                <a:solidFill>
                  <a:srgbClr val="FF0000"/>
                </a:solidFill>
                <a:latin typeface="Times New Roman" pitchFamily="18" charset="0"/>
                <a:cs typeface="Times New Roman" pitchFamily="18" charset="0"/>
              </a:rPr>
              <a:t>?</a:t>
            </a:r>
            <a:endParaRPr lang="en-US" sz="2400" b="1" dirty="0" smtClean="0">
              <a:solidFill>
                <a:prstClr val="black"/>
              </a:solidFill>
              <a:latin typeface="Times New Roman" pitchFamily="18" charset="0"/>
              <a:cs typeface="Times New Roman" pitchFamily="18" charset="0"/>
            </a:endParaRPr>
          </a:p>
          <a:p>
            <a:pPr algn="just" eaLnBrk="0" fontAlgn="base" hangingPunct="0">
              <a:spcBef>
                <a:spcPct val="0"/>
              </a:spcBef>
              <a:spcAft>
                <a:spcPct val="0"/>
              </a:spcAft>
            </a:pPr>
            <a:endParaRPr lang="en-US" sz="2400" b="1" dirty="0" smtClean="0">
              <a:solidFill>
                <a:prstClr val="black"/>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71530583"/>
      </p:ext>
    </p:extLst>
  </p:cSld>
  <p:clrMapOvr>
    <a:masterClrMapping/>
  </p:clrMapOvr>
  <mc:AlternateContent xmlns:mc="http://schemas.openxmlformats.org/markup-compatibility/2006" xmlns:p14="http://schemas.microsoft.com/office/powerpoint/2010/main">
    <mc:Choice Requires="p14">
      <p:transition spd="slow" p14:dur="2000" advTm="82280"/>
    </mc:Choice>
    <mc:Fallback xmlns="">
      <p:transition spd="slow" advTm="822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70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70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70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70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16"/>
                                        </p:tgtEl>
                                      </p:cBhvr>
                                    </p:animEffect>
                                    <p:set>
                                      <p:cBhvr>
                                        <p:cTn id="20" dur="1" fill="hold">
                                          <p:stCondLst>
                                            <p:cond delay="499"/>
                                          </p:stCondLst>
                                        </p:cTn>
                                        <p:tgtEl>
                                          <p:spTgt spid="16"/>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3" presetClass="entr" presetSubtype="272"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strVal val="2/3*#ppt_w"/>
                                          </p:val>
                                        </p:tav>
                                        <p:tav tm="100000">
                                          <p:val>
                                            <p:strVal val="#ppt_w"/>
                                          </p:val>
                                        </p:tav>
                                      </p:tavLst>
                                    </p:anim>
                                    <p:anim calcmode="lin" valueType="num">
                                      <p:cBhvr>
                                        <p:cTn id="33" dur="500" fill="hold"/>
                                        <p:tgtEl>
                                          <p:spTgt spid="19"/>
                                        </p:tgtEl>
                                        <p:attrNameLst>
                                          <p:attrName>ppt_h</p:attrName>
                                        </p:attrNameLst>
                                      </p:cBhvr>
                                      <p:tavLst>
                                        <p:tav tm="0">
                                          <p:val>
                                            <p:strVal val="2/3*#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8" grpId="0" animBg="1"/>
      <p:bldP spid="19"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D:\Downloads\images703466_a9_cop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81000"/>
            <a:ext cx="43434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D:\Downloads\lamxiec6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04800"/>
            <a:ext cx="4075112" cy="308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D:\Downloads\muon-kieu-cho-hang-sieu-cong-kenh-tren-the-gioi-hinh-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3581400"/>
            <a:ext cx="4152106"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images646320_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599" y="3653631"/>
            <a:ext cx="4227513" cy="289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28600" y="3048000"/>
            <a:ext cx="457200" cy="457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1</a:t>
            </a:r>
            <a:endParaRPr lang="en-US" sz="2400" b="1" dirty="0">
              <a:solidFill>
                <a:srgbClr val="FF0000"/>
              </a:solidFill>
            </a:endParaRPr>
          </a:p>
        </p:txBody>
      </p:sp>
      <p:sp>
        <p:nvSpPr>
          <p:cNvPr id="11" name="Oval 10"/>
          <p:cNvSpPr/>
          <p:nvPr/>
        </p:nvSpPr>
        <p:spPr>
          <a:xfrm>
            <a:off x="4800600" y="2898214"/>
            <a:ext cx="457200" cy="457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2</a:t>
            </a:r>
            <a:endParaRPr lang="en-US" sz="2400" b="1" dirty="0">
              <a:solidFill>
                <a:srgbClr val="FF0000"/>
              </a:solidFill>
            </a:endParaRPr>
          </a:p>
        </p:txBody>
      </p:sp>
      <p:sp>
        <p:nvSpPr>
          <p:cNvPr id="12" name="Oval 11"/>
          <p:cNvSpPr/>
          <p:nvPr/>
        </p:nvSpPr>
        <p:spPr>
          <a:xfrm>
            <a:off x="291662" y="6057900"/>
            <a:ext cx="457200" cy="457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3</a:t>
            </a:r>
            <a:endParaRPr lang="en-US" sz="2400" b="1" dirty="0">
              <a:solidFill>
                <a:srgbClr val="FF0000"/>
              </a:solidFill>
            </a:endParaRPr>
          </a:p>
        </p:txBody>
      </p:sp>
      <p:sp>
        <p:nvSpPr>
          <p:cNvPr id="13" name="Oval 12"/>
          <p:cNvSpPr/>
          <p:nvPr/>
        </p:nvSpPr>
        <p:spPr>
          <a:xfrm>
            <a:off x="4800600" y="6053959"/>
            <a:ext cx="457200" cy="457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4</a:t>
            </a:r>
            <a:endParaRPr lang="en-US" sz="2400" b="1" dirty="0">
              <a:solidFill>
                <a:srgbClr val="FF0000"/>
              </a:solidFill>
            </a:endParaRPr>
          </a:p>
        </p:txBody>
      </p:sp>
      <p:cxnSp>
        <p:nvCxnSpPr>
          <p:cNvPr id="4" name="Straight Connector 3"/>
          <p:cNvCxnSpPr/>
          <p:nvPr/>
        </p:nvCxnSpPr>
        <p:spPr>
          <a:xfrm>
            <a:off x="228599" y="152400"/>
            <a:ext cx="8724107" cy="635875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28599" y="152400"/>
            <a:ext cx="8724107" cy="640080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3064719"/>
      </p:ext>
    </p:extLst>
  </p:cSld>
  <p:clrMapOvr>
    <a:masterClrMapping/>
  </p:clrMapOvr>
  <mc:AlternateContent xmlns:mc="http://schemas.openxmlformats.org/markup-compatibility/2006" xmlns:p14="http://schemas.microsoft.com/office/powerpoint/2010/main">
    <mc:Choice Requires="p14">
      <p:transition spd="slow" p14:dur="2000" advTm="43769"/>
    </mc:Choice>
    <mc:Fallback xmlns="">
      <p:transition spd="slow" advTm="43769"/>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98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152400" y="762000"/>
            <a:ext cx="4419600" cy="1066800"/>
          </a:xfrm>
        </p:spPr>
        <p:txBody>
          <a:bodyPr>
            <a:normAutofit/>
          </a:bodyPr>
          <a:lstStyle/>
          <a:p>
            <a:pPr marL="0" indent="0" algn="just">
              <a:spcBef>
                <a:spcPts val="0"/>
              </a:spcBef>
              <a:buNone/>
              <a:defRPr/>
            </a:pPr>
            <a:r>
              <a:rPr lang="en-US" sz="2400" b="1" dirty="0">
                <a:latin typeface="Times New Roman" pitchFamily="18" charset="0"/>
                <a:cs typeface="Times New Roman" pitchFamily="18" charset="0"/>
              </a:rPr>
              <a:t>4</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Một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số</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quy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định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về</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đường</a:t>
            </a:r>
            <a:endParaRPr lang="en-US" sz="2400" b="1" dirty="0" smtClean="0">
              <a:latin typeface="Times New Roman" pitchFamily="18" charset="0"/>
              <a:cs typeface="Times New Roman" pitchFamily="18" charset="0"/>
            </a:endParaRPr>
          </a:p>
          <a:p>
            <a:pPr marL="0" lvl="0" indent="0">
              <a:spcBef>
                <a:spcPts val="0"/>
              </a:spcBef>
              <a:buNone/>
            </a:pPr>
            <a:r>
              <a:rPr lang="en-US" sz="2400" b="1" dirty="0">
                <a:solidFill>
                  <a:srgbClr val="FF0000"/>
                </a:solidFill>
                <a:latin typeface="Times New Roman" pitchFamily="18" charset="0"/>
                <a:cs typeface="Times New Roman" pitchFamily="18" charset="0"/>
              </a:rPr>
              <a:t>a. </a:t>
            </a:r>
            <a:r>
              <a:rPr lang="en-US" sz="2400" b="1" dirty="0" err="1">
                <a:solidFill>
                  <a:srgbClr val="FF0000"/>
                </a:solidFill>
                <a:latin typeface="Times New Roman" pitchFamily="18" charset="0"/>
                <a:cs typeface="Times New Roman" pitchFamily="18" charset="0"/>
              </a:rPr>
              <a:t>Đối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với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người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bộ</a:t>
            </a:r>
            <a:r>
              <a:rPr lang="en-US" sz="2400" b="1" dirty="0">
                <a:solidFill>
                  <a:srgbClr val="FF0000"/>
                </a:solidFill>
                <a:latin typeface="Times New Roman" pitchFamily="18" charset="0"/>
                <a:cs typeface="Times New Roman" pitchFamily="18" charset="0"/>
              </a:rPr>
              <a:t>:</a:t>
            </a:r>
          </a:p>
          <a:p>
            <a:pPr marL="0" indent="0" algn="just">
              <a:spcBef>
                <a:spcPts val="0"/>
              </a:spcBef>
              <a:buNone/>
              <a:defRPr/>
            </a:pPr>
            <a:endParaRPr lang="en-US" sz="24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5"/>
          <p:cNvSpPr/>
          <p:nvPr/>
        </p:nvSpPr>
        <p:spPr>
          <a:xfrm>
            <a:off x="0" y="76200"/>
            <a:ext cx="9144000" cy="553998"/>
          </a:xfrm>
          <a:prstGeom prst="rect">
            <a:avLst/>
          </a:prstGeom>
          <a:solidFill>
            <a:srgbClr val="FFFF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000" b="1" dirty="0" smtClean="0">
                <a:solidFill>
                  <a:srgbClr val="FF0000"/>
                </a:solidFill>
                <a:latin typeface="Times New Roman" pitchFamily="18" charset="0"/>
                <a:cs typeface="Times New Roman" pitchFamily="18" charset="0"/>
              </a:rPr>
              <a:t>I.THỰC </a:t>
            </a:r>
            <a:r>
              <a:rPr lang="en-US" sz="3000" b="1" dirty="0">
                <a:solidFill>
                  <a:srgbClr val="FF0000"/>
                </a:solidFill>
                <a:latin typeface="Times New Roman" pitchFamily="18" charset="0"/>
                <a:cs typeface="Times New Roman" pitchFamily="18" charset="0"/>
              </a:rPr>
              <a:t>HIỆN TRẬT TỰ AN TOÀN GIAO </a:t>
            </a:r>
            <a:r>
              <a:rPr lang="en-US" sz="3000" b="1" dirty="0" smtClean="0">
                <a:solidFill>
                  <a:srgbClr val="FF0000"/>
                </a:solidFill>
                <a:latin typeface="Times New Roman" pitchFamily="18" charset="0"/>
                <a:cs typeface="Times New Roman" pitchFamily="18" charset="0"/>
              </a:rPr>
              <a:t>THÔNG</a:t>
            </a:r>
            <a:endParaRPr lang="en-US" sz="3000" dirty="0">
              <a:latin typeface="Times New Roman" pitchFamily="18" charset="0"/>
              <a:cs typeface="Times New Roman" pitchFamily="18" charset="0"/>
            </a:endParaRPr>
          </a:p>
        </p:txBody>
      </p:sp>
      <p:cxnSp>
        <p:nvCxnSpPr>
          <p:cNvPr id="7" name="Straight Connector 6"/>
          <p:cNvCxnSpPr/>
          <p:nvPr/>
        </p:nvCxnSpPr>
        <p:spPr>
          <a:xfrm>
            <a:off x="4624552" y="706398"/>
            <a:ext cx="0" cy="615160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2552" y="1600200"/>
            <a:ext cx="4572000" cy="1785104"/>
          </a:xfrm>
          <a:prstGeom prst="rect">
            <a:avLst/>
          </a:prstGeom>
        </p:spPr>
        <p:txBody>
          <a:bodyPr>
            <a:spAutoFit/>
          </a:bodyPr>
          <a:lstStyle/>
          <a:p>
            <a:pPr algn="just">
              <a:spcAft>
                <a:spcPts val="0"/>
              </a:spcAft>
            </a:pPr>
            <a:r>
              <a:rPr lang="nl-NL" sz="2200" dirty="0">
                <a:latin typeface="Times New Roman"/>
                <a:ea typeface="Calibri"/>
                <a:cs typeface="Times New Roman"/>
              </a:rPr>
              <a:t>- Phải đi trên hè phố, lề đường, trường hợp không có hè phố, lề đường thì phải đi sát mép đường.</a:t>
            </a:r>
            <a:endParaRPr lang="en-US" sz="2200" dirty="0">
              <a:latin typeface="Times New Roman"/>
              <a:ea typeface="Calibri"/>
              <a:cs typeface="Times New Roman"/>
            </a:endParaRPr>
          </a:p>
          <a:p>
            <a:pPr algn="just">
              <a:spcAft>
                <a:spcPts val="0"/>
              </a:spcAft>
            </a:pPr>
            <a:r>
              <a:rPr lang="nl-NL" sz="2200" dirty="0">
                <a:latin typeface="Times New Roman"/>
                <a:ea typeface="Calibri"/>
                <a:cs typeface="Times New Roman"/>
              </a:rPr>
              <a:t>- Nơi có đèn tín hiệu, vạch kẻ đường người đi bộ phải tuân thủ đúng.</a:t>
            </a:r>
            <a:endParaRPr lang="en-US" sz="2200" dirty="0">
              <a:latin typeface="Times New Roman"/>
              <a:ea typeface="Calibri"/>
              <a:cs typeface="Times New Roman"/>
            </a:endParaRPr>
          </a:p>
        </p:txBody>
      </p:sp>
      <p:sp>
        <p:nvSpPr>
          <p:cNvPr id="3" name="Rectangle 2"/>
          <p:cNvSpPr/>
          <p:nvPr/>
        </p:nvSpPr>
        <p:spPr>
          <a:xfrm>
            <a:off x="304800" y="3276600"/>
            <a:ext cx="3599062" cy="461665"/>
          </a:xfrm>
          <a:prstGeom prst="rect">
            <a:avLst/>
          </a:prstGeom>
        </p:spPr>
        <p:txBody>
          <a:bodyPr wrap="none">
            <a:spAutoFit/>
          </a:bodyPr>
          <a:lstStyle/>
          <a:p>
            <a:pPr lvl="0"/>
            <a:r>
              <a:rPr lang="en-US" sz="2400" b="1" dirty="0" err="1" smtClean="0">
                <a:solidFill>
                  <a:srgbClr val="FF0000"/>
                </a:solidFill>
                <a:latin typeface="Times New Roman" pitchFamily="18" charset="0"/>
                <a:cs typeface="Times New Roman" pitchFamily="18" charset="0"/>
              </a:rPr>
              <a:t>b.Đối</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với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người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xe</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đạp</a:t>
            </a:r>
            <a:r>
              <a:rPr lang="en-US" sz="2400" b="1" dirty="0">
                <a:solidFill>
                  <a:srgbClr val="FF0000"/>
                </a:solidFill>
                <a:latin typeface="Times New Roman" pitchFamily="18" charset="0"/>
                <a:cs typeface="Times New Roman" pitchFamily="18" charset="0"/>
              </a:rPr>
              <a:t>:</a:t>
            </a:r>
          </a:p>
        </p:txBody>
      </p:sp>
      <p:sp>
        <p:nvSpPr>
          <p:cNvPr id="5" name="Rectangle 4"/>
          <p:cNvSpPr/>
          <p:nvPr/>
        </p:nvSpPr>
        <p:spPr>
          <a:xfrm>
            <a:off x="78828" y="3657600"/>
            <a:ext cx="4572000" cy="3046988"/>
          </a:xfrm>
          <a:prstGeom prst="rect">
            <a:avLst/>
          </a:prstGeom>
        </p:spPr>
        <p:txBody>
          <a:bodyPr>
            <a:spAutoFit/>
          </a:bodyPr>
          <a:lstStyle/>
          <a:p>
            <a:pPr algn="just"/>
            <a:r>
              <a:rPr lang="nl-NL" sz="2400" dirty="0">
                <a:latin typeface="Times New Roman"/>
                <a:ea typeface="Calibri"/>
                <a:cs typeface="Times New Roman"/>
              </a:rPr>
              <a:t>- Không đi xe dàn hàng ngang, lạnh lách, đánh võng, không đi vào phần đuờng dành cho người đi bộ hoặc các phương tiện khác. Không sử dụng xe kéo đẩy xe khác, </a:t>
            </a:r>
            <a:r>
              <a:rPr lang="nl-NL" sz="2400" dirty="0" smtClean="0">
                <a:latin typeface="Times New Roman"/>
                <a:ea typeface="Calibri"/>
                <a:cs typeface="Times New Roman"/>
              </a:rPr>
              <a:t>không </a:t>
            </a:r>
            <a:r>
              <a:rPr lang="nl-NL" sz="2400" dirty="0">
                <a:latin typeface="Times New Roman"/>
                <a:ea typeface="Calibri"/>
                <a:cs typeface="Times New Roman"/>
              </a:rPr>
              <a:t>mang vác chở vật cồng kềnh, </a:t>
            </a:r>
            <a:r>
              <a:rPr lang="nl-NL" sz="2400" dirty="0" smtClean="0">
                <a:latin typeface="Times New Roman"/>
                <a:ea typeface="Calibri"/>
                <a:cs typeface="Times New Roman"/>
              </a:rPr>
              <a:t>không </a:t>
            </a:r>
            <a:r>
              <a:rPr lang="nl-NL" sz="2400" dirty="0">
                <a:latin typeface="Times New Roman"/>
                <a:ea typeface="Calibri"/>
                <a:cs typeface="Times New Roman"/>
              </a:rPr>
              <a:t>buông cả hai tay, không đi xe bằng một bánh.</a:t>
            </a:r>
            <a:endParaRPr lang="en-US" sz="2400" dirty="0">
              <a:latin typeface="Times New Roman"/>
              <a:ea typeface="Calibri"/>
              <a:cs typeface="Times New Roman"/>
            </a:endParaRPr>
          </a:p>
        </p:txBody>
      </p:sp>
      <p:sp>
        <p:nvSpPr>
          <p:cNvPr id="8" name="Rectangle 7"/>
          <p:cNvSpPr/>
          <p:nvPr/>
        </p:nvSpPr>
        <p:spPr>
          <a:xfrm>
            <a:off x="4666594" y="706398"/>
            <a:ext cx="4325006" cy="2308324"/>
          </a:xfrm>
          <a:prstGeom prst="rect">
            <a:avLst/>
          </a:prstGeom>
        </p:spPr>
        <p:txBody>
          <a:bodyPr wrap="square">
            <a:spAutoFit/>
          </a:bodyPr>
          <a:lstStyle/>
          <a:p>
            <a:pPr algn="just"/>
            <a:r>
              <a:rPr lang="nl-NL" sz="2400" i="1" dirty="0">
                <a:latin typeface="Times New Roman"/>
                <a:ea typeface="Calibri"/>
                <a:cs typeface="Times New Roman"/>
              </a:rPr>
              <a:t>- Trẻ em dưới 12 tuổi</a:t>
            </a:r>
            <a:r>
              <a:rPr lang="en-US" sz="2400" i="1" dirty="0">
                <a:latin typeface="Times New Roman"/>
                <a:ea typeface="Calibri"/>
                <a:cs typeface="Times New Roman"/>
              </a:rPr>
              <a:t> </a:t>
            </a:r>
            <a:r>
              <a:rPr lang="nl-NL" sz="2400" i="1" dirty="0">
                <a:latin typeface="Times New Roman"/>
                <a:ea typeface="Calibri"/>
                <a:cs typeface="Times New Roman"/>
              </a:rPr>
              <a:t>không đi xe đạp của người lớn.</a:t>
            </a:r>
            <a:endParaRPr lang="en-US" sz="2400" i="1" dirty="0">
              <a:latin typeface="Times New Roman"/>
              <a:ea typeface="Calibri"/>
              <a:cs typeface="Times New Roman"/>
            </a:endParaRPr>
          </a:p>
          <a:p>
            <a:pPr algn="just"/>
            <a:r>
              <a:rPr lang="nl-NL" sz="2400" dirty="0">
                <a:latin typeface="Times New Roman"/>
                <a:ea typeface="Calibri"/>
                <a:cs typeface="Times New Roman"/>
              </a:rPr>
              <a:t> -Trẻ em dưới 16 tuổi không lái xe gắn máy, đủ 16 tuổi trở lên mới được lái xe gắn máy có dung tích xi lanh dưới 50 cm</a:t>
            </a:r>
            <a:r>
              <a:rPr lang="nl-NL" sz="2400" baseline="30000" dirty="0">
                <a:latin typeface="Times New Roman"/>
                <a:ea typeface="Calibri"/>
                <a:cs typeface="Times New Roman"/>
              </a:rPr>
              <a:t>3</a:t>
            </a:r>
            <a:r>
              <a:rPr lang="nl-NL" sz="2400" dirty="0">
                <a:latin typeface="Times New Roman"/>
                <a:ea typeface="Calibri"/>
                <a:cs typeface="Times New Roman"/>
              </a:rPr>
              <a:t>.</a:t>
            </a:r>
            <a:endParaRPr lang="en-US" sz="2400" dirty="0">
              <a:latin typeface="Times New Roman"/>
              <a:ea typeface="Calibri"/>
              <a:cs typeface="Times New Roman"/>
            </a:endParaRPr>
          </a:p>
        </p:txBody>
      </p:sp>
      <p:sp>
        <p:nvSpPr>
          <p:cNvPr id="9" name="Rectangle 8"/>
          <p:cNvSpPr/>
          <p:nvPr/>
        </p:nvSpPr>
        <p:spPr>
          <a:xfrm>
            <a:off x="4648200" y="2895600"/>
            <a:ext cx="4525598" cy="461665"/>
          </a:xfrm>
          <a:prstGeom prst="rect">
            <a:avLst/>
          </a:prstGeom>
        </p:spPr>
        <p:txBody>
          <a:bodyPr wrap="none">
            <a:spAutoFit/>
          </a:bodyPr>
          <a:lstStyle/>
          <a:p>
            <a:pPr lvl="0"/>
            <a:r>
              <a:rPr lang="en-US" sz="2400" b="1" dirty="0" err="1" smtClean="0">
                <a:solidFill>
                  <a:srgbClr val="FF0000"/>
                </a:solidFill>
                <a:latin typeface="Times New Roman" pitchFamily="18" charset="0"/>
                <a:cs typeface="Times New Roman" pitchFamily="18" charset="0"/>
              </a:rPr>
              <a:t>c.Quy</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định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về</a:t>
            </a:r>
            <a:r>
              <a:rPr lang="en-US" sz="2400" b="1" dirty="0">
                <a:solidFill>
                  <a:srgbClr val="FF0000"/>
                </a:solidFill>
                <a:latin typeface="Times New Roman" pitchFamily="18" charset="0"/>
                <a:cs typeface="Times New Roman" pitchFamily="18" charset="0"/>
              </a:rPr>
              <a:t> an </a:t>
            </a:r>
            <a:r>
              <a:rPr lang="en-US" sz="2400" b="1" dirty="0" err="1">
                <a:solidFill>
                  <a:srgbClr val="FF0000"/>
                </a:solidFill>
                <a:latin typeface="Times New Roman" pitchFamily="18" charset="0"/>
                <a:cs typeface="Times New Roman" pitchFamily="18" charset="0"/>
              </a:rPr>
              <a:t>toàn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đường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sắt</a:t>
            </a:r>
            <a:r>
              <a:rPr lang="en-US" sz="2400" b="1" dirty="0">
                <a:solidFill>
                  <a:srgbClr val="FF0000"/>
                </a:solidFill>
                <a:latin typeface="Times New Roman" pitchFamily="18" charset="0"/>
                <a:cs typeface="Times New Roman" pitchFamily="18" charset="0"/>
              </a:rPr>
              <a:t>.</a:t>
            </a:r>
          </a:p>
        </p:txBody>
      </p:sp>
      <p:sp>
        <p:nvSpPr>
          <p:cNvPr id="12" name="TextBox 11"/>
          <p:cNvSpPr txBox="1"/>
          <p:nvPr/>
        </p:nvSpPr>
        <p:spPr>
          <a:xfrm>
            <a:off x="4666594" y="3276600"/>
            <a:ext cx="4350327" cy="3416320"/>
          </a:xfrm>
          <a:prstGeom prst="rect">
            <a:avLst/>
          </a:prstGeom>
          <a:noFill/>
        </p:spPr>
        <p:txBody>
          <a:bodyPr wrap="square" rtlCol="0">
            <a:spAutoFit/>
          </a:bodyPr>
          <a:lstStyle/>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đùa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sắt</a:t>
            </a:r>
            <a:r>
              <a:rPr lang="en-US" sz="2400" dirty="0">
                <a:latin typeface="Times New Roman" pitchFamily="18" charset="0"/>
                <a:cs typeface="Times New Roman" pitchFamily="18" charset="0"/>
              </a:rPr>
              <a:t>.</a:t>
            </a:r>
          </a:p>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cho</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tay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ngoài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tàu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chạy</a:t>
            </a:r>
            <a:r>
              <a:rPr lang="en-US" sz="2400" dirty="0">
                <a:latin typeface="Times New Roman" pitchFamily="18" charset="0"/>
                <a:cs typeface="Times New Roman" pitchFamily="18" charset="0"/>
              </a:rPr>
              <a:t>.</a:t>
            </a:r>
          </a:p>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ném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tàu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tàu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xuống</a:t>
            </a:r>
            <a:r>
              <a:rPr lang="en-US" sz="2400" dirty="0" smtClean="0">
                <a:latin typeface="Times New Roman" pitchFamily="18" charset="0"/>
                <a:cs typeface="Times New Roman" pitchFamily="18" charset="0"/>
              </a:rPr>
              <a:t>.</a:t>
            </a:r>
          </a:p>
          <a:p>
            <a:pPr algn="just"/>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a:t>
            </a:r>
            <a:r>
              <a:rPr lang="en-US" sz="2400" dirty="0" smtClean="0">
                <a:latin typeface="Times New Roman" pitchFamily="18" charset="0"/>
                <a:cs typeface="Times New Roman" pitchFamily="18" charset="0"/>
              </a:rPr>
              <a:t> qua </a:t>
            </a:r>
            <a:r>
              <a:rPr lang="en-US" sz="2400" dirty="0" err="1" smtClean="0">
                <a:latin typeface="Times New Roman" pitchFamily="18" charset="0"/>
                <a:cs typeface="Times New Roman" pitchFamily="18" charset="0"/>
              </a:rPr>
              <a:t>đường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tàu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tàu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chuẩn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chạy</a:t>
            </a:r>
            <a:r>
              <a:rPr lang="en-US" sz="2400" dirty="0" smtClean="0">
                <a:latin typeface="Times New Roman" pitchFamily="18" charset="0"/>
                <a:cs typeface="Times New Roman" pitchFamily="18" charset="0"/>
              </a:rPr>
              <a:t> qua.</a:t>
            </a: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pic>
        <p:nvPicPr>
          <p:cNvPr id="13"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5180" y="706400"/>
            <a:ext cx="4516820" cy="325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28" y="3962401"/>
            <a:ext cx="4493172" cy="2895600"/>
          </a:xfrm>
          <a:prstGeom prst="rect">
            <a:avLst/>
          </a:prstGeom>
        </p:spPr>
      </p:pic>
      <p:sp>
        <p:nvSpPr>
          <p:cNvPr id="16" name="Multiply 15"/>
          <p:cNvSpPr/>
          <p:nvPr/>
        </p:nvSpPr>
        <p:spPr bwMode="auto">
          <a:xfrm>
            <a:off x="-219643" y="630198"/>
            <a:ext cx="4803776" cy="6761202"/>
          </a:xfrm>
          <a:prstGeom prst="mathMultiply">
            <a:avLst>
              <a:gd name="adj1" fmla="val 10878"/>
            </a:avLst>
          </a:prstGeom>
          <a:solidFill>
            <a:srgbClr val="FF0000"/>
          </a:solidFill>
          <a:ln w="9525" cap="flat" cmpd="sng" algn="ctr">
            <a:solidFill>
              <a:schemeClr val="tx1"/>
            </a:solidFill>
            <a:prstDash val="solid"/>
            <a:round/>
            <a:headEnd type="none" w="med" len="med"/>
            <a:tailEnd type="none" w="med" len="med"/>
          </a:ln>
          <a:effectLst/>
          <a:extLst/>
        </p:spPr>
        <p:txBody>
          <a:bodyPr/>
          <a:lstStyle/>
          <a:p>
            <a:pPr>
              <a:defRPr/>
            </a:pPr>
            <a:endParaRPr lang="en-US"/>
          </a:p>
        </p:txBody>
      </p:sp>
      <p:sp>
        <p:nvSpPr>
          <p:cNvPr id="19" name="Oval 18"/>
          <p:cNvSpPr/>
          <p:nvPr/>
        </p:nvSpPr>
        <p:spPr>
          <a:xfrm>
            <a:off x="76200" y="3429000"/>
            <a:ext cx="457200" cy="457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1</a:t>
            </a:r>
            <a:endParaRPr lang="en-US" sz="2400" b="1" dirty="0">
              <a:solidFill>
                <a:srgbClr val="FF0000"/>
              </a:solidFill>
            </a:endParaRPr>
          </a:p>
        </p:txBody>
      </p:sp>
      <p:sp>
        <p:nvSpPr>
          <p:cNvPr id="21" name="Oval 20"/>
          <p:cNvSpPr/>
          <p:nvPr/>
        </p:nvSpPr>
        <p:spPr>
          <a:xfrm>
            <a:off x="68943" y="6276417"/>
            <a:ext cx="457200" cy="457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2</a:t>
            </a:r>
            <a:endParaRPr lang="en-US" sz="2400" b="1" dirty="0">
              <a:solidFill>
                <a:srgbClr val="FF0000"/>
              </a:solidFill>
            </a:endParaRPr>
          </a:p>
        </p:txBody>
      </p:sp>
    </p:spTree>
    <p:custDataLst>
      <p:tags r:id="rId1"/>
    </p:custDataLst>
    <p:extLst>
      <p:ext uri="{BB962C8B-B14F-4D97-AF65-F5344CB8AC3E}">
        <p14:creationId xmlns:p14="http://schemas.microsoft.com/office/powerpoint/2010/main" val="712755243"/>
      </p:ext>
    </p:extLst>
  </p:cSld>
  <p:clrMapOvr>
    <a:masterClrMapping/>
  </p:clrMapOvr>
  <mc:AlternateContent xmlns:mc="http://schemas.openxmlformats.org/markup-compatibility/2006" xmlns:p14="http://schemas.microsoft.com/office/powerpoint/2010/main">
    <mc:Choice Requires="p14">
      <p:transition spd="slow" p14:dur="2000" advTm="187123"/>
    </mc:Choice>
    <mc:Fallback xmlns="">
      <p:transition spd="slow" advTm="1871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wipe(down)">
                                      <p:cBhvr>
                                        <p:cTn id="26" dur="500"/>
                                        <p:tgtEl>
                                          <p:spTgt spid="1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animEffect transition="in" filter="wipe(down)">
                                      <p:cBhvr>
                                        <p:cTn id="31" dur="500"/>
                                        <p:tgtEl>
                                          <p:spTgt spid="12">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2">
                                            <p:txEl>
                                              <p:pRg st="2" end="2"/>
                                            </p:txEl>
                                          </p:spTgt>
                                        </p:tgtEl>
                                        <p:attrNameLst>
                                          <p:attrName>style.visibility</p:attrName>
                                        </p:attrNameLst>
                                      </p:cBhvr>
                                      <p:to>
                                        <p:strVal val="visible"/>
                                      </p:to>
                                    </p:set>
                                    <p:animEffect transition="in" filter="wipe(down)">
                                      <p:cBhvr>
                                        <p:cTn id="36" dur="500"/>
                                        <p:tgtEl>
                                          <p:spTgt spid="12">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2">
                                            <p:txEl>
                                              <p:pRg st="3" end="3"/>
                                            </p:txEl>
                                          </p:spTgt>
                                        </p:tgtEl>
                                        <p:attrNameLst>
                                          <p:attrName>style.visibility</p:attrName>
                                        </p:attrNameLst>
                                      </p:cBhvr>
                                      <p:to>
                                        <p:strVal val="visible"/>
                                      </p:to>
                                    </p:set>
                                    <p:animEffect transition="in" filter="wipe(down)">
                                      <p:cBhvr>
                                        <p:cTn id="41"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152400" y="762000"/>
            <a:ext cx="4419600" cy="1066800"/>
          </a:xfrm>
        </p:spPr>
        <p:txBody>
          <a:bodyPr>
            <a:normAutofit/>
          </a:bodyPr>
          <a:lstStyle/>
          <a:p>
            <a:pPr marL="0" indent="0" algn="just">
              <a:spcBef>
                <a:spcPts val="0"/>
              </a:spcBef>
              <a:buNone/>
              <a:defRPr/>
            </a:pPr>
            <a:r>
              <a:rPr lang="en-US" sz="2400" b="1" dirty="0">
                <a:latin typeface="Times New Roman" pitchFamily="18" charset="0"/>
                <a:cs typeface="Times New Roman" pitchFamily="18" charset="0"/>
              </a:rPr>
              <a:t>4</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Một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số</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quy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định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về</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đường</a:t>
            </a:r>
            <a:endParaRPr lang="en-US" sz="2400" b="1" dirty="0" smtClean="0">
              <a:latin typeface="Times New Roman" pitchFamily="18" charset="0"/>
              <a:cs typeface="Times New Roman" pitchFamily="18" charset="0"/>
            </a:endParaRPr>
          </a:p>
          <a:p>
            <a:pPr marL="0" lvl="0" indent="0">
              <a:spcBef>
                <a:spcPts val="0"/>
              </a:spcBef>
              <a:buNone/>
            </a:pPr>
            <a:r>
              <a:rPr lang="en-US" sz="2400" b="1" dirty="0">
                <a:solidFill>
                  <a:srgbClr val="FF0000"/>
                </a:solidFill>
                <a:latin typeface="Times New Roman" pitchFamily="18" charset="0"/>
                <a:cs typeface="Times New Roman" pitchFamily="18" charset="0"/>
              </a:rPr>
              <a:t>a. </a:t>
            </a:r>
            <a:r>
              <a:rPr lang="en-US" sz="2400" b="1" dirty="0" err="1">
                <a:solidFill>
                  <a:srgbClr val="FF0000"/>
                </a:solidFill>
                <a:latin typeface="Times New Roman" pitchFamily="18" charset="0"/>
                <a:cs typeface="Times New Roman" pitchFamily="18" charset="0"/>
              </a:rPr>
              <a:t>Đối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với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người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bộ</a:t>
            </a:r>
            <a:r>
              <a:rPr lang="en-US" sz="2400" b="1" dirty="0">
                <a:solidFill>
                  <a:srgbClr val="FF0000"/>
                </a:solidFill>
                <a:latin typeface="Times New Roman" pitchFamily="18" charset="0"/>
                <a:cs typeface="Times New Roman" pitchFamily="18" charset="0"/>
              </a:rPr>
              <a:t>:</a:t>
            </a:r>
          </a:p>
          <a:p>
            <a:pPr marL="0" indent="0" algn="just">
              <a:spcBef>
                <a:spcPts val="0"/>
              </a:spcBef>
              <a:buNone/>
              <a:defRPr/>
            </a:pPr>
            <a:endParaRPr lang="en-US" sz="24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5"/>
          <p:cNvSpPr/>
          <p:nvPr/>
        </p:nvSpPr>
        <p:spPr>
          <a:xfrm>
            <a:off x="0" y="76200"/>
            <a:ext cx="9144000" cy="553998"/>
          </a:xfrm>
          <a:prstGeom prst="rect">
            <a:avLst/>
          </a:prstGeom>
          <a:solidFill>
            <a:srgbClr val="FFFF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000" b="1" dirty="0" smtClean="0">
                <a:solidFill>
                  <a:srgbClr val="FF0000"/>
                </a:solidFill>
                <a:latin typeface="Times New Roman" pitchFamily="18" charset="0"/>
                <a:cs typeface="Times New Roman" pitchFamily="18" charset="0"/>
              </a:rPr>
              <a:t>I.THỰC </a:t>
            </a:r>
            <a:r>
              <a:rPr lang="en-US" sz="3000" b="1" dirty="0">
                <a:solidFill>
                  <a:srgbClr val="FF0000"/>
                </a:solidFill>
                <a:latin typeface="Times New Roman" pitchFamily="18" charset="0"/>
                <a:cs typeface="Times New Roman" pitchFamily="18" charset="0"/>
              </a:rPr>
              <a:t>HIỆN TRẬT TỰ AN TOÀN GIAO </a:t>
            </a:r>
            <a:r>
              <a:rPr lang="en-US" sz="3000" b="1" dirty="0" smtClean="0">
                <a:solidFill>
                  <a:srgbClr val="FF0000"/>
                </a:solidFill>
                <a:latin typeface="Times New Roman" pitchFamily="18" charset="0"/>
                <a:cs typeface="Times New Roman" pitchFamily="18" charset="0"/>
              </a:rPr>
              <a:t>THÔNG</a:t>
            </a:r>
            <a:endParaRPr lang="en-US" sz="3000" dirty="0">
              <a:latin typeface="Times New Roman" pitchFamily="18" charset="0"/>
              <a:cs typeface="Times New Roman" pitchFamily="18" charset="0"/>
            </a:endParaRPr>
          </a:p>
        </p:txBody>
      </p:sp>
      <p:cxnSp>
        <p:nvCxnSpPr>
          <p:cNvPr id="7" name="Straight Connector 6"/>
          <p:cNvCxnSpPr/>
          <p:nvPr/>
        </p:nvCxnSpPr>
        <p:spPr>
          <a:xfrm>
            <a:off x="4624552" y="706398"/>
            <a:ext cx="0" cy="615160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94594" y="1447800"/>
            <a:ext cx="3599062" cy="461665"/>
          </a:xfrm>
          <a:prstGeom prst="rect">
            <a:avLst/>
          </a:prstGeom>
        </p:spPr>
        <p:txBody>
          <a:bodyPr wrap="none">
            <a:spAutoFit/>
          </a:bodyPr>
          <a:lstStyle/>
          <a:p>
            <a:pPr lvl="0"/>
            <a:r>
              <a:rPr lang="en-US" sz="2400" b="1" dirty="0" err="1" smtClean="0">
                <a:solidFill>
                  <a:srgbClr val="FF0000"/>
                </a:solidFill>
                <a:latin typeface="Times New Roman" pitchFamily="18" charset="0"/>
                <a:cs typeface="Times New Roman" pitchFamily="18" charset="0"/>
              </a:rPr>
              <a:t>b.Đối</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với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người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xe</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đạp</a:t>
            </a:r>
            <a:r>
              <a:rPr lang="en-US" sz="2400" b="1" dirty="0">
                <a:solidFill>
                  <a:srgbClr val="FF0000"/>
                </a:solidFill>
                <a:latin typeface="Times New Roman" pitchFamily="18" charset="0"/>
                <a:cs typeface="Times New Roman" pitchFamily="18" charset="0"/>
              </a:rPr>
              <a:t>:</a:t>
            </a:r>
          </a:p>
        </p:txBody>
      </p:sp>
      <p:sp>
        <p:nvSpPr>
          <p:cNvPr id="9" name="Rectangle 8"/>
          <p:cNvSpPr/>
          <p:nvPr/>
        </p:nvSpPr>
        <p:spPr>
          <a:xfrm>
            <a:off x="76200" y="1828800"/>
            <a:ext cx="4525598" cy="461665"/>
          </a:xfrm>
          <a:prstGeom prst="rect">
            <a:avLst/>
          </a:prstGeom>
        </p:spPr>
        <p:txBody>
          <a:bodyPr wrap="none">
            <a:spAutoFit/>
          </a:bodyPr>
          <a:lstStyle/>
          <a:p>
            <a:pPr lvl="0"/>
            <a:r>
              <a:rPr lang="en-US" sz="2400" b="1" dirty="0" err="1" smtClean="0">
                <a:solidFill>
                  <a:srgbClr val="FF0000"/>
                </a:solidFill>
                <a:latin typeface="Times New Roman" pitchFamily="18" charset="0"/>
                <a:cs typeface="Times New Roman" pitchFamily="18" charset="0"/>
              </a:rPr>
              <a:t>c.Quy</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định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về</a:t>
            </a:r>
            <a:r>
              <a:rPr lang="en-US" sz="2400" b="1" dirty="0">
                <a:solidFill>
                  <a:srgbClr val="FF0000"/>
                </a:solidFill>
                <a:latin typeface="Times New Roman" pitchFamily="18" charset="0"/>
                <a:cs typeface="Times New Roman" pitchFamily="18" charset="0"/>
              </a:rPr>
              <a:t> an </a:t>
            </a:r>
            <a:r>
              <a:rPr lang="en-US" sz="2400" b="1" dirty="0" err="1">
                <a:solidFill>
                  <a:srgbClr val="FF0000"/>
                </a:solidFill>
                <a:latin typeface="Times New Roman" pitchFamily="18" charset="0"/>
                <a:cs typeface="Times New Roman" pitchFamily="18" charset="0"/>
              </a:rPr>
              <a:t>toàn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đường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sắt</a:t>
            </a:r>
            <a:r>
              <a:rPr lang="en-US" sz="2400" b="1" dirty="0">
                <a:solidFill>
                  <a:srgbClr val="FF0000"/>
                </a:solidFill>
                <a:latin typeface="Times New Roman" pitchFamily="18" charset="0"/>
                <a:cs typeface="Times New Roman" pitchFamily="18" charset="0"/>
              </a:rPr>
              <a:t>.</a:t>
            </a:r>
          </a:p>
        </p:txBody>
      </p:sp>
      <p:sp>
        <p:nvSpPr>
          <p:cNvPr id="14" name="TextBox 13"/>
          <p:cNvSpPr txBox="1"/>
          <p:nvPr/>
        </p:nvSpPr>
        <p:spPr>
          <a:xfrm>
            <a:off x="4622819" y="1143000"/>
            <a:ext cx="4419600" cy="5262979"/>
          </a:xfrm>
          <a:prstGeom prst="rect">
            <a:avLst/>
          </a:prstGeom>
          <a:noFill/>
        </p:spPr>
        <p:txBody>
          <a:bodyPr wrap="square" rtlCol="0">
            <a:spAutoFit/>
          </a:bodyPr>
          <a:lstStyle/>
          <a:p>
            <a:pPr algn="just"/>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tàu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rằng</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Khi</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qua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tỉnh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miền</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trung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lần</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trâu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bò</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dê</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hôm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tàu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bò</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khiến</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bò</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tàu</a:t>
            </a:r>
            <a:r>
              <a:rPr lang="en-US" sz="2400" dirty="0">
                <a:latin typeface="Times New Roman" pitchFamily="18" charset="0"/>
                <a:cs typeface="Times New Roman" pitchFamily="18" charset="0"/>
              </a:rPr>
              <a:t> qua </a:t>
            </a:r>
            <a:r>
              <a:rPr lang="en-US" sz="2400" dirty="0" err="1">
                <a:latin typeface="Times New Roman" pitchFamily="18" charset="0"/>
                <a:cs typeface="Times New Roman" pitchFamily="18" charset="0"/>
              </a:rPr>
              <a:t>đây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ném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máy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thậm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thương</a:t>
            </a:r>
            <a:r>
              <a:rPr lang="en-US" sz="2400" dirty="0">
                <a:latin typeface="Times New Roman" pitchFamily="18" charset="0"/>
                <a:cs typeface="Times New Roman" pitchFamily="18" charset="0"/>
              </a:rPr>
              <a:t>.</a:t>
            </a:r>
          </a:p>
          <a:p>
            <a:pPr algn="just"/>
            <a:r>
              <a:rPr lang="en-US" sz="2400"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Em</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hãy</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nhận</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xét</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về</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các</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hành</a:t>
            </a:r>
            <a:r>
              <a:rPr lang="en-US" sz="2400" i="1" dirty="0" smtClean="0">
                <a:latin typeface="Times New Roman" pitchFamily="18" charset="0"/>
                <a:cs typeface="Times New Roman" pitchFamily="18" charset="0"/>
              </a:rPr>
              <a:t> </a:t>
            </a:r>
            <a:r>
              <a:rPr lang="en-US" sz="2400" i="1" dirty="0">
                <a:latin typeface="Times New Roman" pitchFamily="18" charset="0"/>
                <a:cs typeface="Times New Roman" pitchFamily="18" charset="0"/>
              </a:rPr>
              <a:t>vi </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trên</a:t>
            </a:r>
            <a:r>
              <a:rPr lang="en-US" sz="2400" i="1" dirty="0" smtClean="0">
                <a:latin typeface="Times New Roman" pitchFamily="18" charset="0"/>
                <a:cs typeface="Times New Roman" pitchFamily="18" charset="0"/>
              </a:rPr>
              <a:t> ?</a:t>
            </a:r>
            <a:endParaRPr lang="en-US" sz="2400" i="1"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sp>
        <p:nvSpPr>
          <p:cNvPr id="10" name="Rectangle 9"/>
          <p:cNvSpPr/>
          <p:nvPr/>
        </p:nvSpPr>
        <p:spPr>
          <a:xfrm>
            <a:off x="4876800" y="734566"/>
            <a:ext cx="1819729" cy="461665"/>
          </a:xfrm>
          <a:prstGeom prst="rect">
            <a:avLst/>
          </a:prstGeom>
        </p:spPr>
        <p:txBody>
          <a:bodyPr wrap="none">
            <a:spAutoFit/>
          </a:bodyPr>
          <a:lstStyle/>
          <a:p>
            <a:r>
              <a:rPr lang="en-US" sz="2400" b="1" dirty="0" err="1">
                <a:solidFill>
                  <a:srgbClr val="FF0000"/>
                </a:solidFill>
                <a:latin typeface="Times New Roman" pitchFamily="18" charset="0"/>
                <a:cs typeface="Times New Roman" pitchFamily="18" charset="0"/>
              </a:rPr>
              <a:t>Tình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huống</a:t>
            </a:r>
            <a:r>
              <a:rPr lang="en-US" sz="2400" b="1" dirty="0">
                <a:solidFill>
                  <a:srgbClr val="FF0000"/>
                </a:solidFill>
                <a:latin typeface="Times New Roman" pitchFamily="18" charset="0"/>
                <a:cs typeface="Times New Roman" pitchFamily="18" charset="0"/>
              </a:rPr>
              <a:t>:</a:t>
            </a:r>
            <a:endParaRPr lang="en-US" sz="2400" b="1" dirty="0">
              <a:solidFill>
                <a:srgbClr val="FF0000"/>
              </a:solidFill>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734566"/>
            <a:ext cx="4318019" cy="3075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505200"/>
            <a:ext cx="4318019" cy="3270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Oval 18"/>
          <p:cNvSpPr/>
          <p:nvPr/>
        </p:nvSpPr>
        <p:spPr>
          <a:xfrm>
            <a:off x="4724400" y="3021724"/>
            <a:ext cx="457200" cy="457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1</a:t>
            </a:r>
            <a:endParaRPr lang="en-US" sz="2400" b="1" dirty="0">
              <a:solidFill>
                <a:srgbClr val="FF0000"/>
              </a:solidFill>
            </a:endParaRPr>
          </a:p>
        </p:txBody>
      </p:sp>
      <p:sp>
        <p:nvSpPr>
          <p:cNvPr id="20" name="Oval 19"/>
          <p:cNvSpPr/>
          <p:nvPr/>
        </p:nvSpPr>
        <p:spPr>
          <a:xfrm>
            <a:off x="4782207" y="6291835"/>
            <a:ext cx="457200" cy="457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2</a:t>
            </a:r>
            <a:endParaRPr lang="en-US" sz="2400" b="1" dirty="0">
              <a:solidFill>
                <a:srgbClr val="FF0000"/>
              </a:solidFill>
            </a:endParaRPr>
          </a:p>
        </p:txBody>
      </p:sp>
      <p:sp>
        <p:nvSpPr>
          <p:cNvPr id="21" name="Title 1"/>
          <p:cNvSpPr>
            <a:spLocks noGrp="1"/>
          </p:cNvSpPr>
          <p:nvPr>
            <p:ph type="title"/>
          </p:nvPr>
        </p:nvSpPr>
        <p:spPr>
          <a:xfrm>
            <a:off x="163275" y="2438400"/>
            <a:ext cx="1894125" cy="381000"/>
          </a:xfrm>
        </p:spPr>
        <p:txBody>
          <a:bodyPr>
            <a:noAutofit/>
          </a:bodyPr>
          <a:lstStyle/>
          <a:p>
            <a:pPr marL="342900" lvl="0" indent="-342900" algn="l">
              <a:spcBef>
                <a:spcPct val="20000"/>
              </a:spcBef>
            </a:pPr>
            <a:r>
              <a:rPr lang="en-US" sz="2400" b="1" dirty="0" smtClean="0">
                <a:ea typeface="Calibri"/>
                <a:cs typeface="Verdana"/>
              </a:rPr>
              <a:t>5. </a:t>
            </a:r>
            <a:r>
              <a:rPr lang="vi-VN" sz="2400" b="1" dirty="0" smtClean="0">
                <a:ea typeface="Calibri"/>
                <a:cs typeface="Verdana"/>
              </a:rPr>
              <a:t>Ý</a:t>
            </a:r>
            <a:r>
              <a:rPr lang="de-DE" sz="2400" b="1" dirty="0" smtClean="0">
                <a:latin typeface="Times New Roman"/>
                <a:ea typeface="Calibri"/>
                <a:cs typeface="Verdana"/>
              </a:rPr>
              <a:t> nghĩa </a:t>
            </a:r>
            <a:r>
              <a:rPr lang="en-US" sz="2400" dirty="0">
                <a:latin typeface="Times New Roman"/>
                <a:ea typeface="Calibri"/>
                <a:cs typeface="Times New Roman"/>
              </a:rPr>
              <a:t/>
            </a:r>
            <a:br>
              <a:rPr lang="en-US" sz="2400" dirty="0">
                <a:latin typeface="Times New Roman"/>
                <a:ea typeface="Calibri"/>
                <a:cs typeface="Times New Roman"/>
              </a:rPr>
            </a:br>
            <a:endParaRPr lang="en-US" sz="2400" dirty="0"/>
          </a:p>
        </p:txBody>
      </p:sp>
      <p:sp>
        <p:nvSpPr>
          <p:cNvPr id="22" name="Content Placeholder 2"/>
          <p:cNvSpPr txBox="1">
            <a:spLocks/>
          </p:cNvSpPr>
          <p:nvPr/>
        </p:nvSpPr>
        <p:spPr bwMode="auto">
          <a:xfrm>
            <a:off x="76200" y="2514600"/>
            <a:ext cx="441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Aft>
                <a:spcPts val="0"/>
              </a:spcAft>
              <a:buFont typeface="Arial" charset="0"/>
              <a:buNone/>
            </a:pPr>
            <a:r>
              <a:rPr lang="de-DE" sz="2400" smtClean="0">
                <a:latin typeface="Times New Roman"/>
                <a:ea typeface="Calibri"/>
                <a:cs typeface="Verdana"/>
              </a:rPr>
              <a:t>+ Đảm bảo ATGT cho mình và cho mọi người, tránh tai nạn đáng tiế</a:t>
            </a:r>
            <a:r>
              <a:rPr lang="vi-VN" sz="2400" smtClean="0">
                <a:latin typeface="Times New Roman"/>
                <a:ea typeface="Calibri"/>
                <a:cs typeface="Verdana"/>
              </a:rPr>
              <a:t>c</a:t>
            </a:r>
            <a:r>
              <a:rPr lang="de-DE" sz="2400" smtClean="0">
                <a:latin typeface="Times New Roman"/>
                <a:ea typeface="Calibri"/>
                <a:cs typeface="Verdana"/>
              </a:rPr>
              <a:t> xảy ra, gây hậu quả đau lòng cho bản thân và mọi người.</a:t>
            </a:r>
            <a:endParaRPr lang="en-US" sz="2400" smtClean="0">
              <a:latin typeface="Times New Roman"/>
              <a:ea typeface="Calibri"/>
              <a:cs typeface="Times New Roman"/>
            </a:endParaRPr>
          </a:p>
          <a:p>
            <a:pPr marL="0" indent="0" algn="just">
              <a:spcAft>
                <a:spcPts val="0"/>
              </a:spcAft>
              <a:buFont typeface="Arial" charset="0"/>
              <a:buNone/>
            </a:pPr>
            <a:r>
              <a:rPr lang="de-DE" sz="2400" smtClean="0">
                <a:latin typeface="Times New Roman"/>
                <a:ea typeface="Calibri"/>
                <a:cs typeface="Verdana"/>
              </a:rPr>
              <a:t>+ Đảm bảo cho giao thông được thông suốt, tránh ùn tắc, </a:t>
            </a:r>
            <a:r>
              <a:rPr lang="vi-VN" sz="2400" smtClean="0">
                <a:latin typeface="Times New Roman"/>
                <a:ea typeface="Calibri"/>
                <a:cs typeface="Verdana"/>
              </a:rPr>
              <a:t>không </a:t>
            </a:r>
            <a:r>
              <a:rPr lang="de-DE" sz="2400" smtClean="0">
                <a:latin typeface="Times New Roman"/>
                <a:ea typeface="Calibri"/>
                <a:cs typeface="Verdana"/>
              </a:rPr>
              <a:t>gây khó khăn trong giao thông, </a:t>
            </a:r>
            <a:r>
              <a:rPr lang="vi-VN" sz="2400" smtClean="0">
                <a:latin typeface="Times New Roman"/>
                <a:ea typeface="Calibri"/>
                <a:cs typeface="Verdana"/>
              </a:rPr>
              <a:t>không làm </a:t>
            </a:r>
            <a:r>
              <a:rPr lang="de-DE" sz="2400" smtClean="0">
                <a:latin typeface="Times New Roman"/>
                <a:ea typeface="Calibri"/>
                <a:cs typeface="Verdana"/>
              </a:rPr>
              <a:t>ảnh hưởng đến mọi hoạt động của xã hội.</a:t>
            </a:r>
            <a:endParaRPr lang="en-US" sz="2400" smtClean="0">
              <a:latin typeface="Times New Roman"/>
              <a:ea typeface="Calibri"/>
              <a:cs typeface="Times New Roman"/>
            </a:endParaRPr>
          </a:p>
          <a:p>
            <a:endParaRPr lang="en-US" sz="2400" dirty="0"/>
          </a:p>
        </p:txBody>
      </p:sp>
    </p:spTree>
    <p:custDataLst>
      <p:tags r:id="rId1"/>
    </p:custDataLst>
    <p:extLst>
      <p:ext uri="{BB962C8B-B14F-4D97-AF65-F5344CB8AC3E}">
        <p14:creationId xmlns:p14="http://schemas.microsoft.com/office/powerpoint/2010/main" val="845750547"/>
      </p:ext>
    </p:extLst>
  </p:cSld>
  <p:clrMapOvr>
    <a:masterClrMapping/>
  </p:clrMapOvr>
  <mc:AlternateContent xmlns:mc="http://schemas.openxmlformats.org/markup-compatibility/2006" xmlns:p14="http://schemas.microsoft.com/office/powerpoint/2010/main">
    <mc:Choice Requires="p14">
      <p:transition spd="slow" p14:dur="2000" advTm="114743"/>
    </mc:Choice>
    <mc:Fallback xmlns="">
      <p:transition spd="slow" advTm="1147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2">
                                            <p:txEl>
                                              <p:pRg st="0" end="0"/>
                                            </p:txEl>
                                          </p:spTgt>
                                        </p:tgtEl>
                                        <p:attrNameLst>
                                          <p:attrName>style.visibility</p:attrName>
                                        </p:attrNameLst>
                                      </p:cBhvr>
                                      <p:to>
                                        <p:strVal val="visible"/>
                                      </p:to>
                                    </p:set>
                                    <p:animEffect transition="in" filter="fade">
                                      <p:cBhvr>
                                        <p:cTn id="21" dur="500"/>
                                        <p:tgtEl>
                                          <p:spTgt spid="2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2">
                                            <p:txEl>
                                              <p:pRg st="1" end="1"/>
                                            </p:txEl>
                                          </p:spTgt>
                                        </p:tgtEl>
                                        <p:attrNameLst>
                                          <p:attrName>style.visibility</p:attrName>
                                        </p:attrNameLst>
                                      </p:cBhvr>
                                      <p:to>
                                        <p:strVal val="visible"/>
                                      </p:to>
                                    </p:set>
                                    <p:animEffect transition="in" filter="fade">
                                      <p:cBhvr>
                                        <p:cTn id="26"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p:bldP spid="2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152400" y="762000"/>
            <a:ext cx="4419600" cy="1066800"/>
          </a:xfrm>
        </p:spPr>
        <p:txBody>
          <a:bodyPr>
            <a:normAutofit/>
          </a:bodyPr>
          <a:lstStyle/>
          <a:p>
            <a:pPr marL="0" indent="0" algn="just">
              <a:spcBef>
                <a:spcPts val="0"/>
              </a:spcBef>
              <a:buNone/>
              <a:defRPr/>
            </a:pPr>
            <a:r>
              <a:rPr lang="en-US" sz="2400" b="1" dirty="0">
                <a:latin typeface="Times New Roman" pitchFamily="18" charset="0"/>
                <a:cs typeface="Times New Roman" pitchFamily="18" charset="0"/>
              </a:rPr>
              <a:t>4</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Một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số</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quy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định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về</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đường</a:t>
            </a:r>
            <a:endParaRPr lang="en-US" sz="2400" b="1" dirty="0" smtClean="0">
              <a:latin typeface="Times New Roman" pitchFamily="18" charset="0"/>
              <a:cs typeface="Times New Roman" pitchFamily="18" charset="0"/>
            </a:endParaRPr>
          </a:p>
          <a:p>
            <a:pPr marL="0" lvl="0" indent="0">
              <a:spcBef>
                <a:spcPts val="0"/>
              </a:spcBef>
              <a:buNone/>
            </a:pPr>
            <a:r>
              <a:rPr lang="en-US" sz="2400" b="1" dirty="0">
                <a:solidFill>
                  <a:srgbClr val="FF0000"/>
                </a:solidFill>
                <a:latin typeface="Times New Roman" pitchFamily="18" charset="0"/>
                <a:cs typeface="Times New Roman" pitchFamily="18" charset="0"/>
              </a:rPr>
              <a:t>a. </a:t>
            </a:r>
            <a:r>
              <a:rPr lang="en-US" sz="2400" b="1" dirty="0" err="1">
                <a:solidFill>
                  <a:srgbClr val="FF0000"/>
                </a:solidFill>
                <a:latin typeface="Times New Roman" pitchFamily="18" charset="0"/>
                <a:cs typeface="Times New Roman" pitchFamily="18" charset="0"/>
              </a:rPr>
              <a:t>Đối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với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người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bộ</a:t>
            </a:r>
            <a:r>
              <a:rPr lang="en-US" sz="2400" b="1" dirty="0">
                <a:solidFill>
                  <a:srgbClr val="FF0000"/>
                </a:solidFill>
                <a:latin typeface="Times New Roman" pitchFamily="18" charset="0"/>
                <a:cs typeface="Times New Roman" pitchFamily="18" charset="0"/>
              </a:rPr>
              <a:t>:</a:t>
            </a:r>
          </a:p>
          <a:p>
            <a:pPr marL="0" indent="0" algn="just">
              <a:spcBef>
                <a:spcPts val="0"/>
              </a:spcBef>
              <a:buNone/>
              <a:defRPr/>
            </a:pPr>
            <a:endParaRPr lang="en-US" sz="24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5"/>
          <p:cNvSpPr/>
          <p:nvPr/>
        </p:nvSpPr>
        <p:spPr>
          <a:xfrm>
            <a:off x="0" y="76200"/>
            <a:ext cx="9144000" cy="553998"/>
          </a:xfrm>
          <a:prstGeom prst="rect">
            <a:avLst/>
          </a:prstGeom>
          <a:solidFill>
            <a:srgbClr val="FFFF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000" b="1" dirty="0" smtClean="0">
                <a:solidFill>
                  <a:srgbClr val="FF0000"/>
                </a:solidFill>
                <a:latin typeface="Times New Roman" pitchFamily="18" charset="0"/>
                <a:cs typeface="Times New Roman" pitchFamily="18" charset="0"/>
              </a:rPr>
              <a:t>I.THỰC </a:t>
            </a:r>
            <a:r>
              <a:rPr lang="en-US" sz="3000" b="1" dirty="0">
                <a:solidFill>
                  <a:srgbClr val="FF0000"/>
                </a:solidFill>
                <a:latin typeface="Times New Roman" pitchFamily="18" charset="0"/>
                <a:cs typeface="Times New Roman" pitchFamily="18" charset="0"/>
              </a:rPr>
              <a:t>HIỆN TRẬT TỰ AN TOÀN GIAO </a:t>
            </a:r>
            <a:r>
              <a:rPr lang="en-US" sz="3000" b="1" dirty="0" smtClean="0">
                <a:solidFill>
                  <a:srgbClr val="FF0000"/>
                </a:solidFill>
                <a:latin typeface="Times New Roman" pitchFamily="18" charset="0"/>
                <a:cs typeface="Times New Roman" pitchFamily="18" charset="0"/>
              </a:rPr>
              <a:t>THÔNG</a:t>
            </a:r>
            <a:endParaRPr lang="en-US" sz="3000" dirty="0">
              <a:latin typeface="Times New Roman" pitchFamily="18" charset="0"/>
              <a:cs typeface="Times New Roman" pitchFamily="18" charset="0"/>
            </a:endParaRPr>
          </a:p>
        </p:txBody>
      </p:sp>
      <p:cxnSp>
        <p:nvCxnSpPr>
          <p:cNvPr id="7" name="Straight Connector 6"/>
          <p:cNvCxnSpPr/>
          <p:nvPr/>
        </p:nvCxnSpPr>
        <p:spPr>
          <a:xfrm>
            <a:off x="4624552" y="706398"/>
            <a:ext cx="0" cy="615160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94594" y="1447800"/>
            <a:ext cx="3599062" cy="461665"/>
          </a:xfrm>
          <a:prstGeom prst="rect">
            <a:avLst/>
          </a:prstGeom>
        </p:spPr>
        <p:txBody>
          <a:bodyPr wrap="none">
            <a:spAutoFit/>
          </a:bodyPr>
          <a:lstStyle/>
          <a:p>
            <a:pPr lvl="0"/>
            <a:r>
              <a:rPr lang="en-US" sz="2400" b="1" dirty="0" err="1" smtClean="0">
                <a:solidFill>
                  <a:srgbClr val="FF0000"/>
                </a:solidFill>
                <a:latin typeface="Times New Roman" pitchFamily="18" charset="0"/>
                <a:cs typeface="Times New Roman" pitchFamily="18" charset="0"/>
              </a:rPr>
              <a:t>b.Đối</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với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người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xe</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đạp</a:t>
            </a:r>
            <a:r>
              <a:rPr lang="en-US" sz="2400" b="1" dirty="0">
                <a:solidFill>
                  <a:srgbClr val="FF0000"/>
                </a:solidFill>
                <a:latin typeface="Times New Roman" pitchFamily="18" charset="0"/>
                <a:cs typeface="Times New Roman" pitchFamily="18" charset="0"/>
              </a:rPr>
              <a:t>:</a:t>
            </a:r>
          </a:p>
        </p:txBody>
      </p:sp>
      <p:sp>
        <p:nvSpPr>
          <p:cNvPr id="9" name="Rectangle 8"/>
          <p:cNvSpPr/>
          <p:nvPr/>
        </p:nvSpPr>
        <p:spPr>
          <a:xfrm>
            <a:off x="76200" y="1828800"/>
            <a:ext cx="4525598" cy="461665"/>
          </a:xfrm>
          <a:prstGeom prst="rect">
            <a:avLst/>
          </a:prstGeom>
        </p:spPr>
        <p:txBody>
          <a:bodyPr wrap="none">
            <a:spAutoFit/>
          </a:bodyPr>
          <a:lstStyle/>
          <a:p>
            <a:pPr lvl="0"/>
            <a:r>
              <a:rPr lang="en-US" sz="2400" b="1" dirty="0" err="1" smtClean="0">
                <a:solidFill>
                  <a:srgbClr val="FF0000"/>
                </a:solidFill>
                <a:latin typeface="Times New Roman" pitchFamily="18" charset="0"/>
                <a:cs typeface="Times New Roman" pitchFamily="18" charset="0"/>
              </a:rPr>
              <a:t>c.Quy</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định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về</a:t>
            </a:r>
            <a:r>
              <a:rPr lang="en-US" sz="2400" b="1" dirty="0">
                <a:solidFill>
                  <a:srgbClr val="FF0000"/>
                </a:solidFill>
                <a:latin typeface="Times New Roman" pitchFamily="18" charset="0"/>
                <a:cs typeface="Times New Roman" pitchFamily="18" charset="0"/>
              </a:rPr>
              <a:t> an </a:t>
            </a:r>
            <a:r>
              <a:rPr lang="en-US" sz="2400" b="1" dirty="0" err="1">
                <a:solidFill>
                  <a:srgbClr val="FF0000"/>
                </a:solidFill>
                <a:latin typeface="Times New Roman" pitchFamily="18" charset="0"/>
                <a:cs typeface="Times New Roman" pitchFamily="18" charset="0"/>
              </a:rPr>
              <a:t>toàn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đường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sắt</a:t>
            </a:r>
            <a:r>
              <a:rPr lang="en-US" sz="2400" b="1" dirty="0">
                <a:solidFill>
                  <a:srgbClr val="FF0000"/>
                </a:solidFill>
                <a:latin typeface="Times New Roman" pitchFamily="18" charset="0"/>
                <a:cs typeface="Times New Roman" pitchFamily="18" charset="0"/>
              </a:rPr>
              <a:t>.</a:t>
            </a:r>
          </a:p>
        </p:txBody>
      </p:sp>
      <p:sp>
        <p:nvSpPr>
          <p:cNvPr id="21" name="Title 1"/>
          <p:cNvSpPr>
            <a:spLocks noGrp="1"/>
          </p:cNvSpPr>
          <p:nvPr>
            <p:ph type="title"/>
          </p:nvPr>
        </p:nvSpPr>
        <p:spPr>
          <a:xfrm>
            <a:off x="163275" y="2438400"/>
            <a:ext cx="1894125" cy="381000"/>
          </a:xfrm>
        </p:spPr>
        <p:txBody>
          <a:bodyPr>
            <a:noAutofit/>
          </a:bodyPr>
          <a:lstStyle/>
          <a:p>
            <a:pPr marL="342900" lvl="0" indent="-342900" algn="l">
              <a:spcBef>
                <a:spcPct val="20000"/>
              </a:spcBef>
            </a:pPr>
            <a:r>
              <a:rPr lang="en-US" sz="2400" b="1" dirty="0" smtClean="0">
                <a:ea typeface="Calibri"/>
                <a:cs typeface="Verdana"/>
              </a:rPr>
              <a:t>5. </a:t>
            </a:r>
            <a:r>
              <a:rPr lang="vi-VN" sz="2400" b="1" dirty="0" smtClean="0">
                <a:ea typeface="Calibri"/>
                <a:cs typeface="Verdana"/>
              </a:rPr>
              <a:t>Ý</a:t>
            </a:r>
            <a:r>
              <a:rPr lang="de-DE" sz="2400" b="1" dirty="0" smtClean="0">
                <a:latin typeface="Times New Roman"/>
                <a:ea typeface="Calibri"/>
                <a:cs typeface="Verdana"/>
              </a:rPr>
              <a:t> nghĩa </a:t>
            </a:r>
            <a:r>
              <a:rPr lang="en-US" sz="2400" dirty="0">
                <a:latin typeface="Times New Roman"/>
                <a:ea typeface="Calibri"/>
                <a:cs typeface="Times New Roman"/>
              </a:rPr>
              <a:t/>
            </a:r>
            <a:br>
              <a:rPr lang="en-US" sz="2400" dirty="0">
                <a:latin typeface="Times New Roman"/>
                <a:ea typeface="Calibri"/>
                <a:cs typeface="Times New Roman"/>
              </a:rPr>
            </a:br>
            <a:endParaRPr lang="en-US" sz="2400" dirty="0"/>
          </a:p>
        </p:txBody>
      </p:sp>
      <p:sp>
        <p:nvSpPr>
          <p:cNvPr id="22" name="Content Placeholder 2"/>
          <p:cNvSpPr txBox="1">
            <a:spLocks/>
          </p:cNvSpPr>
          <p:nvPr/>
        </p:nvSpPr>
        <p:spPr bwMode="auto">
          <a:xfrm>
            <a:off x="76200" y="2514600"/>
            <a:ext cx="441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Aft>
                <a:spcPts val="0"/>
              </a:spcAft>
              <a:buFont typeface="Arial" charset="0"/>
              <a:buNone/>
            </a:pPr>
            <a:r>
              <a:rPr lang="de-DE" sz="2400" smtClean="0">
                <a:latin typeface="Times New Roman"/>
                <a:ea typeface="Calibri"/>
                <a:cs typeface="Verdana"/>
              </a:rPr>
              <a:t>+ Đảm bảo ATGT cho mình và cho mọi người, tránh tai nạn đáng tiế</a:t>
            </a:r>
            <a:r>
              <a:rPr lang="vi-VN" sz="2400" smtClean="0">
                <a:latin typeface="Times New Roman"/>
                <a:ea typeface="Calibri"/>
                <a:cs typeface="Verdana"/>
              </a:rPr>
              <a:t>c</a:t>
            </a:r>
            <a:r>
              <a:rPr lang="de-DE" sz="2400" smtClean="0">
                <a:latin typeface="Times New Roman"/>
                <a:ea typeface="Calibri"/>
                <a:cs typeface="Verdana"/>
              </a:rPr>
              <a:t> xảy ra, gây hậu quả đau lòng cho bản thân và mọi người.</a:t>
            </a:r>
            <a:endParaRPr lang="en-US" sz="2400" smtClean="0">
              <a:latin typeface="Times New Roman"/>
              <a:ea typeface="Calibri"/>
              <a:cs typeface="Times New Roman"/>
            </a:endParaRPr>
          </a:p>
          <a:p>
            <a:pPr marL="0" indent="0" algn="just">
              <a:spcAft>
                <a:spcPts val="0"/>
              </a:spcAft>
              <a:buFont typeface="Arial" charset="0"/>
              <a:buNone/>
            </a:pPr>
            <a:r>
              <a:rPr lang="de-DE" sz="2400" smtClean="0">
                <a:latin typeface="Times New Roman"/>
                <a:ea typeface="Calibri"/>
                <a:cs typeface="Verdana"/>
              </a:rPr>
              <a:t>+ Đảm bảo cho giao thông được thông suốt, tránh ùn tắc, </a:t>
            </a:r>
            <a:r>
              <a:rPr lang="vi-VN" sz="2400" smtClean="0">
                <a:latin typeface="Times New Roman"/>
                <a:ea typeface="Calibri"/>
                <a:cs typeface="Verdana"/>
              </a:rPr>
              <a:t>không </a:t>
            </a:r>
            <a:r>
              <a:rPr lang="de-DE" sz="2400" smtClean="0">
                <a:latin typeface="Times New Roman"/>
                <a:ea typeface="Calibri"/>
                <a:cs typeface="Verdana"/>
              </a:rPr>
              <a:t>gây khó khăn trong giao thông, </a:t>
            </a:r>
            <a:r>
              <a:rPr lang="vi-VN" sz="2400" smtClean="0">
                <a:latin typeface="Times New Roman"/>
                <a:ea typeface="Calibri"/>
                <a:cs typeface="Verdana"/>
              </a:rPr>
              <a:t>không làm </a:t>
            </a:r>
            <a:r>
              <a:rPr lang="de-DE" sz="2400" smtClean="0">
                <a:latin typeface="Times New Roman"/>
                <a:ea typeface="Calibri"/>
                <a:cs typeface="Verdana"/>
              </a:rPr>
              <a:t>ảnh hưởng đến mọi hoạt động của xã hội.</a:t>
            </a:r>
            <a:endParaRPr lang="en-US" sz="2400" smtClean="0">
              <a:latin typeface="Times New Roman"/>
              <a:ea typeface="Calibri"/>
              <a:cs typeface="Times New Roman"/>
            </a:endParaRPr>
          </a:p>
          <a:p>
            <a:endParaRPr lang="en-US" sz="2400" dirty="0"/>
          </a:p>
        </p:txBody>
      </p:sp>
      <p:sp>
        <p:nvSpPr>
          <p:cNvPr id="15" name="Title 1"/>
          <p:cNvSpPr txBox="1">
            <a:spLocks/>
          </p:cNvSpPr>
          <p:nvPr/>
        </p:nvSpPr>
        <p:spPr bwMode="auto">
          <a:xfrm>
            <a:off x="4653455" y="690632"/>
            <a:ext cx="441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400" b="1" dirty="0" smtClean="0">
                <a:latin typeface="Times New Roman" pitchFamily="18" charset="0"/>
                <a:cs typeface="Times New Roman" pitchFamily="18" charset="0"/>
              </a:rPr>
              <a:t>6. </a:t>
            </a:r>
            <a:r>
              <a:rPr lang="en-US" sz="2400" b="1" dirty="0" err="1" smtClean="0">
                <a:latin typeface="Times New Roman" pitchFamily="18" charset="0"/>
                <a:cs typeface="Times New Roman" pitchFamily="18" charset="0"/>
              </a:rPr>
              <a:t>Trách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nhiệm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học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sinh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trong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việc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thực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hiện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trật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tự</a:t>
            </a:r>
            <a:r>
              <a:rPr lang="en-US" sz="2400" b="1" dirty="0" smtClean="0">
                <a:latin typeface="Times New Roman" pitchFamily="18" charset="0"/>
                <a:cs typeface="Times New Roman" pitchFamily="18" charset="0"/>
              </a:rPr>
              <a:t> </a:t>
            </a:r>
          </a:p>
          <a:p>
            <a:pPr algn="l"/>
            <a:r>
              <a:rPr lang="en-US" sz="2400" b="1" dirty="0" smtClean="0">
                <a:latin typeface="Times New Roman" pitchFamily="18" charset="0"/>
                <a:cs typeface="Times New Roman" pitchFamily="18" charset="0"/>
              </a:rPr>
              <a:t>an </a:t>
            </a:r>
            <a:r>
              <a:rPr lang="en-US" sz="2400" b="1" dirty="0" err="1" smtClean="0">
                <a:latin typeface="Times New Roman" pitchFamily="18" charset="0"/>
                <a:cs typeface="Times New Roman" pitchFamily="18" charset="0"/>
              </a:rPr>
              <a:t>toàn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giao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thông</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
        <p:nvSpPr>
          <p:cNvPr id="2" name="Rectangle 1"/>
          <p:cNvSpPr/>
          <p:nvPr/>
        </p:nvSpPr>
        <p:spPr>
          <a:xfrm>
            <a:off x="4653456" y="1860359"/>
            <a:ext cx="4419600" cy="830997"/>
          </a:xfrm>
          <a:prstGeom prst="rect">
            <a:avLst/>
          </a:prstGeom>
        </p:spPr>
        <p:txBody>
          <a:bodyPr wrap="square">
            <a:spAutoFit/>
          </a:bodyPr>
          <a:lstStyle/>
          <a:p>
            <a:pPr algn="just"/>
            <a:r>
              <a:rPr lang="en-US" sz="2400" dirty="0" smtClean="0">
                <a:solidFill>
                  <a:schemeClr val="bg2">
                    <a:lumMod val="10000"/>
                  </a:schemeClr>
                </a:solidFill>
                <a:latin typeface="Times New Roman" pitchFamily="18" charset="0"/>
                <a:cs typeface="Times New Roman" pitchFamily="18" charset="0"/>
              </a:rPr>
              <a:t>-</a:t>
            </a:r>
            <a:r>
              <a:rPr lang="en-US" sz="2400" dirty="0" err="1" smtClean="0">
                <a:solidFill>
                  <a:schemeClr val="bg2">
                    <a:lumMod val="10000"/>
                  </a:schemeClr>
                </a:solidFill>
                <a:latin typeface="Times New Roman" pitchFamily="18" charset="0"/>
                <a:cs typeface="Times New Roman" pitchFamily="18" charset="0"/>
              </a:rPr>
              <a:t>Tự</a:t>
            </a:r>
            <a:r>
              <a:rPr lang="en-US" sz="2400" dirty="0" smtClean="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giác</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học</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tập</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tìm</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hiểu</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các</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kiến</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thức</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về</a:t>
            </a:r>
            <a:r>
              <a:rPr lang="en-US" sz="2400" dirty="0">
                <a:solidFill>
                  <a:schemeClr val="bg2">
                    <a:lumMod val="10000"/>
                  </a:schemeClr>
                </a:solidFill>
                <a:latin typeface="Times New Roman" pitchFamily="18" charset="0"/>
                <a:cs typeface="Times New Roman" pitchFamily="18" charset="0"/>
              </a:rPr>
              <a:t> an </a:t>
            </a:r>
            <a:r>
              <a:rPr lang="en-US" sz="2400" dirty="0" err="1">
                <a:solidFill>
                  <a:schemeClr val="bg2">
                    <a:lumMod val="10000"/>
                  </a:schemeClr>
                </a:solidFill>
                <a:latin typeface="Times New Roman" pitchFamily="18" charset="0"/>
                <a:cs typeface="Times New Roman" pitchFamily="18" charset="0"/>
              </a:rPr>
              <a:t>toàn</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giao</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thông</a:t>
            </a:r>
            <a:r>
              <a:rPr lang="en-US" sz="2400" dirty="0">
                <a:solidFill>
                  <a:schemeClr val="bg2">
                    <a:lumMod val="10000"/>
                  </a:schemeClr>
                </a:solidFill>
                <a:latin typeface="Times New Roman" pitchFamily="18" charset="0"/>
                <a:cs typeface="Times New Roman" pitchFamily="18" charset="0"/>
              </a:rPr>
              <a:t>.</a:t>
            </a:r>
          </a:p>
        </p:txBody>
      </p:sp>
      <p:pic>
        <p:nvPicPr>
          <p:cNvPr id="2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12205" y="2696611"/>
            <a:ext cx="426085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812205" y="2691356"/>
            <a:ext cx="4260850" cy="384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56630" y="2667000"/>
            <a:ext cx="4487370" cy="1200329"/>
          </a:xfrm>
          <a:prstGeom prst="rect">
            <a:avLst/>
          </a:prstGeom>
          <a:solidFill>
            <a:schemeClr val="bg1"/>
          </a:solidFill>
        </p:spPr>
        <p:txBody>
          <a:bodyPr wrap="square">
            <a:spAutoFit/>
          </a:bodyPr>
          <a:lstStyle/>
          <a:p>
            <a:pPr algn="just"/>
            <a:r>
              <a:rPr lang="en-US" sz="2400" dirty="0" smtClean="0">
                <a:solidFill>
                  <a:schemeClr val="bg2">
                    <a:lumMod val="10000"/>
                  </a:schemeClr>
                </a:solidFill>
                <a:latin typeface="Times New Roman" pitchFamily="18" charset="0"/>
                <a:cs typeface="Times New Roman" pitchFamily="18" charset="0"/>
              </a:rPr>
              <a:t>-</a:t>
            </a:r>
            <a:r>
              <a:rPr lang="en-US" sz="2400" dirty="0" err="1" smtClean="0">
                <a:solidFill>
                  <a:schemeClr val="bg2">
                    <a:lumMod val="10000"/>
                  </a:schemeClr>
                </a:solidFill>
                <a:latin typeface="Times New Roman" pitchFamily="18" charset="0"/>
                <a:cs typeface="Times New Roman" pitchFamily="18" charset="0"/>
              </a:rPr>
              <a:t>Tự</a:t>
            </a:r>
            <a:r>
              <a:rPr lang="en-US" sz="2400" dirty="0" smtClean="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giác</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chấp</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hành</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hệ</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thống</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báo</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hiệu</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và</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quy</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định</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về</a:t>
            </a:r>
            <a:r>
              <a:rPr lang="en-US" sz="2400" dirty="0">
                <a:solidFill>
                  <a:schemeClr val="bg2">
                    <a:lumMod val="10000"/>
                  </a:schemeClr>
                </a:solidFill>
                <a:latin typeface="Times New Roman" pitchFamily="18" charset="0"/>
                <a:cs typeface="Times New Roman" pitchFamily="18" charset="0"/>
              </a:rPr>
              <a:t> an </a:t>
            </a:r>
            <a:r>
              <a:rPr lang="en-US" sz="2400" dirty="0" err="1">
                <a:solidFill>
                  <a:schemeClr val="bg2">
                    <a:lumMod val="10000"/>
                  </a:schemeClr>
                </a:solidFill>
                <a:latin typeface="Times New Roman" pitchFamily="18" charset="0"/>
                <a:cs typeface="Times New Roman" pitchFamily="18" charset="0"/>
              </a:rPr>
              <a:t>toàn</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giao</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thông</a:t>
            </a:r>
            <a:r>
              <a:rPr lang="en-US" sz="2400" dirty="0">
                <a:solidFill>
                  <a:schemeClr val="bg2">
                    <a:lumMod val="10000"/>
                  </a:schemeClr>
                </a:solidFill>
                <a:latin typeface="Times New Roman" pitchFamily="18" charset="0"/>
                <a:cs typeface="Times New Roman" pitchFamily="18" charset="0"/>
              </a:rPr>
              <a:t>.</a:t>
            </a:r>
          </a:p>
        </p:txBody>
      </p:sp>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12205" y="3855377"/>
            <a:ext cx="4260850" cy="2850224"/>
          </a:xfrm>
          <a:prstGeom prst="rect">
            <a:avLst/>
          </a:prstGeom>
        </p:spPr>
      </p:pic>
      <p:sp>
        <p:nvSpPr>
          <p:cNvPr id="8" name="Rectangle 7"/>
          <p:cNvSpPr/>
          <p:nvPr/>
        </p:nvSpPr>
        <p:spPr>
          <a:xfrm>
            <a:off x="4656630" y="3898888"/>
            <a:ext cx="4487370" cy="830997"/>
          </a:xfrm>
          <a:prstGeom prst="rect">
            <a:avLst/>
          </a:prstGeom>
          <a:solidFill>
            <a:schemeClr val="bg1"/>
          </a:solidFill>
        </p:spPr>
        <p:txBody>
          <a:bodyPr wrap="square">
            <a:spAutoFit/>
          </a:bodyPr>
          <a:lstStyle/>
          <a:p>
            <a:r>
              <a:rPr lang="en-US" sz="2400" dirty="0">
                <a:solidFill>
                  <a:schemeClr val="bg2">
                    <a:lumMod val="10000"/>
                  </a:schemeClr>
                </a:solidFill>
                <a:latin typeface="Times New Roman" pitchFamily="18" charset="0"/>
                <a:cs typeface="Times New Roman" pitchFamily="18" charset="0"/>
              </a:rPr>
              <a:t>-</a:t>
            </a:r>
            <a:r>
              <a:rPr lang="en-US" sz="2400" dirty="0" err="1">
                <a:solidFill>
                  <a:schemeClr val="bg2">
                    <a:lumMod val="10000"/>
                  </a:schemeClr>
                </a:solidFill>
                <a:latin typeface="Times New Roman" pitchFamily="18" charset="0"/>
                <a:cs typeface="Times New Roman" pitchFamily="18" charset="0"/>
              </a:rPr>
              <a:t>Tuyên</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truyền</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cho</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mọi</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người</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cùng</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tham</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gia</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giao</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thông</a:t>
            </a:r>
            <a:r>
              <a:rPr lang="en-US" sz="2400" dirty="0">
                <a:solidFill>
                  <a:schemeClr val="bg2">
                    <a:lumMod val="10000"/>
                  </a:schemeClr>
                </a:solidFill>
                <a:latin typeface="Times New Roman" pitchFamily="18" charset="0"/>
                <a:cs typeface="Times New Roman" pitchFamily="18" charset="0"/>
              </a:rPr>
              <a:t> an </a:t>
            </a:r>
            <a:r>
              <a:rPr lang="en-US" sz="2400" dirty="0" err="1">
                <a:solidFill>
                  <a:schemeClr val="bg2">
                    <a:lumMod val="10000"/>
                  </a:schemeClr>
                </a:solidFill>
                <a:latin typeface="Times New Roman" pitchFamily="18" charset="0"/>
                <a:cs typeface="Times New Roman" pitchFamily="18" charset="0"/>
              </a:rPr>
              <a:t>toàn</a:t>
            </a:r>
            <a:endParaRPr lang="en-US" sz="2400" dirty="0"/>
          </a:p>
        </p:txBody>
      </p:sp>
      <p:sp>
        <p:nvSpPr>
          <p:cNvPr id="11" name="Rectangle 10"/>
          <p:cNvSpPr/>
          <p:nvPr/>
        </p:nvSpPr>
        <p:spPr>
          <a:xfrm>
            <a:off x="4656630" y="4864990"/>
            <a:ext cx="4572000" cy="830997"/>
          </a:xfrm>
          <a:prstGeom prst="rect">
            <a:avLst/>
          </a:prstGeom>
        </p:spPr>
        <p:txBody>
          <a:bodyPr>
            <a:spAutoFit/>
          </a:bodyPr>
          <a:lstStyle/>
          <a:p>
            <a:pPr algn="just"/>
            <a:r>
              <a:rPr lang="vi-VN" sz="2400" dirty="0">
                <a:latin typeface="Times New Roman"/>
                <a:ea typeface="Calibri"/>
                <a:cs typeface="Verdana"/>
              </a:rPr>
              <a:t>- Lên án</a:t>
            </a:r>
            <a:r>
              <a:rPr lang="en-US" sz="2400" dirty="0">
                <a:latin typeface="Times New Roman"/>
                <a:ea typeface="Calibri"/>
                <a:cs typeface="Verdana"/>
              </a:rPr>
              <a:t>, </a:t>
            </a:r>
            <a:r>
              <a:rPr lang="en-US" sz="2400" dirty="0" err="1">
                <a:latin typeface="Times New Roman"/>
                <a:ea typeface="Calibri"/>
                <a:cs typeface="Verdana"/>
              </a:rPr>
              <a:t>tố</a:t>
            </a:r>
            <a:r>
              <a:rPr lang="en-US" sz="2400" dirty="0">
                <a:latin typeface="Times New Roman"/>
                <a:ea typeface="Calibri"/>
                <a:cs typeface="Verdana"/>
              </a:rPr>
              <a:t> </a:t>
            </a:r>
            <a:r>
              <a:rPr lang="en-US" sz="2400" dirty="0" err="1">
                <a:latin typeface="Times New Roman"/>
                <a:ea typeface="Calibri"/>
                <a:cs typeface="Verdana"/>
              </a:rPr>
              <a:t>cáo</a:t>
            </a:r>
            <a:r>
              <a:rPr lang="vi-VN" sz="2400" dirty="0">
                <a:latin typeface="Times New Roman"/>
                <a:ea typeface="Calibri"/>
                <a:cs typeface="Verdana"/>
              </a:rPr>
              <a:t> những </a:t>
            </a:r>
            <a:r>
              <a:rPr lang="en-US" sz="2400" dirty="0" err="1">
                <a:latin typeface="Times New Roman"/>
                <a:ea typeface="Calibri"/>
                <a:cs typeface="Verdana"/>
              </a:rPr>
              <a:t>hành</a:t>
            </a:r>
            <a:r>
              <a:rPr lang="en-US" sz="2400" dirty="0">
                <a:latin typeface="Times New Roman"/>
                <a:ea typeface="Calibri"/>
                <a:cs typeface="Verdana"/>
              </a:rPr>
              <a:t> vi </a:t>
            </a:r>
            <a:r>
              <a:rPr lang="vi-VN" sz="2400" dirty="0">
                <a:latin typeface="Times New Roman"/>
                <a:ea typeface="Calibri"/>
                <a:cs typeface="Verdana"/>
              </a:rPr>
              <a:t>cố tình vi phạm Luật giao thông.</a:t>
            </a:r>
            <a:endParaRPr lang="en-US" sz="2400" b="1" dirty="0">
              <a:solidFill>
                <a:srgbClr val="FF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758048460"/>
      </p:ext>
    </p:extLst>
  </p:cSld>
  <p:clrMapOvr>
    <a:masterClrMapping/>
  </p:clrMapOvr>
  <mc:AlternateContent xmlns:mc="http://schemas.openxmlformats.org/markup-compatibility/2006" xmlns:p14="http://schemas.microsoft.com/office/powerpoint/2010/main">
    <mc:Choice Requires="p14">
      <p:transition spd="slow" p14:dur="2000" advTm="55878"/>
    </mc:Choice>
    <mc:Fallback xmlns="">
      <p:transition spd="slow" advTm="558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4"/>
                                        </p:tgtEl>
                                      </p:cBhvr>
                                    </p:animEffect>
                                    <p:set>
                                      <p:cBhvr>
                                        <p:cTn id="22" dur="1" fill="hold">
                                          <p:stCondLst>
                                            <p:cond delay="499"/>
                                          </p:stCondLst>
                                        </p:cTn>
                                        <p:tgtEl>
                                          <p:spTgt spid="2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25"/>
                                        </p:tgtEl>
                                      </p:cBhvr>
                                    </p:animEffect>
                                    <p:set>
                                      <p:cBhvr>
                                        <p:cTn id="35" dur="1" fill="hold">
                                          <p:stCondLst>
                                            <p:cond delay="499"/>
                                          </p:stCondLst>
                                        </p:cTn>
                                        <p:tgtEl>
                                          <p:spTgt spid="2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8" grpId="0" animBg="1"/>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152400" y="762000"/>
            <a:ext cx="4419600" cy="1066800"/>
          </a:xfrm>
        </p:spPr>
        <p:txBody>
          <a:bodyPr>
            <a:normAutofit/>
          </a:bodyPr>
          <a:lstStyle/>
          <a:p>
            <a:pPr marL="0" indent="0" algn="just">
              <a:spcBef>
                <a:spcPts val="0"/>
              </a:spcBef>
              <a:buNone/>
              <a:defRPr/>
            </a:pPr>
            <a:r>
              <a:rPr lang="en-US" sz="2400" b="1" dirty="0">
                <a:latin typeface="Times New Roman" pitchFamily="18" charset="0"/>
                <a:cs typeface="Times New Roman" pitchFamily="18" charset="0"/>
              </a:rPr>
              <a:t>4</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Một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số</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quy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định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về</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đường</a:t>
            </a:r>
            <a:endParaRPr lang="en-US" sz="2400" b="1" dirty="0" smtClean="0">
              <a:latin typeface="Times New Roman" pitchFamily="18" charset="0"/>
              <a:cs typeface="Times New Roman" pitchFamily="18" charset="0"/>
            </a:endParaRPr>
          </a:p>
          <a:p>
            <a:pPr marL="0" lvl="0" indent="0">
              <a:spcBef>
                <a:spcPts val="0"/>
              </a:spcBef>
              <a:buNone/>
            </a:pPr>
            <a:r>
              <a:rPr lang="en-US" sz="2400" b="1" dirty="0">
                <a:solidFill>
                  <a:srgbClr val="FF0000"/>
                </a:solidFill>
                <a:latin typeface="Times New Roman" pitchFamily="18" charset="0"/>
                <a:cs typeface="Times New Roman" pitchFamily="18" charset="0"/>
              </a:rPr>
              <a:t>a. </a:t>
            </a:r>
            <a:r>
              <a:rPr lang="en-US" sz="2400" b="1" dirty="0" err="1">
                <a:solidFill>
                  <a:srgbClr val="FF0000"/>
                </a:solidFill>
                <a:latin typeface="Times New Roman" pitchFamily="18" charset="0"/>
                <a:cs typeface="Times New Roman" pitchFamily="18" charset="0"/>
              </a:rPr>
              <a:t>Đối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với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người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bộ</a:t>
            </a:r>
            <a:r>
              <a:rPr lang="en-US" sz="2400" b="1" dirty="0">
                <a:solidFill>
                  <a:srgbClr val="FF0000"/>
                </a:solidFill>
                <a:latin typeface="Times New Roman" pitchFamily="18" charset="0"/>
                <a:cs typeface="Times New Roman" pitchFamily="18" charset="0"/>
              </a:rPr>
              <a:t>:</a:t>
            </a:r>
          </a:p>
          <a:p>
            <a:pPr marL="0" indent="0" algn="just">
              <a:spcBef>
                <a:spcPts val="0"/>
              </a:spcBef>
              <a:buNone/>
              <a:defRPr/>
            </a:pPr>
            <a:endParaRPr lang="en-US" sz="24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5"/>
          <p:cNvSpPr/>
          <p:nvPr/>
        </p:nvSpPr>
        <p:spPr>
          <a:xfrm>
            <a:off x="0" y="76200"/>
            <a:ext cx="9144000" cy="553998"/>
          </a:xfrm>
          <a:prstGeom prst="rect">
            <a:avLst/>
          </a:prstGeom>
          <a:solidFill>
            <a:srgbClr val="FFFF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000" b="1" dirty="0" smtClean="0">
                <a:solidFill>
                  <a:srgbClr val="FF0000"/>
                </a:solidFill>
                <a:latin typeface="Times New Roman" pitchFamily="18" charset="0"/>
                <a:cs typeface="Times New Roman" pitchFamily="18" charset="0"/>
              </a:rPr>
              <a:t>I.THỰC </a:t>
            </a:r>
            <a:r>
              <a:rPr lang="en-US" sz="3000" b="1" dirty="0">
                <a:solidFill>
                  <a:srgbClr val="FF0000"/>
                </a:solidFill>
                <a:latin typeface="Times New Roman" pitchFamily="18" charset="0"/>
                <a:cs typeface="Times New Roman" pitchFamily="18" charset="0"/>
              </a:rPr>
              <a:t>HIỆN TRẬT TỰ AN TOÀN GIAO </a:t>
            </a:r>
            <a:r>
              <a:rPr lang="en-US" sz="3000" b="1" dirty="0" smtClean="0">
                <a:solidFill>
                  <a:srgbClr val="FF0000"/>
                </a:solidFill>
                <a:latin typeface="Times New Roman" pitchFamily="18" charset="0"/>
                <a:cs typeface="Times New Roman" pitchFamily="18" charset="0"/>
              </a:rPr>
              <a:t>THÔNG</a:t>
            </a:r>
            <a:endParaRPr lang="en-US" sz="3000" dirty="0">
              <a:latin typeface="Times New Roman" pitchFamily="18" charset="0"/>
              <a:cs typeface="Times New Roman" pitchFamily="18" charset="0"/>
            </a:endParaRPr>
          </a:p>
        </p:txBody>
      </p:sp>
      <p:cxnSp>
        <p:nvCxnSpPr>
          <p:cNvPr id="7" name="Straight Connector 6"/>
          <p:cNvCxnSpPr/>
          <p:nvPr/>
        </p:nvCxnSpPr>
        <p:spPr>
          <a:xfrm>
            <a:off x="4624552" y="706398"/>
            <a:ext cx="0" cy="615160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94594" y="1447800"/>
            <a:ext cx="3599062" cy="461665"/>
          </a:xfrm>
          <a:prstGeom prst="rect">
            <a:avLst/>
          </a:prstGeom>
        </p:spPr>
        <p:txBody>
          <a:bodyPr wrap="none">
            <a:spAutoFit/>
          </a:bodyPr>
          <a:lstStyle/>
          <a:p>
            <a:pPr lvl="0"/>
            <a:r>
              <a:rPr lang="en-US" sz="2400" b="1" dirty="0" err="1" smtClean="0">
                <a:solidFill>
                  <a:srgbClr val="FF0000"/>
                </a:solidFill>
                <a:latin typeface="Times New Roman" pitchFamily="18" charset="0"/>
                <a:cs typeface="Times New Roman" pitchFamily="18" charset="0"/>
              </a:rPr>
              <a:t>b.Đối</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với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người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xe</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đạp</a:t>
            </a:r>
            <a:r>
              <a:rPr lang="en-US" sz="2400" b="1" dirty="0">
                <a:solidFill>
                  <a:srgbClr val="FF0000"/>
                </a:solidFill>
                <a:latin typeface="Times New Roman" pitchFamily="18" charset="0"/>
                <a:cs typeface="Times New Roman" pitchFamily="18" charset="0"/>
              </a:rPr>
              <a:t>:</a:t>
            </a:r>
          </a:p>
        </p:txBody>
      </p:sp>
      <p:sp>
        <p:nvSpPr>
          <p:cNvPr id="9" name="Rectangle 8"/>
          <p:cNvSpPr/>
          <p:nvPr/>
        </p:nvSpPr>
        <p:spPr>
          <a:xfrm>
            <a:off x="76200" y="1828800"/>
            <a:ext cx="4525598" cy="461665"/>
          </a:xfrm>
          <a:prstGeom prst="rect">
            <a:avLst/>
          </a:prstGeom>
        </p:spPr>
        <p:txBody>
          <a:bodyPr wrap="none">
            <a:spAutoFit/>
          </a:bodyPr>
          <a:lstStyle/>
          <a:p>
            <a:pPr lvl="0"/>
            <a:r>
              <a:rPr lang="en-US" sz="2400" b="1" dirty="0" err="1" smtClean="0">
                <a:solidFill>
                  <a:srgbClr val="FF0000"/>
                </a:solidFill>
                <a:latin typeface="Times New Roman" pitchFamily="18" charset="0"/>
                <a:cs typeface="Times New Roman" pitchFamily="18" charset="0"/>
              </a:rPr>
              <a:t>c.Quy</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định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về</a:t>
            </a:r>
            <a:r>
              <a:rPr lang="en-US" sz="2400" b="1" dirty="0">
                <a:solidFill>
                  <a:srgbClr val="FF0000"/>
                </a:solidFill>
                <a:latin typeface="Times New Roman" pitchFamily="18" charset="0"/>
                <a:cs typeface="Times New Roman" pitchFamily="18" charset="0"/>
              </a:rPr>
              <a:t> an </a:t>
            </a:r>
            <a:r>
              <a:rPr lang="en-US" sz="2400" b="1" dirty="0" err="1">
                <a:solidFill>
                  <a:srgbClr val="FF0000"/>
                </a:solidFill>
                <a:latin typeface="Times New Roman" pitchFamily="18" charset="0"/>
                <a:cs typeface="Times New Roman" pitchFamily="18" charset="0"/>
              </a:rPr>
              <a:t>toàn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đường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sắt</a:t>
            </a:r>
            <a:r>
              <a:rPr lang="en-US" sz="2400" b="1" dirty="0">
                <a:solidFill>
                  <a:srgbClr val="FF0000"/>
                </a:solidFill>
                <a:latin typeface="Times New Roman" pitchFamily="18" charset="0"/>
                <a:cs typeface="Times New Roman" pitchFamily="18" charset="0"/>
              </a:rPr>
              <a:t>.</a:t>
            </a:r>
          </a:p>
        </p:txBody>
      </p:sp>
      <p:sp>
        <p:nvSpPr>
          <p:cNvPr id="21" name="Title 1"/>
          <p:cNvSpPr>
            <a:spLocks noGrp="1"/>
          </p:cNvSpPr>
          <p:nvPr>
            <p:ph type="title"/>
          </p:nvPr>
        </p:nvSpPr>
        <p:spPr>
          <a:xfrm>
            <a:off x="163275" y="2438400"/>
            <a:ext cx="1894125" cy="381000"/>
          </a:xfrm>
        </p:spPr>
        <p:txBody>
          <a:bodyPr>
            <a:noAutofit/>
          </a:bodyPr>
          <a:lstStyle/>
          <a:p>
            <a:pPr marL="342900" lvl="0" indent="-342900" algn="l">
              <a:spcBef>
                <a:spcPct val="20000"/>
              </a:spcBef>
            </a:pPr>
            <a:r>
              <a:rPr lang="en-US" sz="2400" b="1" dirty="0" smtClean="0">
                <a:ea typeface="Calibri"/>
                <a:cs typeface="Verdana"/>
              </a:rPr>
              <a:t>5. </a:t>
            </a:r>
            <a:r>
              <a:rPr lang="vi-VN" sz="2400" b="1" dirty="0" smtClean="0">
                <a:ea typeface="Calibri"/>
                <a:cs typeface="Verdana"/>
              </a:rPr>
              <a:t>Ý</a:t>
            </a:r>
            <a:r>
              <a:rPr lang="de-DE" sz="2400" b="1" dirty="0" smtClean="0">
                <a:latin typeface="Times New Roman"/>
                <a:ea typeface="Calibri"/>
                <a:cs typeface="Verdana"/>
              </a:rPr>
              <a:t> nghĩa </a:t>
            </a:r>
            <a:r>
              <a:rPr lang="en-US" sz="2400" dirty="0">
                <a:latin typeface="Times New Roman"/>
                <a:ea typeface="Calibri"/>
                <a:cs typeface="Times New Roman"/>
              </a:rPr>
              <a:t/>
            </a:r>
            <a:br>
              <a:rPr lang="en-US" sz="2400" dirty="0">
                <a:latin typeface="Times New Roman"/>
                <a:ea typeface="Calibri"/>
                <a:cs typeface="Times New Roman"/>
              </a:rPr>
            </a:br>
            <a:endParaRPr lang="en-US" sz="2400" dirty="0"/>
          </a:p>
        </p:txBody>
      </p:sp>
      <p:sp>
        <p:nvSpPr>
          <p:cNvPr id="15" name="Title 1"/>
          <p:cNvSpPr txBox="1">
            <a:spLocks/>
          </p:cNvSpPr>
          <p:nvPr/>
        </p:nvSpPr>
        <p:spPr bwMode="auto">
          <a:xfrm>
            <a:off x="129199" y="2636148"/>
            <a:ext cx="441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400" b="1" dirty="0" smtClean="0">
                <a:latin typeface="Times New Roman" pitchFamily="18" charset="0"/>
                <a:cs typeface="Times New Roman" pitchFamily="18" charset="0"/>
              </a:rPr>
              <a:t>6. </a:t>
            </a:r>
            <a:r>
              <a:rPr lang="en-US" sz="2400" b="1" dirty="0" err="1" smtClean="0">
                <a:latin typeface="Times New Roman" pitchFamily="18" charset="0"/>
                <a:cs typeface="Times New Roman" pitchFamily="18" charset="0"/>
              </a:rPr>
              <a:t>Trách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nhiệm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học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sinh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trong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việc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thực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hiện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trật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tự</a:t>
            </a:r>
            <a:r>
              <a:rPr lang="en-US" sz="2400" b="1" dirty="0" smtClean="0">
                <a:latin typeface="Times New Roman" pitchFamily="18" charset="0"/>
                <a:cs typeface="Times New Roman" pitchFamily="18" charset="0"/>
              </a:rPr>
              <a:t> </a:t>
            </a:r>
          </a:p>
          <a:p>
            <a:pPr algn="l"/>
            <a:r>
              <a:rPr lang="en-US" sz="2400" b="1" dirty="0" smtClean="0">
                <a:latin typeface="Times New Roman" pitchFamily="18" charset="0"/>
                <a:cs typeface="Times New Roman" pitchFamily="18" charset="0"/>
              </a:rPr>
              <a:t>an </a:t>
            </a:r>
            <a:r>
              <a:rPr lang="en-US" sz="2400" b="1" dirty="0" err="1" smtClean="0">
                <a:latin typeface="Times New Roman" pitchFamily="18" charset="0"/>
                <a:cs typeface="Times New Roman" pitchFamily="18" charset="0"/>
              </a:rPr>
              <a:t>toàn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giao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thông</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
        <p:nvSpPr>
          <p:cNvPr id="17" name="Text Box 15"/>
          <p:cNvSpPr txBox="1">
            <a:spLocks noChangeArrowheads="1"/>
          </p:cNvSpPr>
          <p:nvPr/>
        </p:nvSpPr>
        <p:spPr bwMode="auto">
          <a:xfrm>
            <a:off x="137082" y="3810395"/>
            <a:ext cx="3886200" cy="461665"/>
          </a:xfrm>
          <a:prstGeom prst="rect">
            <a:avLst/>
          </a:prstGeom>
          <a:solidFill>
            <a:schemeClr val="bg1"/>
          </a:solidFill>
          <a:ln>
            <a:noFill/>
          </a:ln>
          <a:effectLst/>
          <a:extLst/>
        </p:spPr>
        <p:txBody>
          <a:bodyPr>
            <a:spAutoFit/>
          </a:bodyPr>
          <a:lstStyle/>
          <a:p>
            <a:pPr algn="ctr" eaLnBrk="0" fontAlgn="base" hangingPunct="0">
              <a:spcBef>
                <a:spcPct val="50000"/>
              </a:spcBef>
              <a:spcAft>
                <a:spcPct val="0"/>
              </a:spcAft>
              <a:defRPr/>
            </a:pPr>
            <a:r>
              <a:rPr lang="en-US" sz="2400" b="1" dirty="0">
                <a:solidFill>
                  <a:srgbClr val="FF0000"/>
                </a:solidFill>
                <a:latin typeface="Times New Roman" pitchFamily="18" charset="0"/>
                <a:cs typeface="Times New Roman" pitchFamily="18" charset="0"/>
              </a:rPr>
              <a:t>LUYỆN TẬP</a:t>
            </a:r>
          </a:p>
        </p:txBody>
      </p:sp>
      <p:sp>
        <p:nvSpPr>
          <p:cNvPr id="18" name="TextBox 17"/>
          <p:cNvSpPr txBox="1"/>
          <p:nvPr/>
        </p:nvSpPr>
        <p:spPr>
          <a:xfrm>
            <a:off x="4642945" y="693205"/>
            <a:ext cx="4367048" cy="4154984"/>
          </a:xfrm>
          <a:prstGeom prst="rect">
            <a:avLst/>
          </a:prstGeom>
          <a:noFill/>
        </p:spPr>
        <p:txBody>
          <a:bodyPr wrap="square">
            <a:spAutoFit/>
          </a:bodyPr>
          <a:lstStyle/>
          <a:p>
            <a:pPr algn="just">
              <a:defRPr/>
            </a:pPr>
            <a:r>
              <a:rPr lang="en-US" sz="2400" dirty="0" err="1" smtClean="0">
                <a:latin typeface="Times New Roman" pitchFamily="18" charset="0"/>
                <a:cs typeface="Times New Roman" pitchFamily="18" charset="0"/>
              </a:rPr>
              <a:t>Bài</a:t>
            </a:r>
            <a:r>
              <a:rPr lang="en-US" sz="2400" dirty="0" smtClean="0">
                <a:latin typeface="Times New Roman" pitchFamily="18" charset="0"/>
                <a:cs typeface="Times New Roman" pitchFamily="18" charset="0"/>
              </a:rPr>
              <a:t> 1 </a:t>
            </a:r>
            <a:r>
              <a:rPr lang="en-US" sz="2400" dirty="0" err="1" smtClean="0">
                <a:latin typeface="Times New Roman" pitchFamily="18" charset="0"/>
                <a:cs typeface="Times New Roman" pitchFamily="18" charset="0"/>
              </a:rPr>
              <a:t>Tình</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huống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Buổi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hôm</a:t>
            </a:r>
            <a:r>
              <a:rPr lang="en-US" sz="2400" dirty="0">
                <a:latin typeface="Times New Roman" pitchFamily="18" charset="0"/>
                <a:cs typeface="Times New Roman" pitchFamily="18" charset="0"/>
              </a:rPr>
              <a:t> nay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đèo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máy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vượt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đèn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đỏ</a:t>
            </a:r>
            <a:r>
              <a:rPr lang="en-US" sz="2400" dirty="0">
                <a:latin typeface="Times New Roman" pitchFamily="18" charset="0"/>
                <a:cs typeface="Times New Roman" pitchFamily="18" charset="0"/>
              </a:rPr>
              <a:t> qua </a:t>
            </a:r>
            <a:r>
              <a:rPr lang="en-US" sz="2400" dirty="0" err="1">
                <a:latin typeface="Times New Roman" pitchFamily="18" charset="0"/>
                <a:cs typeface="Times New Roman" pitchFamily="18" charset="0"/>
              </a:rPr>
              <a:t>ngã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Lan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bảo</a:t>
            </a:r>
            <a:r>
              <a:rPr lang="en-US" sz="2400" dirty="0">
                <a:latin typeface="Times New Roman" pitchFamily="18" charset="0"/>
                <a:cs typeface="Times New Roman" pitchFamily="18" charset="0"/>
              </a:rPr>
              <a:t>:</a:t>
            </a:r>
          </a:p>
          <a:p>
            <a:pPr marL="285750" indent="-285750" algn="just">
              <a:buFontTx/>
              <a:buChar char="-"/>
              <a:defRPr/>
            </a:pPr>
            <a:r>
              <a:rPr lang="en-US" sz="2400" i="1" dirty="0" err="1">
                <a:latin typeface="Times New Roman" pitchFamily="18" charset="0"/>
                <a:cs typeface="Times New Roman" pitchFamily="18" charset="0"/>
              </a:rPr>
              <a:t>Mẹ</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ơi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mẹ</a:t>
            </a:r>
            <a:r>
              <a:rPr lang="en-US" sz="2400" i="1" dirty="0">
                <a:latin typeface="Times New Roman" pitchFamily="18" charset="0"/>
                <a:cs typeface="Times New Roman" pitchFamily="18" charset="0"/>
              </a:rPr>
              <a:t> vi </a:t>
            </a:r>
            <a:r>
              <a:rPr lang="en-US" sz="2400" i="1" dirty="0" err="1">
                <a:latin typeface="Times New Roman" pitchFamily="18" charset="0"/>
                <a:cs typeface="Times New Roman" pitchFamily="18" charset="0"/>
              </a:rPr>
              <a:t>phạm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luật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giao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thông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rồi</a:t>
            </a:r>
            <a:r>
              <a:rPr lang="en-US" sz="2400" i="1" dirty="0">
                <a:latin typeface="Times New Roman" pitchFamily="18" charset="0"/>
                <a:cs typeface="Times New Roman" pitchFamily="18" charset="0"/>
              </a:rPr>
              <a:t> ạ.</a:t>
            </a:r>
          </a:p>
          <a:p>
            <a:pPr marL="285750" indent="-285750" algn="just">
              <a:buFontTx/>
              <a:buChar char="-"/>
              <a:defRPr/>
            </a:pPr>
            <a:r>
              <a:rPr lang="en-US" sz="2400" dirty="0" err="1">
                <a:latin typeface="Times New Roman" pitchFamily="18" charset="0"/>
                <a:cs typeface="Times New Roman" pitchFamily="18" charset="0"/>
              </a:rPr>
              <a:t>Mẹ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đáp</a:t>
            </a:r>
            <a:r>
              <a:rPr lang="en-US" sz="2400" dirty="0">
                <a:latin typeface="Times New Roman" pitchFamily="18" charset="0"/>
                <a:cs typeface="Times New Roman" pitchFamily="18" charset="0"/>
              </a:rPr>
              <a:t>: </a:t>
            </a:r>
            <a:r>
              <a:rPr lang="en-US" sz="2400" i="1" dirty="0" err="1">
                <a:latin typeface="Times New Roman" pitchFamily="18" charset="0"/>
                <a:cs typeface="Times New Roman" pitchFamily="18" charset="0"/>
              </a:rPr>
              <a:t>Nếu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không</a:t>
            </a:r>
            <a:r>
              <a:rPr lang="en-US" sz="2400" i="1" dirty="0">
                <a:latin typeface="Times New Roman" pitchFamily="18" charset="0"/>
                <a:cs typeface="Times New Roman" pitchFamily="18" charset="0"/>
              </a:rPr>
              <a:t> con </a:t>
            </a:r>
            <a:r>
              <a:rPr lang="en-US" sz="2400" i="1" dirty="0" err="1">
                <a:latin typeface="Times New Roman" pitchFamily="18" charset="0"/>
                <a:cs typeface="Times New Roman" pitchFamily="18" charset="0"/>
              </a:rPr>
              <a:t>sẽ</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bị</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muộn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học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đấy</a:t>
            </a:r>
            <a:r>
              <a:rPr lang="en-US" sz="2400" i="1" dirty="0">
                <a:latin typeface="Times New Roman" pitchFamily="18" charset="0"/>
                <a:cs typeface="Times New Roman" pitchFamily="18" charset="0"/>
              </a:rPr>
              <a:t>!</a:t>
            </a:r>
          </a:p>
          <a:p>
            <a:pPr algn="just">
              <a:defRPr/>
            </a:pPr>
            <a:r>
              <a:rPr lang="en-US" sz="2400" dirty="0" err="1">
                <a:latin typeface="Times New Roman" pitchFamily="18" charset="0"/>
                <a:cs typeface="Times New Roman" pitchFamily="18" charset="0"/>
              </a:rPr>
              <a:t>Nếu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a:t>
            </a:r>
          </a:p>
          <a:p>
            <a:pPr>
              <a:defRPr/>
            </a:pPr>
            <a:endParaRPr lang="en-US" sz="2400" dirty="0"/>
          </a:p>
        </p:txBody>
      </p:sp>
    </p:spTree>
    <p:custDataLst>
      <p:tags r:id="rId1"/>
    </p:custDataLst>
    <p:extLst>
      <p:ext uri="{BB962C8B-B14F-4D97-AF65-F5344CB8AC3E}">
        <p14:creationId xmlns:p14="http://schemas.microsoft.com/office/powerpoint/2010/main" val="2660232730"/>
      </p:ext>
    </p:extLst>
  </p:cSld>
  <p:clrMapOvr>
    <a:masterClrMapping/>
  </p:clrMapOvr>
  <mc:AlternateContent xmlns:mc="http://schemas.openxmlformats.org/markup-compatibility/2006" xmlns:p14="http://schemas.microsoft.com/office/powerpoint/2010/main">
    <mc:Choice Requires="p14">
      <p:transition spd="slow" p14:dur="2000" advTm="1637"/>
    </mc:Choice>
    <mc:Fallback xmlns="">
      <p:transition spd="slow" advTm="16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395288" y="103188"/>
            <a:ext cx="8686800" cy="5116512"/>
          </a:xfrm>
          <a:prstGeom prst="rect">
            <a:avLst/>
          </a:prstGeom>
          <a:noFill/>
          <a:ln w="9525">
            <a:noFill/>
            <a:miter lim="800000"/>
            <a:headEnd/>
            <a:tailEnd/>
          </a:ln>
        </p:spPr>
        <p:txBody>
          <a:bodyPr>
            <a:spAutoFit/>
          </a:bodyPr>
          <a:lstStyle/>
          <a:p>
            <a:pPr algn="just" eaLnBrk="1" hangingPunct="1">
              <a:spcBef>
                <a:spcPct val="50000"/>
              </a:spcBef>
            </a:pPr>
            <a:r>
              <a:rPr lang="en-US" sz="4400" b="1" u="sng">
                <a:solidFill>
                  <a:srgbClr val="FF3300"/>
                </a:solidFill>
                <a:latin typeface="Times New Roman" pitchFamily="18" charset="0"/>
              </a:rPr>
              <a:t>Câu 1:</a:t>
            </a:r>
            <a:r>
              <a:rPr lang="en-US" sz="4400">
                <a:latin typeface="Times New Roman" pitchFamily="18" charset="0"/>
              </a:rPr>
              <a:t> </a:t>
            </a:r>
            <a:r>
              <a:rPr lang="en-US" sz="4400" b="1">
                <a:latin typeface="Times New Roman" pitchFamily="18" charset="0"/>
              </a:rPr>
              <a:t>Bắt đầu từ ngày nào người ngồi trên xe mô tô 2 – 3 bánh, xe gắn máy phải đội mũ bảo hiểm?</a:t>
            </a:r>
          </a:p>
          <a:p>
            <a:pPr algn="just" eaLnBrk="1" hangingPunct="1">
              <a:spcBef>
                <a:spcPct val="50000"/>
              </a:spcBef>
            </a:pPr>
            <a:r>
              <a:rPr lang="en-US" sz="4400">
                <a:solidFill>
                  <a:srgbClr val="0000FF"/>
                </a:solidFill>
                <a:latin typeface="Times New Roman" pitchFamily="18" charset="0"/>
              </a:rPr>
              <a:t>a. Ngày 1. 12. 2007</a:t>
            </a:r>
          </a:p>
          <a:p>
            <a:pPr algn="just" eaLnBrk="1" hangingPunct="1">
              <a:spcBef>
                <a:spcPct val="50000"/>
              </a:spcBef>
            </a:pPr>
            <a:r>
              <a:rPr lang="en-US" sz="4400">
                <a:solidFill>
                  <a:srgbClr val="0000FF"/>
                </a:solidFill>
                <a:latin typeface="Times New Roman" pitchFamily="18" charset="0"/>
              </a:rPr>
              <a:t>b. Ngày 15. 12. 2007</a:t>
            </a:r>
          </a:p>
          <a:p>
            <a:pPr algn="just" eaLnBrk="1" hangingPunct="1">
              <a:spcBef>
                <a:spcPct val="50000"/>
              </a:spcBef>
            </a:pPr>
            <a:r>
              <a:rPr lang="en-US" sz="4400">
                <a:solidFill>
                  <a:srgbClr val="0000FF"/>
                </a:solidFill>
                <a:latin typeface="Times New Roman" pitchFamily="18" charset="0"/>
              </a:rPr>
              <a:t>c. Ngày 1.1. 2008</a:t>
            </a:r>
          </a:p>
        </p:txBody>
      </p:sp>
      <p:sp>
        <p:nvSpPr>
          <p:cNvPr id="63491" name="Oval 3"/>
          <p:cNvSpPr>
            <a:spLocks noChangeArrowheads="1"/>
          </p:cNvSpPr>
          <p:nvPr/>
        </p:nvSpPr>
        <p:spPr bwMode="auto">
          <a:xfrm>
            <a:off x="76200" y="3505200"/>
            <a:ext cx="914400" cy="914400"/>
          </a:xfrm>
          <a:prstGeom prst="ellipse">
            <a:avLst/>
          </a:prstGeom>
          <a:solidFill>
            <a:schemeClr val="accent1"/>
          </a:solidFill>
          <a:ln w="9525">
            <a:solidFill>
              <a:srgbClr val="FF3300"/>
            </a:solidFill>
            <a:round/>
            <a:headEnd/>
            <a:tailEnd/>
          </a:ln>
        </p:spPr>
        <p:txBody>
          <a:bodyPr wrap="none" anchor="ctr"/>
          <a:lstStyle/>
          <a:p>
            <a:pPr algn="ctr" eaLnBrk="1" hangingPunct="1"/>
            <a:r>
              <a:rPr lang="en-US" sz="4400">
                <a:solidFill>
                  <a:srgbClr val="0000FF"/>
                </a:solidFill>
                <a:latin typeface="Times New Roman" pitchFamily="18" charset="0"/>
              </a:rPr>
              <a:t>b.</a:t>
            </a:r>
          </a:p>
        </p:txBody>
      </p:sp>
    </p:spTree>
    <p:custDataLst>
      <p:tags r:id="rId1"/>
    </p:custDataLst>
  </p:cSld>
  <p:clrMapOvr>
    <a:masterClrMapping/>
  </p:clrMapOvr>
  <p:transition advTm="5225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additive="base">
                                        <p:cTn id="7" dur="500" fill="hold"/>
                                        <p:tgtEl>
                                          <p:spTgt spid="63490"/>
                                        </p:tgtEl>
                                        <p:attrNameLst>
                                          <p:attrName>ppt_x</p:attrName>
                                        </p:attrNameLst>
                                      </p:cBhvr>
                                      <p:tavLst>
                                        <p:tav tm="0">
                                          <p:val>
                                            <p:strVal val="#ppt_x"/>
                                          </p:val>
                                        </p:tav>
                                        <p:tav tm="100000">
                                          <p:val>
                                            <p:strVal val="#ppt_x"/>
                                          </p:val>
                                        </p:tav>
                                      </p:tavLst>
                                    </p:anim>
                                    <p:anim calcmode="lin" valueType="num">
                                      <p:cBhvr additive="base">
                                        <p:cTn id="8" dur="500" fill="hold"/>
                                        <p:tgtEl>
                                          <p:spTgt spid="634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63491"/>
                                        </p:tgtEl>
                                        <p:attrNameLst>
                                          <p:attrName>style.visibility</p:attrName>
                                        </p:attrNameLst>
                                      </p:cBhvr>
                                      <p:to>
                                        <p:strVal val="visible"/>
                                      </p:to>
                                    </p:set>
                                    <p:animEffect transition="in" filter="checkerboard(across)">
                                      <p:cBhvr>
                                        <p:cTn id="13" dur="500"/>
                                        <p:tgtEl>
                                          <p:spTgt spid="63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63491"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fontScale="90000"/>
          </a:bodyPr>
          <a:lstStyle/>
          <a:p>
            <a:pPr algn="just" eaLnBrk="1" hangingPunct="1"/>
            <a:r>
              <a:rPr lang="en-US" b="1" u="sng" smtClean="0">
                <a:solidFill>
                  <a:srgbClr val="FF0000"/>
                </a:solidFill>
                <a:latin typeface="Times New Roman" pitchFamily="18" charset="0"/>
              </a:rPr>
              <a:t>Câu 2</a:t>
            </a:r>
            <a:r>
              <a:rPr lang="en-US" b="1" smtClean="0">
                <a:solidFill>
                  <a:srgbClr val="FF3300"/>
                </a:solidFill>
                <a:latin typeface="Times New Roman" pitchFamily="18" charset="0"/>
              </a:rPr>
              <a:t>:</a:t>
            </a:r>
            <a:r>
              <a:rPr lang="en-US" b="1" smtClean="0">
                <a:latin typeface="Times New Roman" pitchFamily="18" charset="0"/>
              </a:rPr>
              <a:t> Biển nào báo hiệu cấm đi ngược chiều?</a:t>
            </a:r>
          </a:p>
        </p:txBody>
      </p:sp>
      <p:sp>
        <p:nvSpPr>
          <p:cNvPr id="64515" name="Rectangle 3"/>
          <p:cNvSpPr>
            <a:spLocks noGrp="1" noChangeArrowheads="1"/>
          </p:cNvSpPr>
          <p:nvPr>
            <p:ph type="body" sz="half" idx="1"/>
          </p:nvPr>
        </p:nvSpPr>
        <p:spPr>
          <a:xfrm>
            <a:off x="762000" y="4346575"/>
            <a:ext cx="7620000" cy="1677988"/>
          </a:xfrm>
        </p:spPr>
        <p:txBody>
          <a:bodyPr/>
          <a:lstStyle/>
          <a:p>
            <a:pPr eaLnBrk="1" hangingPunct="1">
              <a:buFont typeface="Wingdings" pitchFamily="2" charset="2"/>
              <a:buNone/>
            </a:pPr>
            <a:r>
              <a:rPr lang="en-US" sz="4000" b="1" smtClean="0">
                <a:solidFill>
                  <a:srgbClr val="0000FF"/>
                </a:solidFill>
                <a:latin typeface="Times New Roman" pitchFamily="18" charset="0"/>
              </a:rPr>
              <a:t>a. Biển 1		   b. Biển 2</a:t>
            </a:r>
          </a:p>
          <a:p>
            <a:pPr eaLnBrk="1" hangingPunct="1">
              <a:buFont typeface="Wingdings" pitchFamily="2" charset="2"/>
              <a:buNone/>
            </a:pPr>
            <a:r>
              <a:rPr lang="en-US" sz="4000" b="1" smtClean="0">
                <a:solidFill>
                  <a:srgbClr val="0000FF"/>
                </a:solidFill>
                <a:latin typeface="Times New Roman" pitchFamily="18" charset="0"/>
              </a:rPr>
              <a:t>c. Biển 3		   d. Biển 2 và 3</a:t>
            </a:r>
          </a:p>
        </p:txBody>
      </p:sp>
      <p:pic>
        <p:nvPicPr>
          <p:cNvPr id="64516" name="Picture 4" descr="sign6"/>
          <p:cNvPicPr>
            <a:picLocks noChangeAspect="1" noChangeArrowheads="1"/>
          </p:cNvPicPr>
          <p:nvPr/>
        </p:nvPicPr>
        <p:blipFill>
          <a:blip r:embed="rId3"/>
          <a:srcRect/>
          <a:stretch>
            <a:fillRect/>
          </a:stretch>
        </p:blipFill>
        <p:spPr bwMode="auto">
          <a:xfrm>
            <a:off x="3429000" y="1676400"/>
            <a:ext cx="2667000" cy="2133600"/>
          </a:xfrm>
          <a:prstGeom prst="rect">
            <a:avLst/>
          </a:prstGeom>
          <a:noFill/>
          <a:ln w="9525">
            <a:noFill/>
            <a:miter lim="800000"/>
            <a:headEnd/>
            <a:tailEnd/>
          </a:ln>
        </p:spPr>
      </p:pic>
      <p:pic>
        <p:nvPicPr>
          <p:cNvPr id="64517" name="Picture 5" descr="sign7"/>
          <p:cNvPicPr>
            <a:picLocks noChangeAspect="1" noChangeArrowheads="1"/>
          </p:cNvPicPr>
          <p:nvPr/>
        </p:nvPicPr>
        <p:blipFill>
          <a:blip r:embed="rId4"/>
          <a:srcRect/>
          <a:stretch>
            <a:fillRect/>
          </a:stretch>
        </p:blipFill>
        <p:spPr bwMode="auto">
          <a:xfrm>
            <a:off x="533400" y="1752600"/>
            <a:ext cx="2305050" cy="2057400"/>
          </a:xfrm>
          <a:prstGeom prst="rect">
            <a:avLst/>
          </a:prstGeom>
          <a:noFill/>
          <a:ln w="9525">
            <a:noFill/>
            <a:miter lim="800000"/>
            <a:headEnd/>
            <a:tailEnd/>
          </a:ln>
        </p:spPr>
      </p:pic>
      <p:pic>
        <p:nvPicPr>
          <p:cNvPr id="64518" name="Picture 6" descr="sign15"/>
          <p:cNvPicPr>
            <a:picLocks noChangeAspect="1" noChangeArrowheads="1"/>
          </p:cNvPicPr>
          <p:nvPr/>
        </p:nvPicPr>
        <p:blipFill>
          <a:blip r:embed="rId5"/>
          <a:srcRect/>
          <a:stretch>
            <a:fillRect/>
          </a:stretch>
        </p:blipFill>
        <p:spPr bwMode="auto">
          <a:xfrm>
            <a:off x="6400800" y="1676400"/>
            <a:ext cx="2667000" cy="2209800"/>
          </a:xfrm>
          <a:prstGeom prst="rect">
            <a:avLst/>
          </a:prstGeom>
          <a:noFill/>
          <a:ln w="9525">
            <a:noFill/>
            <a:miter lim="800000"/>
            <a:headEnd/>
            <a:tailEnd/>
          </a:ln>
        </p:spPr>
      </p:pic>
      <p:sp>
        <p:nvSpPr>
          <p:cNvPr id="64519" name="Oval 7"/>
          <p:cNvSpPr>
            <a:spLocks noChangeArrowheads="1"/>
          </p:cNvSpPr>
          <p:nvPr/>
        </p:nvSpPr>
        <p:spPr bwMode="auto">
          <a:xfrm>
            <a:off x="4495800" y="4343400"/>
            <a:ext cx="838200" cy="838200"/>
          </a:xfrm>
          <a:prstGeom prst="ellipse">
            <a:avLst/>
          </a:prstGeom>
          <a:solidFill>
            <a:schemeClr val="accent1"/>
          </a:solidFill>
          <a:ln w="9525">
            <a:solidFill>
              <a:srgbClr val="FF3300"/>
            </a:solidFill>
            <a:round/>
            <a:headEnd/>
            <a:tailEnd/>
          </a:ln>
        </p:spPr>
        <p:txBody>
          <a:bodyPr wrap="none" anchor="ctr"/>
          <a:lstStyle/>
          <a:p>
            <a:pPr algn="ctr" eaLnBrk="1" hangingPunct="1"/>
            <a:r>
              <a:rPr lang="en-US" sz="4400">
                <a:solidFill>
                  <a:srgbClr val="0000FF"/>
                </a:solidFill>
                <a:latin typeface="Times New Roman" pitchFamily="18" charset="0"/>
              </a:rPr>
              <a:t>b.</a:t>
            </a:r>
          </a:p>
        </p:txBody>
      </p:sp>
      <p:sp>
        <p:nvSpPr>
          <p:cNvPr id="64522" name="Text Box 10"/>
          <p:cNvSpPr txBox="1">
            <a:spLocks noChangeArrowheads="1"/>
          </p:cNvSpPr>
          <p:nvPr/>
        </p:nvSpPr>
        <p:spPr bwMode="auto">
          <a:xfrm>
            <a:off x="1295400" y="3810000"/>
            <a:ext cx="685800" cy="457200"/>
          </a:xfrm>
          <a:prstGeom prst="rect">
            <a:avLst/>
          </a:prstGeom>
          <a:noFill/>
          <a:ln w="9525">
            <a:noFill/>
            <a:miter lim="800000"/>
            <a:headEnd/>
            <a:tailEnd/>
          </a:ln>
        </p:spPr>
        <p:txBody>
          <a:bodyPr>
            <a:spAutoFit/>
          </a:bodyPr>
          <a:lstStyle/>
          <a:p>
            <a:pPr algn="ctr" eaLnBrk="1" hangingPunct="1">
              <a:spcBef>
                <a:spcPct val="50000"/>
              </a:spcBef>
            </a:pPr>
            <a:r>
              <a:rPr lang="en-US" sz="2400" b="1">
                <a:solidFill>
                  <a:srgbClr val="FF0000"/>
                </a:solidFill>
              </a:rPr>
              <a:t>(1)</a:t>
            </a:r>
          </a:p>
        </p:txBody>
      </p:sp>
      <p:sp>
        <p:nvSpPr>
          <p:cNvPr id="64523" name="Text Box 11"/>
          <p:cNvSpPr txBox="1">
            <a:spLocks noChangeArrowheads="1"/>
          </p:cNvSpPr>
          <p:nvPr/>
        </p:nvSpPr>
        <p:spPr bwMode="auto">
          <a:xfrm>
            <a:off x="4495800" y="3886200"/>
            <a:ext cx="685800" cy="457200"/>
          </a:xfrm>
          <a:prstGeom prst="rect">
            <a:avLst/>
          </a:prstGeom>
          <a:noFill/>
          <a:ln w="9525">
            <a:noFill/>
            <a:miter lim="800000"/>
            <a:headEnd/>
            <a:tailEnd/>
          </a:ln>
        </p:spPr>
        <p:txBody>
          <a:bodyPr>
            <a:spAutoFit/>
          </a:bodyPr>
          <a:lstStyle/>
          <a:p>
            <a:pPr algn="ctr" eaLnBrk="1" hangingPunct="1">
              <a:spcBef>
                <a:spcPct val="50000"/>
              </a:spcBef>
            </a:pPr>
            <a:r>
              <a:rPr lang="en-US" sz="2400" b="1">
                <a:solidFill>
                  <a:srgbClr val="FF0000"/>
                </a:solidFill>
              </a:rPr>
              <a:t>(2)</a:t>
            </a:r>
          </a:p>
        </p:txBody>
      </p:sp>
      <p:sp>
        <p:nvSpPr>
          <p:cNvPr id="64524" name="Text Box 12"/>
          <p:cNvSpPr txBox="1">
            <a:spLocks noChangeArrowheads="1"/>
          </p:cNvSpPr>
          <p:nvPr/>
        </p:nvSpPr>
        <p:spPr bwMode="auto">
          <a:xfrm>
            <a:off x="7543800" y="3810000"/>
            <a:ext cx="685800" cy="457200"/>
          </a:xfrm>
          <a:prstGeom prst="rect">
            <a:avLst/>
          </a:prstGeom>
          <a:noFill/>
          <a:ln w="9525">
            <a:noFill/>
            <a:miter lim="800000"/>
            <a:headEnd/>
            <a:tailEnd/>
          </a:ln>
        </p:spPr>
        <p:txBody>
          <a:bodyPr>
            <a:spAutoFit/>
          </a:bodyPr>
          <a:lstStyle/>
          <a:p>
            <a:pPr algn="ctr" eaLnBrk="1" hangingPunct="1">
              <a:spcBef>
                <a:spcPct val="50000"/>
              </a:spcBef>
            </a:pPr>
            <a:r>
              <a:rPr lang="en-US" sz="2400" b="1">
                <a:solidFill>
                  <a:srgbClr val="FF0000"/>
                </a:solidFill>
              </a:rPr>
              <a:t>(3)</a:t>
            </a:r>
          </a:p>
        </p:txBody>
      </p:sp>
    </p:spTree>
    <p:custDataLst>
      <p:tags r:id="rId1"/>
    </p:custDataLst>
  </p:cSld>
  <p:clrMapOvr>
    <a:masterClrMapping/>
  </p:clrMapOvr>
  <p:transition advTm="2028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514"/>
                                        </p:tgtEl>
                                        <p:attrNameLst>
                                          <p:attrName>style.visibility</p:attrName>
                                        </p:attrNameLst>
                                      </p:cBhvr>
                                      <p:to>
                                        <p:strVal val="visible"/>
                                      </p:to>
                                    </p:set>
                                    <p:anim calcmode="lin" valueType="num">
                                      <p:cBhvr additive="base">
                                        <p:cTn id="7" dur="500" fill="hold"/>
                                        <p:tgtEl>
                                          <p:spTgt spid="64514"/>
                                        </p:tgtEl>
                                        <p:attrNameLst>
                                          <p:attrName>ppt_x</p:attrName>
                                        </p:attrNameLst>
                                      </p:cBhvr>
                                      <p:tavLst>
                                        <p:tav tm="0">
                                          <p:val>
                                            <p:strVal val="#ppt_x"/>
                                          </p:val>
                                        </p:tav>
                                        <p:tav tm="100000">
                                          <p:val>
                                            <p:strVal val="#ppt_x"/>
                                          </p:val>
                                        </p:tav>
                                      </p:tavLst>
                                    </p:anim>
                                    <p:anim calcmode="lin" valueType="num">
                                      <p:cBhvr additive="base">
                                        <p:cTn id="8" dur="500" fill="hold"/>
                                        <p:tgtEl>
                                          <p:spTgt spid="645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4517"/>
                                        </p:tgtEl>
                                        <p:attrNameLst>
                                          <p:attrName>style.visibility</p:attrName>
                                        </p:attrNameLst>
                                      </p:cBhvr>
                                      <p:to>
                                        <p:strVal val="visible"/>
                                      </p:to>
                                    </p:set>
                                    <p:anim calcmode="lin" valueType="num">
                                      <p:cBhvr additive="base">
                                        <p:cTn id="11" dur="500" fill="hold"/>
                                        <p:tgtEl>
                                          <p:spTgt spid="64517"/>
                                        </p:tgtEl>
                                        <p:attrNameLst>
                                          <p:attrName>ppt_x</p:attrName>
                                        </p:attrNameLst>
                                      </p:cBhvr>
                                      <p:tavLst>
                                        <p:tav tm="0">
                                          <p:val>
                                            <p:strVal val="#ppt_x"/>
                                          </p:val>
                                        </p:tav>
                                        <p:tav tm="100000">
                                          <p:val>
                                            <p:strVal val="#ppt_x"/>
                                          </p:val>
                                        </p:tav>
                                      </p:tavLst>
                                    </p:anim>
                                    <p:anim calcmode="lin" valueType="num">
                                      <p:cBhvr additive="base">
                                        <p:cTn id="12" dur="500" fill="hold"/>
                                        <p:tgtEl>
                                          <p:spTgt spid="645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4516"/>
                                        </p:tgtEl>
                                        <p:attrNameLst>
                                          <p:attrName>style.visibility</p:attrName>
                                        </p:attrNameLst>
                                      </p:cBhvr>
                                      <p:to>
                                        <p:strVal val="visible"/>
                                      </p:to>
                                    </p:set>
                                    <p:anim calcmode="lin" valueType="num">
                                      <p:cBhvr additive="base">
                                        <p:cTn id="15" dur="500" fill="hold"/>
                                        <p:tgtEl>
                                          <p:spTgt spid="64516"/>
                                        </p:tgtEl>
                                        <p:attrNameLst>
                                          <p:attrName>ppt_x</p:attrName>
                                        </p:attrNameLst>
                                      </p:cBhvr>
                                      <p:tavLst>
                                        <p:tav tm="0">
                                          <p:val>
                                            <p:strVal val="#ppt_x"/>
                                          </p:val>
                                        </p:tav>
                                        <p:tav tm="100000">
                                          <p:val>
                                            <p:strVal val="#ppt_x"/>
                                          </p:val>
                                        </p:tav>
                                      </p:tavLst>
                                    </p:anim>
                                    <p:anim calcmode="lin" valueType="num">
                                      <p:cBhvr additive="base">
                                        <p:cTn id="16" dur="500" fill="hold"/>
                                        <p:tgtEl>
                                          <p:spTgt spid="645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4518"/>
                                        </p:tgtEl>
                                        <p:attrNameLst>
                                          <p:attrName>style.visibility</p:attrName>
                                        </p:attrNameLst>
                                      </p:cBhvr>
                                      <p:to>
                                        <p:strVal val="visible"/>
                                      </p:to>
                                    </p:set>
                                    <p:anim calcmode="lin" valueType="num">
                                      <p:cBhvr additive="base">
                                        <p:cTn id="19" dur="500" fill="hold"/>
                                        <p:tgtEl>
                                          <p:spTgt spid="64518"/>
                                        </p:tgtEl>
                                        <p:attrNameLst>
                                          <p:attrName>ppt_x</p:attrName>
                                        </p:attrNameLst>
                                      </p:cBhvr>
                                      <p:tavLst>
                                        <p:tav tm="0">
                                          <p:val>
                                            <p:strVal val="#ppt_x"/>
                                          </p:val>
                                        </p:tav>
                                        <p:tav tm="100000">
                                          <p:val>
                                            <p:strVal val="#ppt_x"/>
                                          </p:val>
                                        </p:tav>
                                      </p:tavLst>
                                    </p:anim>
                                    <p:anim calcmode="lin" valueType="num">
                                      <p:cBhvr additive="base">
                                        <p:cTn id="20" dur="500" fill="hold"/>
                                        <p:tgtEl>
                                          <p:spTgt spid="6451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4524"/>
                                        </p:tgtEl>
                                        <p:attrNameLst>
                                          <p:attrName>style.visibility</p:attrName>
                                        </p:attrNameLst>
                                      </p:cBhvr>
                                      <p:to>
                                        <p:strVal val="visible"/>
                                      </p:to>
                                    </p:set>
                                    <p:anim calcmode="lin" valueType="num">
                                      <p:cBhvr additive="base">
                                        <p:cTn id="23" dur="500" fill="hold"/>
                                        <p:tgtEl>
                                          <p:spTgt spid="64524"/>
                                        </p:tgtEl>
                                        <p:attrNameLst>
                                          <p:attrName>ppt_x</p:attrName>
                                        </p:attrNameLst>
                                      </p:cBhvr>
                                      <p:tavLst>
                                        <p:tav tm="0">
                                          <p:val>
                                            <p:strVal val="#ppt_x"/>
                                          </p:val>
                                        </p:tav>
                                        <p:tav tm="100000">
                                          <p:val>
                                            <p:strVal val="#ppt_x"/>
                                          </p:val>
                                        </p:tav>
                                      </p:tavLst>
                                    </p:anim>
                                    <p:anim calcmode="lin" valueType="num">
                                      <p:cBhvr additive="base">
                                        <p:cTn id="24" dur="500" fill="hold"/>
                                        <p:tgtEl>
                                          <p:spTgt spid="6452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4523"/>
                                        </p:tgtEl>
                                        <p:attrNameLst>
                                          <p:attrName>style.visibility</p:attrName>
                                        </p:attrNameLst>
                                      </p:cBhvr>
                                      <p:to>
                                        <p:strVal val="visible"/>
                                      </p:to>
                                    </p:set>
                                    <p:anim calcmode="lin" valueType="num">
                                      <p:cBhvr additive="base">
                                        <p:cTn id="27" dur="500" fill="hold"/>
                                        <p:tgtEl>
                                          <p:spTgt spid="64523"/>
                                        </p:tgtEl>
                                        <p:attrNameLst>
                                          <p:attrName>ppt_x</p:attrName>
                                        </p:attrNameLst>
                                      </p:cBhvr>
                                      <p:tavLst>
                                        <p:tav tm="0">
                                          <p:val>
                                            <p:strVal val="#ppt_x"/>
                                          </p:val>
                                        </p:tav>
                                        <p:tav tm="100000">
                                          <p:val>
                                            <p:strVal val="#ppt_x"/>
                                          </p:val>
                                        </p:tav>
                                      </p:tavLst>
                                    </p:anim>
                                    <p:anim calcmode="lin" valueType="num">
                                      <p:cBhvr additive="base">
                                        <p:cTn id="28" dur="500" fill="hold"/>
                                        <p:tgtEl>
                                          <p:spTgt spid="6452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4522"/>
                                        </p:tgtEl>
                                        <p:attrNameLst>
                                          <p:attrName>style.visibility</p:attrName>
                                        </p:attrNameLst>
                                      </p:cBhvr>
                                      <p:to>
                                        <p:strVal val="visible"/>
                                      </p:to>
                                    </p:set>
                                    <p:anim calcmode="lin" valueType="num">
                                      <p:cBhvr additive="base">
                                        <p:cTn id="31" dur="500" fill="hold"/>
                                        <p:tgtEl>
                                          <p:spTgt spid="64522"/>
                                        </p:tgtEl>
                                        <p:attrNameLst>
                                          <p:attrName>ppt_x</p:attrName>
                                        </p:attrNameLst>
                                      </p:cBhvr>
                                      <p:tavLst>
                                        <p:tav tm="0">
                                          <p:val>
                                            <p:strVal val="#ppt_x"/>
                                          </p:val>
                                        </p:tav>
                                        <p:tav tm="100000">
                                          <p:val>
                                            <p:strVal val="#ppt_x"/>
                                          </p:val>
                                        </p:tav>
                                      </p:tavLst>
                                    </p:anim>
                                    <p:anim calcmode="lin" valueType="num">
                                      <p:cBhvr additive="base">
                                        <p:cTn id="32" dur="500" fill="hold"/>
                                        <p:tgtEl>
                                          <p:spTgt spid="645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4515">
                                            <p:txEl>
                                              <p:pRg st="0" end="0"/>
                                            </p:txEl>
                                          </p:spTgt>
                                        </p:tgtEl>
                                        <p:attrNameLst>
                                          <p:attrName>style.visibility</p:attrName>
                                        </p:attrNameLst>
                                      </p:cBhvr>
                                      <p:to>
                                        <p:strVal val="visible"/>
                                      </p:to>
                                    </p:set>
                                    <p:anim calcmode="lin" valueType="num">
                                      <p:cBhvr additive="base">
                                        <p:cTn id="37" dur="500" fill="hold"/>
                                        <p:tgtEl>
                                          <p:spTgt spid="6451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4515">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4515">
                                            <p:txEl>
                                              <p:pRg st="1" end="1"/>
                                            </p:txEl>
                                          </p:spTgt>
                                        </p:tgtEl>
                                        <p:attrNameLst>
                                          <p:attrName>style.visibility</p:attrName>
                                        </p:attrNameLst>
                                      </p:cBhvr>
                                      <p:to>
                                        <p:strVal val="visible"/>
                                      </p:to>
                                    </p:set>
                                    <p:anim calcmode="lin" valueType="num">
                                      <p:cBhvr additive="base">
                                        <p:cTn id="41" dur="500" fill="hold"/>
                                        <p:tgtEl>
                                          <p:spTgt spid="64515">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45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45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64519" grpId="0" animBg="1"/>
      <p:bldP spid="64522" grpId="0"/>
      <p:bldP spid="64523" grpId="0"/>
      <p:bldP spid="64524"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9144000" cy="2468563"/>
          </a:xfrm>
        </p:spPr>
        <p:txBody>
          <a:bodyPr/>
          <a:lstStyle/>
          <a:p>
            <a:pPr algn="just" eaLnBrk="1" hangingPunct="1"/>
            <a:r>
              <a:rPr lang="en-US" b="1" u="sng" dirty="0" err="1" smtClean="0">
                <a:solidFill>
                  <a:srgbClr val="FF0000"/>
                </a:solidFill>
                <a:latin typeface="Times New Roman" pitchFamily="18" charset="0"/>
              </a:rPr>
              <a:t>Câu</a:t>
            </a:r>
            <a:r>
              <a:rPr lang="en-US" b="1" u="sng" dirty="0" smtClean="0">
                <a:solidFill>
                  <a:srgbClr val="FF0000"/>
                </a:solidFill>
                <a:latin typeface="Times New Roman" pitchFamily="18" charset="0"/>
              </a:rPr>
              <a:t> 3:</a:t>
            </a:r>
            <a:r>
              <a:rPr lang="en-US" dirty="0" smtClean="0">
                <a:latin typeface="Times New Roman" pitchFamily="18" charset="0"/>
              </a:rPr>
              <a:t> </a:t>
            </a:r>
            <a:r>
              <a:rPr lang="en-US" b="1" dirty="0" err="1" smtClean="0">
                <a:latin typeface="Times New Roman" pitchFamily="18" charset="0"/>
              </a:rPr>
              <a:t>Gặp</a:t>
            </a:r>
            <a:r>
              <a:rPr lang="en-US" b="1" dirty="0" smtClean="0">
                <a:latin typeface="Times New Roman" pitchFamily="18" charset="0"/>
              </a:rPr>
              <a:t> </a:t>
            </a:r>
            <a:r>
              <a:rPr lang="en-US" b="1" dirty="0" err="1" smtClean="0">
                <a:latin typeface="Times New Roman" pitchFamily="18" charset="0"/>
              </a:rPr>
              <a:t>biển</a:t>
            </a:r>
            <a:r>
              <a:rPr lang="en-US" b="1" dirty="0" smtClean="0">
                <a:latin typeface="Times New Roman" pitchFamily="18" charset="0"/>
              </a:rPr>
              <a:t> </a:t>
            </a:r>
            <a:r>
              <a:rPr lang="en-US" b="1" dirty="0" err="1" smtClean="0">
                <a:latin typeface="Times New Roman" pitchFamily="18" charset="0"/>
              </a:rPr>
              <a:t>báo</a:t>
            </a:r>
            <a:r>
              <a:rPr lang="en-US" b="1" dirty="0" smtClean="0">
                <a:latin typeface="Times New Roman" pitchFamily="18" charset="0"/>
              </a:rPr>
              <a:t> </a:t>
            </a:r>
            <a:r>
              <a:rPr lang="en-US" b="1" dirty="0" err="1" smtClean="0">
                <a:latin typeface="Times New Roman" pitchFamily="18" charset="0"/>
              </a:rPr>
              <a:t>nào</a:t>
            </a:r>
            <a:r>
              <a:rPr lang="en-US" b="1" dirty="0" smtClean="0">
                <a:latin typeface="Times New Roman" pitchFamily="18" charset="0"/>
              </a:rPr>
              <a:t> </a:t>
            </a:r>
            <a:r>
              <a:rPr lang="en-US" b="1" dirty="0" err="1" smtClean="0">
                <a:latin typeface="Times New Roman" pitchFamily="18" charset="0"/>
              </a:rPr>
              <a:t>thì</a:t>
            </a:r>
            <a:r>
              <a:rPr lang="en-US" b="1" dirty="0" smtClean="0">
                <a:latin typeface="Times New Roman" pitchFamily="18" charset="0"/>
              </a:rPr>
              <a:t> </a:t>
            </a:r>
            <a:r>
              <a:rPr lang="en-US" b="1" dirty="0" err="1" smtClean="0">
                <a:latin typeface="Times New Roman" pitchFamily="18" charset="0"/>
              </a:rPr>
              <a:t>người</a:t>
            </a:r>
            <a:r>
              <a:rPr lang="en-US" b="1" dirty="0" smtClean="0">
                <a:latin typeface="Times New Roman" pitchFamily="18" charset="0"/>
              </a:rPr>
              <a:t> </a:t>
            </a:r>
            <a:r>
              <a:rPr lang="en-US" b="1" dirty="0" err="1" smtClean="0">
                <a:latin typeface="Times New Roman" pitchFamily="18" charset="0"/>
              </a:rPr>
              <a:t>lái</a:t>
            </a:r>
            <a:r>
              <a:rPr lang="en-US" b="1" dirty="0" smtClean="0">
                <a:latin typeface="Times New Roman" pitchFamily="18" charset="0"/>
              </a:rPr>
              <a:t> </a:t>
            </a:r>
            <a:r>
              <a:rPr lang="en-US" b="1" dirty="0" err="1" smtClean="0">
                <a:latin typeface="Times New Roman" pitchFamily="18" charset="0"/>
              </a:rPr>
              <a:t>xe</a:t>
            </a:r>
            <a:r>
              <a:rPr lang="en-US" b="1" dirty="0" smtClean="0">
                <a:latin typeface="Times New Roman" pitchFamily="18" charset="0"/>
              </a:rPr>
              <a:t> </a:t>
            </a:r>
            <a:r>
              <a:rPr lang="en-US" b="1" dirty="0" err="1" smtClean="0">
                <a:latin typeface="Times New Roman" pitchFamily="18" charset="0"/>
              </a:rPr>
              <a:t>phải</a:t>
            </a:r>
            <a:r>
              <a:rPr lang="en-US" b="1" dirty="0" smtClean="0">
                <a:latin typeface="Times New Roman" pitchFamily="18" charset="0"/>
              </a:rPr>
              <a:t> </a:t>
            </a:r>
            <a:r>
              <a:rPr lang="en-US" b="1" dirty="0" err="1" smtClean="0">
                <a:latin typeface="Times New Roman" pitchFamily="18" charset="0"/>
              </a:rPr>
              <a:t>nhường</a:t>
            </a:r>
            <a:r>
              <a:rPr lang="en-US" b="1" dirty="0" smtClean="0">
                <a:latin typeface="Times New Roman" pitchFamily="18" charset="0"/>
              </a:rPr>
              <a:t> </a:t>
            </a:r>
            <a:r>
              <a:rPr lang="en-US" b="1" dirty="0" err="1" smtClean="0">
                <a:latin typeface="Times New Roman" pitchFamily="18" charset="0"/>
              </a:rPr>
              <a:t>đường</a:t>
            </a:r>
            <a:r>
              <a:rPr lang="en-US" b="1" dirty="0" smtClean="0">
                <a:latin typeface="Times New Roman" pitchFamily="18" charset="0"/>
              </a:rPr>
              <a:t> </a:t>
            </a:r>
            <a:r>
              <a:rPr lang="en-US" b="1" dirty="0" err="1" smtClean="0">
                <a:latin typeface="Times New Roman" pitchFamily="18" charset="0"/>
              </a:rPr>
              <a:t>cho</a:t>
            </a:r>
            <a:r>
              <a:rPr lang="en-US" b="1" dirty="0" smtClean="0">
                <a:latin typeface="Times New Roman" pitchFamily="18" charset="0"/>
              </a:rPr>
              <a:t> </a:t>
            </a:r>
            <a:r>
              <a:rPr lang="en-US" b="1" dirty="0" err="1" smtClean="0">
                <a:latin typeface="Times New Roman" pitchFamily="18" charset="0"/>
              </a:rPr>
              <a:t>người</a:t>
            </a:r>
            <a:r>
              <a:rPr lang="en-US" b="1" dirty="0" smtClean="0">
                <a:latin typeface="Times New Roman" pitchFamily="18" charset="0"/>
              </a:rPr>
              <a:t> </a:t>
            </a:r>
            <a:r>
              <a:rPr lang="en-US" b="1" dirty="0" err="1" smtClean="0">
                <a:latin typeface="Times New Roman" pitchFamily="18" charset="0"/>
              </a:rPr>
              <a:t>đi</a:t>
            </a:r>
            <a:r>
              <a:rPr lang="en-US" b="1" dirty="0" smtClean="0">
                <a:latin typeface="Times New Roman" pitchFamily="18" charset="0"/>
              </a:rPr>
              <a:t> </a:t>
            </a:r>
            <a:r>
              <a:rPr lang="en-US" b="1" dirty="0" err="1" smtClean="0">
                <a:latin typeface="Times New Roman" pitchFamily="18" charset="0"/>
              </a:rPr>
              <a:t>bộ</a:t>
            </a:r>
            <a:r>
              <a:rPr lang="en-US" b="1" dirty="0" smtClean="0">
                <a:latin typeface="Times New Roman" pitchFamily="18" charset="0"/>
              </a:rPr>
              <a:t>?</a:t>
            </a:r>
          </a:p>
        </p:txBody>
      </p:sp>
      <p:sp>
        <p:nvSpPr>
          <p:cNvPr id="70659" name="Rectangle 3"/>
          <p:cNvSpPr>
            <a:spLocks noGrp="1" noChangeArrowheads="1"/>
          </p:cNvSpPr>
          <p:nvPr>
            <p:ph type="body" idx="1"/>
          </p:nvPr>
        </p:nvSpPr>
        <p:spPr>
          <a:xfrm>
            <a:off x="381000" y="4648200"/>
            <a:ext cx="8382000" cy="1524000"/>
          </a:xfrm>
        </p:spPr>
        <p:txBody>
          <a:bodyPr/>
          <a:lstStyle/>
          <a:p>
            <a:pPr eaLnBrk="1" hangingPunct="1">
              <a:lnSpc>
                <a:spcPct val="90000"/>
              </a:lnSpc>
              <a:buFont typeface="Wingdings" pitchFamily="2" charset="2"/>
              <a:buNone/>
            </a:pPr>
            <a:r>
              <a:rPr lang="en-US" sz="4000" b="1" dirty="0" smtClean="0">
                <a:solidFill>
                  <a:srgbClr val="0000FF"/>
                </a:solidFill>
                <a:latin typeface="Times New Roman" pitchFamily="18" charset="0"/>
              </a:rPr>
              <a:t>a. </a:t>
            </a:r>
            <a:r>
              <a:rPr lang="en-US" sz="4000" b="1" dirty="0" err="1" smtClean="0">
                <a:solidFill>
                  <a:srgbClr val="0000FF"/>
                </a:solidFill>
                <a:latin typeface="Times New Roman" pitchFamily="18" charset="0"/>
              </a:rPr>
              <a:t>Biển</a:t>
            </a:r>
            <a:r>
              <a:rPr lang="en-US" sz="4000" b="1" dirty="0" smtClean="0">
                <a:solidFill>
                  <a:srgbClr val="0000FF"/>
                </a:solidFill>
                <a:latin typeface="Times New Roman" pitchFamily="18" charset="0"/>
              </a:rPr>
              <a:t> 1			b. </a:t>
            </a:r>
            <a:r>
              <a:rPr lang="en-US" sz="4000" b="1" dirty="0" err="1" smtClean="0">
                <a:solidFill>
                  <a:srgbClr val="0000FF"/>
                </a:solidFill>
                <a:latin typeface="Times New Roman" pitchFamily="18" charset="0"/>
              </a:rPr>
              <a:t>Biển</a:t>
            </a:r>
            <a:r>
              <a:rPr lang="en-US" sz="4000" b="1" dirty="0" smtClean="0">
                <a:solidFill>
                  <a:srgbClr val="0000FF"/>
                </a:solidFill>
                <a:latin typeface="Times New Roman" pitchFamily="18" charset="0"/>
              </a:rPr>
              <a:t> 3</a:t>
            </a:r>
          </a:p>
          <a:p>
            <a:pPr eaLnBrk="1" hangingPunct="1">
              <a:lnSpc>
                <a:spcPct val="90000"/>
              </a:lnSpc>
              <a:buFont typeface="Wingdings" pitchFamily="2" charset="2"/>
              <a:buNone/>
            </a:pPr>
            <a:r>
              <a:rPr lang="en-US" sz="4000" b="1" dirty="0" smtClean="0">
                <a:solidFill>
                  <a:srgbClr val="0000FF"/>
                </a:solidFill>
                <a:latin typeface="Times New Roman" pitchFamily="18" charset="0"/>
              </a:rPr>
              <a:t>c. </a:t>
            </a:r>
            <a:r>
              <a:rPr lang="en-US" sz="4000" b="1" dirty="0" err="1" smtClean="0">
                <a:solidFill>
                  <a:srgbClr val="0000FF"/>
                </a:solidFill>
                <a:latin typeface="Times New Roman" pitchFamily="18" charset="0"/>
              </a:rPr>
              <a:t>Biển</a:t>
            </a:r>
            <a:r>
              <a:rPr lang="en-US" sz="4000" b="1" smtClean="0">
                <a:solidFill>
                  <a:srgbClr val="0000FF"/>
                </a:solidFill>
                <a:latin typeface="Times New Roman" pitchFamily="18" charset="0"/>
              </a:rPr>
              <a:t> 2</a:t>
            </a:r>
            <a:r>
              <a:rPr lang="en-US" sz="4000" b="1" dirty="0" smtClean="0">
                <a:solidFill>
                  <a:srgbClr val="0000FF"/>
                </a:solidFill>
                <a:latin typeface="Times New Roman" pitchFamily="18" charset="0"/>
              </a:rPr>
              <a:t>			d. </a:t>
            </a:r>
            <a:r>
              <a:rPr lang="en-US" sz="4000" b="1" dirty="0" err="1" smtClean="0">
                <a:solidFill>
                  <a:srgbClr val="0000FF"/>
                </a:solidFill>
                <a:latin typeface="Times New Roman" pitchFamily="18" charset="0"/>
              </a:rPr>
              <a:t>Cả</a:t>
            </a:r>
            <a:r>
              <a:rPr lang="en-US" sz="4000" b="1" dirty="0" smtClean="0">
                <a:solidFill>
                  <a:srgbClr val="0000FF"/>
                </a:solidFill>
                <a:latin typeface="Times New Roman" pitchFamily="18" charset="0"/>
              </a:rPr>
              <a:t> 3 </a:t>
            </a:r>
            <a:r>
              <a:rPr lang="en-US" sz="4000" b="1" dirty="0" err="1" smtClean="0">
                <a:solidFill>
                  <a:srgbClr val="0000FF"/>
                </a:solidFill>
                <a:latin typeface="Times New Roman" pitchFamily="18" charset="0"/>
              </a:rPr>
              <a:t>biển</a:t>
            </a:r>
            <a:endParaRPr lang="en-US" sz="4000" b="1" dirty="0" smtClean="0">
              <a:solidFill>
                <a:srgbClr val="0000FF"/>
              </a:solidFill>
              <a:latin typeface="Times New Roman" pitchFamily="18" charset="0"/>
            </a:endParaRPr>
          </a:p>
        </p:txBody>
      </p:sp>
      <p:pic>
        <p:nvPicPr>
          <p:cNvPr id="70660" name="Picture 4" descr="sign1"/>
          <p:cNvPicPr>
            <a:picLocks noChangeAspect="1" noChangeArrowheads="1"/>
          </p:cNvPicPr>
          <p:nvPr/>
        </p:nvPicPr>
        <p:blipFill>
          <a:blip r:embed="rId3"/>
          <a:srcRect/>
          <a:stretch>
            <a:fillRect/>
          </a:stretch>
        </p:blipFill>
        <p:spPr bwMode="auto">
          <a:xfrm>
            <a:off x="304800" y="2133600"/>
            <a:ext cx="2362200" cy="1905000"/>
          </a:xfrm>
          <a:prstGeom prst="rect">
            <a:avLst/>
          </a:prstGeom>
          <a:noFill/>
          <a:ln w="9525">
            <a:noFill/>
            <a:miter lim="800000"/>
            <a:headEnd/>
            <a:tailEnd/>
          </a:ln>
        </p:spPr>
      </p:pic>
      <p:pic>
        <p:nvPicPr>
          <p:cNvPr id="70661" name="Picture 5" descr="sign2"/>
          <p:cNvPicPr>
            <a:picLocks noChangeAspect="1" noChangeArrowheads="1"/>
          </p:cNvPicPr>
          <p:nvPr/>
        </p:nvPicPr>
        <p:blipFill>
          <a:blip r:embed="rId4"/>
          <a:srcRect/>
          <a:stretch>
            <a:fillRect/>
          </a:stretch>
        </p:blipFill>
        <p:spPr bwMode="auto">
          <a:xfrm>
            <a:off x="2971800" y="2133600"/>
            <a:ext cx="2362200" cy="1981200"/>
          </a:xfrm>
          <a:prstGeom prst="rect">
            <a:avLst/>
          </a:prstGeom>
          <a:noFill/>
          <a:ln w="9525">
            <a:noFill/>
            <a:miter lim="800000"/>
            <a:headEnd/>
            <a:tailEnd/>
          </a:ln>
        </p:spPr>
      </p:pic>
      <p:pic>
        <p:nvPicPr>
          <p:cNvPr id="70662" name="Picture 6" descr="sign3"/>
          <p:cNvPicPr>
            <a:picLocks noChangeAspect="1" noChangeArrowheads="1"/>
          </p:cNvPicPr>
          <p:nvPr/>
        </p:nvPicPr>
        <p:blipFill>
          <a:blip r:embed="rId5"/>
          <a:srcRect/>
          <a:stretch>
            <a:fillRect/>
          </a:stretch>
        </p:blipFill>
        <p:spPr bwMode="auto">
          <a:xfrm>
            <a:off x="6019800" y="1981200"/>
            <a:ext cx="2590800" cy="2057400"/>
          </a:xfrm>
          <a:prstGeom prst="rect">
            <a:avLst/>
          </a:prstGeom>
          <a:noFill/>
          <a:ln w="9525">
            <a:noFill/>
            <a:miter lim="800000"/>
            <a:headEnd/>
            <a:tailEnd/>
          </a:ln>
        </p:spPr>
      </p:pic>
      <p:sp>
        <p:nvSpPr>
          <p:cNvPr id="70663" name="Oval 7"/>
          <p:cNvSpPr>
            <a:spLocks noChangeArrowheads="1"/>
          </p:cNvSpPr>
          <p:nvPr/>
        </p:nvSpPr>
        <p:spPr bwMode="auto">
          <a:xfrm>
            <a:off x="4648200" y="4495800"/>
            <a:ext cx="914400" cy="914400"/>
          </a:xfrm>
          <a:prstGeom prst="ellipse">
            <a:avLst/>
          </a:prstGeom>
          <a:solidFill>
            <a:schemeClr val="accent1"/>
          </a:solidFill>
          <a:ln w="9525">
            <a:solidFill>
              <a:srgbClr val="FF3300"/>
            </a:solidFill>
            <a:round/>
            <a:headEnd/>
            <a:tailEnd/>
          </a:ln>
        </p:spPr>
        <p:txBody>
          <a:bodyPr wrap="none" anchor="ctr"/>
          <a:lstStyle/>
          <a:p>
            <a:pPr algn="ctr" eaLnBrk="1" hangingPunct="1"/>
            <a:r>
              <a:rPr lang="en-US" sz="4400">
                <a:solidFill>
                  <a:srgbClr val="0000FF"/>
                </a:solidFill>
                <a:latin typeface="Times New Roman" pitchFamily="18" charset="0"/>
              </a:rPr>
              <a:t>b.</a:t>
            </a:r>
          </a:p>
        </p:txBody>
      </p:sp>
      <p:sp>
        <p:nvSpPr>
          <p:cNvPr id="70666" name="Text Box 10"/>
          <p:cNvSpPr txBox="1">
            <a:spLocks noChangeArrowheads="1"/>
          </p:cNvSpPr>
          <p:nvPr/>
        </p:nvSpPr>
        <p:spPr bwMode="auto">
          <a:xfrm>
            <a:off x="1066800" y="4114800"/>
            <a:ext cx="685800" cy="457200"/>
          </a:xfrm>
          <a:prstGeom prst="rect">
            <a:avLst/>
          </a:prstGeom>
          <a:noFill/>
          <a:ln w="9525">
            <a:noFill/>
            <a:miter lim="800000"/>
            <a:headEnd/>
            <a:tailEnd/>
          </a:ln>
        </p:spPr>
        <p:txBody>
          <a:bodyPr>
            <a:spAutoFit/>
          </a:bodyPr>
          <a:lstStyle/>
          <a:p>
            <a:pPr algn="ctr" eaLnBrk="1" hangingPunct="1">
              <a:spcBef>
                <a:spcPct val="50000"/>
              </a:spcBef>
            </a:pPr>
            <a:r>
              <a:rPr lang="en-US" sz="2400" b="1">
                <a:solidFill>
                  <a:srgbClr val="FF0000"/>
                </a:solidFill>
              </a:rPr>
              <a:t>(1)</a:t>
            </a:r>
          </a:p>
        </p:txBody>
      </p:sp>
      <p:sp>
        <p:nvSpPr>
          <p:cNvPr id="70667" name="Text Box 11"/>
          <p:cNvSpPr txBox="1">
            <a:spLocks noChangeArrowheads="1"/>
          </p:cNvSpPr>
          <p:nvPr/>
        </p:nvSpPr>
        <p:spPr bwMode="auto">
          <a:xfrm>
            <a:off x="3886200" y="4038600"/>
            <a:ext cx="685800" cy="457200"/>
          </a:xfrm>
          <a:prstGeom prst="rect">
            <a:avLst/>
          </a:prstGeom>
          <a:noFill/>
          <a:ln w="9525">
            <a:noFill/>
            <a:miter lim="800000"/>
            <a:headEnd/>
            <a:tailEnd/>
          </a:ln>
        </p:spPr>
        <p:txBody>
          <a:bodyPr>
            <a:spAutoFit/>
          </a:bodyPr>
          <a:lstStyle/>
          <a:p>
            <a:pPr algn="ctr" eaLnBrk="1" hangingPunct="1">
              <a:spcBef>
                <a:spcPct val="50000"/>
              </a:spcBef>
            </a:pPr>
            <a:r>
              <a:rPr lang="en-US" sz="2400" b="1">
                <a:solidFill>
                  <a:srgbClr val="FF0000"/>
                </a:solidFill>
              </a:rPr>
              <a:t>(2)</a:t>
            </a:r>
          </a:p>
        </p:txBody>
      </p:sp>
      <p:sp>
        <p:nvSpPr>
          <p:cNvPr id="70668" name="Text Box 12"/>
          <p:cNvSpPr txBox="1">
            <a:spLocks noChangeArrowheads="1"/>
          </p:cNvSpPr>
          <p:nvPr/>
        </p:nvSpPr>
        <p:spPr bwMode="auto">
          <a:xfrm>
            <a:off x="7162800" y="3962400"/>
            <a:ext cx="685800" cy="457200"/>
          </a:xfrm>
          <a:prstGeom prst="rect">
            <a:avLst/>
          </a:prstGeom>
          <a:noFill/>
          <a:ln w="9525">
            <a:noFill/>
            <a:miter lim="800000"/>
            <a:headEnd/>
            <a:tailEnd/>
          </a:ln>
        </p:spPr>
        <p:txBody>
          <a:bodyPr>
            <a:spAutoFit/>
          </a:bodyPr>
          <a:lstStyle/>
          <a:p>
            <a:pPr algn="ctr" eaLnBrk="1" hangingPunct="1">
              <a:spcBef>
                <a:spcPct val="50000"/>
              </a:spcBef>
            </a:pPr>
            <a:r>
              <a:rPr lang="en-US" sz="2400" b="1">
                <a:solidFill>
                  <a:srgbClr val="FF0000"/>
                </a:solidFill>
              </a:rPr>
              <a:t>(3)</a:t>
            </a:r>
          </a:p>
        </p:txBody>
      </p:sp>
    </p:spTree>
    <p:custDataLst>
      <p:tags r:id="rId1"/>
    </p:custDataLst>
  </p:cSld>
  <p:clrMapOvr>
    <a:masterClrMapping/>
  </p:clrMapOvr>
  <p:transition advTm="2695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0658"/>
                                        </p:tgtEl>
                                        <p:attrNameLst>
                                          <p:attrName>style.visibility</p:attrName>
                                        </p:attrNameLst>
                                      </p:cBhvr>
                                      <p:to>
                                        <p:strVal val="visible"/>
                                      </p:to>
                                    </p:set>
                                    <p:anim calcmode="lin" valueType="num">
                                      <p:cBhvr additive="base">
                                        <p:cTn id="7" dur="500" fill="hold"/>
                                        <p:tgtEl>
                                          <p:spTgt spid="70658"/>
                                        </p:tgtEl>
                                        <p:attrNameLst>
                                          <p:attrName>ppt_x</p:attrName>
                                        </p:attrNameLst>
                                      </p:cBhvr>
                                      <p:tavLst>
                                        <p:tav tm="0">
                                          <p:val>
                                            <p:strVal val="#ppt_x"/>
                                          </p:val>
                                        </p:tav>
                                        <p:tav tm="100000">
                                          <p:val>
                                            <p:strVal val="#ppt_x"/>
                                          </p:val>
                                        </p:tav>
                                      </p:tavLst>
                                    </p:anim>
                                    <p:anim calcmode="lin" valueType="num">
                                      <p:cBhvr additive="base">
                                        <p:cTn id="8" dur="500" fill="hold"/>
                                        <p:tgtEl>
                                          <p:spTgt spid="7065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0661"/>
                                        </p:tgtEl>
                                        <p:attrNameLst>
                                          <p:attrName>style.visibility</p:attrName>
                                        </p:attrNameLst>
                                      </p:cBhvr>
                                      <p:to>
                                        <p:strVal val="visible"/>
                                      </p:to>
                                    </p:set>
                                    <p:anim calcmode="lin" valueType="num">
                                      <p:cBhvr additive="base">
                                        <p:cTn id="11" dur="500" fill="hold"/>
                                        <p:tgtEl>
                                          <p:spTgt spid="70661"/>
                                        </p:tgtEl>
                                        <p:attrNameLst>
                                          <p:attrName>ppt_x</p:attrName>
                                        </p:attrNameLst>
                                      </p:cBhvr>
                                      <p:tavLst>
                                        <p:tav tm="0">
                                          <p:val>
                                            <p:strVal val="#ppt_x"/>
                                          </p:val>
                                        </p:tav>
                                        <p:tav tm="100000">
                                          <p:val>
                                            <p:strVal val="#ppt_x"/>
                                          </p:val>
                                        </p:tav>
                                      </p:tavLst>
                                    </p:anim>
                                    <p:anim calcmode="lin" valueType="num">
                                      <p:cBhvr additive="base">
                                        <p:cTn id="12" dur="500" fill="hold"/>
                                        <p:tgtEl>
                                          <p:spTgt spid="7066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0660"/>
                                        </p:tgtEl>
                                        <p:attrNameLst>
                                          <p:attrName>style.visibility</p:attrName>
                                        </p:attrNameLst>
                                      </p:cBhvr>
                                      <p:to>
                                        <p:strVal val="visible"/>
                                      </p:to>
                                    </p:set>
                                    <p:anim calcmode="lin" valueType="num">
                                      <p:cBhvr additive="base">
                                        <p:cTn id="15" dur="500" fill="hold"/>
                                        <p:tgtEl>
                                          <p:spTgt spid="70660"/>
                                        </p:tgtEl>
                                        <p:attrNameLst>
                                          <p:attrName>ppt_x</p:attrName>
                                        </p:attrNameLst>
                                      </p:cBhvr>
                                      <p:tavLst>
                                        <p:tav tm="0">
                                          <p:val>
                                            <p:strVal val="#ppt_x"/>
                                          </p:val>
                                        </p:tav>
                                        <p:tav tm="100000">
                                          <p:val>
                                            <p:strVal val="#ppt_x"/>
                                          </p:val>
                                        </p:tav>
                                      </p:tavLst>
                                    </p:anim>
                                    <p:anim calcmode="lin" valueType="num">
                                      <p:cBhvr additive="base">
                                        <p:cTn id="16" dur="500" fill="hold"/>
                                        <p:tgtEl>
                                          <p:spTgt spid="7066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0662"/>
                                        </p:tgtEl>
                                        <p:attrNameLst>
                                          <p:attrName>style.visibility</p:attrName>
                                        </p:attrNameLst>
                                      </p:cBhvr>
                                      <p:to>
                                        <p:strVal val="visible"/>
                                      </p:to>
                                    </p:set>
                                    <p:anim calcmode="lin" valueType="num">
                                      <p:cBhvr additive="base">
                                        <p:cTn id="19" dur="500" fill="hold"/>
                                        <p:tgtEl>
                                          <p:spTgt spid="70662"/>
                                        </p:tgtEl>
                                        <p:attrNameLst>
                                          <p:attrName>ppt_x</p:attrName>
                                        </p:attrNameLst>
                                      </p:cBhvr>
                                      <p:tavLst>
                                        <p:tav tm="0">
                                          <p:val>
                                            <p:strVal val="#ppt_x"/>
                                          </p:val>
                                        </p:tav>
                                        <p:tav tm="100000">
                                          <p:val>
                                            <p:strVal val="#ppt_x"/>
                                          </p:val>
                                        </p:tav>
                                      </p:tavLst>
                                    </p:anim>
                                    <p:anim calcmode="lin" valueType="num">
                                      <p:cBhvr additive="base">
                                        <p:cTn id="20" dur="500" fill="hold"/>
                                        <p:tgtEl>
                                          <p:spTgt spid="706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0668"/>
                                        </p:tgtEl>
                                        <p:attrNameLst>
                                          <p:attrName>style.visibility</p:attrName>
                                        </p:attrNameLst>
                                      </p:cBhvr>
                                      <p:to>
                                        <p:strVal val="visible"/>
                                      </p:to>
                                    </p:set>
                                    <p:anim calcmode="lin" valueType="num">
                                      <p:cBhvr additive="base">
                                        <p:cTn id="23" dur="500" fill="hold"/>
                                        <p:tgtEl>
                                          <p:spTgt spid="70668"/>
                                        </p:tgtEl>
                                        <p:attrNameLst>
                                          <p:attrName>ppt_x</p:attrName>
                                        </p:attrNameLst>
                                      </p:cBhvr>
                                      <p:tavLst>
                                        <p:tav tm="0">
                                          <p:val>
                                            <p:strVal val="#ppt_x"/>
                                          </p:val>
                                        </p:tav>
                                        <p:tav tm="100000">
                                          <p:val>
                                            <p:strVal val="#ppt_x"/>
                                          </p:val>
                                        </p:tav>
                                      </p:tavLst>
                                    </p:anim>
                                    <p:anim calcmode="lin" valueType="num">
                                      <p:cBhvr additive="base">
                                        <p:cTn id="24" dur="500" fill="hold"/>
                                        <p:tgtEl>
                                          <p:spTgt spid="7066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0667"/>
                                        </p:tgtEl>
                                        <p:attrNameLst>
                                          <p:attrName>style.visibility</p:attrName>
                                        </p:attrNameLst>
                                      </p:cBhvr>
                                      <p:to>
                                        <p:strVal val="visible"/>
                                      </p:to>
                                    </p:set>
                                    <p:anim calcmode="lin" valueType="num">
                                      <p:cBhvr additive="base">
                                        <p:cTn id="27" dur="500" fill="hold"/>
                                        <p:tgtEl>
                                          <p:spTgt spid="70667"/>
                                        </p:tgtEl>
                                        <p:attrNameLst>
                                          <p:attrName>ppt_x</p:attrName>
                                        </p:attrNameLst>
                                      </p:cBhvr>
                                      <p:tavLst>
                                        <p:tav tm="0">
                                          <p:val>
                                            <p:strVal val="#ppt_x"/>
                                          </p:val>
                                        </p:tav>
                                        <p:tav tm="100000">
                                          <p:val>
                                            <p:strVal val="#ppt_x"/>
                                          </p:val>
                                        </p:tav>
                                      </p:tavLst>
                                    </p:anim>
                                    <p:anim calcmode="lin" valueType="num">
                                      <p:cBhvr additive="base">
                                        <p:cTn id="28" dur="500" fill="hold"/>
                                        <p:tgtEl>
                                          <p:spTgt spid="706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0666"/>
                                        </p:tgtEl>
                                        <p:attrNameLst>
                                          <p:attrName>style.visibility</p:attrName>
                                        </p:attrNameLst>
                                      </p:cBhvr>
                                      <p:to>
                                        <p:strVal val="visible"/>
                                      </p:to>
                                    </p:set>
                                    <p:anim calcmode="lin" valueType="num">
                                      <p:cBhvr additive="base">
                                        <p:cTn id="31" dur="500" fill="hold"/>
                                        <p:tgtEl>
                                          <p:spTgt spid="70666"/>
                                        </p:tgtEl>
                                        <p:attrNameLst>
                                          <p:attrName>ppt_x</p:attrName>
                                        </p:attrNameLst>
                                      </p:cBhvr>
                                      <p:tavLst>
                                        <p:tav tm="0">
                                          <p:val>
                                            <p:strVal val="#ppt_x"/>
                                          </p:val>
                                        </p:tav>
                                        <p:tav tm="100000">
                                          <p:val>
                                            <p:strVal val="#ppt_x"/>
                                          </p:val>
                                        </p:tav>
                                      </p:tavLst>
                                    </p:anim>
                                    <p:anim calcmode="lin" valueType="num">
                                      <p:cBhvr additive="base">
                                        <p:cTn id="32" dur="500" fill="hold"/>
                                        <p:tgtEl>
                                          <p:spTgt spid="7066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0659">
                                            <p:txEl>
                                              <p:pRg st="0" end="0"/>
                                            </p:txEl>
                                          </p:spTgt>
                                        </p:tgtEl>
                                        <p:attrNameLst>
                                          <p:attrName>style.visibility</p:attrName>
                                        </p:attrNameLst>
                                      </p:cBhvr>
                                      <p:to>
                                        <p:strVal val="visible"/>
                                      </p:to>
                                    </p:set>
                                    <p:anim calcmode="lin" valueType="num">
                                      <p:cBhvr additive="base">
                                        <p:cTn id="37" dur="500" fill="hold"/>
                                        <p:tgtEl>
                                          <p:spTgt spid="7065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0659">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0659">
                                            <p:txEl>
                                              <p:pRg st="1" end="1"/>
                                            </p:txEl>
                                          </p:spTgt>
                                        </p:tgtEl>
                                        <p:attrNameLst>
                                          <p:attrName>style.visibility</p:attrName>
                                        </p:attrNameLst>
                                      </p:cBhvr>
                                      <p:to>
                                        <p:strVal val="visible"/>
                                      </p:to>
                                    </p:set>
                                    <p:anim calcmode="lin" valueType="num">
                                      <p:cBhvr additive="base">
                                        <p:cTn id="41" dur="500" fill="hold"/>
                                        <p:tgtEl>
                                          <p:spTgt spid="70659">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06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06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p:bldP spid="70663" grpId="0" animBg="1"/>
      <p:bldP spid="70666" grpId="0"/>
      <p:bldP spid="70667" grpId="0"/>
      <p:bldP spid="7066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8" name="Picture 2"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0" y="1443038"/>
            <a:ext cx="1306513"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79" name="Picture 3"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1760538"/>
            <a:ext cx="19272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0" name="Picture 4"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2763" y="2066925"/>
            <a:ext cx="1343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1" name="Picture 5"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1981200"/>
            <a:ext cx="2614613"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2" name="Picture 6"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26325" y="4062413"/>
            <a:ext cx="143668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3" name="Picture 7"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1725" y="4373563"/>
            <a:ext cx="13541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4" name="Picture 8"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56488" y="4633913"/>
            <a:ext cx="1687512"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5" name="Picture 9"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56488" y="4648200"/>
            <a:ext cx="138271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6" name="Picture 10"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25950" y="3576638"/>
            <a:ext cx="3176588"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7" name="Picture 11"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2563" y="4576763"/>
            <a:ext cx="1760537"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8" name="Picture 12"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150" y="4821238"/>
            <a:ext cx="1884363"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9" name="Picture 13"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6863" y="4837113"/>
            <a:ext cx="164623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90" name="Picture 14"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97050" y="3576638"/>
            <a:ext cx="2859088"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91" name="Picture 15"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7963" y="1260475"/>
            <a:ext cx="23018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92" name="Picture 16"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1697038"/>
            <a:ext cx="25050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93" name="Picture 17"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6100" y="1724025"/>
            <a:ext cx="1952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94" name="Picture 18"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49313" y="1733550"/>
            <a:ext cx="165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95" name="Picture 19" descr="Co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354263" y="1536701"/>
            <a:ext cx="2398913" cy="227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96" name="Picture 20" descr="Cove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200400" y="2895600"/>
            <a:ext cx="2743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067337038"/>
      </p:ext>
    </p:extLst>
  </p:cSld>
  <p:clrMapOvr>
    <a:masterClrMapping/>
  </p:clrMapOvr>
  <mc:AlternateContent xmlns:mc="http://schemas.openxmlformats.org/markup-compatibility/2006" xmlns:p14="http://schemas.microsoft.com/office/powerpoint/2010/main">
    <mc:Choice Requires="p14">
      <p:transition spd="slow" p14:dur="2000" advTm="51359"/>
    </mc:Choice>
    <mc:Fallback xmlns="">
      <p:transition spd="slow" advTm="51359"/>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29396"/>
                                        </p:tgtEl>
                                        <p:attrNameLst>
                                          <p:attrName>style.visibility</p:attrName>
                                        </p:attrNameLst>
                                      </p:cBhvr>
                                      <p:to>
                                        <p:strVal val="visible"/>
                                      </p:to>
                                    </p:set>
                                    <p:animEffect transition="in" filter="box(out)">
                                      <p:cBhvr>
                                        <p:cTn id="7" dur="500"/>
                                        <p:tgtEl>
                                          <p:spTgt spid="2293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229395"/>
                                        </p:tgtEl>
                                        <p:attrNameLst>
                                          <p:attrName>style.visibility</p:attrName>
                                        </p:attrNameLst>
                                      </p:cBhvr>
                                      <p:to>
                                        <p:strVal val="visible"/>
                                      </p:to>
                                    </p:set>
                                    <p:animEffect transition="in" filter="wipe(right)">
                                      <p:cBhvr>
                                        <p:cTn id="12" dur="500"/>
                                        <p:tgtEl>
                                          <p:spTgt spid="2293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229394"/>
                                        </p:tgtEl>
                                        <p:attrNameLst>
                                          <p:attrName>style.visibility</p:attrName>
                                        </p:attrNameLst>
                                      </p:cBhvr>
                                      <p:to>
                                        <p:strVal val="visible"/>
                                      </p:to>
                                    </p:set>
                                    <p:animEffect transition="in" filter="wipe(right)">
                                      <p:cBhvr>
                                        <p:cTn id="17" dur="500"/>
                                        <p:tgtEl>
                                          <p:spTgt spid="22939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229391"/>
                                        </p:tgtEl>
                                        <p:attrNameLst>
                                          <p:attrName>style.visibility</p:attrName>
                                        </p:attrNameLst>
                                      </p:cBhvr>
                                      <p:to>
                                        <p:strVal val="visible"/>
                                      </p:to>
                                    </p:set>
                                    <p:animEffect transition="in" filter="wipe(right)">
                                      <p:cBhvr>
                                        <p:cTn id="22" dur="500"/>
                                        <p:tgtEl>
                                          <p:spTgt spid="22939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229392"/>
                                        </p:tgtEl>
                                        <p:attrNameLst>
                                          <p:attrName>style.visibility</p:attrName>
                                        </p:attrNameLst>
                                      </p:cBhvr>
                                      <p:to>
                                        <p:strVal val="visible"/>
                                      </p:to>
                                    </p:set>
                                    <p:animEffect transition="in" filter="wipe(right)">
                                      <p:cBhvr>
                                        <p:cTn id="27" dur="500"/>
                                        <p:tgtEl>
                                          <p:spTgt spid="22939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nodeType="clickEffect">
                                  <p:stCondLst>
                                    <p:cond delay="0"/>
                                  </p:stCondLst>
                                  <p:childTnLst>
                                    <p:set>
                                      <p:cBhvr>
                                        <p:cTn id="31" dur="1" fill="hold">
                                          <p:stCondLst>
                                            <p:cond delay="0"/>
                                          </p:stCondLst>
                                        </p:cTn>
                                        <p:tgtEl>
                                          <p:spTgt spid="229393"/>
                                        </p:tgtEl>
                                        <p:attrNameLst>
                                          <p:attrName>style.visibility</p:attrName>
                                        </p:attrNameLst>
                                      </p:cBhvr>
                                      <p:to>
                                        <p:strVal val="visible"/>
                                      </p:to>
                                    </p:set>
                                    <p:animEffect transition="in" filter="wipe(right)">
                                      <p:cBhvr>
                                        <p:cTn id="32" dur="500"/>
                                        <p:tgtEl>
                                          <p:spTgt spid="22939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29386"/>
                                        </p:tgtEl>
                                        <p:attrNameLst>
                                          <p:attrName>style.visibility</p:attrName>
                                        </p:attrNameLst>
                                      </p:cBhvr>
                                      <p:to>
                                        <p:strVal val="visible"/>
                                      </p:to>
                                    </p:set>
                                    <p:animEffect transition="in" filter="wipe(left)">
                                      <p:cBhvr>
                                        <p:cTn id="37" dur="500"/>
                                        <p:tgtEl>
                                          <p:spTgt spid="22938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29382"/>
                                        </p:tgtEl>
                                        <p:attrNameLst>
                                          <p:attrName>style.visibility</p:attrName>
                                        </p:attrNameLst>
                                      </p:cBhvr>
                                      <p:to>
                                        <p:strVal val="visible"/>
                                      </p:to>
                                    </p:set>
                                    <p:animEffect transition="in" filter="wipe(left)">
                                      <p:cBhvr>
                                        <p:cTn id="42" dur="500"/>
                                        <p:tgtEl>
                                          <p:spTgt spid="22938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29383"/>
                                        </p:tgtEl>
                                        <p:attrNameLst>
                                          <p:attrName>style.visibility</p:attrName>
                                        </p:attrNameLst>
                                      </p:cBhvr>
                                      <p:to>
                                        <p:strVal val="visible"/>
                                      </p:to>
                                    </p:set>
                                    <p:animEffect transition="in" filter="wipe(left)">
                                      <p:cBhvr>
                                        <p:cTn id="47" dur="500"/>
                                        <p:tgtEl>
                                          <p:spTgt spid="22938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29384"/>
                                        </p:tgtEl>
                                        <p:attrNameLst>
                                          <p:attrName>style.visibility</p:attrName>
                                        </p:attrNameLst>
                                      </p:cBhvr>
                                      <p:to>
                                        <p:strVal val="visible"/>
                                      </p:to>
                                    </p:set>
                                    <p:animEffect transition="in" filter="wipe(left)">
                                      <p:cBhvr>
                                        <p:cTn id="52" dur="500"/>
                                        <p:tgtEl>
                                          <p:spTgt spid="22938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29385"/>
                                        </p:tgtEl>
                                        <p:attrNameLst>
                                          <p:attrName>style.visibility</p:attrName>
                                        </p:attrNameLst>
                                      </p:cBhvr>
                                      <p:to>
                                        <p:strVal val="visible"/>
                                      </p:to>
                                    </p:set>
                                    <p:animEffect transition="in" filter="wipe(left)">
                                      <p:cBhvr>
                                        <p:cTn id="57" dur="500"/>
                                        <p:tgtEl>
                                          <p:spTgt spid="22938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2" fill="hold" nodeType="clickEffect">
                                  <p:stCondLst>
                                    <p:cond delay="0"/>
                                  </p:stCondLst>
                                  <p:childTnLst>
                                    <p:set>
                                      <p:cBhvr>
                                        <p:cTn id="61" dur="1" fill="hold">
                                          <p:stCondLst>
                                            <p:cond delay="0"/>
                                          </p:stCondLst>
                                        </p:cTn>
                                        <p:tgtEl>
                                          <p:spTgt spid="229390"/>
                                        </p:tgtEl>
                                        <p:attrNameLst>
                                          <p:attrName>style.visibility</p:attrName>
                                        </p:attrNameLst>
                                      </p:cBhvr>
                                      <p:to>
                                        <p:strVal val="visible"/>
                                      </p:to>
                                    </p:set>
                                    <p:animEffect transition="in" filter="wipe(right)">
                                      <p:cBhvr>
                                        <p:cTn id="62" dur="500"/>
                                        <p:tgtEl>
                                          <p:spTgt spid="22939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2" fill="hold" nodeType="clickEffect">
                                  <p:stCondLst>
                                    <p:cond delay="0"/>
                                  </p:stCondLst>
                                  <p:childTnLst>
                                    <p:set>
                                      <p:cBhvr>
                                        <p:cTn id="66" dur="1" fill="hold">
                                          <p:stCondLst>
                                            <p:cond delay="0"/>
                                          </p:stCondLst>
                                        </p:cTn>
                                        <p:tgtEl>
                                          <p:spTgt spid="229387"/>
                                        </p:tgtEl>
                                        <p:attrNameLst>
                                          <p:attrName>style.visibility</p:attrName>
                                        </p:attrNameLst>
                                      </p:cBhvr>
                                      <p:to>
                                        <p:strVal val="visible"/>
                                      </p:to>
                                    </p:set>
                                    <p:animEffect transition="in" filter="wipe(right)">
                                      <p:cBhvr>
                                        <p:cTn id="67" dur="500"/>
                                        <p:tgtEl>
                                          <p:spTgt spid="22938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2" fill="hold" nodeType="clickEffect">
                                  <p:stCondLst>
                                    <p:cond delay="0"/>
                                  </p:stCondLst>
                                  <p:childTnLst>
                                    <p:set>
                                      <p:cBhvr>
                                        <p:cTn id="71" dur="1" fill="hold">
                                          <p:stCondLst>
                                            <p:cond delay="0"/>
                                          </p:stCondLst>
                                        </p:cTn>
                                        <p:tgtEl>
                                          <p:spTgt spid="229388"/>
                                        </p:tgtEl>
                                        <p:attrNameLst>
                                          <p:attrName>style.visibility</p:attrName>
                                        </p:attrNameLst>
                                      </p:cBhvr>
                                      <p:to>
                                        <p:strVal val="visible"/>
                                      </p:to>
                                    </p:set>
                                    <p:animEffect transition="in" filter="wipe(right)">
                                      <p:cBhvr>
                                        <p:cTn id="72" dur="500"/>
                                        <p:tgtEl>
                                          <p:spTgt spid="229388"/>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2" fill="hold" nodeType="clickEffect">
                                  <p:stCondLst>
                                    <p:cond delay="0"/>
                                  </p:stCondLst>
                                  <p:childTnLst>
                                    <p:set>
                                      <p:cBhvr>
                                        <p:cTn id="76" dur="1" fill="hold">
                                          <p:stCondLst>
                                            <p:cond delay="0"/>
                                          </p:stCondLst>
                                        </p:cTn>
                                        <p:tgtEl>
                                          <p:spTgt spid="229389"/>
                                        </p:tgtEl>
                                        <p:attrNameLst>
                                          <p:attrName>style.visibility</p:attrName>
                                        </p:attrNameLst>
                                      </p:cBhvr>
                                      <p:to>
                                        <p:strVal val="visible"/>
                                      </p:to>
                                    </p:set>
                                    <p:animEffect transition="in" filter="wipe(right)">
                                      <p:cBhvr>
                                        <p:cTn id="77" dur="500"/>
                                        <p:tgtEl>
                                          <p:spTgt spid="229389"/>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229381"/>
                                        </p:tgtEl>
                                        <p:attrNameLst>
                                          <p:attrName>style.visibility</p:attrName>
                                        </p:attrNameLst>
                                      </p:cBhvr>
                                      <p:to>
                                        <p:strVal val="visible"/>
                                      </p:to>
                                    </p:set>
                                    <p:animEffect transition="in" filter="wipe(left)">
                                      <p:cBhvr>
                                        <p:cTn id="82" dur="500"/>
                                        <p:tgtEl>
                                          <p:spTgt spid="229381"/>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229378"/>
                                        </p:tgtEl>
                                        <p:attrNameLst>
                                          <p:attrName>style.visibility</p:attrName>
                                        </p:attrNameLst>
                                      </p:cBhvr>
                                      <p:to>
                                        <p:strVal val="visible"/>
                                      </p:to>
                                    </p:set>
                                    <p:animEffect transition="in" filter="wipe(left)">
                                      <p:cBhvr>
                                        <p:cTn id="87" dur="500"/>
                                        <p:tgtEl>
                                          <p:spTgt spid="229378"/>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229379"/>
                                        </p:tgtEl>
                                        <p:attrNameLst>
                                          <p:attrName>style.visibility</p:attrName>
                                        </p:attrNameLst>
                                      </p:cBhvr>
                                      <p:to>
                                        <p:strVal val="visible"/>
                                      </p:to>
                                    </p:set>
                                    <p:animEffect transition="in" filter="wipe(left)">
                                      <p:cBhvr>
                                        <p:cTn id="92" dur="500"/>
                                        <p:tgtEl>
                                          <p:spTgt spid="229379"/>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229380"/>
                                        </p:tgtEl>
                                        <p:attrNameLst>
                                          <p:attrName>style.visibility</p:attrName>
                                        </p:attrNameLst>
                                      </p:cBhvr>
                                      <p:to>
                                        <p:strVal val="visible"/>
                                      </p:to>
                                    </p:set>
                                    <p:animEffect transition="in" filter="wipe(left)">
                                      <p:cBhvr>
                                        <p:cTn id="97" dur="500"/>
                                        <p:tgtEl>
                                          <p:spTgt spid="229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50530"/>
          <p:cNvSpPr txBox="1">
            <a:spLocks noChangeArrowheads="1"/>
          </p:cNvSpPr>
          <p:nvPr/>
        </p:nvSpPr>
        <p:spPr>
          <a:xfrm>
            <a:off x="381000" y="228600"/>
            <a:ext cx="8382000" cy="711200"/>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90000"/>
              </a:lnSpc>
              <a:buFont typeface="Arial" pitchFamily="34" charset="0"/>
              <a:buNone/>
            </a:pPr>
            <a:r>
              <a:rPr lang="en-US" altLang="en-US" sz="2400" b="1" smtClean="0">
                <a:solidFill>
                  <a:srgbClr val="FF0000"/>
                </a:solidFill>
                <a:latin typeface="VNI-Times" pitchFamily="2" charset="0"/>
              </a:rPr>
              <a:t>BAÛNG THOÁNG KEÂ TÌNH HÌNH TAI NAÏN GIAO THOÂNG QUA MOÄT SOÁ NAÊM:</a:t>
            </a:r>
          </a:p>
          <a:p>
            <a:pPr>
              <a:lnSpc>
                <a:spcPct val="90000"/>
              </a:lnSpc>
              <a:buFont typeface="Arial" pitchFamily="34" charset="0"/>
              <a:buNone/>
            </a:pPr>
            <a:endParaRPr lang="en-US" altLang="en-US" sz="2400" b="1" dirty="0" smtClean="0">
              <a:solidFill>
                <a:srgbClr val="FF0000"/>
              </a:solidFill>
              <a:latin typeface="VNI-Times" pitchFamily="2" charset="0"/>
            </a:endParaRPr>
          </a:p>
        </p:txBody>
      </p:sp>
      <p:graphicFrame>
        <p:nvGraphicFramePr>
          <p:cNvPr id="5" name="Content Placeholder -1"/>
          <p:cNvGraphicFramePr>
            <a:graphicFrameLocks noGrp="1"/>
          </p:cNvGraphicFramePr>
          <p:nvPr>
            <p:ph sz="half" idx="1"/>
            <p:extLst>
              <p:ext uri="{D42A27DB-BD31-4B8C-83A1-F6EECF244321}">
                <p14:modId xmlns:p14="http://schemas.microsoft.com/office/powerpoint/2010/main" val="729079033"/>
              </p:ext>
            </p:extLst>
          </p:nvPr>
        </p:nvGraphicFramePr>
        <p:xfrm>
          <a:off x="588962" y="939800"/>
          <a:ext cx="8174038" cy="3048005"/>
        </p:xfrm>
        <a:graphic>
          <a:graphicData uri="http://schemas.openxmlformats.org/drawingml/2006/table">
            <a:tbl>
              <a:tblPr firstRow="1" bandRow="1">
                <a:tableStyleId>{5940675A-B579-460E-94D1-54222C63F5DA}</a:tableStyleId>
              </a:tblPr>
              <a:tblGrid>
                <a:gridCol w="2042858">
                  <a:extLst>
                    <a:ext uri="{9D8B030D-6E8A-4147-A177-3AD203B41FA5}">
                      <a16:colId xmlns="" xmlns:a16="http://schemas.microsoft.com/office/drawing/2014/main" val="20000"/>
                    </a:ext>
                  </a:extLst>
                </a:gridCol>
                <a:gridCol w="2041555">
                  <a:extLst>
                    <a:ext uri="{9D8B030D-6E8A-4147-A177-3AD203B41FA5}">
                      <a16:colId xmlns="" xmlns:a16="http://schemas.microsoft.com/office/drawing/2014/main" val="20001"/>
                    </a:ext>
                  </a:extLst>
                </a:gridCol>
                <a:gridCol w="1936161">
                  <a:extLst>
                    <a:ext uri="{9D8B030D-6E8A-4147-A177-3AD203B41FA5}">
                      <a16:colId xmlns="" xmlns:a16="http://schemas.microsoft.com/office/drawing/2014/main" val="20002"/>
                    </a:ext>
                  </a:extLst>
                </a:gridCol>
                <a:gridCol w="2153464">
                  <a:extLst>
                    <a:ext uri="{9D8B030D-6E8A-4147-A177-3AD203B41FA5}">
                      <a16:colId xmlns="" xmlns:a16="http://schemas.microsoft.com/office/drawing/2014/main" val="20003"/>
                    </a:ext>
                  </a:extLst>
                </a:gridCol>
              </a:tblGrid>
              <a:tr h="431800">
                <a:tc>
                  <a:txBody>
                    <a:bodyPr/>
                    <a:lstStyle/>
                    <a:p>
                      <a:pPr marL="0" indent="0" algn="ctr">
                        <a:buNone/>
                      </a:pPr>
                      <a:r>
                        <a:rPr sz="2000" b="1" u="none" dirty="0" err="1" smtClean="0">
                          <a:solidFill>
                            <a:schemeClr val="tx2"/>
                          </a:solidFill>
                          <a:latin typeface="VNI-Times" pitchFamily="2" charset="0"/>
                          <a:ea typeface="VNI-Times" pitchFamily="2" charset="0"/>
                          <a:cs typeface="VNI-Times" pitchFamily="2" charset="0"/>
                        </a:rPr>
                        <a:t>Naêm</a:t>
                      </a:r>
                      <a:endParaRPr lang="vi-VN" sz="2000" b="1" u="none" dirty="0" smtClean="0">
                        <a:solidFill>
                          <a:schemeClr val="tx2"/>
                        </a:solidFill>
                        <a:latin typeface="VNI-Times" pitchFamily="2" charset="0"/>
                        <a:ea typeface="VNI-Times" pitchFamily="2" charset="0"/>
                        <a:cs typeface="VNI-Times" pitchFamily="2" charset="0"/>
                      </a:endParaRPr>
                    </a:p>
                    <a:p>
                      <a:pPr marL="0" indent="0" algn="ctr">
                        <a:buNone/>
                      </a:pPr>
                      <a:endParaRPr lang="en-US" sz="2000" b="1" u="none" dirty="0">
                        <a:solidFill>
                          <a:schemeClr val="tx2"/>
                        </a:solidFill>
                        <a:latin typeface="VNI-Times" pitchFamily="2" charset="0"/>
                        <a:ea typeface="VNI-Times" pitchFamily="2" charset="0"/>
                        <a:cs typeface="VNI-Times" pitchFamily="2" charset="0"/>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vi-VN" sz="2000" b="1" u="none" dirty="0" smtClean="0">
                          <a:solidFill>
                            <a:schemeClr val="tx2"/>
                          </a:solidFill>
                          <a:latin typeface="Times New Roman" panose="02020603050405020304" pitchFamily="18" charset="0"/>
                          <a:ea typeface="VNI-Times" pitchFamily="2" charset="0"/>
                          <a:cs typeface="Times New Roman" panose="02020603050405020304" pitchFamily="18" charset="0"/>
                        </a:rPr>
                        <a:t>Số</a:t>
                      </a:r>
                      <a:r>
                        <a:rPr lang="vi-VN" sz="2000" b="1" u="none" baseline="0" dirty="0" smtClean="0">
                          <a:solidFill>
                            <a:schemeClr val="tx2"/>
                          </a:solidFill>
                          <a:latin typeface="Times New Roman" panose="02020603050405020304" pitchFamily="18" charset="0"/>
                          <a:ea typeface="VNI-Times" pitchFamily="2" charset="0"/>
                          <a:cs typeface="Times New Roman" panose="02020603050405020304" pitchFamily="18" charset="0"/>
                        </a:rPr>
                        <a:t> vụ tai nạn</a:t>
                      </a:r>
                      <a:endParaRPr lang="en-US" sz="2000" b="1" u="none" dirty="0">
                        <a:solidFill>
                          <a:schemeClr val="tx2"/>
                        </a:solidFill>
                        <a:latin typeface="Times New Roman" panose="02020603050405020304" pitchFamily="18" charset="0"/>
                        <a:ea typeface="VNI-Times" pitchFamily="2" charset="0"/>
                        <a:cs typeface="Times New Roman" panose="02020603050405020304" pitchFamily="18" charset="0"/>
                      </a:endParaRP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vi-VN" sz="2000" b="1" u="none" dirty="0" smtClean="0">
                          <a:solidFill>
                            <a:srgbClr val="7030A0"/>
                          </a:solidFill>
                          <a:latin typeface="Times New Roman" panose="02020603050405020304" pitchFamily="18" charset="0"/>
                          <a:ea typeface="VNI-Times" pitchFamily="2" charset="0"/>
                          <a:cs typeface="Times New Roman" panose="02020603050405020304" pitchFamily="18" charset="0"/>
                        </a:rPr>
                        <a:t>Số</a:t>
                      </a:r>
                      <a:r>
                        <a:rPr lang="vi-VN" sz="2000" b="1" u="none" baseline="0" dirty="0" smtClean="0">
                          <a:solidFill>
                            <a:srgbClr val="7030A0"/>
                          </a:solidFill>
                          <a:latin typeface="Times New Roman" panose="02020603050405020304" pitchFamily="18" charset="0"/>
                          <a:ea typeface="VNI-Times" pitchFamily="2" charset="0"/>
                          <a:cs typeface="Times New Roman" panose="02020603050405020304" pitchFamily="18" charset="0"/>
                        </a:rPr>
                        <a:t> người chết</a:t>
                      </a:r>
                      <a:endParaRPr lang="en-US" sz="2000" b="1" u="none" dirty="0">
                        <a:solidFill>
                          <a:srgbClr val="7030A0"/>
                        </a:solidFill>
                        <a:latin typeface="Times New Roman" panose="02020603050405020304" pitchFamily="18" charset="0"/>
                        <a:ea typeface="VNI-Times" pitchFamily="2" charset="0"/>
                        <a:cs typeface="Times New Roman" panose="02020603050405020304" pitchFamily="18"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vi-VN" sz="2000" b="1" u="none" dirty="0" smtClean="0">
                          <a:solidFill>
                            <a:srgbClr val="C00000"/>
                          </a:solidFill>
                          <a:latin typeface="Times New Roman" panose="02020603050405020304" pitchFamily="18" charset="0"/>
                          <a:ea typeface="VNI-Times" pitchFamily="2" charset="0"/>
                          <a:cs typeface="Times New Roman" panose="02020603050405020304" pitchFamily="18" charset="0"/>
                        </a:rPr>
                        <a:t>Số</a:t>
                      </a:r>
                      <a:r>
                        <a:rPr lang="vi-VN" sz="2000" b="1" u="none" baseline="0" dirty="0" smtClean="0">
                          <a:solidFill>
                            <a:srgbClr val="C00000"/>
                          </a:solidFill>
                          <a:latin typeface="Times New Roman" panose="02020603050405020304" pitchFamily="18" charset="0"/>
                          <a:ea typeface="VNI-Times" pitchFamily="2" charset="0"/>
                          <a:cs typeface="Times New Roman" panose="02020603050405020304" pitchFamily="18" charset="0"/>
                        </a:rPr>
                        <a:t> người bị thương</a:t>
                      </a:r>
                      <a:endParaRPr lang="en-US" sz="2000" b="1" u="none" dirty="0">
                        <a:solidFill>
                          <a:srgbClr val="C00000"/>
                        </a:solidFill>
                        <a:latin typeface="Times New Roman" panose="02020603050405020304" pitchFamily="18" charset="0"/>
                        <a:ea typeface="VNI-Times" pitchFamily="2" charset="0"/>
                        <a:cs typeface="Times New Roman" panose="02020603050405020304" pitchFamily="18"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431799">
                <a:tc>
                  <a:txBody>
                    <a:bodyPr/>
                    <a:lstStyle/>
                    <a:p>
                      <a:pPr marL="0" indent="0" algn="ctr">
                        <a:buNone/>
                      </a:pPr>
                      <a:r>
                        <a:rPr sz="2000" b="1" u="none" dirty="0" smtClean="0">
                          <a:latin typeface="VNI-Times" pitchFamily="2" charset="0"/>
                          <a:ea typeface="VNI-Times" pitchFamily="2" charset="0"/>
                          <a:cs typeface="VNI-Times" pitchFamily="2" charset="0"/>
                        </a:rPr>
                        <a:t>201</a:t>
                      </a:r>
                      <a:r>
                        <a:rPr lang="vi-VN" sz="2000" b="1" u="none" dirty="0" smtClean="0">
                          <a:latin typeface="VNI-Times" pitchFamily="2" charset="0"/>
                          <a:ea typeface="VNI-Times" pitchFamily="2" charset="0"/>
                          <a:cs typeface="VNI-Times" pitchFamily="2" charset="0"/>
                        </a:rPr>
                        <a:t>5</a:t>
                      </a:r>
                      <a:endParaRPr lang="en-US" sz="2000" b="1" u="none" dirty="0">
                        <a:latin typeface="VNI-Times" pitchFamily="2" charset="0"/>
                        <a:ea typeface="VNI-Times" pitchFamily="2" charset="0"/>
                        <a:cs typeface="VNI-Times" pitchFamily="2" charset="0"/>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nl-NL" sz="2000" b="1" kern="1200" dirty="0" smtClean="0">
                          <a:solidFill>
                            <a:srgbClr val="FF0000"/>
                          </a:solidFill>
                          <a:effectLst/>
                          <a:latin typeface="+mn-lt"/>
                          <a:ea typeface="+mn-ea"/>
                          <a:cs typeface="+mn-cs"/>
                        </a:rPr>
                        <a:t>22.827 </a:t>
                      </a:r>
                      <a:endParaRPr lang="en-US" sz="2000" b="1" u="none" dirty="0">
                        <a:solidFill>
                          <a:srgbClr val="FF0000"/>
                        </a:solidFill>
                        <a:latin typeface="VNI-Times" pitchFamily="2" charset="0"/>
                        <a:ea typeface="VNI-Times" pitchFamily="2" charset="0"/>
                        <a:cs typeface="VNI-Times" pitchFamily="2" charset="0"/>
                      </a:endParaRP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nl-NL" sz="2000" b="1" kern="1200" dirty="0" smtClean="0">
                          <a:solidFill>
                            <a:srgbClr val="7030A0"/>
                          </a:solidFill>
                          <a:effectLst/>
                          <a:latin typeface="+mn-lt"/>
                          <a:ea typeface="+mn-ea"/>
                          <a:cs typeface="+mn-cs"/>
                        </a:rPr>
                        <a:t>8.727 </a:t>
                      </a:r>
                      <a:endParaRPr lang="en-US" sz="2000" b="1" u="none" dirty="0">
                        <a:solidFill>
                          <a:srgbClr val="7030A0"/>
                        </a:solidFill>
                        <a:latin typeface="VNI-Times" pitchFamily="2" charset="0"/>
                        <a:ea typeface="VNI-Times" pitchFamily="2" charset="0"/>
                        <a:cs typeface="VNI-Times" pitchFamily="2"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nl-NL" sz="2000" b="1" kern="1200" dirty="0" smtClean="0">
                          <a:solidFill>
                            <a:srgbClr val="C00000"/>
                          </a:solidFill>
                          <a:effectLst/>
                          <a:latin typeface="+mn-lt"/>
                          <a:ea typeface="+mn-ea"/>
                          <a:cs typeface="+mn-cs"/>
                        </a:rPr>
                        <a:t>21.069 </a:t>
                      </a:r>
                      <a:endParaRPr lang="vi-VN" sz="2000" b="1" kern="1200" dirty="0" smtClean="0">
                        <a:solidFill>
                          <a:srgbClr val="C00000"/>
                        </a:solidFill>
                        <a:effectLst/>
                        <a:latin typeface="+mn-lt"/>
                        <a:ea typeface="+mn-ea"/>
                        <a:cs typeface="+mn-cs"/>
                      </a:endParaRPr>
                    </a:p>
                    <a:p>
                      <a:pPr marL="0" indent="0" algn="ctr">
                        <a:buNone/>
                      </a:pPr>
                      <a:endParaRPr lang="en-US" sz="2000" b="1" u="none" dirty="0">
                        <a:solidFill>
                          <a:srgbClr val="C00000"/>
                        </a:solidFill>
                        <a:latin typeface="VNI-Times" pitchFamily="2" charset="0"/>
                        <a:ea typeface="VNI-Times" pitchFamily="2" charset="0"/>
                        <a:cs typeface="VNI-Times" pitchFamily="2"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55598">
                <a:tc>
                  <a:txBody>
                    <a:bodyPr/>
                    <a:lstStyle/>
                    <a:p>
                      <a:pPr marL="0" indent="0" algn="ctr">
                        <a:buNone/>
                      </a:pPr>
                      <a:r>
                        <a:rPr sz="2000" b="1" u="none" dirty="0" smtClean="0">
                          <a:latin typeface="VNI-Times" pitchFamily="2" charset="0"/>
                          <a:ea typeface="VNI-Times" pitchFamily="2" charset="0"/>
                          <a:cs typeface="VNI-Times" pitchFamily="2" charset="0"/>
                        </a:rPr>
                        <a:t>201</a:t>
                      </a:r>
                      <a:r>
                        <a:rPr lang="vi-VN" sz="2000" b="1" u="none" dirty="0" smtClean="0">
                          <a:latin typeface="VNI-Times" pitchFamily="2" charset="0"/>
                          <a:ea typeface="VNI-Times" pitchFamily="2" charset="0"/>
                          <a:cs typeface="VNI-Times" pitchFamily="2" charset="0"/>
                        </a:rPr>
                        <a:t>6</a:t>
                      </a:r>
                      <a:endParaRPr lang="en-US" sz="2000" b="1" u="none" dirty="0">
                        <a:latin typeface="VNI-Times" pitchFamily="2" charset="0"/>
                        <a:ea typeface="VNI-Times" pitchFamily="2" charset="0"/>
                        <a:cs typeface="VNI-Times" pitchFamily="2" charset="0"/>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vi-VN" sz="2000" b="1" kern="1200" dirty="0" smtClean="0">
                          <a:solidFill>
                            <a:srgbClr val="FF0000"/>
                          </a:solidFill>
                          <a:effectLst/>
                          <a:latin typeface="+mn-lt"/>
                          <a:ea typeface="+mn-ea"/>
                          <a:cs typeface="+mn-cs"/>
                        </a:rPr>
                        <a:t>21.500 </a:t>
                      </a:r>
                      <a:endParaRPr lang="en-US" sz="2000" b="1" u="none" dirty="0">
                        <a:solidFill>
                          <a:srgbClr val="FF0000"/>
                        </a:solidFill>
                        <a:latin typeface="VNI-Times" pitchFamily="2" charset="0"/>
                        <a:ea typeface="VNI-Times" pitchFamily="2" charset="0"/>
                        <a:cs typeface="VNI-Times" pitchFamily="2" charset="0"/>
                      </a:endParaRP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vi-VN" sz="2000" b="1" kern="1200" dirty="0" smtClean="0">
                          <a:solidFill>
                            <a:srgbClr val="7030A0"/>
                          </a:solidFill>
                          <a:effectLst/>
                          <a:latin typeface="+mn-lt"/>
                          <a:ea typeface="+mn-ea"/>
                          <a:cs typeface="+mn-cs"/>
                        </a:rPr>
                        <a:t>8.685 </a:t>
                      </a:r>
                      <a:endParaRPr lang="en-US" sz="2000" b="1" u="none" dirty="0">
                        <a:solidFill>
                          <a:srgbClr val="7030A0"/>
                        </a:solidFill>
                        <a:latin typeface="VNI-Times" pitchFamily="2" charset="0"/>
                        <a:ea typeface="VNI-Times" pitchFamily="2" charset="0"/>
                        <a:cs typeface="VNI-Times" pitchFamily="2"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vi-VN" sz="2000" b="1" kern="1200" dirty="0" smtClean="0">
                          <a:solidFill>
                            <a:srgbClr val="C00000"/>
                          </a:solidFill>
                          <a:effectLst/>
                          <a:latin typeface="+mn-lt"/>
                          <a:ea typeface="+mn-ea"/>
                          <a:cs typeface="+mn-cs"/>
                        </a:rPr>
                        <a:t>19.280 </a:t>
                      </a:r>
                    </a:p>
                    <a:p>
                      <a:pPr marL="0" indent="0" algn="ctr">
                        <a:buNone/>
                      </a:pPr>
                      <a:endParaRPr lang="en-US" sz="2000" b="1" u="none" dirty="0">
                        <a:solidFill>
                          <a:srgbClr val="C00000"/>
                        </a:solidFill>
                        <a:latin typeface="VNI-Times" pitchFamily="2" charset="0"/>
                        <a:ea typeface="VNI-Times" pitchFamily="2" charset="0"/>
                        <a:cs typeface="VNI-Times" pitchFamily="2"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507997">
                <a:tc>
                  <a:txBody>
                    <a:bodyPr/>
                    <a:lstStyle/>
                    <a:p>
                      <a:pPr marL="0" indent="0" algn="ctr">
                        <a:buNone/>
                      </a:pPr>
                      <a:r>
                        <a:rPr sz="2000" b="1" u="none" dirty="0" smtClean="0">
                          <a:latin typeface="VNI-Times" pitchFamily="2" charset="0"/>
                          <a:ea typeface="VNI-Times" pitchFamily="2" charset="0"/>
                          <a:cs typeface="VNI-Times" pitchFamily="2" charset="0"/>
                        </a:rPr>
                        <a:t>201</a:t>
                      </a:r>
                      <a:r>
                        <a:rPr lang="vi-VN" sz="2000" b="1" u="none" dirty="0" smtClean="0">
                          <a:latin typeface="VNI-Times" pitchFamily="2" charset="0"/>
                          <a:ea typeface="VNI-Times" pitchFamily="2" charset="0"/>
                          <a:cs typeface="VNI-Times" pitchFamily="2" charset="0"/>
                        </a:rPr>
                        <a:t>7</a:t>
                      </a:r>
                      <a:endParaRPr lang="en-US" sz="2000" b="1" u="none" dirty="0">
                        <a:latin typeface="VNI-Times" pitchFamily="2" charset="0"/>
                        <a:ea typeface="VNI-Times" pitchFamily="2" charset="0"/>
                        <a:cs typeface="VNI-Times" pitchFamily="2" charset="0"/>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vi-VN" sz="2000" b="1" kern="1200" dirty="0" smtClean="0">
                          <a:solidFill>
                            <a:srgbClr val="FF0000"/>
                          </a:solidFill>
                          <a:effectLst/>
                          <a:latin typeface="+mn-lt"/>
                          <a:ea typeface="+mn-ea"/>
                          <a:cs typeface="+mn-cs"/>
                        </a:rPr>
                        <a:t>20.280 </a:t>
                      </a:r>
                      <a:endParaRPr lang="en-US" sz="2000" b="1" u="none" dirty="0">
                        <a:solidFill>
                          <a:srgbClr val="FF0000"/>
                        </a:solidFill>
                        <a:latin typeface="VNI-Times" pitchFamily="2" charset="0"/>
                        <a:ea typeface="VNI-Times" pitchFamily="2" charset="0"/>
                        <a:cs typeface="VNI-Times" pitchFamily="2" charset="0"/>
                      </a:endParaRP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vi-VN" sz="2000" b="1" kern="1200" dirty="0" smtClean="0">
                          <a:solidFill>
                            <a:srgbClr val="7030A0"/>
                          </a:solidFill>
                          <a:effectLst/>
                          <a:latin typeface="+mn-lt"/>
                          <a:ea typeface="+mn-ea"/>
                          <a:cs typeface="+mn-cs"/>
                        </a:rPr>
                        <a:t>8.279 </a:t>
                      </a:r>
                      <a:endParaRPr lang="en-US" sz="2000" b="1" u="none" dirty="0">
                        <a:solidFill>
                          <a:srgbClr val="7030A0"/>
                        </a:solidFill>
                        <a:latin typeface="VNI-Times" pitchFamily="2" charset="0"/>
                        <a:ea typeface="VNI-Times" pitchFamily="2" charset="0"/>
                        <a:cs typeface="VNI-Times" pitchFamily="2"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000" b="1" kern="1200" dirty="0" smtClean="0">
                          <a:solidFill>
                            <a:srgbClr val="C00000"/>
                          </a:solidFill>
                          <a:effectLst/>
                          <a:latin typeface="+mn-lt"/>
                          <a:ea typeface="+mn-ea"/>
                          <a:cs typeface="+mn-cs"/>
                        </a:rPr>
                        <a:t>17.040</a:t>
                      </a:r>
                    </a:p>
                    <a:p>
                      <a:pPr marL="0" indent="0" algn="ctr">
                        <a:buNone/>
                      </a:pPr>
                      <a:endParaRPr lang="en-US" sz="2000" b="1" u="none" dirty="0">
                        <a:solidFill>
                          <a:srgbClr val="C00000"/>
                        </a:solidFill>
                        <a:latin typeface="VNI-Times" pitchFamily="2" charset="0"/>
                        <a:ea typeface="VNI-Times" pitchFamily="2" charset="0"/>
                        <a:cs typeface="VNI-Times" pitchFamily="2"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31796">
                <a:tc>
                  <a:txBody>
                    <a:bodyPr/>
                    <a:lstStyle/>
                    <a:p>
                      <a:pPr marL="0" indent="0" algn="ctr">
                        <a:buNone/>
                      </a:pPr>
                      <a:r>
                        <a:rPr sz="2000" b="1" u="none" dirty="0" smtClean="0">
                          <a:latin typeface="VNI-Times" pitchFamily="2" charset="0"/>
                          <a:ea typeface="VNI-Times" pitchFamily="2" charset="0"/>
                          <a:cs typeface="VNI-Times" pitchFamily="2" charset="0"/>
                        </a:rPr>
                        <a:t>201</a:t>
                      </a:r>
                      <a:r>
                        <a:rPr lang="vi-VN" sz="2000" b="1" u="none" dirty="0" smtClean="0">
                          <a:latin typeface="VNI-Times" pitchFamily="2" charset="0"/>
                          <a:ea typeface="VNI-Times" pitchFamily="2" charset="0"/>
                          <a:cs typeface="VNI-Times" pitchFamily="2" charset="0"/>
                        </a:rPr>
                        <a:t>8</a:t>
                      </a:r>
                      <a:endParaRPr lang="en-US" sz="2000" b="1" u="none" dirty="0">
                        <a:latin typeface="VNI-Times" pitchFamily="2" charset="0"/>
                        <a:ea typeface="VNI-Times" pitchFamily="2" charset="0"/>
                        <a:cs typeface="VNI-Times" pitchFamily="2" charset="0"/>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vi-VN" sz="2000" b="1" kern="1200" dirty="0" smtClean="0">
                          <a:solidFill>
                            <a:srgbClr val="FF0000"/>
                          </a:solidFill>
                          <a:effectLst/>
                          <a:latin typeface="+mn-lt"/>
                          <a:ea typeface="+mn-ea"/>
                          <a:cs typeface="+mn-cs"/>
                        </a:rPr>
                        <a:t>18.700 </a:t>
                      </a:r>
                      <a:endParaRPr lang="en-US" sz="2000" b="1" u="none" dirty="0">
                        <a:solidFill>
                          <a:srgbClr val="FF0000"/>
                        </a:solidFill>
                        <a:latin typeface="VNI-Times" pitchFamily="2" charset="0"/>
                        <a:ea typeface="VNI-Times" pitchFamily="2" charset="0"/>
                        <a:cs typeface="VNI-Times" pitchFamily="2" charset="0"/>
                      </a:endParaRP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vi-VN" sz="2000" b="1" kern="1200" dirty="0" smtClean="0">
                          <a:solidFill>
                            <a:srgbClr val="7030A0"/>
                          </a:solidFill>
                          <a:effectLst/>
                          <a:latin typeface="+mn-lt"/>
                          <a:ea typeface="+mn-ea"/>
                          <a:cs typeface="+mn-cs"/>
                        </a:rPr>
                        <a:t>8.200 </a:t>
                      </a:r>
                      <a:endParaRPr lang="en-US" sz="2000" b="1" u="none" dirty="0">
                        <a:solidFill>
                          <a:srgbClr val="7030A0"/>
                        </a:solidFill>
                        <a:latin typeface="VNI-Times" pitchFamily="2" charset="0"/>
                        <a:ea typeface="VNI-Times" pitchFamily="2" charset="0"/>
                        <a:cs typeface="VNI-Times" pitchFamily="2"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vi-VN" sz="2000" b="1" kern="1200" dirty="0" smtClean="0">
                          <a:solidFill>
                            <a:srgbClr val="C00000"/>
                          </a:solidFill>
                          <a:effectLst/>
                          <a:latin typeface="+mn-lt"/>
                          <a:ea typeface="+mn-ea"/>
                          <a:cs typeface="+mn-cs"/>
                        </a:rPr>
                        <a:t>14.800 </a:t>
                      </a:r>
                    </a:p>
                    <a:p>
                      <a:pPr marL="0" indent="0" algn="ctr">
                        <a:buNone/>
                      </a:pPr>
                      <a:endParaRPr lang="en-US" sz="2000" b="1" u="none" dirty="0">
                        <a:solidFill>
                          <a:srgbClr val="C00000"/>
                        </a:solidFill>
                        <a:latin typeface="VNI-Times" pitchFamily="2" charset="0"/>
                        <a:ea typeface="VNI-Times" pitchFamily="2" charset="0"/>
                        <a:cs typeface="VNI-Times" pitchFamily="2" charset="0"/>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
        <p:nvSpPr>
          <p:cNvPr id="6" name="Rectangle 2"/>
          <p:cNvSpPr>
            <a:spLocks noChangeArrowheads="1"/>
          </p:cNvSpPr>
          <p:nvPr/>
        </p:nvSpPr>
        <p:spPr bwMode="auto">
          <a:xfrm>
            <a:off x="76200" y="6222309"/>
            <a:ext cx="8991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altLang="vi-VN" sz="2200" b="1" i="1" dirty="0">
                <a:solidFill>
                  <a:srgbClr val="0000CC"/>
                </a:solidFill>
                <a:latin typeface="Times New Roman" pitchFamily="18" charset="0"/>
                <a:cs typeface="Times New Roman" pitchFamily="18" charset="0"/>
              </a:rPr>
              <a:t>? </a:t>
            </a:r>
            <a:r>
              <a:rPr lang="en-US" altLang="vi-VN" sz="2200" b="1" i="1" dirty="0" err="1">
                <a:solidFill>
                  <a:srgbClr val="0000CC"/>
                </a:solidFill>
                <a:latin typeface="Times New Roman" pitchFamily="18" charset="0"/>
                <a:cs typeface="Times New Roman" pitchFamily="18" charset="0"/>
              </a:rPr>
              <a:t>Em</a:t>
            </a:r>
            <a:r>
              <a:rPr lang="en-US" altLang="vi-VN" sz="2200" b="1" i="1" dirty="0">
                <a:solidFill>
                  <a:srgbClr val="0000CC"/>
                </a:solidFill>
                <a:latin typeface="Times New Roman" pitchFamily="18" charset="0"/>
                <a:cs typeface="Times New Roman" pitchFamily="18" charset="0"/>
              </a:rPr>
              <a:t> </a:t>
            </a:r>
            <a:r>
              <a:rPr lang="en-US" altLang="vi-VN" sz="2200" b="1" i="1" dirty="0" err="1">
                <a:solidFill>
                  <a:srgbClr val="0000CC"/>
                </a:solidFill>
                <a:latin typeface="Times New Roman" pitchFamily="18" charset="0"/>
                <a:cs typeface="Times New Roman" pitchFamily="18" charset="0"/>
              </a:rPr>
              <a:t>có</a:t>
            </a:r>
            <a:r>
              <a:rPr lang="en-US" altLang="vi-VN" sz="2200" b="1" i="1" dirty="0">
                <a:solidFill>
                  <a:srgbClr val="0000CC"/>
                </a:solidFill>
                <a:latin typeface="Times New Roman" pitchFamily="18" charset="0"/>
                <a:cs typeface="Times New Roman" pitchFamily="18" charset="0"/>
              </a:rPr>
              <a:t> </a:t>
            </a:r>
            <a:r>
              <a:rPr lang="en-US" altLang="vi-VN" sz="2200" b="1" i="1" dirty="0" err="1">
                <a:solidFill>
                  <a:srgbClr val="0000CC"/>
                </a:solidFill>
                <a:latin typeface="Times New Roman" pitchFamily="18" charset="0"/>
                <a:cs typeface="Times New Roman" pitchFamily="18" charset="0"/>
              </a:rPr>
              <a:t>nhận</a:t>
            </a:r>
            <a:r>
              <a:rPr lang="en-US" altLang="vi-VN" sz="2200" b="1" i="1" dirty="0">
                <a:solidFill>
                  <a:srgbClr val="0000CC"/>
                </a:solidFill>
                <a:latin typeface="Times New Roman" pitchFamily="18" charset="0"/>
                <a:cs typeface="Times New Roman" pitchFamily="18" charset="0"/>
              </a:rPr>
              <a:t> </a:t>
            </a:r>
            <a:r>
              <a:rPr lang="en-US" altLang="vi-VN" sz="2200" b="1" i="1" dirty="0" err="1">
                <a:solidFill>
                  <a:srgbClr val="0000CC"/>
                </a:solidFill>
                <a:latin typeface="Times New Roman" pitchFamily="18" charset="0"/>
                <a:cs typeface="Times New Roman" pitchFamily="18" charset="0"/>
              </a:rPr>
              <a:t>xét</a:t>
            </a:r>
            <a:r>
              <a:rPr lang="en-US" altLang="vi-VN" sz="2200" b="1" i="1" dirty="0">
                <a:solidFill>
                  <a:srgbClr val="0000CC"/>
                </a:solidFill>
                <a:latin typeface="Times New Roman" pitchFamily="18" charset="0"/>
                <a:cs typeface="Times New Roman" pitchFamily="18" charset="0"/>
              </a:rPr>
              <a:t> </a:t>
            </a:r>
            <a:r>
              <a:rPr lang="en-US" altLang="vi-VN" sz="2200" b="1" i="1" dirty="0" err="1">
                <a:solidFill>
                  <a:srgbClr val="0000CC"/>
                </a:solidFill>
                <a:latin typeface="Times New Roman" pitchFamily="18" charset="0"/>
                <a:cs typeface="Times New Roman" pitchFamily="18" charset="0"/>
              </a:rPr>
              <a:t>gì</a:t>
            </a:r>
            <a:r>
              <a:rPr lang="en-US" altLang="vi-VN" sz="2200" b="1" i="1" dirty="0">
                <a:solidFill>
                  <a:srgbClr val="0000CC"/>
                </a:solidFill>
                <a:latin typeface="Times New Roman" pitchFamily="18" charset="0"/>
                <a:cs typeface="Times New Roman" pitchFamily="18" charset="0"/>
              </a:rPr>
              <a:t> </a:t>
            </a:r>
            <a:r>
              <a:rPr lang="en-US" altLang="vi-VN" sz="2200" b="1" i="1" dirty="0" err="1">
                <a:solidFill>
                  <a:srgbClr val="0000CC"/>
                </a:solidFill>
                <a:latin typeface="Times New Roman" pitchFamily="18" charset="0"/>
                <a:cs typeface="Times New Roman" pitchFamily="18" charset="0"/>
              </a:rPr>
              <a:t>về</a:t>
            </a:r>
            <a:r>
              <a:rPr lang="en-US" altLang="vi-VN" sz="2200" b="1" i="1" dirty="0">
                <a:solidFill>
                  <a:srgbClr val="0000CC"/>
                </a:solidFill>
                <a:latin typeface="Times New Roman" pitchFamily="18" charset="0"/>
                <a:cs typeface="Times New Roman" pitchFamily="18" charset="0"/>
              </a:rPr>
              <a:t> </a:t>
            </a:r>
            <a:r>
              <a:rPr lang="en-US" altLang="vi-VN" sz="2200" b="1" i="1" dirty="0" err="1">
                <a:solidFill>
                  <a:srgbClr val="0000CC"/>
                </a:solidFill>
                <a:latin typeface="Times New Roman" pitchFamily="18" charset="0"/>
                <a:cs typeface="Times New Roman" pitchFamily="18" charset="0"/>
              </a:rPr>
              <a:t>tình</a:t>
            </a:r>
            <a:r>
              <a:rPr lang="en-US" altLang="vi-VN" sz="2200" b="1" i="1" dirty="0">
                <a:solidFill>
                  <a:srgbClr val="0000CC"/>
                </a:solidFill>
                <a:latin typeface="Times New Roman" pitchFamily="18" charset="0"/>
                <a:cs typeface="Times New Roman" pitchFamily="18" charset="0"/>
              </a:rPr>
              <a:t> </a:t>
            </a:r>
            <a:r>
              <a:rPr lang="en-US" altLang="vi-VN" sz="2200" b="1" i="1" dirty="0" err="1">
                <a:solidFill>
                  <a:srgbClr val="0000CC"/>
                </a:solidFill>
                <a:latin typeface="Times New Roman" pitchFamily="18" charset="0"/>
                <a:cs typeface="Times New Roman" pitchFamily="18" charset="0"/>
              </a:rPr>
              <a:t>hình</a:t>
            </a:r>
            <a:r>
              <a:rPr lang="en-US" altLang="vi-VN" sz="2200" b="1" i="1" dirty="0">
                <a:solidFill>
                  <a:srgbClr val="0000CC"/>
                </a:solidFill>
                <a:latin typeface="Times New Roman" pitchFamily="18" charset="0"/>
                <a:cs typeface="Times New Roman" pitchFamily="18" charset="0"/>
              </a:rPr>
              <a:t> tai </a:t>
            </a:r>
            <a:r>
              <a:rPr lang="en-US" altLang="vi-VN" sz="2200" b="1" i="1" dirty="0" err="1">
                <a:solidFill>
                  <a:srgbClr val="0000CC"/>
                </a:solidFill>
                <a:latin typeface="Times New Roman" pitchFamily="18" charset="0"/>
                <a:cs typeface="Times New Roman" pitchFamily="18" charset="0"/>
              </a:rPr>
              <a:t>nạn</a:t>
            </a:r>
            <a:r>
              <a:rPr lang="en-US" altLang="vi-VN" sz="2200" b="1" i="1" dirty="0">
                <a:solidFill>
                  <a:srgbClr val="0000CC"/>
                </a:solidFill>
                <a:latin typeface="Times New Roman" pitchFamily="18" charset="0"/>
                <a:cs typeface="Times New Roman" pitchFamily="18" charset="0"/>
              </a:rPr>
              <a:t> </a:t>
            </a:r>
            <a:r>
              <a:rPr lang="en-US" altLang="vi-VN" sz="2200" b="1" i="1" dirty="0" err="1">
                <a:solidFill>
                  <a:srgbClr val="0000CC"/>
                </a:solidFill>
                <a:latin typeface="Times New Roman" pitchFamily="18" charset="0"/>
                <a:cs typeface="Times New Roman" pitchFamily="18" charset="0"/>
              </a:rPr>
              <a:t>giao</a:t>
            </a:r>
            <a:r>
              <a:rPr lang="en-US" altLang="vi-VN" sz="2200" b="1" i="1" dirty="0">
                <a:solidFill>
                  <a:srgbClr val="0000CC"/>
                </a:solidFill>
                <a:latin typeface="Times New Roman" pitchFamily="18" charset="0"/>
                <a:cs typeface="Times New Roman" pitchFamily="18" charset="0"/>
              </a:rPr>
              <a:t> </a:t>
            </a:r>
            <a:r>
              <a:rPr lang="en-US" altLang="vi-VN" sz="2200" b="1" i="1" dirty="0" err="1">
                <a:solidFill>
                  <a:srgbClr val="0000CC"/>
                </a:solidFill>
                <a:latin typeface="Times New Roman" pitchFamily="18" charset="0"/>
                <a:cs typeface="Times New Roman" pitchFamily="18" charset="0"/>
              </a:rPr>
              <a:t>thông</a:t>
            </a:r>
            <a:r>
              <a:rPr lang="en-US" altLang="vi-VN" sz="2200" b="1" i="1" dirty="0">
                <a:solidFill>
                  <a:srgbClr val="0000CC"/>
                </a:solidFill>
                <a:latin typeface="Times New Roman" pitchFamily="18" charset="0"/>
                <a:cs typeface="Times New Roman" pitchFamily="18" charset="0"/>
              </a:rPr>
              <a:t> qua </a:t>
            </a:r>
            <a:r>
              <a:rPr lang="en-US" altLang="vi-VN" sz="2200" b="1" i="1" dirty="0" err="1">
                <a:solidFill>
                  <a:srgbClr val="0000CC"/>
                </a:solidFill>
                <a:latin typeface="Times New Roman" pitchFamily="18" charset="0"/>
                <a:cs typeface="Times New Roman" pitchFamily="18" charset="0"/>
              </a:rPr>
              <a:t>số</a:t>
            </a:r>
            <a:r>
              <a:rPr lang="en-US" altLang="vi-VN" sz="2200" b="1" i="1" dirty="0">
                <a:solidFill>
                  <a:srgbClr val="0000CC"/>
                </a:solidFill>
                <a:latin typeface="Times New Roman" pitchFamily="18" charset="0"/>
                <a:cs typeface="Times New Roman" pitchFamily="18" charset="0"/>
              </a:rPr>
              <a:t> </a:t>
            </a:r>
            <a:r>
              <a:rPr lang="en-US" altLang="vi-VN" sz="2200" b="1" i="1" dirty="0" err="1">
                <a:solidFill>
                  <a:srgbClr val="0000CC"/>
                </a:solidFill>
                <a:latin typeface="Times New Roman" pitchFamily="18" charset="0"/>
                <a:cs typeface="Times New Roman" pitchFamily="18" charset="0"/>
              </a:rPr>
              <a:t>liệu</a:t>
            </a:r>
            <a:r>
              <a:rPr lang="en-US" altLang="vi-VN" sz="2200" b="1" i="1" dirty="0">
                <a:solidFill>
                  <a:srgbClr val="0000CC"/>
                </a:solidFill>
                <a:latin typeface="Times New Roman" pitchFamily="18" charset="0"/>
                <a:cs typeface="Times New Roman" pitchFamily="18" charset="0"/>
              </a:rPr>
              <a:t> </a:t>
            </a:r>
            <a:r>
              <a:rPr lang="en-US" altLang="vi-VN" sz="2200" b="1" i="1" dirty="0" err="1">
                <a:solidFill>
                  <a:srgbClr val="0000CC"/>
                </a:solidFill>
                <a:latin typeface="Times New Roman" pitchFamily="18" charset="0"/>
                <a:cs typeface="Times New Roman" pitchFamily="18" charset="0"/>
              </a:rPr>
              <a:t>thống</a:t>
            </a:r>
            <a:r>
              <a:rPr lang="en-US" altLang="vi-VN" sz="2200" b="1" i="1" dirty="0">
                <a:solidFill>
                  <a:srgbClr val="0000CC"/>
                </a:solidFill>
                <a:latin typeface="Times New Roman" pitchFamily="18" charset="0"/>
                <a:cs typeface="Times New Roman" pitchFamily="18" charset="0"/>
              </a:rPr>
              <a:t> </a:t>
            </a:r>
            <a:r>
              <a:rPr lang="en-US" altLang="vi-VN" sz="2200" b="1" i="1" dirty="0" err="1">
                <a:solidFill>
                  <a:srgbClr val="0000CC"/>
                </a:solidFill>
                <a:latin typeface="Times New Roman" pitchFamily="18" charset="0"/>
                <a:cs typeface="Times New Roman" pitchFamily="18" charset="0"/>
              </a:rPr>
              <a:t>kê</a:t>
            </a:r>
            <a:r>
              <a:rPr lang="en-US" altLang="vi-VN" sz="2200" b="1" i="1" dirty="0">
                <a:solidFill>
                  <a:srgbClr val="0000CC"/>
                </a:solidFill>
                <a:latin typeface="Times New Roman" pitchFamily="18" charset="0"/>
                <a:cs typeface="Times New Roman" pitchFamily="18" charset="0"/>
              </a:rPr>
              <a:t>?</a:t>
            </a:r>
          </a:p>
        </p:txBody>
      </p:sp>
      <p:sp>
        <p:nvSpPr>
          <p:cNvPr id="2" name="Rectangle 1"/>
          <p:cNvSpPr/>
          <p:nvPr/>
        </p:nvSpPr>
        <p:spPr>
          <a:xfrm>
            <a:off x="240632" y="3886200"/>
            <a:ext cx="8903368" cy="2354491"/>
          </a:xfrm>
          <a:prstGeom prst="rect">
            <a:avLst/>
          </a:prstGeom>
        </p:spPr>
        <p:txBody>
          <a:bodyPr wrap="square">
            <a:spAutoFit/>
          </a:bodyPr>
          <a:lstStyle/>
          <a:p>
            <a:pPr fontAlgn="base"/>
            <a:r>
              <a:rPr lang="en-US" sz="2100" b="1"/>
              <a:t>Ủy ban An toàn toàn giao thông Quốc gia cho biết theo báo cáo của Bộ Công an, trong 7 ngày Tết Nguyên đán Canh Tý 2020, cả nước xảy ra 198 vụ tai nạn giao thông, làm chết 133 người, bị thương 174 người.Trong 7 ngày nghỉ Tết, cảnh sát giao thông đã xử lý 19.933 trường hợp vi phạm, phạt tiền 19,3 tỉ đồng, tạm giữ 179 ôtô, 2.651 môtô, tước 2.688 giấy phép lái xe; so với cùng kỳ Tết nguyên đán Kỷ Hợi 2019, số vi phạm xử lý giảm 1.947 trường hợp, tiền phạt tăng 6,6 tỉ đồng (tăng 52%).</a:t>
            </a:r>
          </a:p>
        </p:txBody>
      </p:sp>
    </p:spTree>
    <p:custDataLst>
      <p:tags r:id="rId1"/>
    </p:custDataLst>
    <p:extLst>
      <p:ext uri="{BB962C8B-B14F-4D97-AF65-F5344CB8AC3E}">
        <p14:creationId xmlns:p14="http://schemas.microsoft.com/office/powerpoint/2010/main" val="3051518137"/>
      </p:ext>
    </p:extLst>
  </p:cSld>
  <p:clrMapOvr>
    <a:masterClrMapping/>
  </p:clrMapOvr>
  <mc:AlternateContent xmlns:mc="http://schemas.openxmlformats.org/markup-compatibility/2006" xmlns:p14="http://schemas.microsoft.com/office/powerpoint/2010/main">
    <mc:Choice Requires="p14">
      <p:transition spd="slow" p14:dur="2000" advTm="53976"/>
    </mc:Choice>
    <mc:Fallback xmlns="">
      <p:transition spd="slow" advTm="539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381000" y="1524000"/>
            <a:ext cx="82296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just" eaLnBrk="0" fontAlgn="base" hangingPunct="0">
              <a:spcBef>
                <a:spcPct val="50000"/>
              </a:spcBef>
              <a:spcAft>
                <a:spcPct val="0"/>
              </a:spcAft>
              <a:defRPr>
                <a:solidFill>
                  <a:schemeClr val="tx1"/>
                </a:solidFill>
                <a:latin typeface="Arial" charset="0"/>
              </a:defRPr>
            </a:lvl6pPr>
            <a:lvl7pPr marL="2971800" indent="-228600" algn="just" eaLnBrk="0" fontAlgn="base" hangingPunct="0">
              <a:spcBef>
                <a:spcPct val="50000"/>
              </a:spcBef>
              <a:spcAft>
                <a:spcPct val="0"/>
              </a:spcAft>
              <a:defRPr>
                <a:solidFill>
                  <a:schemeClr val="tx1"/>
                </a:solidFill>
                <a:latin typeface="Arial" charset="0"/>
              </a:defRPr>
            </a:lvl7pPr>
            <a:lvl8pPr marL="3429000" indent="-228600" algn="just" eaLnBrk="0" fontAlgn="base" hangingPunct="0">
              <a:spcBef>
                <a:spcPct val="50000"/>
              </a:spcBef>
              <a:spcAft>
                <a:spcPct val="0"/>
              </a:spcAft>
              <a:defRPr>
                <a:solidFill>
                  <a:schemeClr val="tx1"/>
                </a:solidFill>
                <a:latin typeface="Arial" charset="0"/>
              </a:defRPr>
            </a:lvl8pPr>
            <a:lvl9pPr marL="3886200" indent="-228600" algn="just" eaLnBrk="0" fontAlgn="base" hangingPunct="0">
              <a:spcBef>
                <a:spcPct val="50000"/>
              </a:spcBef>
              <a:spcAft>
                <a:spcPct val="0"/>
              </a:spcAft>
              <a:defRPr>
                <a:solidFill>
                  <a:schemeClr val="tx1"/>
                </a:solidFill>
                <a:latin typeface="Arial" charset="0"/>
              </a:defRPr>
            </a:lvl9pPr>
          </a:lstStyle>
          <a:p>
            <a:pPr algn="just" eaLnBrk="0" fontAlgn="base" hangingPunct="0">
              <a:spcBef>
                <a:spcPct val="50000"/>
              </a:spcBef>
              <a:spcAft>
                <a:spcPct val="0"/>
              </a:spcAft>
              <a:buFontTx/>
              <a:buChar char="-"/>
            </a:pPr>
            <a:r>
              <a:rPr lang="en-US" sz="3200" b="1" dirty="0" err="1" smtClean="0">
                <a:solidFill>
                  <a:prstClr val="black"/>
                </a:solidFill>
                <a:latin typeface="Times New Roman" pitchFamily="18" charset="0"/>
                <a:cs typeface="Times New Roman" pitchFamily="18" charset="0"/>
              </a:rPr>
              <a:t>Học</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và</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nắm</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vững</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nội</a:t>
            </a:r>
            <a:r>
              <a:rPr lang="en-US" sz="3200" b="1" dirty="0" smtClean="0">
                <a:solidFill>
                  <a:prstClr val="black"/>
                </a:solidFill>
                <a:latin typeface="Times New Roman" pitchFamily="18" charset="0"/>
                <a:cs typeface="Times New Roman" pitchFamily="18" charset="0"/>
              </a:rPr>
              <a:t> dung </a:t>
            </a:r>
            <a:r>
              <a:rPr lang="en-US" sz="3200" b="1" dirty="0" err="1" smtClean="0">
                <a:solidFill>
                  <a:prstClr val="black"/>
                </a:solidFill>
                <a:latin typeface="Times New Roman" pitchFamily="18" charset="0"/>
                <a:cs typeface="Times New Roman" pitchFamily="18" charset="0"/>
              </a:rPr>
              <a:t>của</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bài</a:t>
            </a:r>
            <a:endParaRPr lang="en-US" sz="3200" b="1" dirty="0" smtClean="0">
              <a:solidFill>
                <a:prstClr val="black"/>
              </a:solidFill>
              <a:latin typeface="Times New Roman" pitchFamily="18" charset="0"/>
              <a:cs typeface="Times New Roman" pitchFamily="18" charset="0"/>
            </a:endParaRPr>
          </a:p>
          <a:p>
            <a:pPr algn="just" eaLnBrk="0" fontAlgn="base" hangingPunct="0">
              <a:spcBef>
                <a:spcPct val="50000"/>
              </a:spcBef>
              <a:spcAft>
                <a:spcPct val="0"/>
              </a:spcAft>
              <a:buFontTx/>
              <a:buChar char="-"/>
            </a:pP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Làm</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các</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bài</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tập</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trong</a:t>
            </a:r>
            <a:r>
              <a:rPr lang="en-US" sz="3200" b="1" dirty="0" smtClean="0">
                <a:solidFill>
                  <a:prstClr val="black"/>
                </a:solidFill>
                <a:latin typeface="Times New Roman" pitchFamily="18" charset="0"/>
                <a:cs typeface="Times New Roman" pitchFamily="18" charset="0"/>
              </a:rPr>
              <a:t> SGK</a:t>
            </a:r>
          </a:p>
          <a:p>
            <a:pPr algn="just" eaLnBrk="0" fontAlgn="base" hangingPunct="0">
              <a:spcBef>
                <a:spcPct val="50000"/>
              </a:spcBef>
              <a:spcAft>
                <a:spcPct val="0"/>
              </a:spcAft>
              <a:buFontTx/>
              <a:buChar char="-"/>
            </a:pP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Đọc</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trước</a:t>
            </a:r>
            <a:r>
              <a:rPr lang="en-US" sz="3200" b="1" dirty="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bài</a:t>
            </a:r>
            <a:r>
              <a:rPr lang="en-US" sz="3200" b="1" dirty="0" smtClean="0">
                <a:solidFill>
                  <a:prstClr val="black"/>
                </a:solidFill>
                <a:latin typeface="Times New Roman" pitchFamily="18" charset="0"/>
                <a:cs typeface="Times New Roman" pitchFamily="18" charset="0"/>
              </a:rPr>
              <a:t> 15: </a:t>
            </a:r>
            <a:r>
              <a:rPr lang="en-US" sz="3200" b="1" dirty="0" err="1">
                <a:solidFill>
                  <a:prstClr val="black"/>
                </a:solidFill>
                <a:latin typeface="Times New Roman" pitchFamily="18" charset="0"/>
                <a:cs typeface="Times New Roman" pitchFamily="18" charset="0"/>
              </a:rPr>
              <a:t>Q</a:t>
            </a:r>
            <a:r>
              <a:rPr lang="en-US" sz="3200" b="1" dirty="0" err="1" smtClean="0">
                <a:solidFill>
                  <a:prstClr val="black"/>
                </a:solidFill>
                <a:latin typeface="Times New Roman" pitchFamily="18" charset="0"/>
                <a:cs typeface="Times New Roman" pitchFamily="18" charset="0"/>
              </a:rPr>
              <a:t>uyền</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và</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nghĩa</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vụ</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học</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tập</a:t>
            </a:r>
            <a:r>
              <a:rPr lang="en-US" sz="3200" b="1" dirty="0" smtClean="0">
                <a:solidFill>
                  <a:prstClr val="black"/>
                </a:solidFill>
                <a:latin typeface="Times New Roman" pitchFamily="18" charset="0"/>
                <a:cs typeface="Times New Roman" pitchFamily="18" charset="0"/>
              </a:rPr>
              <a:t> </a:t>
            </a:r>
          </a:p>
          <a:p>
            <a:pPr algn="just" eaLnBrk="0" fontAlgn="base" hangingPunct="0">
              <a:spcBef>
                <a:spcPct val="50000"/>
              </a:spcBef>
              <a:spcAft>
                <a:spcPct val="0"/>
              </a:spcAft>
              <a:buFontTx/>
              <a:buChar char="-"/>
            </a:pP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Tìm</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hiểu</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những</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tấm</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gương</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học</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tốt</a:t>
            </a:r>
            <a:endParaRPr lang="en-US" sz="3200" b="1" dirty="0" smtClean="0">
              <a:solidFill>
                <a:prstClr val="black"/>
              </a:solidFill>
              <a:latin typeface="Times New Roman" pitchFamily="18" charset="0"/>
              <a:cs typeface="Times New Roman" pitchFamily="18" charset="0"/>
            </a:endParaRPr>
          </a:p>
        </p:txBody>
      </p:sp>
      <p:sp>
        <p:nvSpPr>
          <p:cNvPr id="9" name="Rounded Rectangle 8"/>
          <p:cNvSpPr/>
          <p:nvPr/>
        </p:nvSpPr>
        <p:spPr>
          <a:xfrm>
            <a:off x="457200" y="76200"/>
            <a:ext cx="8382000" cy="11430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50000"/>
              </a:spcBef>
              <a:spcAft>
                <a:spcPct val="0"/>
              </a:spcAft>
              <a:defRPr/>
            </a:pPr>
            <a:endParaRPr lang="en-US">
              <a:solidFill>
                <a:prstClr val="black"/>
              </a:solidFill>
            </a:endParaRPr>
          </a:p>
        </p:txBody>
      </p:sp>
      <p:sp>
        <p:nvSpPr>
          <p:cNvPr id="10" name="Rectangle 9"/>
          <p:cNvSpPr/>
          <p:nvPr/>
        </p:nvSpPr>
        <p:spPr>
          <a:xfrm>
            <a:off x="533400" y="62753"/>
            <a:ext cx="8458200" cy="110799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fontAlgn="base" hangingPunct="0">
              <a:spcBef>
                <a:spcPct val="50000"/>
              </a:spcBef>
              <a:spcAft>
                <a:spcPct val="0"/>
              </a:spcAft>
              <a:defRPr/>
            </a:pPr>
            <a:r>
              <a:rPr lang="en-US" sz="6600" b="1" spc="50" dirty="0" err="1">
                <a:ln w="11430"/>
                <a:gradFill>
                  <a:gsLst>
                    <a:gs pos="25000">
                      <a:srgbClr val="C0504D">
                        <a:satMod val="155000"/>
                      </a:srgbClr>
                    </a:gs>
                    <a:gs pos="100000">
                      <a:srgbClr val="C0504D">
                        <a:shade val="45000"/>
                        <a:satMod val="165000"/>
                      </a:srgbClr>
                    </a:gs>
                  </a:gsLst>
                  <a:lin ang="5400000"/>
                </a:gradFill>
                <a:effectLst>
                  <a:outerShdw blurRad="38100" dist="38100" dir="2700000" algn="tl">
                    <a:srgbClr val="000000">
                      <a:alpha val="43137"/>
                    </a:srgbClr>
                  </a:outerShdw>
                </a:effectLst>
                <a:latin typeface="Times New Roman" pitchFamily="18" charset="0"/>
                <a:cs typeface="Times New Roman" pitchFamily="18" charset="0"/>
              </a:rPr>
              <a:t>Hướng</a:t>
            </a:r>
            <a:r>
              <a:rPr lang="en-US" sz="6600" b="1" spc="50" dirty="0">
                <a:ln w="11430"/>
                <a:gradFill>
                  <a:gsLst>
                    <a:gs pos="25000">
                      <a:srgbClr val="C0504D">
                        <a:satMod val="155000"/>
                      </a:srgbClr>
                    </a:gs>
                    <a:gs pos="100000">
                      <a:srgbClr val="C0504D">
                        <a:shade val="45000"/>
                        <a:satMod val="165000"/>
                      </a:srgbClr>
                    </a:gs>
                  </a:gsLst>
                  <a:lin ang="5400000"/>
                </a:gradFill>
                <a:effectLst>
                  <a:outerShdw blurRad="38100" dist="38100" dir="2700000" algn="tl">
                    <a:srgbClr val="000000">
                      <a:alpha val="43137"/>
                    </a:srgbClr>
                  </a:outerShdw>
                </a:effectLst>
                <a:latin typeface="Times New Roman" pitchFamily="18" charset="0"/>
                <a:cs typeface="Times New Roman" pitchFamily="18" charset="0"/>
              </a:rPr>
              <a:t> </a:t>
            </a:r>
            <a:r>
              <a:rPr lang="en-US" sz="6600" b="1" spc="50" dirty="0" err="1">
                <a:ln w="11430"/>
                <a:gradFill>
                  <a:gsLst>
                    <a:gs pos="25000">
                      <a:srgbClr val="C0504D">
                        <a:satMod val="155000"/>
                      </a:srgbClr>
                    </a:gs>
                    <a:gs pos="100000">
                      <a:srgbClr val="C0504D">
                        <a:shade val="45000"/>
                        <a:satMod val="165000"/>
                      </a:srgbClr>
                    </a:gs>
                  </a:gsLst>
                  <a:lin ang="5400000"/>
                </a:gradFill>
                <a:effectLst>
                  <a:outerShdw blurRad="38100" dist="38100" dir="2700000" algn="tl">
                    <a:srgbClr val="000000">
                      <a:alpha val="43137"/>
                    </a:srgbClr>
                  </a:outerShdw>
                </a:effectLst>
                <a:latin typeface="Times New Roman" pitchFamily="18" charset="0"/>
                <a:cs typeface="Times New Roman" pitchFamily="18" charset="0"/>
              </a:rPr>
              <a:t>dẫn</a:t>
            </a:r>
            <a:r>
              <a:rPr lang="en-US" sz="6600" b="1" spc="50" dirty="0">
                <a:ln w="11430"/>
                <a:gradFill>
                  <a:gsLst>
                    <a:gs pos="25000">
                      <a:srgbClr val="C0504D">
                        <a:satMod val="155000"/>
                      </a:srgbClr>
                    </a:gs>
                    <a:gs pos="100000">
                      <a:srgbClr val="C0504D">
                        <a:shade val="45000"/>
                        <a:satMod val="165000"/>
                      </a:srgbClr>
                    </a:gs>
                  </a:gsLst>
                  <a:lin ang="5400000"/>
                </a:gradFill>
                <a:effectLst>
                  <a:outerShdw blurRad="38100" dist="38100" dir="2700000" algn="tl">
                    <a:srgbClr val="000000">
                      <a:alpha val="43137"/>
                    </a:srgbClr>
                  </a:outerShdw>
                </a:effectLst>
                <a:latin typeface="Times New Roman" pitchFamily="18" charset="0"/>
                <a:cs typeface="Times New Roman" pitchFamily="18" charset="0"/>
              </a:rPr>
              <a:t> </a:t>
            </a:r>
            <a:r>
              <a:rPr lang="en-US" sz="6600" b="1" spc="50" dirty="0" err="1">
                <a:ln w="11430"/>
                <a:gradFill>
                  <a:gsLst>
                    <a:gs pos="25000">
                      <a:srgbClr val="C0504D">
                        <a:satMod val="155000"/>
                      </a:srgbClr>
                    </a:gs>
                    <a:gs pos="100000">
                      <a:srgbClr val="C0504D">
                        <a:shade val="45000"/>
                        <a:satMod val="165000"/>
                      </a:srgbClr>
                    </a:gs>
                  </a:gsLst>
                  <a:lin ang="5400000"/>
                </a:gradFill>
                <a:effectLst>
                  <a:outerShdw blurRad="38100" dist="38100" dir="2700000" algn="tl">
                    <a:srgbClr val="000000">
                      <a:alpha val="43137"/>
                    </a:srgbClr>
                  </a:outerShdw>
                </a:effectLst>
                <a:latin typeface="Times New Roman" pitchFamily="18" charset="0"/>
                <a:cs typeface="Times New Roman" pitchFamily="18" charset="0"/>
              </a:rPr>
              <a:t>học</a:t>
            </a:r>
            <a:r>
              <a:rPr lang="en-US" sz="6600" b="1" spc="50" dirty="0">
                <a:ln w="11430"/>
                <a:gradFill>
                  <a:gsLst>
                    <a:gs pos="25000">
                      <a:srgbClr val="C0504D">
                        <a:satMod val="155000"/>
                      </a:srgbClr>
                    </a:gs>
                    <a:gs pos="100000">
                      <a:srgbClr val="C0504D">
                        <a:shade val="45000"/>
                        <a:satMod val="165000"/>
                      </a:srgbClr>
                    </a:gs>
                  </a:gsLst>
                  <a:lin ang="5400000"/>
                </a:gradFill>
                <a:effectLst>
                  <a:outerShdw blurRad="38100" dist="38100" dir="2700000" algn="tl">
                    <a:srgbClr val="000000">
                      <a:alpha val="43137"/>
                    </a:srgbClr>
                  </a:outerShdw>
                </a:effectLst>
                <a:latin typeface="Times New Roman" pitchFamily="18" charset="0"/>
                <a:cs typeface="Times New Roman" pitchFamily="18" charset="0"/>
              </a:rPr>
              <a:t> ở </a:t>
            </a:r>
            <a:r>
              <a:rPr lang="en-US" sz="6600" b="1" spc="50" dirty="0" err="1">
                <a:ln w="11430"/>
                <a:gradFill>
                  <a:gsLst>
                    <a:gs pos="25000">
                      <a:srgbClr val="C0504D">
                        <a:satMod val="155000"/>
                      </a:srgbClr>
                    </a:gs>
                    <a:gs pos="100000">
                      <a:srgbClr val="C0504D">
                        <a:shade val="45000"/>
                        <a:satMod val="165000"/>
                      </a:srgbClr>
                    </a:gs>
                  </a:gsLst>
                  <a:lin ang="5400000"/>
                </a:gradFill>
                <a:effectLst>
                  <a:outerShdw blurRad="38100" dist="38100" dir="2700000" algn="tl">
                    <a:srgbClr val="000000">
                      <a:alpha val="43137"/>
                    </a:srgbClr>
                  </a:outerShdw>
                </a:effectLst>
                <a:latin typeface="Times New Roman" pitchFamily="18" charset="0"/>
                <a:cs typeface="Times New Roman" pitchFamily="18" charset="0"/>
              </a:rPr>
              <a:t>nhà</a:t>
            </a:r>
            <a:endParaRPr lang="en-US" sz="6600" b="1" spc="50" dirty="0">
              <a:ln w="11430"/>
              <a:gradFill>
                <a:gsLst>
                  <a:gs pos="25000">
                    <a:srgbClr val="C0504D">
                      <a:satMod val="155000"/>
                    </a:srgbClr>
                  </a:gs>
                  <a:gs pos="100000">
                    <a:srgbClr val="C0504D">
                      <a:shade val="45000"/>
                      <a:satMod val="165000"/>
                    </a:srgbClr>
                  </a:gs>
                </a:gsLst>
                <a:lin ang="5400000"/>
              </a:gradFill>
              <a:effectLst>
                <a:outerShdw blurRad="38100" dist="38100" dir="2700000" algn="tl">
                  <a:srgbClr val="000000">
                    <a:alpha val="43137"/>
                  </a:srgbClr>
                </a:outerShdw>
              </a:effectLst>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351678062"/>
      </p:ext>
    </p:extLst>
  </p:cSld>
  <p:clrMapOvr>
    <a:masterClrMapping/>
  </p:clrMapOvr>
  <mc:AlternateContent xmlns:mc="http://schemas.openxmlformats.org/markup-compatibility/2006" xmlns:p14="http://schemas.microsoft.com/office/powerpoint/2010/main">
    <mc:Choice Requires="p14">
      <p:transition spd="slow" p14:dur="2000" advTm="33290"/>
    </mc:Choice>
    <mc:Fallback xmlns="">
      <p:transition spd="slow" advTm="3329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8705" y="590093"/>
            <a:ext cx="7848600" cy="1066800"/>
          </a:xfrm>
          <a:prstGeom prst="rect">
            <a:avLst/>
          </a:prstGeom>
          <a:solidFill>
            <a:schemeClr val="bg1"/>
          </a:solidFill>
        </p:spPr>
        <p:style>
          <a:lnRef idx="0">
            <a:schemeClr val="dk1"/>
          </a:lnRef>
          <a:fillRef idx="3">
            <a:schemeClr val="dk1"/>
          </a:fillRef>
          <a:effectRef idx="3">
            <a:schemeClr val="dk1"/>
          </a:effectRef>
          <a:fontRef idx="minor">
            <a:schemeClr val="lt1"/>
          </a:fontRef>
        </p:style>
        <p:txBody>
          <a:bodyPr rtlCol="0" anchor="ctr"/>
          <a:lstStyle/>
          <a:p>
            <a:pPr algn="ctr"/>
            <a:r>
              <a:rPr lang="en-US" sz="2800" b="1" i="1" dirty="0" smtClean="0">
                <a:solidFill>
                  <a:schemeClr val="tx1"/>
                </a:solidFill>
              </a:rPr>
              <a:t>1. NGUYÊN NHÂN GÂY RA TAI NẠN GIAO THÔNG:</a:t>
            </a:r>
            <a:endParaRPr lang="en-US" sz="2800" b="1" i="1" dirty="0">
              <a:solidFill>
                <a:schemeClr val="tx1"/>
              </a:solidFill>
            </a:endParaRPr>
          </a:p>
        </p:txBody>
      </p:sp>
      <p:sp>
        <p:nvSpPr>
          <p:cNvPr id="2" name="Rectangle 1"/>
          <p:cNvSpPr/>
          <p:nvPr/>
        </p:nvSpPr>
        <p:spPr>
          <a:xfrm>
            <a:off x="304800" y="756263"/>
            <a:ext cx="8037095" cy="4401205"/>
          </a:xfrm>
          <a:prstGeom prst="rect">
            <a:avLst/>
          </a:prstGeom>
        </p:spPr>
        <p:txBody>
          <a:bodyPr wrap="square">
            <a:spAutoFit/>
          </a:bodyPr>
          <a:lstStyle/>
          <a:p>
            <a:pPr fontAlgn="base"/>
            <a:r>
              <a:rPr lang="en-US" sz="2800"/>
              <a:t>Ủy ban An toàn toàn giao thông Quốc gia cho biết theo báo cáo của Bộ Công an, trong 7 ngày Tết Nguyên đán Canh Tý 2020, cả nước xảy ra 198 vụ tai nạn giao thông, làm chết 133 người, bị thương 174 người.Trong 7 ngày nghỉ Tết, cảnh sát giao thông đã xử lý 19.933 trường hợp vi phạm, phạt tiền 19,3 tỉ đồng, tạm giữ 179 ôtô, 2.651 môtô, tước 2.688 giấy phép lái xe; so với cùng kỳ Tết nguyên đán Kỷ Hợi 2019, số vi phạm xử lý giảm 1.947 trường hợp, tiền phạt tăng 6,6 tỉ đồng (tăng 52%).</a:t>
            </a:r>
          </a:p>
        </p:txBody>
      </p:sp>
      <p:sp>
        <p:nvSpPr>
          <p:cNvPr id="6" name="Rectangle 5"/>
          <p:cNvSpPr/>
          <p:nvPr/>
        </p:nvSpPr>
        <p:spPr>
          <a:xfrm>
            <a:off x="0" y="0"/>
            <a:ext cx="9144000" cy="553998"/>
          </a:xfrm>
          <a:prstGeom prst="rect">
            <a:avLst/>
          </a:prstGeom>
          <a:solidFill>
            <a:srgbClr val="FFFF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000" b="1" dirty="0" smtClean="0">
                <a:solidFill>
                  <a:srgbClr val="FF0000"/>
                </a:solidFill>
                <a:latin typeface="Times New Roman" pitchFamily="18" charset="0"/>
                <a:cs typeface="Times New Roman" pitchFamily="18" charset="0"/>
              </a:rPr>
              <a:t>I.THỰC </a:t>
            </a:r>
            <a:r>
              <a:rPr lang="en-US" sz="3000" b="1" dirty="0">
                <a:solidFill>
                  <a:srgbClr val="FF0000"/>
                </a:solidFill>
                <a:latin typeface="Times New Roman" pitchFamily="18" charset="0"/>
                <a:cs typeface="Times New Roman" pitchFamily="18" charset="0"/>
              </a:rPr>
              <a:t>HIỆN TRẬT TỰ AN TOÀN GIAO </a:t>
            </a:r>
            <a:r>
              <a:rPr lang="en-US" sz="3000" b="1" dirty="0" smtClean="0">
                <a:solidFill>
                  <a:srgbClr val="FF0000"/>
                </a:solidFill>
                <a:latin typeface="Times New Roman" pitchFamily="18" charset="0"/>
                <a:cs typeface="Times New Roman" pitchFamily="18" charset="0"/>
              </a:rPr>
              <a:t>THÔNG</a:t>
            </a:r>
            <a:endParaRPr lang="en-US" sz="30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4104945846"/>
      </p:ext>
    </p:extLst>
  </p:cSld>
  <p:clrMapOvr>
    <a:masterClrMapping/>
  </p:clrMapOvr>
  <mc:AlternateContent xmlns:mc="http://schemas.openxmlformats.org/markup-compatibility/2006" xmlns:p14="http://schemas.microsoft.com/office/powerpoint/2010/main">
    <mc:Choice Requires="p14">
      <p:transition spd="slow" p14:dur="2000" advTm="10275"/>
    </mc:Choice>
    <mc:Fallback xmlns="">
      <p:transition spd="slow" advTm="102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descr="TAI NẠN 5.jpg"/>
          <p:cNvPicPr>
            <a:picLocks noChangeAspect="1"/>
          </p:cNvPicPr>
          <p:nvPr/>
        </p:nvPicPr>
        <p:blipFill>
          <a:blip r:embed="rId3"/>
          <a:stretch>
            <a:fillRect/>
          </a:stretch>
        </p:blipFill>
        <p:spPr>
          <a:xfrm>
            <a:off x="152400" y="152400"/>
            <a:ext cx="4419600" cy="3276600"/>
          </a:xfrm>
          <a:prstGeom prst="rect">
            <a:avLst/>
          </a:prstGeom>
        </p:spPr>
      </p:pic>
      <p:pic>
        <p:nvPicPr>
          <p:cNvPr id="5" name="Picture 4" descr="TAI NẠN 1.jpg"/>
          <p:cNvPicPr>
            <a:picLocks noChangeAspect="1"/>
          </p:cNvPicPr>
          <p:nvPr/>
        </p:nvPicPr>
        <p:blipFill>
          <a:blip r:embed="rId4"/>
          <a:stretch>
            <a:fillRect/>
          </a:stretch>
        </p:blipFill>
        <p:spPr>
          <a:xfrm>
            <a:off x="4724400" y="152400"/>
            <a:ext cx="4267200" cy="3276600"/>
          </a:xfrm>
          <a:prstGeom prst="rect">
            <a:avLst/>
          </a:prstGeom>
        </p:spPr>
      </p:pic>
      <p:pic>
        <p:nvPicPr>
          <p:cNvPr id="6" name="Content Placeholder 5" descr="TAI NẠN 2.jpg"/>
          <p:cNvPicPr>
            <a:picLocks noGrp="1" noChangeAspect="1"/>
          </p:cNvPicPr>
          <p:nvPr>
            <p:ph idx="1"/>
          </p:nvPr>
        </p:nvPicPr>
        <p:blipFill>
          <a:blip r:embed="rId5"/>
          <a:stretch>
            <a:fillRect/>
          </a:stretch>
        </p:blipFill>
        <p:spPr>
          <a:xfrm>
            <a:off x="152400" y="3826043"/>
            <a:ext cx="4419600" cy="2971799"/>
          </a:xfrm>
          <a:prstGeom prst="rect">
            <a:avLst/>
          </a:prstGeom>
        </p:spPr>
      </p:pic>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3581400"/>
            <a:ext cx="42672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765621812"/>
      </p:ext>
    </p:extLst>
  </p:cSld>
  <p:clrMapOvr>
    <a:masterClrMapping/>
  </p:clrMapOvr>
  <mc:AlternateContent xmlns:mc="http://schemas.openxmlformats.org/markup-compatibility/2006" xmlns:p14="http://schemas.microsoft.com/office/powerpoint/2010/main">
    <mc:Choice Requires="p14">
      <p:transition spd="slow" p14:dur="2000" advTm="57359"/>
    </mc:Choice>
    <mc:Fallback xmlns="">
      <p:transition spd="slow" advTm="57359"/>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5"/>
          <p:cNvSpPr>
            <a:spLocks noGrp="1" noChangeArrowheads="1"/>
          </p:cNvSpPr>
          <p:nvPr>
            <p:ph type="title"/>
          </p:nvPr>
        </p:nvSpPr>
        <p:spPr>
          <a:xfrm>
            <a:off x="381000" y="457200"/>
            <a:ext cx="8229600" cy="1143000"/>
          </a:xfrm>
        </p:spPr>
        <p:txBody>
          <a:bodyPr>
            <a:normAutofit/>
          </a:bodyPr>
          <a:lstStyle/>
          <a:p>
            <a:pPr algn="just" eaLnBrk="1" hangingPunct="1"/>
            <a:r>
              <a:rPr lang="en-US" sz="2800" b="1" dirty="0">
                <a:solidFill>
                  <a:srgbClr val="0000FF"/>
                </a:solidFill>
                <a:latin typeface=".VnTime" pitchFamily="34" charset="0"/>
              </a:rPr>
              <a:t>1</a:t>
            </a:r>
            <a:r>
              <a:rPr lang="en-US" sz="2800" b="1" dirty="0" smtClean="0">
                <a:solidFill>
                  <a:srgbClr val="0000FF"/>
                </a:solidFill>
                <a:latin typeface=".VnTime" pitchFamily="34" charset="0"/>
              </a:rPr>
              <a:t>. </a:t>
            </a:r>
            <a:r>
              <a:rPr lang="en-US" sz="2800" b="1" u="sng" dirty="0" err="1" smtClean="0">
                <a:solidFill>
                  <a:srgbClr val="0000FF"/>
                </a:solidFill>
                <a:latin typeface=".VnTime" pitchFamily="34" charset="0"/>
              </a:rPr>
              <a:t>Nguyªn</a:t>
            </a:r>
            <a:r>
              <a:rPr lang="en-US" sz="2800" b="1" u="sng" dirty="0" smtClean="0">
                <a:solidFill>
                  <a:srgbClr val="0000FF"/>
                </a:solidFill>
                <a:latin typeface=".VnTime" pitchFamily="34" charset="0"/>
              </a:rPr>
              <a:t> </a:t>
            </a:r>
            <a:r>
              <a:rPr lang="en-US" sz="2800" b="1" u="sng" dirty="0" err="1" smtClean="0">
                <a:solidFill>
                  <a:srgbClr val="0000FF"/>
                </a:solidFill>
                <a:latin typeface=".VnTime" pitchFamily="34" charset="0"/>
              </a:rPr>
              <a:t>nh©n</a:t>
            </a:r>
            <a:r>
              <a:rPr lang="en-US" sz="2800" b="1" u="sng" dirty="0" smtClean="0">
                <a:solidFill>
                  <a:srgbClr val="0000FF"/>
                </a:solidFill>
                <a:latin typeface=".VnTime" pitchFamily="34" charset="0"/>
              </a:rPr>
              <a:t> </a:t>
            </a:r>
            <a:r>
              <a:rPr lang="en-US" sz="2800" b="1" u="sng" dirty="0" err="1" smtClean="0">
                <a:solidFill>
                  <a:srgbClr val="0000FF"/>
                </a:solidFill>
                <a:latin typeface=".VnTime" pitchFamily="34" charset="0"/>
              </a:rPr>
              <a:t>cña</a:t>
            </a:r>
            <a:r>
              <a:rPr lang="en-US" sz="2800" b="1" u="sng" dirty="0" smtClean="0">
                <a:solidFill>
                  <a:srgbClr val="0000FF"/>
                </a:solidFill>
                <a:latin typeface=".VnTime" pitchFamily="34" charset="0"/>
              </a:rPr>
              <a:t> </a:t>
            </a:r>
            <a:r>
              <a:rPr lang="en-US" sz="2800" b="1" u="sng" dirty="0" err="1" smtClean="0">
                <a:solidFill>
                  <a:srgbClr val="0000FF"/>
                </a:solidFill>
                <a:latin typeface=".VnTime" pitchFamily="34" charset="0"/>
              </a:rPr>
              <a:t>c¸c</a:t>
            </a:r>
            <a:r>
              <a:rPr lang="en-US" sz="2800" b="1" u="sng" dirty="0" smtClean="0">
                <a:solidFill>
                  <a:srgbClr val="0000FF"/>
                </a:solidFill>
                <a:latin typeface=".VnTime" pitchFamily="34" charset="0"/>
              </a:rPr>
              <a:t> </a:t>
            </a:r>
            <a:r>
              <a:rPr lang="en-US" sz="2800" b="1" u="sng" dirty="0" err="1" smtClean="0">
                <a:solidFill>
                  <a:srgbClr val="0000FF"/>
                </a:solidFill>
                <a:latin typeface=".VnTime" pitchFamily="34" charset="0"/>
              </a:rPr>
              <a:t>vô</a:t>
            </a:r>
            <a:r>
              <a:rPr lang="en-US" sz="2800" b="1" u="sng" dirty="0" smtClean="0">
                <a:solidFill>
                  <a:srgbClr val="0000FF"/>
                </a:solidFill>
                <a:latin typeface=".VnTime" pitchFamily="34" charset="0"/>
              </a:rPr>
              <a:t> tai n¹n </a:t>
            </a:r>
            <a:r>
              <a:rPr lang="en-US" sz="2800" b="1" u="sng" dirty="0" err="1" smtClean="0">
                <a:solidFill>
                  <a:srgbClr val="0000FF"/>
                </a:solidFill>
                <a:latin typeface=".VnTime" pitchFamily="34" charset="0"/>
              </a:rPr>
              <a:t>giao</a:t>
            </a:r>
            <a:r>
              <a:rPr lang="en-US" sz="2800" b="1" u="sng" dirty="0" smtClean="0">
                <a:solidFill>
                  <a:srgbClr val="0000FF"/>
                </a:solidFill>
                <a:latin typeface=".VnTime" pitchFamily="34" charset="0"/>
              </a:rPr>
              <a:t> </a:t>
            </a:r>
            <a:r>
              <a:rPr lang="en-US" sz="2800" b="1" u="sng" dirty="0" err="1" smtClean="0">
                <a:solidFill>
                  <a:srgbClr val="0000FF"/>
                </a:solidFill>
                <a:latin typeface=".VnTime" pitchFamily="34" charset="0"/>
              </a:rPr>
              <a:t>th«ng</a:t>
            </a:r>
            <a:r>
              <a:rPr lang="en-US" sz="2800" b="1" u="sng" dirty="0" smtClean="0">
                <a:solidFill>
                  <a:srgbClr val="0000FF"/>
                </a:solidFill>
                <a:latin typeface=".VnTime" pitchFamily="34" charset="0"/>
              </a:rPr>
              <a:t>.</a:t>
            </a:r>
          </a:p>
        </p:txBody>
      </p:sp>
      <p:sp>
        <p:nvSpPr>
          <p:cNvPr id="22535" name="Rectangle 7"/>
          <p:cNvSpPr>
            <a:spLocks noGrp="1" noChangeArrowheads="1"/>
          </p:cNvSpPr>
          <p:nvPr>
            <p:ph type="body" sz="half" idx="1"/>
          </p:nvPr>
        </p:nvSpPr>
        <p:spPr>
          <a:xfrm>
            <a:off x="76200" y="1570038"/>
            <a:ext cx="8915400" cy="4525962"/>
          </a:xfrm>
          <a:noFill/>
          <a:ln>
            <a:solidFill>
              <a:schemeClr val="bg2"/>
            </a:solidFill>
          </a:ln>
        </p:spPr>
        <p:txBody>
          <a:bodyPr>
            <a:normAutofit/>
          </a:bodyPr>
          <a:lstStyle/>
          <a:p>
            <a:pPr marL="0" indent="0" eaLnBrk="1" hangingPunct="1">
              <a:lnSpc>
                <a:spcPct val="90000"/>
              </a:lnSpc>
              <a:buNone/>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Do ý </a:t>
            </a:r>
            <a:r>
              <a:rPr lang="en-US" b="1" dirty="0" err="1" smtClean="0">
                <a:latin typeface="Times New Roman" pitchFamily="18" charset="0"/>
                <a:cs typeface="Times New Roman" pitchFamily="18" charset="0"/>
              </a:rPr>
              <a:t>thức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người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tham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gia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giao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thông</a:t>
            </a:r>
            <a:r>
              <a:rPr lang="en-US" b="1"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kém</a:t>
            </a:r>
            <a:r>
              <a:rPr lang="en-US" dirty="0" smtClean="0">
                <a:latin typeface="Times New Roman" pitchFamily="18" charset="0"/>
                <a:cs typeface="Times New Roman" pitchFamily="18" charset="0"/>
              </a:rPr>
              <a:t>  </a:t>
            </a:r>
            <a:r>
              <a:rPr lang="en-US" dirty="0" smtClean="0">
                <a:latin typeface=".VnTime" pitchFamily="34" charset="0"/>
              </a:rPr>
              <a:t>.</a:t>
            </a:r>
          </a:p>
          <a:p>
            <a:pPr marL="0" indent="0" eaLnBrk="1" hangingPunct="1">
              <a:lnSpc>
                <a:spcPct val="90000"/>
              </a:lnSpc>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Phương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tham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giao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đảm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bảo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mức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a:t>
            </a:r>
            <a:r>
              <a:rPr lang="en-US" dirty="0" smtClean="0">
                <a:latin typeface="Times New Roman" pitchFamily="18" charset="0"/>
                <a:cs typeface="Times New Roman" pitchFamily="18" charset="0"/>
              </a:rPr>
              <a:t> an </a:t>
            </a:r>
            <a:r>
              <a:rPr lang="en-US" dirty="0" err="1" smtClean="0">
                <a:latin typeface="Times New Roman" pitchFamily="18" charset="0"/>
                <a:cs typeface="Times New Roman" pitchFamily="18" charset="0"/>
              </a:rPr>
              <a:t>toàn</a:t>
            </a:r>
            <a:endParaRPr lang="en-US" dirty="0" smtClean="0">
              <a:latin typeface="Times New Roman" pitchFamily="18" charset="0"/>
              <a:cs typeface="Times New Roman" pitchFamily="18" charset="0"/>
            </a:endParaRPr>
          </a:p>
          <a:p>
            <a:pPr marL="0" indent="0">
              <a:lnSpc>
                <a:spcPct val="90000"/>
              </a:lnSpc>
              <a:buNone/>
            </a:pPr>
            <a:r>
              <a:rPr lang="en-US" dirty="0" smtClean="0">
                <a:latin typeface=".VnTime" pitchFamily="34" charset="0"/>
              </a:rPr>
              <a:t>+ HÖ </a:t>
            </a:r>
            <a:r>
              <a:rPr lang="en-US" dirty="0" err="1" smtClean="0">
                <a:latin typeface=".VnTime" pitchFamily="34" charset="0"/>
              </a:rPr>
              <a:t>thèng</a:t>
            </a:r>
            <a:r>
              <a:rPr lang="en-US" dirty="0" smtClean="0">
                <a:latin typeface=".VnTime" pitchFamily="34" charset="0"/>
              </a:rPr>
              <a:t> ®</a:t>
            </a:r>
            <a:r>
              <a:rPr lang="en-US" dirty="0" err="1">
                <a:latin typeface="Times New Roman" pitchFamily="18" charset="0"/>
                <a:cs typeface="Times New Roman" pitchFamily="18" charset="0"/>
              </a:rPr>
              <a:t>ư</a:t>
            </a:r>
            <a:r>
              <a:rPr lang="en-US" dirty="0" err="1" smtClean="0">
                <a:latin typeface=".VnTime" pitchFamily="34" charset="0"/>
              </a:rPr>
              <a:t>­êng</a:t>
            </a:r>
            <a:r>
              <a:rPr lang="en-US" dirty="0" smtClean="0">
                <a:latin typeface=".VnTime" pitchFamily="34" charset="0"/>
              </a:rPr>
              <a:t> s¸ </a:t>
            </a:r>
            <a:r>
              <a:rPr lang="en-US" dirty="0" err="1" smtClean="0">
                <a:latin typeface=".VnTime" pitchFamily="34" charset="0"/>
              </a:rPr>
              <a:t>ch</a:t>
            </a:r>
            <a:r>
              <a:rPr lang="en-US" dirty="0" err="1" smtClean="0">
                <a:latin typeface="Times New Roman" pitchFamily="18" charset="0"/>
                <a:cs typeface="Times New Roman" pitchFamily="18" charset="0"/>
              </a:rPr>
              <a:t>ư</a:t>
            </a:r>
            <a:r>
              <a:rPr lang="en-US" dirty="0" err="1" smtClean="0">
                <a:latin typeface=".VnTime" pitchFamily="34" charset="0"/>
              </a:rPr>
              <a:t>­a</a:t>
            </a:r>
            <a:r>
              <a:rPr lang="en-US" dirty="0" smtClean="0">
                <a:latin typeface=".VnTime" pitchFamily="34" charset="0"/>
              </a:rPr>
              <a:t> ®¸p </a:t>
            </a:r>
            <a:r>
              <a:rPr lang="en-US" dirty="0" err="1" smtClean="0">
                <a:latin typeface=".VnTime" pitchFamily="34" charset="0"/>
              </a:rPr>
              <a:t>øng</a:t>
            </a:r>
            <a:r>
              <a:rPr lang="en-US" dirty="0" smtClean="0">
                <a:latin typeface=".VnTime" pitchFamily="34" charset="0"/>
              </a:rPr>
              <a:t> ®­</a:t>
            </a:r>
            <a:r>
              <a:rPr lang="en-US" dirty="0" err="1">
                <a:latin typeface="Times New Roman" pitchFamily="18" charset="0"/>
                <a:cs typeface="Times New Roman" pitchFamily="18" charset="0"/>
              </a:rPr>
              <a:t>ư</a:t>
            </a:r>
            <a:r>
              <a:rPr lang="en-US" dirty="0" err="1" smtClean="0">
                <a:latin typeface=".VnTime" pitchFamily="34" charset="0"/>
              </a:rPr>
              <a:t>îc</a:t>
            </a:r>
            <a:r>
              <a:rPr lang="en-US" dirty="0" smtClean="0">
                <a:latin typeface=".VnTime" pitchFamily="34" charset="0"/>
              </a:rPr>
              <a:t> </a:t>
            </a:r>
            <a:r>
              <a:rPr lang="en-US" dirty="0" err="1" smtClean="0">
                <a:latin typeface=".VnTime" pitchFamily="34" charset="0"/>
              </a:rPr>
              <a:t>yªu</a:t>
            </a:r>
            <a:r>
              <a:rPr lang="en-US" dirty="0" smtClean="0">
                <a:latin typeface=".VnTime" pitchFamily="34" charset="0"/>
              </a:rPr>
              <a:t> </a:t>
            </a:r>
            <a:r>
              <a:rPr lang="en-US" dirty="0" err="1" smtClean="0">
                <a:latin typeface=".VnTime" pitchFamily="34" charset="0"/>
              </a:rPr>
              <a:t>cÇu</a:t>
            </a:r>
            <a:r>
              <a:rPr lang="en-US" dirty="0" smtClean="0">
                <a:latin typeface=".VnTime" pitchFamily="34" charset="0"/>
              </a:rPr>
              <a:t>.</a:t>
            </a:r>
          </a:p>
        </p:txBody>
      </p:sp>
      <p:sp>
        <p:nvSpPr>
          <p:cNvPr id="3" name="Rectangle 2"/>
          <p:cNvSpPr/>
          <p:nvPr/>
        </p:nvSpPr>
        <p:spPr>
          <a:xfrm>
            <a:off x="48126" y="3352800"/>
            <a:ext cx="7467600" cy="523220"/>
          </a:xfrm>
          <a:prstGeom prst="rect">
            <a:avLst/>
          </a:prstGeom>
        </p:spPr>
        <p:txBody>
          <a:bodyPr wrap="square">
            <a:spAutoFit/>
          </a:bodyPr>
          <a:lstStyle/>
          <a:p>
            <a:pPr algn="just">
              <a:spcBef>
                <a:spcPct val="50000"/>
              </a:spcBef>
            </a:pPr>
            <a:r>
              <a:rPr lang="en-US" sz="2800" dirty="0" smtClean="0">
                <a:latin typeface=".VnTime" pitchFamily="34" charset="0"/>
              </a:rPr>
              <a:t>+</a:t>
            </a:r>
            <a:r>
              <a:rPr lang="en-US" sz="2800" dirty="0" err="1" smtClean="0">
                <a:latin typeface=".VnTime" pitchFamily="34" charset="0"/>
              </a:rPr>
              <a:t>ThiÕu</a:t>
            </a:r>
            <a:r>
              <a:rPr lang="en-US" sz="2800" dirty="0" smtClean="0">
                <a:latin typeface=".VnTime" pitchFamily="34" charset="0"/>
              </a:rPr>
              <a:t> </a:t>
            </a:r>
            <a:r>
              <a:rPr lang="en-US" sz="2800" dirty="0" err="1">
                <a:latin typeface=".VnTime" pitchFamily="34" charset="0"/>
              </a:rPr>
              <a:t>hiÓu</a:t>
            </a:r>
            <a:r>
              <a:rPr lang="en-US" sz="2800" dirty="0">
                <a:latin typeface=".VnTime" pitchFamily="34" charset="0"/>
              </a:rPr>
              <a:t> </a:t>
            </a:r>
            <a:r>
              <a:rPr lang="en-US" sz="2800" dirty="0" err="1">
                <a:latin typeface=".VnTime" pitchFamily="34" charset="0"/>
              </a:rPr>
              <a:t>biÕt</a:t>
            </a:r>
            <a:r>
              <a:rPr lang="en-US" sz="2800" dirty="0">
                <a:latin typeface=".VnTime" pitchFamily="34" charset="0"/>
              </a:rPr>
              <a:t> </a:t>
            </a:r>
            <a:r>
              <a:rPr lang="en-US" sz="2800" dirty="0" err="1">
                <a:latin typeface=".VnTime" pitchFamily="34" charset="0"/>
              </a:rPr>
              <a:t>vÒ</a:t>
            </a:r>
            <a:r>
              <a:rPr lang="en-US" sz="2800" dirty="0">
                <a:latin typeface=".VnTime" pitchFamily="34" charset="0"/>
              </a:rPr>
              <a:t> </a:t>
            </a:r>
            <a:r>
              <a:rPr lang="en-US" sz="2800" dirty="0" err="1">
                <a:latin typeface=".VnTime" pitchFamily="34" charset="0"/>
              </a:rPr>
              <a:t>ph¸p</a:t>
            </a:r>
            <a:r>
              <a:rPr lang="en-US" sz="2800" dirty="0">
                <a:latin typeface=".VnTime" pitchFamily="34" charset="0"/>
              </a:rPr>
              <a:t> </a:t>
            </a:r>
            <a:r>
              <a:rPr lang="en-US" sz="2800" dirty="0" err="1">
                <a:latin typeface=".VnTime" pitchFamily="34" charset="0"/>
              </a:rPr>
              <a:t>luËt</a:t>
            </a:r>
            <a:r>
              <a:rPr lang="en-US" sz="2800" dirty="0">
                <a:latin typeface=".VnTime" pitchFamily="34" charset="0"/>
              </a:rPr>
              <a:t> </a:t>
            </a:r>
            <a:r>
              <a:rPr lang="en-US" sz="2800" dirty="0" err="1" smtClean="0">
                <a:latin typeface=".VnTime" pitchFamily="34" charset="0"/>
              </a:rPr>
              <a:t>giao</a:t>
            </a:r>
            <a:r>
              <a:rPr lang="en-US" sz="2800" dirty="0" smtClean="0">
                <a:latin typeface=".VnTime" pitchFamily="34" charset="0"/>
              </a:rPr>
              <a:t> </a:t>
            </a:r>
            <a:r>
              <a:rPr lang="en-US" sz="2800" dirty="0" err="1">
                <a:latin typeface=".VnTime" pitchFamily="34" charset="0"/>
              </a:rPr>
              <a:t>th«ng</a:t>
            </a:r>
            <a:endParaRPr lang="en-US" sz="2800" dirty="0">
              <a:latin typeface=".VnTime" pitchFamily="34" charset="0"/>
            </a:endParaRPr>
          </a:p>
        </p:txBody>
      </p:sp>
      <p:sp>
        <p:nvSpPr>
          <p:cNvPr id="7" name="Rectangle 6"/>
          <p:cNvSpPr/>
          <p:nvPr/>
        </p:nvSpPr>
        <p:spPr>
          <a:xfrm>
            <a:off x="0" y="0"/>
            <a:ext cx="9144000" cy="553998"/>
          </a:xfrm>
          <a:prstGeom prst="rect">
            <a:avLst/>
          </a:prstGeom>
          <a:solidFill>
            <a:srgbClr val="FFFF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000" b="1" dirty="0" smtClean="0">
                <a:solidFill>
                  <a:srgbClr val="FF0000"/>
                </a:solidFill>
                <a:latin typeface="Times New Roman" pitchFamily="18" charset="0"/>
                <a:cs typeface="Times New Roman" pitchFamily="18" charset="0"/>
              </a:rPr>
              <a:t>I.THỰC </a:t>
            </a:r>
            <a:r>
              <a:rPr lang="en-US" sz="3000" b="1" dirty="0">
                <a:solidFill>
                  <a:srgbClr val="FF0000"/>
                </a:solidFill>
                <a:latin typeface="Times New Roman" pitchFamily="18" charset="0"/>
                <a:cs typeface="Times New Roman" pitchFamily="18" charset="0"/>
              </a:rPr>
              <a:t>HIỆN TRẬT TỰ AN TOÀN GIAO </a:t>
            </a:r>
            <a:r>
              <a:rPr lang="en-US" sz="3000" b="1" dirty="0" smtClean="0">
                <a:solidFill>
                  <a:srgbClr val="FF0000"/>
                </a:solidFill>
                <a:latin typeface="Times New Roman" pitchFamily="18" charset="0"/>
                <a:cs typeface="Times New Roman" pitchFamily="18" charset="0"/>
              </a:rPr>
              <a:t>THÔNG</a:t>
            </a:r>
            <a:endParaRPr lang="en-US" sz="30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6679"/>
    </mc:Choice>
    <mc:Fallback xmlns="">
      <p:transition spd="slow" advTm="36679"/>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14563" y="553998"/>
            <a:ext cx="4191000" cy="838200"/>
          </a:xfrm>
        </p:spPr>
        <p:txBody>
          <a:bodyPr>
            <a:normAutofit fontScale="90000"/>
          </a:bodyPr>
          <a:lstStyle/>
          <a:p>
            <a:pPr eaLnBrk="1" hangingPunct="1"/>
            <a:r>
              <a:rPr lang="en-US" sz="2800" b="1" dirty="0" smtClean="0">
                <a:solidFill>
                  <a:srgbClr val="0000CC"/>
                </a:solidFill>
                <a:latin typeface="Times New Roman" pitchFamily="18" charset="0"/>
                <a:cs typeface="Times New Roman" pitchFamily="18" charset="0"/>
              </a:rPr>
              <a:t>2:Những </a:t>
            </a:r>
            <a:r>
              <a:rPr lang="en-US" sz="2800" b="1" dirty="0" err="1" smtClean="0">
                <a:solidFill>
                  <a:srgbClr val="0000CC"/>
                </a:solidFill>
                <a:latin typeface="Times New Roman" pitchFamily="18" charset="0"/>
                <a:cs typeface="Times New Roman" pitchFamily="18" charset="0"/>
              </a:rPr>
              <a:t>quy</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định</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đi</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đường</a:t>
            </a:r>
            <a:r>
              <a:rPr lang="en-US" sz="2800" b="1" dirty="0" smtClean="0">
                <a:solidFill>
                  <a:srgbClr val="0000CC"/>
                </a:solidFill>
                <a:latin typeface="Times New Roman" pitchFamily="18" charset="0"/>
                <a:cs typeface="Times New Roman" pitchFamily="18" charset="0"/>
              </a:rPr>
              <a:t/>
            </a:r>
            <a:br>
              <a:rPr lang="en-US" sz="2800" b="1" dirty="0" smtClean="0">
                <a:solidFill>
                  <a:srgbClr val="0000CC"/>
                </a:solidFill>
                <a:latin typeface="Times New Roman" pitchFamily="18" charset="0"/>
                <a:cs typeface="Times New Roman" pitchFamily="18" charset="0"/>
              </a:rPr>
            </a:br>
            <a:endParaRPr lang="en-US" sz="2800" b="1" dirty="0" smtClean="0">
              <a:solidFill>
                <a:srgbClr val="0000FF"/>
              </a:solidFill>
              <a:latin typeface="Times New Roman" pitchFamily="18" charset="0"/>
              <a:cs typeface="Times New Roman" pitchFamily="18" charset="0"/>
            </a:endParaRPr>
          </a:p>
        </p:txBody>
      </p:sp>
      <p:sp>
        <p:nvSpPr>
          <p:cNvPr id="24579" name="Rectangle 3"/>
          <p:cNvSpPr>
            <a:spLocks noGrp="1" noChangeArrowheads="1"/>
          </p:cNvSpPr>
          <p:nvPr>
            <p:ph type="body" sz="half" idx="1"/>
          </p:nvPr>
        </p:nvSpPr>
        <p:spPr>
          <a:xfrm>
            <a:off x="228600" y="2590800"/>
            <a:ext cx="3810000" cy="533400"/>
          </a:xfrm>
        </p:spPr>
        <p:txBody>
          <a:bodyPr/>
          <a:lstStyle/>
          <a:p>
            <a:pPr eaLnBrk="1" hangingPunct="1"/>
            <a:r>
              <a:rPr lang="en-US" sz="2400" dirty="0" err="1" smtClean="0">
                <a:latin typeface=".VnTime" pitchFamily="34" charset="0"/>
              </a:rPr>
              <a:t>C¶nh</a:t>
            </a:r>
            <a:r>
              <a:rPr lang="en-US" sz="2400" dirty="0" smtClean="0">
                <a:latin typeface=".VnTime" pitchFamily="34" charset="0"/>
              </a:rPr>
              <a:t> </a:t>
            </a:r>
            <a:r>
              <a:rPr lang="en-US" sz="2400" dirty="0" err="1" smtClean="0">
                <a:latin typeface=".VnTime" pitchFamily="34" charset="0"/>
              </a:rPr>
              <a:t>s¸t</a:t>
            </a:r>
            <a:r>
              <a:rPr lang="en-US" sz="2400" dirty="0" smtClean="0">
                <a:latin typeface=".VnTime" pitchFamily="34" charset="0"/>
              </a:rPr>
              <a:t> </a:t>
            </a:r>
            <a:r>
              <a:rPr lang="en-US" sz="2400" dirty="0" err="1" smtClean="0">
                <a:latin typeface=".VnTime" pitchFamily="34" charset="0"/>
              </a:rPr>
              <a:t>giao</a:t>
            </a:r>
            <a:r>
              <a:rPr lang="en-US" sz="2400" dirty="0" smtClean="0">
                <a:latin typeface=".VnTime" pitchFamily="34" charset="0"/>
              </a:rPr>
              <a:t> </a:t>
            </a:r>
            <a:r>
              <a:rPr lang="en-US" sz="2400" dirty="0" err="1" smtClean="0">
                <a:latin typeface=".VnTime" pitchFamily="34" charset="0"/>
              </a:rPr>
              <a:t>th«ng</a:t>
            </a:r>
            <a:r>
              <a:rPr lang="en-US" sz="2400" dirty="0" smtClean="0">
                <a:latin typeface=".VnTime" pitchFamily="34" charset="0"/>
              </a:rPr>
              <a:t>.</a:t>
            </a:r>
            <a:endParaRPr lang="en-US" sz="2400" dirty="0" smtClean="0">
              <a:solidFill>
                <a:srgbClr val="0000FF"/>
              </a:solidFill>
              <a:latin typeface=".VnTime" pitchFamily="34" charset="0"/>
            </a:endParaRPr>
          </a:p>
        </p:txBody>
      </p:sp>
      <p:pic>
        <p:nvPicPr>
          <p:cNvPr id="24581" name="Picture 5" descr="100_201091323314_images388079_aaa"/>
          <p:cNvPicPr>
            <a:picLocks noChangeAspect="1" noChangeArrowheads="1"/>
          </p:cNvPicPr>
          <p:nvPr/>
        </p:nvPicPr>
        <p:blipFill>
          <a:blip r:embed="rId3">
            <a:lum contrast="12000"/>
          </a:blip>
          <a:srcRect/>
          <a:stretch>
            <a:fillRect/>
          </a:stretch>
        </p:blipFill>
        <p:spPr bwMode="auto">
          <a:xfrm>
            <a:off x="3886200" y="735693"/>
            <a:ext cx="5029200" cy="3337832"/>
          </a:xfrm>
          <a:prstGeom prst="rect">
            <a:avLst/>
          </a:prstGeom>
          <a:noFill/>
          <a:ln w="9525">
            <a:noFill/>
            <a:miter lim="800000"/>
            <a:headEnd/>
            <a:tailEnd/>
          </a:ln>
        </p:spPr>
      </p:pic>
      <p:pic>
        <p:nvPicPr>
          <p:cNvPr id="24582" name="Picture 6" descr="den%20giao%20thong"/>
          <p:cNvPicPr>
            <a:picLocks noChangeAspect="1" noChangeArrowheads="1"/>
          </p:cNvPicPr>
          <p:nvPr/>
        </p:nvPicPr>
        <p:blipFill>
          <a:blip r:embed="rId4">
            <a:lum contrast="6000"/>
          </a:blip>
          <a:srcRect/>
          <a:stretch>
            <a:fillRect/>
          </a:stretch>
        </p:blipFill>
        <p:spPr bwMode="auto">
          <a:xfrm>
            <a:off x="5867400" y="533400"/>
            <a:ext cx="2466975" cy="4762500"/>
          </a:xfrm>
          <a:prstGeom prst="rect">
            <a:avLst/>
          </a:prstGeom>
          <a:noFill/>
          <a:ln w="9525">
            <a:noFill/>
            <a:miter lim="800000"/>
            <a:headEnd/>
            <a:tailEnd/>
          </a:ln>
        </p:spPr>
      </p:pic>
      <p:pic>
        <p:nvPicPr>
          <p:cNvPr id="24583" name="Picture 7" descr="bien3001"/>
          <p:cNvPicPr>
            <a:picLocks noChangeAspect="1" noChangeArrowheads="1"/>
          </p:cNvPicPr>
          <p:nvPr/>
        </p:nvPicPr>
        <p:blipFill>
          <a:blip r:embed="rId5"/>
          <a:srcRect/>
          <a:stretch>
            <a:fillRect/>
          </a:stretch>
        </p:blipFill>
        <p:spPr bwMode="auto">
          <a:xfrm>
            <a:off x="5943600" y="457200"/>
            <a:ext cx="2362200" cy="4724400"/>
          </a:xfrm>
          <a:prstGeom prst="rect">
            <a:avLst/>
          </a:prstGeom>
          <a:noFill/>
          <a:ln w="9525">
            <a:noFill/>
            <a:miter lim="800000"/>
            <a:headEnd/>
            <a:tailEnd/>
          </a:ln>
        </p:spPr>
      </p:pic>
      <p:pic>
        <p:nvPicPr>
          <p:cNvPr id="24584" name="Picture 8" descr="11176049-un-tac"/>
          <p:cNvPicPr>
            <a:picLocks noChangeAspect="1" noChangeArrowheads="1"/>
          </p:cNvPicPr>
          <p:nvPr/>
        </p:nvPicPr>
        <p:blipFill>
          <a:blip r:embed="rId6">
            <a:lum contrast="12000"/>
          </a:blip>
          <a:srcRect/>
          <a:stretch>
            <a:fillRect/>
          </a:stretch>
        </p:blipFill>
        <p:spPr bwMode="auto">
          <a:xfrm>
            <a:off x="3657600" y="685800"/>
            <a:ext cx="5010150" cy="3365500"/>
          </a:xfrm>
          <a:prstGeom prst="rect">
            <a:avLst/>
          </a:prstGeom>
          <a:noFill/>
          <a:ln w="9525">
            <a:noFill/>
            <a:miter lim="800000"/>
            <a:headEnd/>
            <a:tailEnd/>
          </a:ln>
        </p:spPr>
      </p:pic>
      <p:pic>
        <p:nvPicPr>
          <p:cNvPr id="24585" name="Picture 9" descr="CACDQBG9"/>
          <p:cNvPicPr>
            <a:picLocks noChangeAspect="1" noChangeArrowheads="1"/>
          </p:cNvPicPr>
          <p:nvPr/>
        </p:nvPicPr>
        <p:blipFill>
          <a:blip r:embed="rId7">
            <a:lum contrast="6000"/>
          </a:blip>
          <a:srcRect/>
          <a:stretch>
            <a:fillRect/>
          </a:stretch>
        </p:blipFill>
        <p:spPr bwMode="auto">
          <a:xfrm>
            <a:off x="4495800" y="762000"/>
            <a:ext cx="4229100" cy="3200400"/>
          </a:xfrm>
          <a:prstGeom prst="rect">
            <a:avLst/>
          </a:prstGeom>
          <a:noFill/>
          <a:ln w="9525">
            <a:noFill/>
            <a:miter lim="800000"/>
            <a:headEnd/>
            <a:tailEnd/>
          </a:ln>
        </p:spPr>
      </p:pic>
      <p:pic>
        <p:nvPicPr>
          <p:cNvPr id="24586" name="Picture 10" descr="Thumbnail"/>
          <p:cNvPicPr>
            <a:picLocks noChangeAspect="1" noChangeArrowheads="1"/>
          </p:cNvPicPr>
          <p:nvPr/>
        </p:nvPicPr>
        <p:blipFill>
          <a:blip r:embed="rId8">
            <a:lum contrast="18000"/>
          </a:blip>
          <a:srcRect/>
          <a:stretch>
            <a:fillRect/>
          </a:stretch>
        </p:blipFill>
        <p:spPr bwMode="auto">
          <a:xfrm>
            <a:off x="3762375" y="838200"/>
            <a:ext cx="4800600" cy="3276600"/>
          </a:xfrm>
          <a:prstGeom prst="rect">
            <a:avLst/>
          </a:prstGeom>
          <a:noFill/>
          <a:ln w="9525">
            <a:noFill/>
            <a:miter lim="800000"/>
            <a:headEnd/>
            <a:tailEnd/>
          </a:ln>
        </p:spPr>
      </p:pic>
      <p:sp>
        <p:nvSpPr>
          <p:cNvPr id="24632" name="Text Box 56"/>
          <p:cNvSpPr txBox="1">
            <a:spLocks noChangeArrowheads="1"/>
          </p:cNvSpPr>
          <p:nvPr/>
        </p:nvSpPr>
        <p:spPr bwMode="auto">
          <a:xfrm>
            <a:off x="190500" y="1085036"/>
            <a:ext cx="3695700" cy="1846659"/>
          </a:xfrm>
          <a:prstGeom prst="rect">
            <a:avLst/>
          </a:prstGeom>
          <a:noFill/>
          <a:ln w="9525">
            <a:noFill/>
            <a:miter lim="800000"/>
            <a:headEnd/>
            <a:tailEnd/>
          </a:ln>
        </p:spPr>
        <p:txBody>
          <a:bodyPr wrap="square">
            <a:spAutoFit/>
          </a:bodyPr>
          <a:lstStyle/>
          <a:p>
            <a:pPr>
              <a:spcBef>
                <a:spcPct val="50000"/>
              </a:spcBef>
            </a:pPr>
            <a:r>
              <a:rPr lang="en-US" sz="2400" smtClean="0">
                <a:latin typeface="Times New Roman" pitchFamily="18" charset="0"/>
              </a:rPr>
              <a:t>Đ</a:t>
            </a:r>
            <a:r>
              <a:rPr lang="en-US" sz="2400" smtClean="0">
                <a:latin typeface=".VnTime" pitchFamily="34" charset="0"/>
              </a:rPr>
              <a:t>Ó </a:t>
            </a:r>
            <a:r>
              <a:rPr lang="en-US" sz="2400" dirty="0">
                <a:latin typeface=".VnTime" pitchFamily="34" charset="0"/>
              </a:rPr>
              <a:t>®¶m </a:t>
            </a:r>
            <a:r>
              <a:rPr lang="en-US" sz="2400" dirty="0" err="1">
                <a:latin typeface=".VnTime" pitchFamily="34" charset="0"/>
              </a:rPr>
              <a:t>b¶o</a:t>
            </a:r>
            <a:r>
              <a:rPr lang="en-US" sz="2400" dirty="0">
                <a:latin typeface=".VnTime" pitchFamily="34" charset="0"/>
              </a:rPr>
              <a:t> an </a:t>
            </a:r>
            <a:r>
              <a:rPr lang="en-US" sz="2400" dirty="0" err="1">
                <a:latin typeface=".VnTime" pitchFamily="34" charset="0"/>
              </a:rPr>
              <a:t>toµn</a:t>
            </a:r>
            <a:r>
              <a:rPr lang="en-US" sz="2400" dirty="0">
                <a:latin typeface=".VnTime" pitchFamily="34" charset="0"/>
              </a:rPr>
              <a:t> </a:t>
            </a:r>
            <a:r>
              <a:rPr lang="en-US" sz="2400" dirty="0" err="1">
                <a:latin typeface=".VnTime" pitchFamily="34" charset="0"/>
              </a:rPr>
              <a:t>giao</a:t>
            </a:r>
            <a:r>
              <a:rPr lang="en-US" sz="2400" dirty="0">
                <a:latin typeface=".VnTime" pitchFamily="34" charset="0"/>
              </a:rPr>
              <a:t> </a:t>
            </a:r>
            <a:r>
              <a:rPr lang="en-US" sz="2400" dirty="0" err="1">
                <a:latin typeface=".VnTime" pitchFamily="34" charset="0"/>
              </a:rPr>
              <a:t>th«ng</a:t>
            </a:r>
            <a:r>
              <a:rPr lang="en-US" sz="2400" dirty="0">
                <a:latin typeface=".VnTime" pitchFamily="34" charset="0"/>
              </a:rPr>
              <a:t> </a:t>
            </a:r>
            <a:r>
              <a:rPr lang="en-US" sz="2400" dirty="0" err="1">
                <a:latin typeface=".VnTime" pitchFamily="34" charset="0"/>
              </a:rPr>
              <a:t>khi</a:t>
            </a:r>
            <a:r>
              <a:rPr lang="en-US" sz="2400" dirty="0">
                <a:latin typeface=".VnTime" pitchFamily="34" charset="0"/>
              </a:rPr>
              <a:t> ®i </a:t>
            </a:r>
            <a:r>
              <a:rPr lang="en-US" sz="2400" dirty="0" smtClean="0">
                <a:latin typeface=".VnTime" pitchFamily="34" charset="0"/>
              </a:rPr>
              <a:t>®­</a:t>
            </a:r>
            <a:r>
              <a:rPr lang="en-US" sz="2400" dirty="0" err="1">
                <a:latin typeface="Times New Roman" pitchFamily="18" charset="0"/>
                <a:cs typeface="Times New Roman" pitchFamily="18" charset="0"/>
              </a:rPr>
              <a:t>ư</a:t>
            </a:r>
            <a:r>
              <a:rPr lang="en-US" sz="2400" dirty="0" err="1" smtClean="0">
                <a:latin typeface=".VnTime" pitchFamily="34" charset="0"/>
              </a:rPr>
              <a:t>êng</a:t>
            </a:r>
            <a:r>
              <a:rPr lang="en-US" sz="2400" dirty="0">
                <a:latin typeface=".VnTime" pitchFamily="34" charset="0"/>
              </a:rPr>
              <a:t>, ta </a:t>
            </a:r>
            <a:r>
              <a:rPr lang="en-US" sz="2400" dirty="0" err="1">
                <a:latin typeface=".VnTime" pitchFamily="34" charset="0"/>
              </a:rPr>
              <a:t>ph¶i</a:t>
            </a:r>
            <a:r>
              <a:rPr lang="en-US" sz="2400" dirty="0">
                <a:latin typeface=".VnTime" pitchFamily="34" charset="0"/>
              </a:rPr>
              <a:t> </a:t>
            </a:r>
            <a:r>
              <a:rPr lang="en-US" sz="2400" dirty="0" err="1">
                <a:latin typeface=".VnTime" pitchFamily="34" charset="0"/>
              </a:rPr>
              <a:t>tuyÖt</a:t>
            </a:r>
            <a:r>
              <a:rPr lang="en-US" sz="2400" dirty="0">
                <a:latin typeface=".VnTime" pitchFamily="34" charset="0"/>
              </a:rPr>
              <a:t> ®</a:t>
            </a:r>
            <a:r>
              <a:rPr lang="en-US" sz="2400" dirty="0" err="1">
                <a:latin typeface=".VnTime" pitchFamily="34" charset="0"/>
              </a:rPr>
              <a:t>èi</a:t>
            </a:r>
            <a:r>
              <a:rPr lang="en-US" sz="2400" dirty="0">
                <a:latin typeface=".VnTime" pitchFamily="34" charset="0"/>
              </a:rPr>
              <a:t> </a:t>
            </a:r>
            <a:r>
              <a:rPr lang="en-US" sz="2400" dirty="0" err="1">
                <a:latin typeface=".VnTime" pitchFamily="34" charset="0"/>
              </a:rPr>
              <a:t>chÊp</a:t>
            </a:r>
            <a:r>
              <a:rPr lang="en-US" sz="2400" dirty="0">
                <a:latin typeface=".VnTime" pitchFamily="34" charset="0"/>
              </a:rPr>
              <a:t> </a:t>
            </a:r>
            <a:r>
              <a:rPr lang="en-US" sz="2400" dirty="0" err="1">
                <a:latin typeface=".VnTime" pitchFamily="34" charset="0"/>
              </a:rPr>
              <a:t>hµnh</a:t>
            </a:r>
            <a:r>
              <a:rPr lang="en-US" sz="2400" dirty="0">
                <a:latin typeface=".VnTime" pitchFamily="34" charset="0"/>
              </a:rPr>
              <a:t> </a:t>
            </a:r>
            <a:r>
              <a:rPr lang="en-US" sz="2400" dirty="0" err="1">
                <a:latin typeface=".VnTime" pitchFamily="34" charset="0"/>
              </a:rPr>
              <a:t>hÖ</a:t>
            </a:r>
            <a:r>
              <a:rPr lang="en-US" sz="2400" dirty="0">
                <a:latin typeface=".VnTime" pitchFamily="34" charset="0"/>
              </a:rPr>
              <a:t> </a:t>
            </a:r>
            <a:r>
              <a:rPr lang="en-US" sz="2400" dirty="0" err="1">
                <a:latin typeface=".VnTime" pitchFamily="34" charset="0"/>
              </a:rPr>
              <a:t>thèng</a:t>
            </a:r>
            <a:r>
              <a:rPr lang="en-US" sz="2400" dirty="0">
                <a:latin typeface=".VnTime" pitchFamily="34" charset="0"/>
              </a:rPr>
              <a:t> </a:t>
            </a:r>
            <a:r>
              <a:rPr lang="en-US" sz="2400" dirty="0" err="1">
                <a:latin typeface=".VnTime" pitchFamily="34" charset="0"/>
              </a:rPr>
              <a:t>b¸o</a:t>
            </a:r>
            <a:r>
              <a:rPr lang="en-US" sz="2400" dirty="0">
                <a:latin typeface=".VnTime" pitchFamily="34" charset="0"/>
              </a:rPr>
              <a:t> </a:t>
            </a:r>
            <a:r>
              <a:rPr lang="en-US" sz="2400" dirty="0" err="1">
                <a:latin typeface=".VnTime" pitchFamily="34" charset="0"/>
              </a:rPr>
              <a:t>hiÖu</a:t>
            </a:r>
            <a:r>
              <a:rPr lang="en-US" sz="2400" dirty="0">
                <a:latin typeface=".VnTime" pitchFamily="34" charset="0"/>
              </a:rPr>
              <a:t> </a:t>
            </a:r>
            <a:r>
              <a:rPr lang="en-US" sz="2400" dirty="0" err="1">
                <a:latin typeface=".VnTime" pitchFamily="34" charset="0"/>
              </a:rPr>
              <a:t>giao</a:t>
            </a:r>
            <a:r>
              <a:rPr lang="en-US" sz="2400" dirty="0">
                <a:latin typeface=".VnTime" pitchFamily="34" charset="0"/>
              </a:rPr>
              <a:t> </a:t>
            </a:r>
            <a:r>
              <a:rPr lang="en-US" sz="2400" dirty="0" err="1">
                <a:latin typeface=".VnTime" pitchFamily="34" charset="0"/>
              </a:rPr>
              <a:t>th«ng</a:t>
            </a:r>
            <a:r>
              <a:rPr lang="en-US" dirty="0" smtClean="0">
                <a:latin typeface=".VnTime" pitchFamily="34" charset="0"/>
              </a:rPr>
              <a:t>:</a:t>
            </a:r>
            <a:br>
              <a:rPr lang="en-US" dirty="0" smtClean="0">
                <a:latin typeface=".VnTime" pitchFamily="34" charset="0"/>
              </a:rPr>
            </a:br>
            <a:endParaRPr lang="en-US" dirty="0">
              <a:latin typeface=".VnTime" pitchFamily="34" charset="0"/>
            </a:endParaRPr>
          </a:p>
        </p:txBody>
      </p:sp>
      <p:sp>
        <p:nvSpPr>
          <p:cNvPr id="24635" name="Rectangle 59"/>
          <p:cNvSpPr>
            <a:spLocks noChangeArrowheads="1"/>
          </p:cNvSpPr>
          <p:nvPr/>
        </p:nvSpPr>
        <p:spPr bwMode="auto">
          <a:xfrm>
            <a:off x="238125" y="2895600"/>
            <a:ext cx="3810000" cy="533400"/>
          </a:xfrm>
          <a:prstGeom prst="rect">
            <a:avLst/>
          </a:prstGeom>
          <a:noFill/>
          <a:ln w="9525">
            <a:noFill/>
            <a:miter lim="800000"/>
            <a:headEnd/>
            <a:tailEnd/>
          </a:ln>
        </p:spPr>
        <p:txBody>
          <a:bodyPr/>
          <a:lstStyle/>
          <a:p>
            <a:pPr marL="342900" indent="-342900" eaLnBrk="1" hangingPunct="1">
              <a:spcBef>
                <a:spcPct val="20000"/>
              </a:spcBef>
              <a:buClr>
                <a:schemeClr val="accent1"/>
              </a:buClr>
              <a:buFont typeface="Wingdings" pitchFamily="2" charset="2"/>
              <a:buChar char="l"/>
            </a:pPr>
            <a:r>
              <a:rPr lang="en-US" sz="2400">
                <a:latin typeface="Times New Roman" pitchFamily="18" charset="0"/>
              </a:rPr>
              <a:t>Đ</a:t>
            </a:r>
            <a:r>
              <a:rPr lang="en-US" sz="2400">
                <a:latin typeface=".VnTime" pitchFamily="34" charset="0"/>
              </a:rPr>
              <a:t>Ìn tÝn hiÖu.</a:t>
            </a:r>
          </a:p>
        </p:txBody>
      </p:sp>
      <p:sp>
        <p:nvSpPr>
          <p:cNvPr id="24636" name="Rectangle 60"/>
          <p:cNvSpPr>
            <a:spLocks noChangeArrowheads="1"/>
          </p:cNvSpPr>
          <p:nvPr/>
        </p:nvSpPr>
        <p:spPr bwMode="auto">
          <a:xfrm>
            <a:off x="214313" y="3200400"/>
            <a:ext cx="3810000" cy="533400"/>
          </a:xfrm>
          <a:prstGeom prst="rect">
            <a:avLst/>
          </a:prstGeom>
          <a:noFill/>
          <a:ln w="9525">
            <a:noFill/>
            <a:miter lim="800000"/>
            <a:headEnd/>
            <a:tailEnd/>
          </a:ln>
        </p:spPr>
        <p:txBody>
          <a:bodyPr/>
          <a:lstStyle/>
          <a:p>
            <a:pPr marL="342900" indent="-342900" eaLnBrk="1" hangingPunct="1">
              <a:spcBef>
                <a:spcPct val="20000"/>
              </a:spcBef>
              <a:buClr>
                <a:schemeClr val="accent1"/>
              </a:buClr>
              <a:buFont typeface="Wingdings" pitchFamily="2" charset="2"/>
              <a:buChar char="l"/>
            </a:pPr>
            <a:r>
              <a:rPr lang="en-US" sz="2400" dirty="0" err="1">
                <a:latin typeface=".VnTime" pitchFamily="34" charset="0"/>
              </a:rPr>
              <a:t>BiÓn</a:t>
            </a:r>
            <a:r>
              <a:rPr lang="en-US" sz="2400" dirty="0">
                <a:latin typeface=".VnTime" pitchFamily="34" charset="0"/>
              </a:rPr>
              <a:t> </a:t>
            </a:r>
            <a:r>
              <a:rPr lang="en-US" sz="2400" dirty="0" err="1">
                <a:latin typeface=".VnTime" pitchFamily="34" charset="0"/>
              </a:rPr>
              <a:t>b¸o</a:t>
            </a:r>
            <a:r>
              <a:rPr lang="en-US" sz="2400" dirty="0">
                <a:latin typeface=".VnTime" pitchFamily="34" charset="0"/>
              </a:rPr>
              <a:t> </a:t>
            </a:r>
            <a:r>
              <a:rPr lang="en-US" sz="2400" dirty="0" err="1">
                <a:latin typeface=".VnTime" pitchFamily="34" charset="0"/>
              </a:rPr>
              <a:t>hiÖu</a:t>
            </a:r>
            <a:r>
              <a:rPr lang="en-US" sz="2800" dirty="0"/>
              <a:t>.</a:t>
            </a:r>
          </a:p>
        </p:txBody>
      </p:sp>
      <p:sp>
        <p:nvSpPr>
          <p:cNvPr id="24637" name="Rectangle 61"/>
          <p:cNvSpPr>
            <a:spLocks noChangeArrowheads="1"/>
          </p:cNvSpPr>
          <p:nvPr/>
        </p:nvSpPr>
        <p:spPr bwMode="auto">
          <a:xfrm>
            <a:off x="190500" y="4038600"/>
            <a:ext cx="3810000" cy="533400"/>
          </a:xfrm>
          <a:prstGeom prst="rect">
            <a:avLst/>
          </a:prstGeom>
          <a:noFill/>
          <a:ln w="9525">
            <a:noFill/>
            <a:miter lim="800000"/>
            <a:headEnd/>
            <a:tailEnd/>
          </a:ln>
        </p:spPr>
        <p:txBody>
          <a:bodyPr/>
          <a:lstStyle/>
          <a:p>
            <a:pPr marL="342900" indent="-342900">
              <a:spcBef>
                <a:spcPct val="20000"/>
              </a:spcBef>
              <a:buClr>
                <a:schemeClr val="accent1"/>
              </a:buClr>
              <a:buFont typeface="Wingdings" pitchFamily="2" charset="2"/>
              <a:buChar char="l"/>
            </a:pPr>
            <a:r>
              <a:rPr lang="en-US" sz="2400" dirty="0">
                <a:latin typeface=".VnTime" pitchFamily="34" charset="0"/>
              </a:rPr>
              <a:t>V¹ch </a:t>
            </a:r>
            <a:r>
              <a:rPr lang="en-US" sz="2400" dirty="0" err="1">
                <a:latin typeface=".VnTime" pitchFamily="34" charset="0"/>
              </a:rPr>
              <a:t>kÎ</a:t>
            </a:r>
            <a:r>
              <a:rPr lang="en-US" sz="2400" dirty="0">
                <a:latin typeface=".VnTime" pitchFamily="34" charset="0"/>
              </a:rPr>
              <a:t> </a:t>
            </a:r>
            <a:r>
              <a:rPr lang="en-US" sz="2400" dirty="0" smtClean="0">
                <a:latin typeface=".VnTime" pitchFamily="34" charset="0"/>
              </a:rPr>
              <a:t>®­</a:t>
            </a:r>
            <a:r>
              <a:rPr lang="en-US" sz="2400" dirty="0" err="1">
                <a:latin typeface="Times New Roman" pitchFamily="18" charset="0"/>
                <a:cs typeface="Times New Roman" pitchFamily="18" charset="0"/>
              </a:rPr>
              <a:t>ư</a:t>
            </a:r>
            <a:r>
              <a:rPr lang="en-US" sz="2400" dirty="0" err="1" smtClean="0">
                <a:latin typeface=".VnTime" pitchFamily="34" charset="0"/>
              </a:rPr>
              <a:t>êng</a:t>
            </a:r>
            <a:r>
              <a:rPr lang="en-US" sz="2400" dirty="0">
                <a:latin typeface=".VnTime" pitchFamily="34" charset="0"/>
              </a:rPr>
              <a:t>.</a:t>
            </a:r>
          </a:p>
        </p:txBody>
      </p:sp>
      <p:sp>
        <p:nvSpPr>
          <p:cNvPr id="24640" name="Rectangle 64"/>
          <p:cNvSpPr>
            <a:spLocks noChangeArrowheads="1"/>
          </p:cNvSpPr>
          <p:nvPr/>
        </p:nvSpPr>
        <p:spPr bwMode="auto">
          <a:xfrm>
            <a:off x="204788" y="3657600"/>
            <a:ext cx="3810000" cy="533400"/>
          </a:xfrm>
          <a:prstGeom prst="rect">
            <a:avLst/>
          </a:prstGeom>
          <a:noFill/>
          <a:ln w="9525">
            <a:noFill/>
            <a:miter lim="800000"/>
            <a:headEnd/>
            <a:tailEnd/>
          </a:ln>
        </p:spPr>
        <p:txBody>
          <a:bodyPr/>
          <a:lstStyle/>
          <a:p>
            <a:pPr marL="342900" indent="-342900" eaLnBrk="1" hangingPunct="1">
              <a:spcBef>
                <a:spcPct val="20000"/>
              </a:spcBef>
              <a:buClr>
                <a:schemeClr val="accent1"/>
              </a:buClr>
              <a:buFont typeface="Wingdings" pitchFamily="2" charset="2"/>
              <a:buChar char="l"/>
            </a:pPr>
            <a:r>
              <a:rPr lang="en-US" sz="2400">
                <a:latin typeface=".VnTime" pitchFamily="34" charset="0"/>
              </a:rPr>
              <a:t>Rµo ch¾n.</a:t>
            </a:r>
          </a:p>
        </p:txBody>
      </p:sp>
      <p:sp>
        <p:nvSpPr>
          <p:cNvPr id="24641" name="Rectangle 65"/>
          <p:cNvSpPr>
            <a:spLocks noChangeArrowheads="1"/>
          </p:cNvSpPr>
          <p:nvPr/>
        </p:nvSpPr>
        <p:spPr bwMode="auto">
          <a:xfrm>
            <a:off x="190500" y="4495800"/>
            <a:ext cx="3810000" cy="533400"/>
          </a:xfrm>
          <a:prstGeom prst="rect">
            <a:avLst/>
          </a:prstGeom>
          <a:noFill/>
          <a:ln w="9525">
            <a:noFill/>
            <a:miter lim="800000"/>
            <a:headEnd/>
            <a:tailEnd/>
          </a:ln>
        </p:spPr>
        <p:txBody>
          <a:bodyPr/>
          <a:lstStyle/>
          <a:p>
            <a:pPr marL="342900" indent="-342900" eaLnBrk="1" hangingPunct="1">
              <a:spcBef>
                <a:spcPct val="20000"/>
              </a:spcBef>
              <a:buClr>
                <a:schemeClr val="accent1"/>
              </a:buClr>
              <a:buFont typeface="Wingdings" pitchFamily="2" charset="2"/>
              <a:buChar char="l"/>
            </a:pPr>
            <a:r>
              <a:rPr lang="en-US" sz="2400">
                <a:latin typeface=".VnTime" pitchFamily="34" charset="0"/>
              </a:rPr>
              <a:t>Cäc tiªu</a:t>
            </a:r>
            <a:r>
              <a:rPr lang="en-US" sz="2400">
                <a:solidFill>
                  <a:srgbClr val="0000FF"/>
                </a:solidFill>
                <a:latin typeface=".VnTime" pitchFamily="34" charset="0"/>
              </a:rPr>
              <a:t>.</a:t>
            </a:r>
          </a:p>
        </p:txBody>
      </p:sp>
      <p:sp>
        <p:nvSpPr>
          <p:cNvPr id="17" name="Rectangle 16"/>
          <p:cNvSpPr/>
          <p:nvPr/>
        </p:nvSpPr>
        <p:spPr>
          <a:xfrm>
            <a:off x="0" y="0"/>
            <a:ext cx="9144000" cy="553998"/>
          </a:xfrm>
          <a:prstGeom prst="rect">
            <a:avLst/>
          </a:prstGeom>
          <a:solidFill>
            <a:srgbClr val="FFFF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000" b="1" dirty="0" smtClean="0">
                <a:solidFill>
                  <a:srgbClr val="FF0000"/>
                </a:solidFill>
                <a:latin typeface="Times New Roman" pitchFamily="18" charset="0"/>
                <a:cs typeface="Times New Roman" pitchFamily="18" charset="0"/>
              </a:rPr>
              <a:t>I.THỰC </a:t>
            </a:r>
            <a:r>
              <a:rPr lang="en-US" sz="3000" b="1" dirty="0">
                <a:solidFill>
                  <a:srgbClr val="FF0000"/>
                </a:solidFill>
                <a:latin typeface="Times New Roman" pitchFamily="18" charset="0"/>
                <a:cs typeface="Times New Roman" pitchFamily="18" charset="0"/>
              </a:rPr>
              <a:t>HIỆN TRẬT TỰ AN TOÀN GIAO </a:t>
            </a:r>
            <a:r>
              <a:rPr lang="en-US" sz="3000" b="1" dirty="0" smtClean="0">
                <a:solidFill>
                  <a:srgbClr val="FF0000"/>
                </a:solidFill>
                <a:latin typeface="Times New Roman" pitchFamily="18" charset="0"/>
                <a:cs typeface="Times New Roman" pitchFamily="18" charset="0"/>
              </a:rPr>
              <a:t>THÔNG</a:t>
            </a:r>
            <a:endParaRPr lang="en-US" sz="3000" dirty="0">
              <a:latin typeface="Times New Roman" pitchFamily="18" charset="0"/>
              <a:cs typeface="Times New Roman"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62605"/>
    </mc:Choice>
    <mc:Fallback xmlns="">
      <p:transition spd="slow" advTm="626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box(in)">
                                      <p:cBhvr>
                                        <p:cTn id="7" dur="5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4632">
                                            <p:txEl>
                                              <p:pRg st="0" end="0"/>
                                            </p:txEl>
                                          </p:spTgt>
                                        </p:tgtEl>
                                        <p:attrNameLst>
                                          <p:attrName>style.visibility</p:attrName>
                                        </p:attrNameLst>
                                      </p:cBhvr>
                                      <p:to>
                                        <p:strVal val="visible"/>
                                      </p:to>
                                    </p:set>
                                    <p:animEffect transition="in" filter="diamond(in)">
                                      <p:cBhvr>
                                        <p:cTn id="12" dur="500"/>
                                        <p:tgtEl>
                                          <p:spTgt spid="2463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4579">
                                            <p:txEl>
                                              <p:pRg st="0" end="0"/>
                                            </p:txEl>
                                          </p:spTgt>
                                        </p:tgtEl>
                                        <p:attrNameLst>
                                          <p:attrName>style.visibility</p:attrName>
                                        </p:attrNameLst>
                                      </p:cBhvr>
                                      <p:to>
                                        <p:strVal val="visible"/>
                                      </p:to>
                                    </p:set>
                                    <p:animEffect transition="in" filter="box(in)">
                                      <p:cBhvr>
                                        <p:cTn id="17" dur="500"/>
                                        <p:tgtEl>
                                          <p:spTgt spid="24579">
                                            <p:txEl>
                                              <p:pRg st="0" end="0"/>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24581"/>
                                        </p:tgtEl>
                                        <p:attrNameLst>
                                          <p:attrName>style.visibility</p:attrName>
                                        </p:attrNameLst>
                                      </p:cBhvr>
                                      <p:to>
                                        <p:strVal val="visible"/>
                                      </p:to>
                                    </p:set>
                                    <p:animEffect transition="in" filter="box(in)">
                                      <p:cBhvr>
                                        <p:cTn id="20" dur="500"/>
                                        <p:tgtEl>
                                          <p:spTgt spid="24581"/>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xit" presetSubtype="16" fill="hold" nodeType="clickEffect">
                                  <p:stCondLst>
                                    <p:cond delay="0"/>
                                  </p:stCondLst>
                                  <p:childTnLst>
                                    <p:animEffect transition="out" filter="box(in)">
                                      <p:cBhvr>
                                        <p:cTn id="24" dur="500"/>
                                        <p:tgtEl>
                                          <p:spTgt spid="24581"/>
                                        </p:tgtEl>
                                      </p:cBhvr>
                                    </p:animEffect>
                                    <p:set>
                                      <p:cBhvr>
                                        <p:cTn id="25" dur="1" fill="hold">
                                          <p:stCondLst>
                                            <p:cond delay="499"/>
                                          </p:stCondLst>
                                        </p:cTn>
                                        <p:tgtEl>
                                          <p:spTgt spid="24581"/>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4635">
                                            <p:txEl>
                                              <p:pRg st="0" end="0"/>
                                            </p:txEl>
                                          </p:spTgt>
                                        </p:tgtEl>
                                        <p:attrNameLst>
                                          <p:attrName>style.visibility</p:attrName>
                                        </p:attrNameLst>
                                      </p:cBhvr>
                                      <p:to>
                                        <p:strVal val="visible"/>
                                      </p:to>
                                    </p:set>
                                    <p:anim calcmode="lin" valueType="num">
                                      <p:cBhvr additive="base">
                                        <p:cTn id="30" dur="500" fill="hold"/>
                                        <p:tgtEl>
                                          <p:spTgt spid="24635">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4635">
                                            <p:txEl>
                                              <p:pRg st="0" end="0"/>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4582"/>
                                        </p:tgtEl>
                                        <p:attrNameLst>
                                          <p:attrName>style.visibility</p:attrName>
                                        </p:attrNameLst>
                                      </p:cBhvr>
                                      <p:to>
                                        <p:strVal val="visible"/>
                                      </p:to>
                                    </p:set>
                                    <p:anim calcmode="lin" valueType="num">
                                      <p:cBhvr additive="base">
                                        <p:cTn id="34" dur="500" fill="hold"/>
                                        <p:tgtEl>
                                          <p:spTgt spid="24582"/>
                                        </p:tgtEl>
                                        <p:attrNameLst>
                                          <p:attrName>ppt_x</p:attrName>
                                        </p:attrNameLst>
                                      </p:cBhvr>
                                      <p:tavLst>
                                        <p:tav tm="0">
                                          <p:val>
                                            <p:strVal val="#ppt_x"/>
                                          </p:val>
                                        </p:tav>
                                        <p:tav tm="100000">
                                          <p:val>
                                            <p:strVal val="#ppt_x"/>
                                          </p:val>
                                        </p:tav>
                                      </p:tavLst>
                                    </p:anim>
                                    <p:anim calcmode="lin" valueType="num">
                                      <p:cBhvr additive="base">
                                        <p:cTn id="35" dur="500" fill="hold"/>
                                        <p:tgtEl>
                                          <p:spTgt spid="2458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 presetClass="exit" presetSubtype="10" fill="hold" nodeType="clickEffect">
                                  <p:stCondLst>
                                    <p:cond delay="0"/>
                                  </p:stCondLst>
                                  <p:childTnLst>
                                    <p:animEffect transition="out" filter="blinds(horizontal)">
                                      <p:cBhvr>
                                        <p:cTn id="39" dur="500"/>
                                        <p:tgtEl>
                                          <p:spTgt spid="24582"/>
                                        </p:tgtEl>
                                      </p:cBhvr>
                                    </p:animEffect>
                                    <p:set>
                                      <p:cBhvr>
                                        <p:cTn id="40" dur="1" fill="hold">
                                          <p:stCondLst>
                                            <p:cond delay="499"/>
                                          </p:stCondLst>
                                        </p:cTn>
                                        <p:tgtEl>
                                          <p:spTgt spid="2458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grpId="0" nodeType="clickEffect">
                                  <p:stCondLst>
                                    <p:cond delay="0"/>
                                  </p:stCondLst>
                                  <p:childTnLst>
                                    <p:set>
                                      <p:cBhvr>
                                        <p:cTn id="44" dur="1" fill="hold">
                                          <p:stCondLst>
                                            <p:cond delay="0"/>
                                          </p:stCondLst>
                                        </p:cTn>
                                        <p:tgtEl>
                                          <p:spTgt spid="24636"/>
                                        </p:tgtEl>
                                        <p:attrNameLst>
                                          <p:attrName>style.visibility</p:attrName>
                                        </p:attrNameLst>
                                      </p:cBhvr>
                                      <p:to>
                                        <p:strVal val="visible"/>
                                      </p:to>
                                    </p:set>
                                    <p:animEffect transition="in" filter="diamond(in)">
                                      <p:cBhvr>
                                        <p:cTn id="45" dur="1000"/>
                                        <p:tgtEl>
                                          <p:spTgt spid="24636"/>
                                        </p:tgtEl>
                                      </p:cBhvr>
                                    </p:animEffect>
                                  </p:childTnLst>
                                </p:cTn>
                              </p:par>
                              <p:par>
                                <p:cTn id="46" presetID="8" presetClass="entr" presetSubtype="16" fill="hold" nodeType="withEffect">
                                  <p:stCondLst>
                                    <p:cond delay="0"/>
                                  </p:stCondLst>
                                  <p:childTnLst>
                                    <p:set>
                                      <p:cBhvr>
                                        <p:cTn id="47" dur="1" fill="hold">
                                          <p:stCondLst>
                                            <p:cond delay="0"/>
                                          </p:stCondLst>
                                        </p:cTn>
                                        <p:tgtEl>
                                          <p:spTgt spid="24583"/>
                                        </p:tgtEl>
                                        <p:attrNameLst>
                                          <p:attrName>style.visibility</p:attrName>
                                        </p:attrNameLst>
                                      </p:cBhvr>
                                      <p:to>
                                        <p:strVal val="visible"/>
                                      </p:to>
                                    </p:set>
                                    <p:animEffect transition="in" filter="diamond(in)">
                                      <p:cBhvr>
                                        <p:cTn id="48" dur="1000"/>
                                        <p:tgtEl>
                                          <p:spTgt spid="24583"/>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xit" presetSubtype="10" fill="hold" nodeType="clickEffect">
                                  <p:stCondLst>
                                    <p:cond delay="0"/>
                                  </p:stCondLst>
                                  <p:childTnLst>
                                    <p:animEffect transition="out" filter="checkerboard(across)">
                                      <p:cBhvr>
                                        <p:cTn id="52" dur="500"/>
                                        <p:tgtEl>
                                          <p:spTgt spid="24583"/>
                                        </p:tgtEl>
                                      </p:cBhvr>
                                    </p:animEffect>
                                    <p:set>
                                      <p:cBhvr>
                                        <p:cTn id="53" dur="1" fill="hold">
                                          <p:stCondLst>
                                            <p:cond delay="499"/>
                                          </p:stCondLst>
                                        </p:cTn>
                                        <p:tgtEl>
                                          <p:spTgt spid="24583"/>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8" presetClass="entr" presetSubtype="16" fill="hold" grpId="0" nodeType="clickEffect">
                                  <p:stCondLst>
                                    <p:cond delay="0"/>
                                  </p:stCondLst>
                                  <p:childTnLst>
                                    <p:set>
                                      <p:cBhvr>
                                        <p:cTn id="57" dur="1" fill="hold">
                                          <p:stCondLst>
                                            <p:cond delay="0"/>
                                          </p:stCondLst>
                                        </p:cTn>
                                        <p:tgtEl>
                                          <p:spTgt spid="24640"/>
                                        </p:tgtEl>
                                        <p:attrNameLst>
                                          <p:attrName>style.visibility</p:attrName>
                                        </p:attrNameLst>
                                      </p:cBhvr>
                                      <p:to>
                                        <p:strVal val="visible"/>
                                      </p:to>
                                    </p:set>
                                    <p:animEffect transition="in" filter="diamond(in)">
                                      <p:cBhvr>
                                        <p:cTn id="58" dur="1000"/>
                                        <p:tgtEl>
                                          <p:spTgt spid="24640"/>
                                        </p:tgtEl>
                                      </p:cBhvr>
                                    </p:animEffect>
                                  </p:childTnLst>
                                </p:cTn>
                              </p:par>
                              <p:par>
                                <p:cTn id="59" presetID="8" presetClass="entr" presetSubtype="16" fill="hold" nodeType="withEffect">
                                  <p:stCondLst>
                                    <p:cond delay="0"/>
                                  </p:stCondLst>
                                  <p:childTnLst>
                                    <p:set>
                                      <p:cBhvr>
                                        <p:cTn id="60" dur="1" fill="hold">
                                          <p:stCondLst>
                                            <p:cond delay="0"/>
                                          </p:stCondLst>
                                        </p:cTn>
                                        <p:tgtEl>
                                          <p:spTgt spid="24584"/>
                                        </p:tgtEl>
                                        <p:attrNameLst>
                                          <p:attrName>style.visibility</p:attrName>
                                        </p:attrNameLst>
                                      </p:cBhvr>
                                      <p:to>
                                        <p:strVal val="visible"/>
                                      </p:to>
                                    </p:set>
                                    <p:animEffect transition="in" filter="diamond(in)">
                                      <p:cBhvr>
                                        <p:cTn id="61" dur="1000"/>
                                        <p:tgtEl>
                                          <p:spTgt spid="24584"/>
                                        </p:tgtEl>
                                      </p:cBhvr>
                                    </p:animEffect>
                                  </p:childTnLst>
                                </p:cTn>
                              </p:par>
                            </p:childTnLst>
                          </p:cTn>
                        </p:par>
                      </p:childTnLst>
                    </p:cTn>
                  </p:par>
                  <p:par>
                    <p:cTn id="62" fill="hold">
                      <p:stCondLst>
                        <p:cond delay="indefinite"/>
                      </p:stCondLst>
                      <p:childTnLst>
                        <p:par>
                          <p:cTn id="63" fill="hold">
                            <p:stCondLst>
                              <p:cond delay="0"/>
                            </p:stCondLst>
                            <p:childTnLst>
                              <p:par>
                                <p:cTn id="64" presetID="8" presetClass="exit" presetSubtype="16" fill="hold" nodeType="clickEffect">
                                  <p:stCondLst>
                                    <p:cond delay="0"/>
                                  </p:stCondLst>
                                  <p:childTnLst>
                                    <p:animEffect transition="out" filter="diamond(in)">
                                      <p:cBhvr>
                                        <p:cTn id="65" dur="1000"/>
                                        <p:tgtEl>
                                          <p:spTgt spid="24584"/>
                                        </p:tgtEl>
                                      </p:cBhvr>
                                    </p:animEffect>
                                    <p:set>
                                      <p:cBhvr>
                                        <p:cTn id="66" dur="1" fill="hold">
                                          <p:stCondLst>
                                            <p:cond delay="999"/>
                                          </p:stCondLst>
                                        </p:cTn>
                                        <p:tgtEl>
                                          <p:spTgt spid="24584"/>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2" presetClass="entr" presetSubtype="4" fill="hold" grpId="0" nodeType="clickEffect">
                                  <p:stCondLst>
                                    <p:cond delay="0"/>
                                  </p:stCondLst>
                                  <p:childTnLst>
                                    <p:set>
                                      <p:cBhvr>
                                        <p:cTn id="70" dur="1" fill="hold">
                                          <p:stCondLst>
                                            <p:cond delay="0"/>
                                          </p:stCondLst>
                                        </p:cTn>
                                        <p:tgtEl>
                                          <p:spTgt spid="24637"/>
                                        </p:tgtEl>
                                        <p:attrNameLst>
                                          <p:attrName>style.visibility</p:attrName>
                                        </p:attrNameLst>
                                      </p:cBhvr>
                                      <p:to>
                                        <p:strVal val="visible"/>
                                      </p:to>
                                    </p:set>
                                    <p:animEffect transition="in" filter="slide(fromBottom)">
                                      <p:cBhvr>
                                        <p:cTn id="71" dur="500"/>
                                        <p:tgtEl>
                                          <p:spTgt spid="24637"/>
                                        </p:tgtEl>
                                      </p:cBhvr>
                                    </p:animEffect>
                                  </p:childTnLst>
                                </p:cTn>
                              </p:par>
                              <p:par>
                                <p:cTn id="72" presetID="12" presetClass="entr" presetSubtype="4" fill="hold" nodeType="withEffect">
                                  <p:stCondLst>
                                    <p:cond delay="0"/>
                                  </p:stCondLst>
                                  <p:childTnLst>
                                    <p:set>
                                      <p:cBhvr>
                                        <p:cTn id="73" dur="1" fill="hold">
                                          <p:stCondLst>
                                            <p:cond delay="0"/>
                                          </p:stCondLst>
                                        </p:cTn>
                                        <p:tgtEl>
                                          <p:spTgt spid="24585"/>
                                        </p:tgtEl>
                                        <p:attrNameLst>
                                          <p:attrName>style.visibility</p:attrName>
                                        </p:attrNameLst>
                                      </p:cBhvr>
                                      <p:to>
                                        <p:strVal val="visible"/>
                                      </p:to>
                                    </p:set>
                                    <p:animEffect transition="in" filter="slide(fromBottom)">
                                      <p:cBhvr>
                                        <p:cTn id="74" dur="500"/>
                                        <p:tgtEl>
                                          <p:spTgt spid="24585"/>
                                        </p:tgtEl>
                                      </p:cBhvr>
                                    </p:animEffect>
                                  </p:childTnLst>
                                </p:cTn>
                              </p:par>
                            </p:childTnLst>
                          </p:cTn>
                        </p:par>
                      </p:childTnLst>
                    </p:cTn>
                  </p:par>
                  <p:par>
                    <p:cTn id="75" fill="hold">
                      <p:stCondLst>
                        <p:cond delay="indefinite"/>
                      </p:stCondLst>
                      <p:childTnLst>
                        <p:par>
                          <p:cTn id="76" fill="hold">
                            <p:stCondLst>
                              <p:cond delay="0"/>
                            </p:stCondLst>
                            <p:childTnLst>
                              <p:par>
                                <p:cTn id="77" presetID="8" presetClass="exit" presetSubtype="16" fill="hold" nodeType="clickEffect">
                                  <p:stCondLst>
                                    <p:cond delay="0"/>
                                  </p:stCondLst>
                                  <p:childTnLst>
                                    <p:animEffect transition="out" filter="diamond(in)">
                                      <p:cBhvr>
                                        <p:cTn id="78" dur="500"/>
                                        <p:tgtEl>
                                          <p:spTgt spid="24585"/>
                                        </p:tgtEl>
                                      </p:cBhvr>
                                    </p:animEffect>
                                    <p:set>
                                      <p:cBhvr>
                                        <p:cTn id="79" dur="1" fill="hold">
                                          <p:stCondLst>
                                            <p:cond delay="499"/>
                                          </p:stCondLst>
                                        </p:cTn>
                                        <p:tgtEl>
                                          <p:spTgt spid="24585"/>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2" presetClass="entr" presetSubtype="4" fill="hold" grpId="0" nodeType="clickEffect">
                                  <p:stCondLst>
                                    <p:cond delay="0"/>
                                  </p:stCondLst>
                                  <p:childTnLst>
                                    <p:set>
                                      <p:cBhvr>
                                        <p:cTn id="83" dur="1" fill="hold">
                                          <p:stCondLst>
                                            <p:cond delay="0"/>
                                          </p:stCondLst>
                                        </p:cTn>
                                        <p:tgtEl>
                                          <p:spTgt spid="24641"/>
                                        </p:tgtEl>
                                        <p:attrNameLst>
                                          <p:attrName>style.visibility</p:attrName>
                                        </p:attrNameLst>
                                      </p:cBhvr>
                                      <p:to>
                                        <p:strVal val="visible"/>
                                      </p:to>
                                    </p:set>
                                    <p:animEffect transition="in" filter="slide(fromBottom)">
                                      <p:cBhvr>
                                        <p:cTn id="84" dur="500"/>
                                        <p:tgtEl>
                                          <p:spTgt spid="24641"/>
                                        </p:tgtEl>
                                      </p:cBhvr>
                                    </p:animEffect>
                                  </p:childTnLst>
                                </p:cTn>
                              </p:par>
                              <p:par>
                                <p:cTn id="85" presetID="12" presetClass="entr" presetSubtype="4" fill="hold" nodeType="withEffect">
                                  <p:stCondLst>
                                    <p:cond delay="0"/>
                                  </p:stCondLst>
                                  <p:childTnLst>
                                    <p:set>
                                      <p:cBhvr>
                                        <p:cTn id="86" dur="1" fill="hold">
                                          <p:stCondLst>
                                            <p:cond delay="0"/>
                                          </p:stCondLst>
                                        </p:cTn>
                                        <p:tgtEl>
                                          <p:spTgt spid="24586"/>
                                        </p:tgtEl>
                                        <p:attrNameLst>
                                          <p:attrName>style.visibility</p:attrName>
                                        </p:attrNameLst>
                                      </p:cBhvr>
                                      <p:to>
                                        <p:strVal val="visible"/>
                                      </p:to>
                                    </p:set>
                                    <p:animEffect transition="in" filter="slide(fromBottom)">
                                      <p:cBhvr>
                                        <p:cTn id="87" dur="500"/>
                                        <p:tgtEl>
                                          <p:spTgt spid="24586"/>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xit" presetSubtype="16" fill="hold" nodeType="clickEffect">
                                  <p:stCondLst>
                                    <p:cond delay="0"/>
                                  </p:stCondLst>
                                  <p:childTnLst>
                                    <p:animEffect transition="out" filter="box(in)">
                                      <p:cBhvr>
                                        <p:cTn id="91" dur="500"/>
                                        <p:tgtEl>
                                          <p:spTgt spid="24586"/>
                                        </p:tgtEl>
                                      </p:cBhvr>
                                    </p:animEffect>
                                    <p:set>
                                      <p:cBhvr>
                                        <p:cTn id="92" dur="1" fill="hold">
                                          <p:stCondLst>
                                            <p:cond delay="499"/>
                                          </p:stCondLst>
                                        </p:cTn>
                                        <p:tgtEl>
                                          <p:spTgt spid="245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P spid="24635" grpId="0" build="allAtOnce"/>
      <p:bldP spid="24636" grpId="0"/>
      <p:bldP spid="24637" grpId="0"/>
      <p:bldP spid="24640" grpId="0"/>
      <p:bldP spid="246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228600" y="2855913"/>
            <a:ext cx="8458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vi-VN" sz="1800">
                <a:latin typeface="Arial" pitchFamily="34" charset="0"/>
              </a:rPr>
              <a:t>	</a:t>
            </a:r>
            <a:endParaRPr lang="en-US" altLang="vi-VN" sz="3600">
              <a:latin typeface="Times New Roman" pitchFamily="18" charset="0"/>
            </a:endParaRPr>
          </a:p>
        </p:txBody>
      </p:sp>
      <p:sp>
        <p:nvSpPr>
          <p:cNvPr id="21507" name="Rectangle 3"/>
          <p:cNvSpPr>
            <a:spLocks noChangeArrowheads="1"/>
          </p:cNvSpPr>
          <p:nvPr/>
        </p:nvSpPr>
        <p:spPr bwMode="auto">
          <a:xfrm>
            <a:off x="7010400" y="228600"/>
            <a:ext cx="182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endParaRPr lang="vi-VN" altLang="vi-VN">
              <a:latin typeface="Times New Roman" pitchFamily="18" charset="0"/>
            </a:endParaRPr>
          </a:p>
        </p:txBody>
      </p:sp>
      <p:sp>
        <p:nvSpPr>
          <p:cNvPr id="43013" name="Rectangle 5"/>
          <p:cNvSpPr>
            <a:spLocks noChangeArrowheads="1"/>
          </p:cNvSpPr>
          <p:nvPr/>
        </p:nvSpPr>
        <p:spPr bwMode="auto">
          <a:xfrm>
            <a:off x="3579395" y="747713"/>
            <a:ext cx="552851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vi-VN" sz="3200">
                <a:solidFill>
                  <a:srgbClr val="0000CC"/>
                </a:solidFill>
                <a:latin typeface="Times New Roman" pitchFamily="18" charset="0"/>
              </a:rPr>
              <a:t>- Tín hiệu xanh</a:t>
            </a:r>
            <a:r>
              <a:rPr lang="en-US" altLang="vi-VN" sz="3200">
                <a:latin typeface="Times New Roman" pitchFamily="18" charset="0"/>
              </a:rPr>
              <a:t> là được đi;</a:t>
            </a:r>
          </a:p>
          <a:p>
            <a:pPr eaLnBrk="1" hangingPunct="1"/>
            <a:r>
              <a:rPr lang="en-US" altLang="vi-VN" sz="3200">
                <a:solidFill>
                  <a:srgbClr val="0000CC"/>
                </a:solidFill>
                <a:latin typeface="Times New Roman" pitchFamily="18" charset="0"/>
              </a:rPr>
              <a:t>- Tín hiệu đỏ</a:t>
            </a:r>
            <a:r>
              <a:rPr lang="en-US" altLang="vi-VN" sz="3200">
                <a:latin typeface="Times New Roman" pitchFamily="18" charset="0"/>
              </a:rPr>
              <a:t> là cấm đi;</a:t>
            </a:r>
          </a:p>
          <a:p>
            <a:pPr eaLnBrk="1" hangingPunct="1"/>
            <a:r>
              <a:rPr lang="en-US" altLang="vi-VN" sz="3200">
                <a:solidFill>
                  <a:srgbClr val="0000CC"/>
                </a:solidFill>
                <a:latin typeface="Times New Roman" pitchFamily="18" charset="0"/>
              </a:rPr>
              <a:t>- Tín hiệu vàng</a:t>
            </a:r>
            <a:r>
              <a:rPr lang="en-US" altLang="vi-VN" sz="3200">
                <a:latin typeface="Times New Roman" pitchFamily="18" charset="0"/>
              </a:rPr>
              <a:t> là báo hiệu sự thay đổi tín hiệu. Khi đèn vàng bật sáng, người điều khiển phương tiện phải cho xe dừng lại trước vạch dừng, trừ trường hợp đã đi quá vạch dừng thì được đi tiếp;</a:t>
            </a:r>
          </a:p>
          <a:p>
            <a:pPr eaLnBrk="1" hangingPunct="1"/>
            <a:r>
              <a:rPr lang="en-US" altLang="vi-VN" sz="3200">
                <a:solidFill>
                  <a:srgbClr val="0000CC"/>
                </a:solidFill>
                <a:latin typeface="Times New Roman" pitchFamily="18" charset="0"/>
              </a:rPr>
              <a:t>- Tín hiệu vàng nhấp nháy</a:t>
            </a:r>
            <a:r>
              <a:rPr lang="en-US" altLang="vi-VN" sz="3200">
                <a:latin typeface="Times New Roman" pitchFamily="18" charset="0"/>
              </a:rPr>
              <a:t> là được đi nhưng cần chú ý.</a:t>
            </a:r>
          </a:p>
        </p:txBody>
      </p:sp>
      <p:pic>
        <p:nvPicPr>
          <p:cNvPr id="21509" name="Picture 6" descr="images[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395" y="1660525"/>
            <a:ext cx="3429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553998"/>
          </a:xfrm>
          <a:prstGeom prst="rect">
            <a:avLst/>
          </a:prstGeom>
          <a:solidFill>
            <a:srgbClr val="FFFF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000" b="1" dirty="0" smtClean="0">
                <a:solidFill>
                  <a:srgbClr val="FF0000"/>
                </a:solidFill>
                <a:latin typeface="Times New Roman" pitchFamily="18" charset="0"/>
                <a:cs typeface="Times New Roman" pitchFamily="18" charset="0"/>
              </a:rPr>
              <a:t>I.THỰC </a:t>
            </a:r>
            <a:r>
              <a:rPr lang="en-US" sz="3000" b="1" dirty="0">
                <a:solidFill>
                  <a:srgbClr val="FF0000"/>
                </a:solidFill>
                <a:latin typeface="Times New Roman" pitchFamily="18" charset="0"/>
                <a:cs typeface="Times New Roman" pitchFamily="18" charset="0"/>
              </a:rPr>
              <a:t>HIỆN TRẬT TỰ AN TOÀN GIAO </a:t>
            </a:r>
            <a:r>
              <a:rPr lang="en-US" sz="3000" b="1" dirty="0" smtClean="0">
                <a:solidFill>
                  <a:srgbClr val="FF0000"/>
                </a:solidFill>
                <a:latin typeface="Times New Roman" pitchFamily="18" charset="0"/>
                <a:cs typeface="Times New Roman" pitchFamily="18" charset="0"/>
              </a:rPr>
              <a:t>THÔNG</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3274763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3013">
                                            <p:txEl>
                                              <p:pRg st="0" end="0"/>
                                            </p:txEl>
                                          </p:spTgt>
                                        </p:tgtEl>
                                        <p:attrNameLst>
                                          <p:attrName>style.visibility</p:attrName>
                                        </p:attrNameLst>
                                      </p:cBhvr>
                                      <p:to>
                                        <p:strVal val="visible"/>
                                      </p:to>
                                    </p:set>
                                    <p:anim calcmode="lin" valueType="num">
                                      <p:cBhvr additive="base">
                                        <p:cTn id="7" dur="500" fill="hold"/>
                                        <p:tgtEl>
                                          <p:spTgt spid="4301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301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3013">
                                            <p:txEl>
                                              <p:pRg st="1" end="1"/>
                                            </p:txEl>
                                          </p:spTgt>
                                        </p:tgtEl>
                                        <p:attrNameLst>
                                          <p:attrName>style.visibility</p:attrName>
                                        </p:attrNameLst>
                                      </p:cBhvr>
                                      <p:to>
                                        <p:strVal val="visible"/>
                                      </p:to>
                                    </p:set>
                                    <p:anim calcmode="lin" valueType="num">
                                      <p:cBhvr additive="base">
                                        <p:cTn id="11" dur="500" fill="hold"/>
                                        <p:tgtEl>
                                          <p:spTgt spid="4301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301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3013">
                                            <p:txEl>
                                              <p:pRg st="2" end="2"/>
                                            </p:txEl>
                                          </p:spTgt>
                                        </p:tgtEl>
                                        <p:attrNameLst>
                                          <p:attrName>style.visibility</p:attrName>
                                        </p:attrNameLst>
                                      </p:cBhvr>
                                      <p:to>
                                        <p:strVal val="visible"/>
                                      </p:to>
                                    </p:set>
                                    <p:anim calcmode="lin" valueType="num">
                                      <p:cBhvr additive="base">
                                        <p:cTn id="15" dur="500" fill="hold"/>
                                        <p:tgtEl>
                                          <p:spTgt spid="4301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4301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43013">
                                            <p:txEl>
                                              <p:pRg st="3" end="3"/>
                                            </p:txEl>
                                          </p:spTgt>
                                        </p:tgtEl>
                                        <p:attrNameLst>
                                          <p:attrName>style.visibility</p:attrName>
                                        </p:attrNameLst>
                                      </p:cBhvr>
                                      <p:to>
                                        <p:strVal val="visible"/>
                                      </p:to>
                                    </p:set>
                                    <p:anim calcmode="lin" valueType="num">
                                      <p:cBhvr additive="base">
                                        <p:cTn id="19" dur="500" fill="hold"/>
                                        <p:tgtEl>
                                          <p:spTgt spid="4301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301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6096000"/>
          </a:xfrm>
        </p:spPr>
        <p:txBody>
          <a:bodyPr/>
          <a:lstStyle/>
          <a:p>
            <a:pPr>
              <a:buFontTx/>
              <a:buChar char="-"/>
              <a:defRPr/>
            </a:pPr>
            <a:r>
              <a:rPr lang="en-US" b="1" dirty="0" smtClean="0">
                <a:solidFill>
                  <a:srgbClr val="0000CC"/>
                </a:solidFill>
                <a:latin typeface="Times New Roman" panose="02020603050405020304" pitchFamily="18" charset="0"/>
                <a:cs typeface="Times New Roman" panose="02020603050405020304" pitchFamily="18" charset="0"/>
              </a:rPr>
              <a:t>Vạch kẻ đường: </a:t>
            </a:r>
            <a:r>
              <a:rPr lang="en-US" dirty="0" smtClean="0">
                <a:latin typeface="Times New Roman" panose="02020603050405020304" pitchFamily="18" charset="0"/>
                <a:cs typeface="Times New Roman" panose="02020603050405020304" pitchFamily="18" charset="0"/>
              </a:rPr>
              <a:t>là vạch chỉ sự phân chia làn đường, vị trí hoặc hướng đi, vị trí dừng lại.</a:t>
            </a:r>
          </a:p>
          <a:p>
            <a:pPr>
              <a:buFontTx/>
              <a:buChar char="-"/>
              <a:defRPr/>
            </a:pPr>
            <a:r>
              <a:rPr lang="en-US" b="1" dirty="0" smtClean="0">
                <a:solidFill>
                  <a:srgbClr val="0000CC"/>
                </a:solidFill>
                <a:latin typeface="Times New Roman" panose="02020603050405020304" pitchFamily="18" charset="0"/>
                <a:cs typeface="Times New Roman" panose="02020603050405020304" pitchFamily="18" charset="0"/>
              </a:rPr>
              <a:t>Cọc tiêu hoặc tường bảo vệ: </a:t>
            </a:r>
            <a:r>
              <a:rPr lang="en-US" dirty="0" smtClean="0">
                <a:latin typeface="Times New Roman" panose="02020603050405020304" pitchFamily="18" charset="0"/>
                <a:cs typeface="Times New Roman" panose="02020603050405020304" pitchFamily="18" charset="0"/>
              </a:rPr>
              <a:t>được đặt ở mép các đoạn đường nguy hiểm để hướng dẫn cho người tham gia giao thông biết phạm vi an toàn của nền đường và hướng đi của đường.</a:t>
            </a:r>
          </a:p>
          <a:p>
            <a:pPr marL="0" indent="0">
              <a:buFont typeface="Arial" pitchFamily="34" charset="0"/>
              <a:buNone/>
              <a:defRPr/>
            </a:pPr>
            <a:r>
              <a:rPr lang="en-US" dirty="0" smtClean="0">
                <a:latin typeface="Times New Roman" panose="02020603050405020304" pitchFamily="18" charset="0"/>
                <a:cs typeface="Times New Roman" panose="02020603050405020304" pitchFamily="18" charset="0"/>
              </a:rPr>
              <a:t>- </a:t>
            </a:r>
            <a:r>
              <a:rPr lang="en-US" b="1" dirty="0" smtClean="0">
                <a:solidFill>
                  <a:srgbClr val="0000CC"/>
                </a:solidFill>
                <a:latin typeface="Times New Roman" panose="02020603050405020304" pitchFamily="18" charset="0"/>
                <a:cs typeface="Times New Roman" panose="02020603050405020304" pitchFamily="18" charset="0"/>
              </a:rPr>
              <a:t>Rào chắn: </a:t>
            </a:r>
            <a:r>
              <a:rPr lang="en-US" dirty="0" smtClean="0">
                <a:latin typeface="Times New Roman" panose="02020603050405020304" pitchFamily="18" charset="0"/>
                <a:cs typeface="Times New Roman" panose="02020603050405020304" pitchFamily="18" charset="0"/>
              </a:rPr>
              <a:t>được đặt ở nơi đường bị thắt hẹp, đầu cầu, đầu cống, đầu đoạn đường cấm, đường cụt không cho xe, người qua lại hoặc đặt ở những nơi cần điều khiển, kiểm soát sự đi lại.</a:t>
            </a:r>
            <a:endParaRPr lang="vi-VN" dirty="0">
              <a:latin typeface="+mj-lt"/>
            </a:endParaRPr>
          </a:p>
        </p:txBody>
      </p:sp>
      <p:sp>
        <p:nvSpPr>
          <p:cNvPr id="4" name="Rectangle 3"/>
          <p:cNvSpPr/>
          <p:nvPr/>
        </p:nvSpPr>
        <p:spPr>
          <a:xfrm>
            <a:off x="0" y="0"/>
            <a:ext cx="9144000" cy="553998"/>
          </a:xfrm>
          <a:prstGeom prst="rect">
            <a:avLst/>
          </a:prstGeom>
          <a:solidFill>
            <a:srgbClr val="FFFF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000" b="1" dirty="0" smtClean="0">
                <a:solidFill>
                  <a:srgbClr val="FF0000"/>
                </a:solidFill>
                <a:latin typeface="Times New Roman" pitchFamily="18" charset="0"/>
                <a:cs typeface="Times New Roman" pitchFamily="18" charset="0"/>
              </a:rPr>
              <a:t>I.THỰC </a:t>
            </a:r>
            <a:r>
              <a:rPr lang="en-US" sz="3000" b="1" dirty="0">
                <a:solidFill>
                  <a:srgbClr val="FF0000"/>
                </a:solidFill>
                <a:latin typeface="Times New Roman" pitchFamily="18" charset="0"/>
                <a:cs typeface="Times New Roman" pitchFamily="18" charset="0"/>
              </a:rPr>
              <a:t>HIỆN TRẬT TỰ AN TOÀN GIAO </a:t>
            </a:r>
            <a:r>
              <a:rPr lang="en-US" sz="3000" b="1" dirty="0" smtClean="0">
                <a:solidFill>
                  <a:srgbClr val="FF0000"/>
                </a:solidFill>
                <a:latin typeface="Times New Roman" pitchFamily="18" charset="0"/>
                <a:cs typeface="Times New Roman" pitchFamily="18" charset="0"/>
              </a:rPr>
              <a:t>THÔNG</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4164758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6|3.3|0.8|0.7|2.4"/>
</p:tagLst>
</file>

<file path=ppt/tags/tag10.xml><?xml version="1.0" encoding="utf-8"?>
<p:tagLst xmlns:a="http://schemas.openxmlformats.org/drawingml/2006/main" xmlns:r="http://schemas.openxmlformats.org/officeDocument/2006/relationships" xmlns:p="http://schemas.openxmlformats.org/presentationml/2006/main">
  <p:tag name="TIMING" val="|81.7|8.6|31.4|2.4|3.7|17.3|20.1"/>
</p:tagLst>
</file>

<file path=ppt/tags/tag11.xml><?xml version="1.0" encoding="utf-8"?>
<p:tagLst xmlns:a="http://schemas.openxmlformats.org/drawingml/2006/main" xmlns:r="http://schemas.openxmlformats.org/officeDocument/2006/relationships" xmlns:p="http://schemas.openxmlformats.org/presentationml/2006/main">
  <p:tag name="TIMING" val="|67.5|21.5|2.2|13"/>
</p:tagLst>
</file>

<file path=ppt/tags/tag12.xml><?xml version="1.0" encoding="utf-8"?>
<p:tagLst xmlns:a="http://schemas.openxmlformats.org/drawingml/2006/main" xmlns:r="http://schemas.openxmlformats.org/officeDocument/2006/relationships" xmlns:p="http://schemas.openxmlformats.org/presentationml/2006/main">
  <p:tag name="TIMING" val="|6.8|23.8|1.4|3.7|1.4|4.8|3.2|1.1|3.8"/>
</p:tagLst>
</file>

<file path=ppt/tags/tag13.xml><?xml version="1.0" encoding="utf-8"?>
<p:tagLst xmlns:a="http://schemas.openxmlformats.org/drawingml/2006/main" xmlns:r="http://schemas.openxmlformats.org/officeDocument/2006/relationships" xmlns:p="http://schemas.openxmlformats.org/presentationml/2006/main">
  <p:tag name="TIMING" val="|0.5|0.5"/>
</p:tagLst>
</file>

<file path=ppt/tags/tag14.xml><?xml version="1.0" encoding="utf-8"?>
<p:tagLst xmlns:a="http://schemas.openxmlformats.org/drawingml/2006/main" xmlns:r="http://schemas.openxmlformats.org/officeDocument/2006/relationships" xmlns:p="http://schemas.openxmlformats.org/presentationml/2006/main">
  <p:tag name="TIMING" val="|5.5|16.2"/>
</p:tagLst>
</file>

<file path=ppt/tags/tag15.xml><?xml version="1.0" encoding="utf-8"?>
<p:tagLst xmlns:a="http://schemas.openxmlformats.org/drawingml/2006/main" xmlns:r="http://schemas.openxmlformats.org/officeDocument/2006/relationships" xmlns:p="http://schemas.openxmlformats.org/presentationml/2006/main">
  <p:tag name="TIMING" val="|0.6|2.5|13.1"/>
</p:tagLst>
</file>

<file path=ppt/tags/tag16.xml><?xml version="1.0" encoding="utf-8"?>
<p:tagLst xmlns:a="http://schemas.openxmlformats.org/drawingml/2006/main" xmlns:r="http://schemas.openxmlformats.org/officeDocument/2006/relationships" xmlns:p="http://schemas.openxmlformats.org/presentationml/2006/main">
  <p:tag name="TIMING" val="|1|2.2|23"/>
</p:tagLst>
</file>

<file path=ppt/tags/tag17.xml><?xml version="1.0" encoding="utf-8"?>
<p:tagLst xmlns:a="http://schemas.openxmlformats.org/drawingml/2006/main" xmlns:r="http://schemas.openxmlformats.org/officeDocument/2006/relationships" xmlns:p="http://schemas.openxmlformats.org/presentationml/2006/main">
  <p:tag name="TIMING" val="|1.9|1.4|1.3|1.8|3.7|8.7|4.8|4.4|2.9|1.7|1.1|4.5|1.3|1.6|1|3.2|1|2.7"/>
</p:tagLst>
</file>

<file path=ppt/tags/tag18.xml><?xml version="1.0" encoding="utf-8"?>
<p:tagLst xmlns:a="http://schemas.openxmlformats.org/drawingml/2006/main" xmlns:r="http://schemas.openxmlformats.org/officeDocument/2006/relationships" xmlns:p="http://schemas.openxmlformats.org/presentationml/2006/main">
  <p:tag name="TIMING" val="|12.5"/>
</p:tagLst>
</file>

<file path=ppt/tags/tag2.xml><?xml version="1.0" encoding="utf-8"?>
<p:tagLst xmlns:a="http://schemas.openxmlformats.org/drawingml/2006/main" xmlns:r="http://schemas.openxmlformats.org/officeDocument/2006/relationships" xmlns:p="http://schemas.openxmlformats.org/presentationml/2006/main">
  <p:tag name="TIMING" val="|17.5"/>
</p:tagLst>
</file>

<file path=ppt/tags/tag3.xml><?xml version="1.0" encoding="utf-8"?>
<p:tagLst xmlns:a="http://schemas.openxmlformats.org/drawingml/2006/main" xmlns:r="http://schemas.openxmlformats.org/officeDocument/2006/relationships" xmlns:p="http://schemas.openxmlformats.org/presentationml/2006/main">
  <p:tag name="TIMING" val="|0.6|0.9"/>
</p:tagLst>
</file>

<file path=ppt/tags/tag4.xml><?xml version="1.0" encoding="utf-8"?>
<p:tagLst xmlns:a="http://schemas.openxmlformats.org/drawingml/2006/main" xmlns:r="http://schemas.openxmlformats.org/officeDocument/2006/relationships" xmlns:p="http://schemas.openxmlformats.org/presentationml/2006/main">
  <p:tag name="TIMING" val="|0.8|1|0.8"/>
</p:tagLst>
</file>

<file path=ppt/tags/tag5.xml><?xml version="1.0" encoding="utf-8"?>
<p:tagLst xmlns:a="http://schemas.openxmlformats.org/drawingml/2006/main" xmlns:r="http://schemas.openxmlformats.org/officeDocument/2006/relationships" xmlns:p="http://schemas.openxmlformats.org/presentationml/2006/main">
  <p:tag name="TIMING" val="|0.4|3.4|14.9|7.3|1.1|3.5|0.9|3.2|1|0.3|3.7|3.6|0.9|16.4"/>
</p:tagLst>
</file>

<file path=ppt/tags/tag6.xml><?xml version="1.0" encoding="utf-8"?>
<p:tagLst xmlns:a="http://schemas.openxmlformats.org/drawingml/2006/main" xmlns:r="http://schemas.openxmlformats.org/officeDocument/2006/relationships" xmlns:p="http://schemas.openxmlformats.org/presentationml/2006/main">
  <p:tag name="TIMING" val="|0.7|3.3"/>
</p:tagLst>
</file>

<file path=ppt/tags/tag7.xml><?xml version="1.0" encoding="utf-8"?>
<p:tagLst xmlns:a="http://schemas.openxmlformats.org/drawingml/2006/main" xmlns:r="http://schemas.openxmlformats.org/officeDocument/2006/relationships" xmlns:p="http://schemas.openxmlformats.org/presentationml/2006/main">
  <p:tag name="TIMING" val="|1|19.5|9.5|1.8|0.8|0.5"/>
</p:tagLst>
</file>

<file path=ppt/tags/tag8.xml><?xml version="1.0" encoding="utf-8"?>
<p:tagLst xmlns:a="http://schemas.openxmlformats.org/drawingml/2006/main" xmlns:r="http://schemas.openxmlformats.org/officeDocument/2006/relationships" xmlns:p="http://schemas.openxmlformats.org/presentationml/2006/main">
  <p:tag name="TIMING" val="|2.6|32.9|2.7|0.6|37.6"/>
</p:tagLst>
</file>

<file path=ppt/tags/tag9.xml><?xml version="1.0" encoding="utf-8"?>
<p:tagLst xmlns:a="http://schemas.openxmlformats.org/drawingml/2006/main" xmlns:r="http://schemas.openxmlformats.org/officeDocument/2006/relationships" xmlns:p="http://schemas.openxmlformats.org/presentationml/2006/main">
  <p:tag name="TIMING" val="|1.1|1|0.9|0.7|38.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TotalTime>
  <Words>2026</Words>
  <Application>Microsoft Office PowerPoint</Application>
  <PresentationFormat>On-screen Show (4:3)</PresentationFormat>
  <Paragraphs>185</Paragraphs>
  <Slides>30</Slides>
  <Notes>3</Notes>
  <HiddenSlides>0</HiddenSlides>
  <MMClips>1</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1. Nguyªn nh©n cña c¸c vô tai n¹n giao th«ng.</vt:lpstr>
      <vt:lpstr>2:Những quy định đi đường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Ý nghĩa  </vt:lpstr>
      <vt:lpstr>5. Ý nghĩa  </vt:lpstr>
      <vt:lpstr>5. Ý nghĩa  </vt:lpstr>
      <vt:lpstr>PowerPoint Presentation</vt:lpstr>
      <vt:lpstr>Câu 2: Biển nào báo hiệu cấm đi ngược chiều?</vt:lpstr>
      <vt:lpstr>Câu 3: Gặp biển báo nào thì người lái xe phải nhường đường cho người đi bộ?</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zz</dc:title>
  <dc:creator>HP</dc:creator>
  <cp:lastModifiedBy>user</cp:lastModifiedBy>
  <cp:revision>33</cp:revision>
  <dcterms:created xsi:type="dcterms:W3CDTF">2017-02-14T12:25:36Z</dcterms:created>
  <dcterms:modified xsi:type="dcterms:W3CDTF">2021-02-17T05:41:37Z</dcterms:modified>
</cp:coreProperties>
</file>