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7"/>
  </p:notesMasterIdLst>
  <p:sldIdLst>
    <p:sldId id="366" r:id="rId2"/>
    <p:sldId id="465" r:id="rId3"/>
    <p:sldId id="464" r:id="rId4"/>
    <p:sldId id="462" r:id="rId5"/>
    <p:sldId id="463" r:id="rId6"/>
    <p:sldId id="379" r:id="rId7"/>
    <p:sldId id="434" r:id="rId8"/>
    <p:sldId id="406" r:id="rId9"/>
    <p:sldId id="441" r:id="rId10"/>
    <p:sldId id="446" r:id="rId11"/>
    <p:sldId id="442" r:id="rId12"/>
    <p:sldId id="447" r:id="rId13"/>
    <p:sldId id="443" r:id="rId14"/>
    <p:sldId id="448" r:id="rId15"/>
    <p:sldId id="418" r:id="rId16"/>
    <p:sldId id="450" r:id="rId17"/>
    <p:sldId id="412" r:id="rId18"/>
    <p:sldId id="466" r:id="rId19"/>
    <p:sldId id="461" r:id="rId20"/>
    <p:sldId id="458" r:id="rId21"/>
    <p:sldId id="459" r:id="rId22"/>
    <p:sldId id="460" r:id="rId23"/>
    <p:sldId id="452" r:id="rId24"/>
    <p:sldId id="456" r:id="rId25"/>
    <p:sldId id="45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FFCC"/>
    <a:srgbClr val="FF99FF"/>
    <a:srgbClr val="FF0000"/>
    <a:srgbClr val="CC66FF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01" autoAdjust="0"/>
    <p:restoredTop sz="94624" autoAdjust="0"/>
  </p:normalViewPr>
  <p:slideViewPr>
    <p:cSldViewPr>
      <p:cViewPr varScale="1">
        <p:scale>
          <a:sx n="63" d="100"/>
          <a:sy n="63" d="100"/>
        </p:scale>
        <p:origin x="-156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F9CFC1-A427-4BA8-825F-00C9D08E47A6}" type="doc">
      <dgm:prSet loTypeId="urn:microsoft.com/office/officeart/2005/8/layout/vList6" loCatId="list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3E40C907-1A45-4290-895E-F993B9779892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934367B8-3DD4-450B-9B30-E66E11E63B9A}" type="parTrans" cxnId="{B6A7BBC0-D17B-4E4F-B202-E2234FB3791C}">
      <dgm:prSet/>
      <dgm:spPr/>
      <dgm:t>
        <a:bodyPr/>
        <a:lstStyle/>
        <a:p>
          <a:endParaRPr lang="en-US"/>
        </a:p>
      </dgm:t>
    </dgm:pt>
    <dgm:pt modelId="{B8E9375E-F3F3-4272-B7F2-AFBBA87CBBE3}" type="sibTrans" cxnId="{B6A7BBC0-D17B-4E4F-B202-E2234FB3791C}">
      <dgm:prSet/>
      <dgm:spPr/>
      <dgm:t>
        <a:bodyPr/>
        <a:lstStyle/>
        <a:p>
          <a:endParaRPr lang="en-US"/>
        </a:p>
      </dgm:t>
    </dgm:pt>
    <dgm:pt modelId="{FFAB27A1-C37F-4700-91EA-22B68CB510E4}">
      <dgm:prSet phldrT="[Text]" custT="1"/>
      <dgm:spPr/>
      <dgm:t>
        <a:bodyPr/>
        <a:lstStyle/>
        <a:p>
          <a:r>
            <a:rPr lang="pt-BR" sz="3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Tìm hiểu đề</a:t>
          </a:r>
          <a:endParaRPr lang="en-US" sz="3000" dirty="0"/>
        </a:p>
      </dgm:t>
    </dgm:pt>
    <dgm:pt modelId="{A3EB7A51-CF2B-4D08-84D3-3E4E3A2A7739}" type="parTrans" cxnId="{B92F75A4-2592-42B0-B9CE-3E806076FF3A}">
      <dgm:prSet/>
      <dgm:spPr/>
      <dgm:t>
        <a:bodyPr/>
        <a:lstStyle/>
        <a:p>
          <a:endParaRPr lang="en-US"/>
        </a:p>
      </dgm:t>
    </dgm:pt>
    <dgm:pt modelId="{31271317-0864-45C4-85C2-BD0570051809}" type="sibTrans" cxnId="{B92F75A4-2592-42B0-B9CE-3E806076FF3A}">
      <dgm:prSet/>
      <dgm:spPr/>
      <dgm:t>
        <a:bodyPr/>
        <a:lstStyle/>
        <a:p>
          <a:endParaRPr lang="en-US"/>
        </a:p>
      </dgm:t>
    </dgm:pt>
    <dgm:pt modelId="{F9414763-A3ED-4FA4-9166-7985C2D6C1A1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85B6C08F-8201-485E-BB04-E48595AA4F16}" type="parTrans" cxnId="{6B82412F-FCC0-4BD6-8B2B-A90AFCB63FF1}">
      <dgm:prSet/>
      <dgm:spPr/>
      <dgm:t>
        <a:bodyPr/>
        <a:lstStyle/>
        <a:p>
          <a:endParaRPr lang="en-US"/>
        </a:p>
      </dgm:t>
    </dgm:pt>
    <dgm:pt modelId="{D8C945CD-4E2C-4AA7-BBFD-891188040D4A}" type="sibTrans" cxnId="{6B82412F-FCC0-4BD6-8B2B-A90AFCB63FF1}">
      <dgm:prSet/>
      <dgm:spPr/>
      <dgm:t>
        <a:bodyPr/>
        <a:lstStyle/>
        <a:p>
          <a:endParaRPr lang="en-US"/>
        </a:p>
      </dgm:t>
    </dgm:pt>
    <dgm:pt modelId="{D457C805-1D8E-4453-893A-3ED469A390A2}">
      <dgm:prSet phldrT="[Text]" custT="1"/>
      <dgm:spPr/>
      <dgm:t>
        <a:bodyPr/>
        <a:lstStyle/>
        <a:p>
          <a:r>
            <a:rPr lang="pt-BR" sz="3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Tìm ý, lập  ý </a:t>
          </a:r>
          <a:endParaRPr lang="en-US" sz="3000" dirty="0"/>
        </a:p>
      </dgm:t>
    </dgm:pt>
    <dgm:pt modelId="{CBE8FF46-EB15-410C-9290-735A7D7BFAE7}" type="parTrans" cxnId="{DCE1228B-4CC1-4750-ABFE-46254AF1E9FE}">
      <dgm:prSet/>
      <dgm:spPr/>
      <dgm:t>
        <a:bodyPr/>
        <a:lstStyle/>
        <a:p>
          <a:endParaRPr lang="en-US"/>
        </a:p>
      </dgm:t>
    </dgm:pt>
    <dgm:pt modelId="{86864522-0996-4AFF-9163-A5491C15B5C9}" type="sibTrans" cxnId="{DCE1228B-4CC1-4750-ABFE-46254AF1E9FE}">
      <dgm:prSet/>
      <dgm:spPr/>
      <dgm:t>
        <a:bodyPr/>
        <a:lstStyle/>
        <a:p>
          <a:endParaRPr lang="en-US"/>
        </a:p>
      </dgm:t>
    </dgm:pt>
    <dgm:pt modelId="{EF3B184C-5BEE-4BB0-A797-D408192837A5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35D43322-3DF0-4C78-A555-5380A36AF768}" type="parTrans" cxnId="{F3DDADBE-F163-4C82-8279-A2368FD73683}">
      <dgm:prSet/>
      <dgm:spPr/>
      <dgm:t>
        <a:bodyPr/>
        <a:lstStyle/>
        <a:p>
          <a:endParaRPr lang="en-US"/>
        </a:p>
      </dgm:t>
    </dgm:pt>
    <dgm:pt modelId="{EA2EDD75-2283-4DE4-BE26-AC6E43EEBD16}" type="sibTrans" cxnId="{F3DDADBE-F163-4C82-8279-A2368FD73683}">
      <dgm:prSet/>
      <dgm:spPr/>
      <dgm:t>
        <a:bodyPr/>
        <a:lstStyle/>
        <a:p>
          <a:endParaRPr lang="en-US"/>
        </a:p>
      </dgm:t>
    </dgm:pt>
    <dgm:pt modelId="{35D43646-A326-4BA4-92F8-9A1CA10E6F0B}">
      <dgm:prSet phldrT="[Text]" custT="1"/>
      <dgm:spPr/>
      <dgm:t>
        <a:bodyPr/>
        <a:lstStyle/>
        <a:p>
          <a:r>
            <a:rPr lang="en-US" sz="30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Viết</a:t>
          </a:r>
          <a:r>
            <a:rPr lang="en-US" sz="3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đoạn</a:t>
          </a:r>
          <a:r>
            <a:rPr lang="en-US" sz="3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 dirty="0"/>
        </a:p>
      </dgm:t>
    </dgm:pt>
    <dgm:pt modelId="{EE38F3FF-B3FC-4645-B8B9-487B5CB4F1EE}" type="parTrans" cxnId="{EF079E78-42C7-4BEC-AF77-80C2D29E507B}">
      <dgm:prSet/>
      <dgm:spPr/>
      <dgm:t>
        <a:bodyPr/>
        <a:lstStyle/>
        <a:p>
          <a:endParaRPr lang="en-US"/>
        </a:p>
      </dgm:t>
    </dgm:pt>
    <dgm:pt modelId="{429E0ACC-DB91-42FB-8C6D-3EA1E9CDD281}" type="sibTrans" cxnId="{EF079E78-42C7-4BEC-AF77-80C2D29E507B}">
      <dgm:prSet/>
      <dgm:spPr/>
      <dgm:t>
        <a:bodyPr/>
        <a:lstStyle/>
        <a:p>
          <a:endParaRPr lang="en-US"/>
        </a:p>
      </dgm:t>
    </dgm:pt>
    <dgm:pt modelId="{849CD2C4-8046-4CF7-996B-99FE9FAD9F17}">
      <dgm:prSet phldrT="[Text]"/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54CEEF02-61A8-4158-97A8-944066838846}" type="parTrans" cxnId="{40F04FD4-2B2E-407D-8C1D-683CEC9145C0}">
      <dgm:prSet/>
      <dgm:spPr/>
      <dgm:t>
        <a:bodyPr/>
        <a:lstStyle/>
        <a:p>
          <a:endParaRPr lang="en-US"/>
        </a:p>
      </dgm:t>
    </dgm:pt>
    <dgm:pt modelId="{BF6E1355-87F3-42EE-A91A-C53D5D1ADB7B}" type="sibTrans" cxnId="{40F04FD4-2B2E-407D-8C1D-683CEC9145C0}">
      <dgm:prSet/>
      <dgm:spPr/>
      <dgm:t>
        <a:bodyPr/>
        <a:lstStyle/>
        <a:p>
          <a:endParaRPr lang="en-US"/>
        </a:p>
      </dgm:t>
    </dgm:pt>
    <dgm:pt modelId="{084D00CC-9315-44C5-BB61-0DD5D345B5B5}">
      <dgm:prSet phldrT="[Text]" custT="1"/>
      <dgm:spPr/>
      <dgm:t>
        <a:bodyPr/>
        <a:lstStyle/>
        <a:p>
          <a:r>
            <a:rPr lang="en-US" sz="30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Đọc</a:t>
          </a:r>
          <a:r>
            <a:rPr lang="en-US" sz="3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3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sửa</a:t>
          </a:r>
          <a:r>
            <a:rPr lang="en-US" sz="3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chữa</a:t>
          </a:r>
          <a:endParaRPr lang="en-US" sz="3000" dirty="0"/>
        </a:p>
      </dgm:t>
    </dgm:pt>
    <dgm:pt modelId="{E220DF9A-EFC4-4ABA-8C6D-160AD2B51A8F}" type="parTrans" cxnId="{8FEB12B3-AF34-4766-AB25-F2143999430F}">
      <dgm:prSet/>
      <dgm:spPr/>
      <dgm:t>
        <a:bodyPr/>
        <a:lstStyle/>
        <a:p>
          <a:endParaRPr lang="en-US"/>
        </a:p>
      </dgm:t>
    </dgm:pt>
    <dgm:pt modelId="{497CADF6-989C-45E7-B27A-88CA8D6D9EA3}" type="sibTrans" cxnId="{8FEB12B3-AF34-4766-AB25-F2143999430F}">
      <dgm:prSet/>
      <dgm:spPr/>
      <dgm:t>
        <a:bodyPr/>
        <a:lstStyle/>
        <a:p>
          <a:endParaRPr lang="en-US"/>
        </a:p>
      </dgm:t>
    </dgm:pt>
    <dgm:pt modelId="{4C9B7E11-13D3-448B-900B-0DAE1507C7E6}" type="pres">
      <dgm:prSet presAssocID="{D8F9CFC1-A427-4BA8-825F-00C9D08E47A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6E2DC35-F737-41B8-AC4D-C9F487CA9B07}" type="pres">
      <dgm:prSet presAssocID="{3E40C907-1A45-4290-895E-F993B9779892}" presName="linNode" presStyleCnt="0"/>
      <dgm:spPr/>
      <dgm:t>
        <a:bodyPr/>
        <a:lstStyle/>
        <a:p>
          <a:endParaRPr lang="en-US"/>
        </a:p>
      </dgm:t>
    </dgm:pt>
    <dgm:pt modelId="{13C07455-A895-4F71-A42A-10630EF1E212}" type="pres">
      <dgm:prSet presAssocID="{3E40C907-1A45-4290-895E-F993B9779892}" presName="parentShp" presStyleLbl="node1" presStyleIdx="0" presStyleCnt="4" custScaleX="1058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BDE746-731A-49D0-93E5-A969045DB3E1}" type="pres">
      <dgm:prSet presAssocID="{3E40C907-1A45-4290-895E-F993B9779892}" presName="childShp" presStyleLbl="bgAccFollowNode1" presStyleIdx="0" presStyleCnt="4" custScaleX="1047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4F62A5-5367-42B5-8D79-AE70DA9C1F12}" type="pres">
      <dgm:prSet presAssocID="{B8E9375E-F3F3-4272-B7F2-AFBBA87CBBE3}" presName="spacing" presStyleCnt="0"/>
      <dgm:spPr/>
      <dgm:t>
        <a:bodyPr/>
        <a:lstStyle/>
        <a:p>
          <a:endParaRPr lang="en-US"/>
        </a:p>
      </dgm:t>
    </dgm:pt>
    <dgm:pt modelId="{E34DA6AE-2C97-4ACB-925B-FDE549F33079}" type="pres">
      <dgm:prSet presAssocID="{F9414763-A3ED-4FA4-9166-7985C2D6C1A1}" presName="linNode" presStyleCnt="0"/>
      <dgm:spPr/>
      <dgm:t>
        <a:bodyPr/>
        <a:lstStyle/>
        <a:p>
          <a:endParaRPr lang="en-US"/>
        </a:p>
      </dgm:t>
    </dgm:pt>
    <dgm:pt modelId="{99BE896B-E797-4F44-BD0C-532004946481}" type="pres">
      <dgm:prSet presAssocID="{F9414763-A3ED-4FA4-9166-7985C2D6C1A1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AF27FF-50A5-48BA-95B8-0FACD3A45BA7}" type="pres">
      <dgm:prSet presAssocID="{F9414763-A3ED-4FA4-9166-7985C2D6C1A1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B29F10-614A-4FB5-82E6-2E1DCEB693B3}" type="pres">
      <dgm:prSet presAssocID="{D8C945CD-4E2C-4AA7-BBFD-891188040D4A}" presName="spacing" presStyleCnt="0"/>
      <dgm:spPr/>
      <dgm:t>
        <a:bodyPr/>
        <a:lstStyle/>
        <a:p>
          <a:endParaRPr lang="en-US"/>
        </a:p>
      </dgm:t>
    </dgm:pt>
    <dgm:pt modelId="{7D341E91-6B03-4DA6-A82D-FB2FD6D6641D}" type="pres">
      <dgm:prSet presAssocID="{EF3B184C-5BEE-4BB0-A797-D408192837A5}" presName="linNode" presStyleCnt="0"/>
      <dgm:spPr/>
      <dgm:t>
        <a:bodyPr/>
        <a:lstStyle/>
        <a:p>
          <a:endParaRPr lang="en-US"/>
        </a:p>
      </dgm:t>
    </dgm:pt>
    <dgm:pt modelId="{DB5E8DFA-9E1C-4E99-846E-B8A8BC7927CC}" type="pres">
      <dgm:prSet presAssocID="{EF3B184C-5BEE-4BB0-A797-D408192837A5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735AD5-5028-43FF-8891-F077249ED07E}" type="pres">
      <dgm:prSet presAssocID="{EF3B184C-5BEE-4BB0-A797-D408192837A5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C388B6-5CA0-446C-ADCF-37736932FA70}" type="pres">
      <dgm:prSet presAssocID="{EA2EDD75-2283-4DE4-BE26-AC6E43EEBD16}" presName="spacing" presStyleCnt="0"/>
      <dgm:spPr/>
      <dgm:t>
        <a:bodyPr/>
        <a:lstStyle/>
        <a:p>
          <a:endParaRPr lang="en-US"/>
        </a:p>
      </dgm:t>
    </dgm:pt>
    <dgm:pt modelId="{3835F08B-2053-4256-9602-485C06FBC60D}" type="pres">
      <dgm:prSet presAssocID="{849CD2C4-8046-4CF7-996B-99FE9FAD9F17}" presName="linNode" presStyleCnt="0"/>
      <dgm:spPr/>
      <dgm:t>
        <a:bodyPr/>
        <a:lstStyle/>
        <a:p>
          <a:endParaRPr lang="en-US"/>
        </a:p>
      </dgm:t>
    </dgm:pt>
    <dgm:pt modelId="{5D6E27D3-C9C3-4EFE-B733-AA4CE3A0C686}" type="pres">
      <dgm:prSet presAssocID="{849CD2C4-8046-4CF7-996B-99FE9FAD9F17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658B53-241A-4733-A0B9-B1413A010F6F}" type="pres">
      <dgm:prSet presAssocID="{849CD2C4-8046-4CF7-996B-99FE9FAD9F17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4A78E6-3EDC-4C6F-AA99-2764D2685238}" type="presOf" srcId="{FFAB27A1-C37F-4700-91EA-22B68CB510E4}" destId="{B6BDE746-731A-49D0-93E5-A969045DB3E1}" srcOrd="0" destOrd="0" presId="urn:microsoft.com/office/officeart/2005/8/layout/vList6"/>
    <dgm:cxn modelId="{5F1594E8-6DF7-4E9C-87F8-AED15BFD1424}" type="presOf" srcId="{D457C805-1D8E-4453-893A-3ED469A390A2}" destId="{53AF27FF-50A5-48BA-95B8-0FACD3A45BA7}" srcOrd="0" destOrd="0" presId="urn:microsoft.com/office/officeart/2005/8/layout/vList6"/>
    <dgm:cxn modelId="{50E7071F-96E2-48AC-8E93-AB5271E08CD9}" type="presOf" srcId="{F9414763-A3ED-4FA4-9166-7985C2D6C1A1}" destId="{99BE896B-E797-4F44-BD0C-532004946481}" srcOrd="0" destOrd="0" presId="urn:microsoft.com/office/officeart/2005/8/layout/vList6"/>
    <dgm:cxn modelId="{39D0669A-6CE2-489F-805C-30B49FDA73D9}" type="presOf" srcId="{084D00CC-9315-44C5-BB61-0DD5D345B5B5}" destId="{8B658B53-241A-4733-A0B9-B1413A010F6F}" srcOrd="0" destOrd="0" presId="urn:microsoft.com/office/officeart/2005/8/layout/vList6"/>
    <dgm:cxn modelId="{DCE1228B-4CC1-4750-ABFE-46254AF1E9FE}" srcId="{F9414763-A3ED-4FA4-9166-7985C2D6C1A1}" destId="{D457C805-1D8E-4453-893A-3ED469A390A2}" srcOrd="0" destOrd="0" parTransId="{CBE8FF46-EB15-410C-9290-735A7D7BFAE7}" sibTransId="{86864522-0996-4AFF-9163-A5491C15B5C9}"/>
    <dgm:cxn modelId="{36C1D8F1-890D-4641-833B-29B491BE9341}" type="presOf" srcId="{3E40C907-1A45-4290-895E-F993B9779892}" destId="{13C07455-A895-4F71-A42A-10630EF1E212}" srcOrd="0" destOrd="0" presId="urn:microsoft.com/office/officeart/2005/8/layout/vList6"/>
    <dgm:cxn modelId="{B92F75A4-2592-42B0-B9CE-3E806076FF3A}" srcId="{3E40C907-1A45-4290-895E-F993B9779892}" destId="{FFAB27A1-C37F-4700-91EA-22B68CB510E4}" srcOrd="0" destOrd="0" parTransId="{A3EB7A51-CF2B-4D08-84D3-3E4E3A2A7739}" sibTransId="{31271317-0864-45C4-85C2-BD0570051809}"/>
    <dgm:cxn modelId="{72C487CE-EB67-4DF1-9DA5-440D4F9E7CB2}" type="presOf" srcId="{849CD2C4-8046-4CF7-996B-99FE9FAD9F17}" destId="{5D6E27D3-C9C3-4EFE-B733-AA4CE3A0C686}" srcOrd="0" destOrd="0" presId="urn:microsoft.com/office/officeart/2005/8/layout/vList6"/>
    <dgm:cxn modelId="{6CC9789D-043F-4114-9BE0-AF406CFEF73C}" type="presOf" srcId="{35D43646-A326-4BA4-92F8-9A1CA10E6F0B}" destId="{2F735AD5-5028-43FF-8891-F077249ED07E}" srcOrd="0" destOrd="0" presId="urn:microsoft.com/office/officeart/2005/8/layout/vList6"/>
    <dgm:cxn modelId="{B089533D-09DC-45F6-B0A5-6BEE92236637}" type="presOf" srcId="{D8F9CFC1-A427-4BA8-825F-00C9D08E47A6}" destId="{4C9B7E11-13D3-448B-900B-0DAE1507C7E6}" srcOrd="0" destOrd="0" presId="urn:microsoft.com/office/officeart/2005/8/layout/vList6"/>
    <dgm:cxn modelId="{4C9CFF5C-FF1D-4C00-B66C-463B4774D767}" type="presOf" srcId="{EF3B184C-5BEE-4BB0-A797-D408192837A5}" destId="{DB5E8DFA-9E1C-4E99-846E-B8A8BC7927CC}" srcOrd="0" destOrd="0" presId="urn:microsoft.com/office/officeart/2005/8/layout/vList6"/>
    <dgm:cxn modelId="{B6A7BBC0-D17B-4E4F-B202-E2234FB3791C}" srcId="{D8F9CFC1-A427-4BA8-825F-00C9D08E47A6}" destId="{3E40C907-1A45-4290-895E-F993B9779892}" srcOrd="0" destOrd="0" parTransId="{934367B8-3DD4-450B-9B30-E66E11E63B9A}" sibTransId="{B8E9375E-F3F3-4272-B7F2-AFBBA87CBBE3}"/>
    <dgm:cxn modelId="{F3DDADBE-F163-4C82-8279-A2368FD73683}" srcId="{D8F9CFC1-A427-4BA8-825F-00C9D08E47A6}" destId="{EF3B184C-5BEE-4BB0-A797-D408192837A5}" srcOrd="2" destOrd="0" parTransId="{35D43322-3DF0-4C78-A555-5380A36AF768}" sibTransId="{EA2EDD75-2283-4DE4-BE26-AC6E43EEBD16}"/>
    <dgm:cxn modelId="{8FEB12B3-AF34-4766-AB25-F2143999430F}" srcId="{849CD2C4-8046-4CF7-996B-99FE9FAD9F17}" destId="{084D00CC-9315-44C5-BB61-0DD5D345B5B5}" srcOrd="0" destOrd="0" parTransId="{E220DF9A-EFC4-4ABA-8C6D-160AD2B51A8F}" sibTransId="{497CADF6-989C-45E7-B27A-88CA8D6D9EA3}"/>
    <dgm:cxn modelId="{40F04FD4-2B2E-407D-8C1D-683CEC9145C0}" srcId="{D8F9CFC1-A427-4BA8-825F-00C9D08E47A6}" destId="{849CD2C4-8046-4CF7-996B-99FE9FAD9F17}" srcOrd="3" destOrd="0" parTransId="{54CEEF02-61A8-4158-97A8-944066838846}" sibTransId="{BF6E1355-87F3-42EE-A91A-C53D5D1ADB7B}"/>
    <dgm:cxn modelId="{EF079E78-42C7-4BEC-AF77-80C2D29E507B}" srcId="{EF3B184C-5BEE-4BB0-A797-D408192837A5}" destId="{35D43646-A326-4BA4-92F8-9A1CA10E6F0B}" srcOrd="0" destOrd="0" parTransId="{EE38F3FF-B3FC-4645-B8B9-487B5CB4F1EE}" sibTransId="{429E0ACC-DB91-42FB-8C6D-3EA1E9CDD281}"/>
    <dgm:cxn modelId="{6B82412F-FCC0-4BD6-8B2B-A90AFCB63FF1}" srcId="{D8F9CFC1-A427-4BA8-825F-00C9D08E47A6}" destId="{F9414763-A3ED-4FA4-9166-7985C2D6C1A1}" srcOrd="1" destOrd="0" parTransId="{85B6C08F-8201-485E-BB04-E48595AA4F16}" sibTransId="{D8C945CD-4E2C-4AA7-BBFD-891188040D4A}"/>
    <dgm:cxn modelId="{0B34A6CE-971E-461A-8F1C-67A77965F1F3}" type="presParOf" srcId="{4C9B7E11-13D3-448B-900B-0DAE1507C7E6}" destId="{36E2DC35-F737-41B8-AC4D-C9F487CA9B07}" srcOrd="0" destOrd="0" presId="urn:microsoft.com/office/officeart/2005/8/layout/vList6"/>
    <dgm:cxn modelId="{180211AD-D37C-485F-8087-4AAB5E360CB1}" type="presParOf" srcId="{36E2DC35-F737-41B8-AC4D-C9F487CA9B07}" destId="{13C07455-A895-4F71-A42A-10630EF1E212}" srcOrd="0" destOrd="0" presId="urn:microsoft.com/office/officeart/2005/8/layout/vList6"/>
    <dgm:cxn modelId="{7CC92A05-539C-4F61-8E1D-6A23E20E4BC8}" type="presParOf" srcId="{36E2DC35-F737-41B8-AC4D-C9F487CA9B07}" destId="{B6BDE746-731A-49D0-93E5-A969045DB3E1}" srcOrd="1" destOrd="0" presId="urn:microsoft.com/office/officeart/2005/8/layout/vList6"/>
    <dgm:cxn modelId="{8051EEAD-7722-4025-85AF-AE8F2081BE68}" type="presParOf" srcId="{4C9B7E11-13D3-448B-900B-0DAE1507C7E6}" destId="{D74F62A5-5367-42B5-8D79-AE70DA9C1F12}" srcOrd="1" destOrd="0" presId="urn:microsoft.com/office/officeart/2005/8/layout/vList6"/>
    <dgm:cxn modelId="{A685AE81-69AE-426C-BE25-09A16F78CC55}" type="presParOf" srcId="{4C9B7E11-13D3-448B-900B-0DAE1507C7E6}" destId="{E34DA6AE-2C97-4ACB-925B-FDE549F33079}" srcOrd="2" destOrd="0" presId="urn:microsoft.com/office/officeart/2005/8/layout/vList6"/>
    <dgm:cxn modelId="{E53B04AD-E3A0-4B6E-AC56-89112D5C2C39}" type="presParOf" srcId="{E34DA6AE-2C97-4ACB-925B-FDE549F33079}" destId="{99BE896B-E797-4F44-BD0C-532004946481}" srcOrd="0" destOrd="0" presId="urn:microsoft.com/office/officeart/2005/8/layout/vList6"/>
    <dgm:cxn modelId="{415FD952-8AA2-4C8B-88E5-5CCA823414BC}" type="presParOf" srcId="{E34DA6AE-2C97-4ACB-925B-FDE549F33079}" destId="{53AF27FF-50A5-48BA-95B8-0FACD3A45BA7}" srcOrd="1" destOrd="0" presId="urn:microsoft.com/office/officeart/2005/8/layout/vList6"/>
    <dgm:cxn modelId="{A5AFB529-18F2-452C-8DFB-21128BB5D8B4}" type="presParOf" srcId="{4C9B7E11-13D3-448B-900B-0DAE1507C7E6}" destId="{EFB29F10-614A-4FB5-82E6-2E1DCEB693B3}" srcOrd="3" destOrd="0" presId="urn:microsoft.com/office/officeart/2005/8/layout/vList6"/>
    <dgm:cxn modelId="{D5EB9FC8-66B9-481E-A7B1-9CAB60DD0E4F}" type="presParOf" srcId="{4C9B7E11-13D3-448B-900B-0DAE1507C7E6}" destId="{7D341E91-6B03-4DA6-A82D-FB2FD6D6641D}" srcOrd="4" destOrd="0" presId="urn:microsoft.com/office/officeart/2005/8/layout/vList6"/>
    <dgm:cxn modelId="{B6D58B13-DB13-4E25-83DA-DA1399A72282}" type="presParOf" srcId="{7D341E91-6B03-4DA6-A82D-FB2FD6D6641D}" destId="{DB5E8DFA-9E1C-4E99-846E-B8A8BC7927CC}" srcOrd="0" destOrd="0" presId="urn:microsoft.com/office/officeart/2005/8/layout/vList6"/>
    <dgm:cxn modelId="{1D6F5678-BE68-4104-AFF9-2FABF69177F1}" type="presParOf" srcId="{7D341E91-6B03-4DA6-A82D-FB2FD6D6641D}" destId="{2F735AD5-5028-43FF-8891-F077249ED07E}" srcOrd="1" destOrd="0" presId="urn:microsoft.com/office/officeart/2005/8/layout/vList6"/>
    <dgm:cxn modelId="{418ECE19-2F8C-46B4-B404-79197B717FC6}" type="presParOf" srcId="{4C9B7E11-13D3-448B-900B-0DAE1507C7E6}" destId="{F1C388B6-5CA0-446C-ADCF-37736932FA70}" srcOrd="5" destOrd="0" presId="urn:microsoft.com/office/officeart/2005/8/layout/vList6"/>
    <dgm:cxn modelId="{7A8D366C-849E-4A8F-A88F-170F46895BB3}" type="presParOf" srcId="{4C9B7E11-13D3-448B-900B-0DAE1507C7E6}" destId="{3835F08B-2053-4256-9602-485C06FBC60D}" srcOrd="6" destOrd="0" presId="urn:microsoft.com/office/officeart/2005/8/layout/vList6"/>
    <dgm:cxn modelId="{50F04964-C7B6-444B-AD28-70D381B3CAA3}" type="presParOf" srcId="{3835F08B-2053-4256-9602-485C06FBC60D}" destId="{5D6E27D3-C9C3-4EFE-B733-AA4CE3A0C686}" srcOrd="0" destOrd="0" presId="urn:microsoft.com/office/officeart/2005/8/layout/vList6"/>
    <dgm:cxn modelId="{33134615-D359-4079-8943-15B455AC86FB}" type="presParOf" srcId="{3835F08B-2053-4256-9602-485C06FBC60D}" destId="{8B658B53-241A-4733-A0B9-B1413A010F6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BDE746-731A-49D0-93E5-A969045DB3E1}">
      <dsp:nvSpPr>
        <dsp:cNvPr id="0" name=""/>
        <dsp:cNvSpPr/>
      </dsp:nvSpPr>
      <dsp:spPr>
        <a:xfrm>
          <a:off x="2608294" y="1160"/>
          <a:ext cx="3866978" cy="9209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Tìm hiểu đề</a:t>
          </a:r>
          <a:endParaRPr lang="en-US" sz="3000" kern="1200" dirty="0"/>
        </a:p>
      </dsp:txBody>
      <dsp:txXfrm>
        <a:off x="2608294" y="116279"/>
        <a:ext cx="3521623" cy="690711"/>
      </dsp:txXfrm>
    </dsp:sp>
    <dsp:sp modelId="{13C07455-A895-4F71-A42A-10630EF1E212}">
      <dsp:nvSpPr>
        <dsp:cNvPr id="0" name=""/>
        <dsp:cNvSpPr/>
      </dsp:nvSpPr>
      <dsp:spPr>
        <a:xfrm>
          <a:off x="1726" y="1160"/>
          <a:ext cx="2606567" cy="9209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1</a:t>
          </a:r>
          <a:endParaRPr lang="en-US" sz="4600" kern="1200" dirty="0"/>
        </a:p>
      </dsp:txBody>
      <dsp:txXfrm>
        <a:off x="46683" y="46117"/>
        <a:ext cx="2516653" cy="831034"/>
      </dsp:txXfrm>
    </dsp:sp>
    <dsp:sp modelId="{53AF27FF-50A5-48BA-95B8-0FACD3A45BA7}">
      <dsp:nvSpPr>
        <dsp:cNvPr id="0" name=""/>
        <dsp:cNvSpPr/>
      </dsp:nvSpPr>
      <dsp:spPr>
        <a:xfrm>
          <a:off x="2590799" y="1014204"/>
          <a:ext cx="3886200" cy="9209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Tìm ý, lập  ý </a:t>
          </a:r>
          <a:endParaRPr lang="en-US" sz="3000" kern="1200" dirty="0"/>
        </a:p>
      </dsp:txBody>
      <dsp:txXfrm>
        <a:off x="2590799" y="1129323"/>
        <a:ext cx="3540845" cy="690711"/>
      </dsp:txXfrm>
    </dsp:sp>
    <dsp:sp modelId="{99BE896B-E797-4F44-BD0C-532004946481}">
      <dsp:nvSpPr>
        <dsp:cNvPr id="0" name=""/>
        <dsp:cNvSpPr/>
      </dsp:nvSpPr>
      <dsp:spPr>
        <a:xfrm>
          <a:off x="0" y="1014204"/>
          <a:ext cx="2590800" cy="92094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2</a:t>
          </a:r>
          <a:endParaRPr lang="en-US" sz="4600" kern="1200" dirty="0"/>
        </a:p>
      </dsp:txBody>
      <dsp:txXfrm>
        <a:off x="44957" y="1059161"/>
        <a:ext cx="2500886" cy="831034"/>
      </dsp:txXfrm>
    </dsp:sp>
    <dsp:sp modelId="{2F735AD5-5028-43FF-8891-F077249ED07E}">
      <dsp:nvSpPr>
        <dsp:cNvPr id="0" name=""/>
        <dsp:cNvSpPr/>
      </dsp:nvSpPr>
      <dsp:spPr>
        <a:xfrm>
          <a:off x="2590799" y="2027247"/>
          <a:ext cx="3886200" cy="9209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Viết</a:t>
          </a:r>
          <a:r>
            <a:rPr lang="en-US" sz="3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đoạn</a:t>
          </a:r>
          <a:r>
            <a:rPr lang="en-US" sz="3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 kern="1200" dirty="0"/>
        </a:p>
      </dsp:txBody>
      <dsp:txXfrm>
        <a:off x="2590799" y="2142366"/>
        <a:ext cx="3540845" cy="690711"/>
      </dsp:txXfrm>
    </dsp:sp>
    <dsp:sp modelId="{DB5E8DFA-9E1C-4E99-846E-B8A8BC7927CC}">
      <dsp:nvSpPr>
        <dsp:cNvPr id="0" name=""/>
        <dsp:cNvSpPr/>
      </dsp:nvSpPr>
      <dsp:spPr>
        <a:xfrm>
          <a:off x="0" y="2027247"/>
          <a:ext cx="2590800" cy="92094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3</a:t>
          </a:r>
          <a:endParaRPr lang="en-US" sz="4600" kern="1200" dirty="0"/>
        </a:p>
      </dsp:txBody>
      <dsp:txXfrm>
        <a:off x="44957" y="2072204"/>
        <a:ext cx="2500886" cy="831034"/>
      </dsp:txXfrm>
    </dsp:sp>
    <dsp:sp modelId="{8B658B53-241A-4733-A0B9-B1413A010F6F}">
      <dsp:nvSpPr>
        <dsp:cNvPr id="0" name=""/>
        <dsp:cNvSpPr/>
      </dsp:nvSpPr>
      <dsp:spPr>
        <a:xfrm>
          <a:off x="2590799" y="3040290"/>
          <a:ext cx="3886200" cy="9209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Đọc</a:t>
          </a:r>
          <a:r>
            <a:rPr lang="en-US" sz="3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3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sửa</a:t>
          </a:r>
          <a:r>
            <a:rPr lang="en-US" sz="3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chữa</a:t>
          </a:r>
          <a:endParaRPr lang="en-US" sz="3000" kern="1200" dirty="0"/>
        </a:p>
      </dsp:txBody>
      <dsp:txXfrm>
        <a:off x="2590799" y="3155409"/>
        <a:ext cx="3540845" cy="690711"/>
      </dsp:txXfrm>
    </dsp:sp>
    <dsp:sp modelId="{5D6E27D3-C9C3-4EFE-B733-AA4CE3A0C686}">
      <dsp:nvSpPr>
        <dsp:cNvPr id="0" name=""/>
        <dsp:cNvSpPr/>
      </dsp:nvSpPr>
      <dsp:spPr>
        <a:xfrm>
          <a:off x="0" y="3040290"/>
          <a:ext cx="2590800" cy="92094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4</a:t>
          </a:r>
          <a:endParaRPr lang="en-US" sz="4600" kern="1200" dirty="0"/>
        </a:p>
      </dsp:txBody>
      <dsp:txXfrm>
        <a:off x="44957" y="3085247"/>
        <a:ext cx="2500886" cy="831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2F215-1741-470B-BDD1-5200305B94C2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35F1D-E268-482B-AC35-28121FB98C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11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1D5EA3-E506-4A66-BF32-E2B41210B5C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087667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7918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799983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058884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728716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202458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39875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943531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893406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225007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70037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173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tbn0.google.com/images?q=tbn:ZqLpxodewerI0M:http://www.giaoco.com.vn/giao_co/images/stories/giaoviecco/khanthinhgia-thamdu4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http://tbn0.google.com/images?q=tbn:ECvT23RpZljQwM:http://sieunhanh.vn/upload/ket%20xe.jpg" TargetMode="Externa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khung trang v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9050"/>
            <a:ext cx="91694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7" name="WordArt 5"/>
          <p:cNvSpPr>
            <a:spLocks noChangeArrowheads="1" noChangeShapeType="1" noTextEdit="1"/>
          </p:cNvSpPr>
          <p:nvPr/>
        </p:nvSpPr>
        <p:spPr bwMode="auto">
          <a:xfrm>
            <a:off x="457200" y="533400"/>
            <a:ext cx="8351837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24"/>
              </a:avLst>
            </a:prstTxWarp>
          </a:bodyPr>
          <a:lstStyle/>
          <a:p>
            <a:pPr algn="ctr"/>
            <a:r>
              <a:rPr lang="en-US" sz="72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Chuyên đề  </a:t>
            </a:r>
            <a:r>
              <a:rPr lang="en-US" sz="7200" b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Ngữ</a:t>
            </a:r>
            <a:r>
              <a:rPr lang="en-US" sz="72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7200" b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văn</a:t>
            </a:r>
            <a:r>
              <a:rPr lang="en-US" sz="72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9</a:t>
            </a:r>
          </a:p>
          <a:p>
            <a:pPr algn="ctr"/>
            <a:r>
              <a:rPr lang="en-US" sz="7200" b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Nghị</a:t>
            </a:r>
            <a:r>
              <a:rPr lang="en-US" sz="72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7200" b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luận</a:t>
            </a:r>
            <a:r>
              <a:rPr lang="en-US" sz="72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7200" b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xã</a:t>
            </a:r>
            <a:r>
              <a:rPr lang="en-US" sz="72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7200" b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hội</a:t>
            </a:r>
            <a:endParaRPr lang="en-US" sz="7200" b="1" kern="10" dirty="0" smtClean="0">
              <a:ln w="12700">
                <a:solidFill>
                  <a:srgbClr val="FF33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7200" b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72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97 </a:t>
            </a:r>
          </a:p>
          <a:p>
            <a:pPr algn="ctr"/>
            <a:r>
              <a:rPr lang="en-US" sz="7200" b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72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7: </a:t>
            </a:r>
            <a:r>
              <a:rPr lang="en-US" sz="7200" b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72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7200" b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72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en-US" sz="7200" b="1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2" name="Picture 12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8230657">
            <a:off x="7254875" y="4038600"/>
            <a:ext cx="9906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4" descr="quyen sa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200400"/>
            <a:ext cx="24384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5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4191000"/>
            <a:ext cx="609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6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4876800"/>
            <a:ext cx="609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6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2438400"/>
            <a:ext cx="609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6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3173413"/>
            <a:ext cx="609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6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609600"/>
            <a:ext cx="609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6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6096000"/>
            <a:ext cx="609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6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533400"/>
            <a:ext cx="609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6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533400"/>
            <a:ext cx="609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6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4724400"/>
            <a:ext cx="609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16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743200"/>
            <a:ext cx="609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>
            <a:extLst>
              <a:ext uri="{FF2B5EF4-FFF2-40B4-BE49-F238E27FC236}"/>
            </a:extLst>
          </p:cNvPr>
          <p:cNvSpPr txBox="1"/>
          <p:nvPr/>
        </p:nvSpPr>
        <p:spPr>
          <a:xfrm>
            <a:off x="533400" y="4471987"/>
            <a:ext cx="8001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3200" b="1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GV thực hiện</a:t>
            </a:r>
            <a:r>
              <a:rPr lang="vi-VN" sz="32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r>
              <a:rPr lang="en-US" sz="32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Đàm</a:t>
            </a:r>
            <a:r>
              <a:rPr lang="en-US" sz="32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Thị</a:t>
            </a:r>
            <a:r>
              <a:rPr lang="en-US" sz="32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Mai </a:t>
            </a:r>
            <a:r>
              <a:rPr lang="en-US" sz="3200" b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Hương</a:t>
            </a:r>
            <a:r>
              <a:rPr lang="en-US" sz="32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vi-VN" sz="3200" b="1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solidFill>
                <a:srgbClr val="0000CC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0"/>
            <a:ext cx="89916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“…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ngẫm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dêm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kịt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lẻ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loi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chứ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…”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9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NXB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2005)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2/3 </a:t>
            </a:r>
            <a:r>
              <a:rPr lang="en-US" sz="32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(2.0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endParaRPr lang="en-US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195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2000" b="1" u="sng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fontAlgn="base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“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lửa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nguyện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nguyện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– Nam,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fontAlgn="base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      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loạt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”,…</a:t>
            </a:r>
          </a:p>
          <a:p>
            <a:pPr fontAlgn="base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  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nay,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vươn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Olympic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ASEAN,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Robocom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Châu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Á –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   		 (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ThS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. Chu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Phó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2/3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2000" b="1" u="sng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fontAlgn="base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“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lửa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nguyện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nguyện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– Nam,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fontAlgn="base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      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loạt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”,…</a:t>
            </a:r>
          </a:p>
          <a:p>
            <a:pPr fontAlgn="base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  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nay,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vươn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Olympic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ASEAN,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Robocom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Châu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Á –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   		 (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ThS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. Chu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Phó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8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8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2/3 </a:t>
            </a:r>
            <a:r>
              <a:rPr lang="en-US" sz="28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96857769"/>
              </p:ext>
            </p:extLst>
          </p:nvPr>
        </p:nvGraphicFramePr>
        <p:xfrm>
          <a:off x="0" y="685800"/>
          <a:ext cx="8964488" cy="573078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540550"/>
                <a:gridCol w="4423938"/>
              </a:tblGrid>
              <a:tr h="410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4350" algn="l"/>
                        </a:tabLst>
                      </a:pP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Yêu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cầu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đề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</a:t>
                      </a:r>
                      <a:endParaRPr lang="vi-VN" sz="2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4350" algn="l"/>
                        </a:tabLst>
                      </a:pP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Yêu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cầu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đề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2</a:t>
                      </a:r>
                      <a:endParaRPr lang="vi-VN" sz="2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240061"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  <a:tabLst>
                          <a:tab pos="514350" algn="l"/>
                        </a:tabLst>
                      </a:pPr>
                      <a:endParaRPr lang="en-US" sz="2800" dirty="0" smtClean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  <a:tabLst>
                          <a:tab pos="514350" algn="l"/>
                        </a:tabLst>
                      </a:pPr>
                      <a:r>
                        <a:rPr lang="en-US" sz="2800" u="sng" baseline="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HÌNH THỨC: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  <a:tabLst>
                          <a:tab pos="514350" algn="l"/>
                        </a:tabLst>
                      </a:pPr>
                      <a:r>
                        <a:rPr lang="en-US" sz="28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Thể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loại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nghị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về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tưởng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đạo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lý</a:t>
                      </a:r>
                      <a:endParaRPr lang="en-US" sz="2800" baseline="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  <a:tabLst>
                          <a:tab pos="514350" algn="l"/>
                        </a:tabLst>
                      </a:pPr>
                      <a:r>
                        <a:rPr lang="en-US" sz="2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Phạm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vi :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thế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trẻ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Việt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Nam 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  <a:tabLst>
                          <a:tab pos="514350" algn="l"/>
                        </a:tabLst>
                      </a:pPr>
                      <a:r>
                        <a:rPr lang="en-US" sz="2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80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dài</a:t>
                      </a:r>
                      <a:r>
                        <a:rPr lang="en-US" sz="2800" baseline="0" dirty="0" smtClean="0">
                          <a:solidFill>
                            <a:srgbClr val="FFFF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2/3 </a:t>
                      </a:r>
                      <a:r>
                        <a:rPr lang="en-US" sz="2800" baseline="0" dirty="0" err="1" smtClean="0">
                          <a:solidFill>
                            <a:srgbClr val="FFFF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trang</a:t>
                      </a:r>
                      <a:r>
                        <a:rPr lang="en-US" sz="2800" baseline="0" dirty="0" smtClean="0">
                          <a:solidFill>
                            <a:srgbClr val="FFFF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giấy</a:t>
                      </a:r>
                      <a:r>
                        <a:rPr lang="en-US" sz="2800" baseline="0" dirty="0" smtClean="0">
                          <a:solidFill>
                            <a:srgbClr val="FFFF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thi</a:t>
                      </a:r>
                      <a:endParaRPr lang="en-US" sz="2800" dirty="0" smtClean="0">
                        <a:solidFill>
                          <a:srgbClr val="FFFF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marR="0" indent="-45720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4350" algn="l"/>
                        </a:tabLst>
                        <a:defRPr/>
                      </a:pPr>
                      <a:r>
                        <a:rPr lang="en-US" sz="2800" u="sng" baseline="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NỘI DUNG: 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</a:t>
                      </a: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ý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tưởng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sống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  <a:tabLst>
                          <a:tab pos="514350" algn="l"/>
                        </a:tabLst>
                      </a:pPr>
                      <a:endParaRPr lang="en-US" sz="2800" baseline="0" dirty="0" smtClean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  <a:tabLst>
                          <a:tab pos="514350" algn="l"/>
                        </a:tabLst>
                      </a:pPr>
                      <a:endParaRPr lang="en-US" sz="2800" u="sng" baseline="0" dirty="0" smtClean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  <a:tabLst>
                          <a:tab pos="514350" algn="l"/>
                        </a:tabLst>
                      </a:pPr>
                      <a:r>
                        <a:rPr lang="en-US" sz="2800" u="sng" baseline="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HÌNH THỨC: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  <a:tabLst>
                          <a:tab pos="514350" algn="l"/>
                        </a:tabLst>
                      </a:pPr>
                      <a:r>
                        <a:rPr lang="en-US" sz="28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Thể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loại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nghị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về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tưởng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đạo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lý</a:t>
                      </a:r>
                      <a:endParaRPr lang="en-US" sz="2800" baseline="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  <a:tabLst>
                          <a:tab pos="514350" algn="l"/>
                        </a:tabLst>
                      </a:pPr>
                      <a:r>
                        <a:rPr lang="en-US" sz="2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Phạm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vi :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thế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trẻ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nay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  <a:tabLst>
                          <a:tab pos="514350" algn="l"/>
                        </a:tabLst>
                      </a:pPr>
                      <a:r>
                        <a:rPr lang="en-US" sz="2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80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dài</a:t>
                      </a:r>
                      <a:r>
                        <a:rPr lang="en-US" sz="2800" baseline="0" dirty="0" smtClean="0">
                          <a:solidFill>
                            <a:srgbClr val="FFFF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2/3 </a:t>
                      </a:r>
                      <a:r>
                        <a:rPr lang="en-US" sz="2800" baseline="0" dirty="0" err="1" smtClean="0">
                          <a:solidFill>
                            <a:srgbClr val="FFFF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trang</a:t>
                      </a:r>
                      <a:r>
                        <a:rPr lang="en-US" sz="2800" baseline="0" dirty="0" smtClean="0">
                          <a:solidFill>
                            <a:srgbClr val="FFFF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giấy</a:t>
                      </a:r>
                      <a:r>
                        <a:rPr lang="en-US" sz="2800" baseline="0" dirty="0" smtClean="0">
                          <a:solidFill>
                            <a:srgbClr val="FFFF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thi</a:t>
                      </a:r>
                      <a:endParaRPr lang="en-US" sz="2800" dirty="0" smtClean="0">
                        <a:solidFill>
                          <a:srgbClr val="FFFF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marR="0" indent="-45720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4350" algn="l"/>
                        </a:tabLst>
                        <a:defRPr/>
                      </a:pPr>
                      <a:r>
                        <a:rPr lang="en-US" sz="2800" u="sng" baseline="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NỘI DUNG: 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</a:t>
                      </a: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ý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tưởng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sống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4350" algn="l"/>
                        </a:tabLst>
                      </a:pPr>
                      <a:endParaRPr lang="en-US" sz="2800" dirty="0" smtClean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33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8983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752600" y="381000"/>
            <a:ext cx="48768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3200" b="1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828800"/>
            <a:ext cx="8153400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8" algn="just">
              <a:buFontTx/>
              <a:buChar char="-"/>
            </a:pP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Nội dung: Tìm ý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8" algn="just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nay” </a:t>
            </a:r>
          </a:p>
          <a:p>
            <a:pPr marL="0" lvl="8" algn="just">
              <a:buFontTx/>
              <a:buChar char="-"/>
            </a:pP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Thời gian: 3 phút, viết ra phiếu học tập.</a:t>
            </a:r>
          </a:p>
          <a:p>
            <a:pPr algn="just">
              <a:buFontTx/>
              <a:buChar char="-"/>
            </a:pP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Nhóm: 3 học sinh 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91000" y="5153892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208318" y="5167746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00:01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15245" y="5181600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00:02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208318" y="5167746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00:03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208318" y="5181600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00:04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208318" y="5160819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00:05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215245" y="5181600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00:06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208318" y="5181600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00:07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208318" y="5167746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00:08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197927" y="5153892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00:09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191000" y="5146965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00:10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194463" y="5153892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00:30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211781" y="5146965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01:00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211781" y="5146965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01:30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197928" y="5146965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02:00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204855" y="5153893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02:30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04854" y="5153891"/>
            <a:ext cx="20574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03:00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3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0"/>
                            </p:stCondLst>
                            <p:childTnLst>
                              <p:par>
                                <p:cTn id="23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3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0"/>
                            </p:stCondLst>
                            <p:childTnLst>
                              <p:par>
                                <p:cTn id="27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000"/>
                            </p:stCondLst>
                            <p:childTnLst>
                              <p:par>
                                <p:cTn id="31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3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35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3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00"/>
                            </p:stCondLst>
                            <p:childTnLst>
                              <p:par>
                                <p:cTn id="3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2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70000"/>
                            </p:stCondLst>
                            <p:childTnLst>
                              <p:par>
                                <p:cTn id="43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1000"/>
                            </p:stCondLst>
                            <p:childTnLst>
                              <p:par>
                                <p:cTn id="47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2000"/>
                            </p:stCondLst>
                            <p:childTnLst>
                              <p:par>
                                <p:cTn id="51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73000"/>
                            </p:stCondLst>
                            <p:childTnLst>
                              <p:par>
                                <p:cTn id="55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4000"/>
                            </p:stCondLst>
                            <p:childTnLst>
                              <p:par>
                                <p:cTn id="5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5000"/>
                            </p:stCondLst>
                            <p:childTnLst>
                              <p:par>
                                <p:cTn id="63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76000"/>
                            </p:stCondLst>
                            <p:childTnLst>
                              <p:par>
                                <p:cTn id="67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7000"/>
                            </p:stCondLst>
                            <p:childTnLst>
                              <p:par>
                                <p:cTn id="71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78000"/>
                            </p:stCondLst>
                            <p:childTnLst>
                              <p:par>
                                <p:cTn id="75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79000"/>
                            </p:stCondLst>
                            <p:childTnLst>
                              <p:par>
                                <p:cTn id="7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80000"/>
                            </p:stCondLst>
                            <p:childTnLst>
                              <p:par>
                                <p:cTn id="83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4055977"/>
              </p:ext>
            </p:extLst>
          </p:nvPr>
        </p:nvGraphicFramePr>
        <p:xfrm>
          <a:off x="0" y="0"/>
          <a:ext cx="9144000" cy="6842760"/>
        </p:xfrm>
        <a:graphic>
          <a:graphicData uri="http://schemas.openxmlformats.org/drawingml/2006/table">
            <a:tbl>
              <a:tblPr/>
              <a:tblGrid>
                <a:gridCol w="1371600"/>
                <a:gridCol w="7162800"/>
                <a:gridCol w="609600"/>
              </a:tblGrid>
              <a:tr h="27932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Hình</a:t>
                      </a:r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thức</a:t>
                      </a:r>
                      <a:endParaRPr lang="en-US" sz="1800" b="1" dirty="0">
                        <a:solidFill>
                          <a:srgbClr val="0000FF"/>
                        </a:solidFill>
                        <a:latin typeface=".VnTime"/>
                        <a:ea typeface="Times New Roman"/>
                        <a:cs typeface=".VnTime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61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Đoạn</a:t>
                      </a:r>
                      <a:r>
                        <a:rPr lang="en-US" sz="18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văn k</a:t>
                      </a:r>
                      <a:r>
                        <a:rPr lang="en-US" sz="180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hoảng 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2/3 trang 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giấy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; không</a:t>
                      </a:r>
                      <a:r>
                        <a:rPr lang="en-US" sz="18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mắc lỗi </a:t>
                      </a:r>
                      <a:r>
                        <a:rPr lang="en-US" sz="180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diễn đạt</a:t>
                      </a:r>
                      <a:endParaRPr lang="en-US" sz="1800" dirty="0">
                        <a:solidFill>
                          <a:srgbClr val="0000FF"/>
                        </a:solidFill>
                        <a:latin typeface=".VnTime"/>
                        <a:ea typeface="Times New Roman"/>
                        <a:cs typeface=".VnTime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0,5</a:t>
                      </a:r>
                      <a:endParaRPr lang="en-US" sz="2100" b="1" dirty="0">
                        <a:solidFill>
                          <a:srgbClr val="0000FF"/>
                        </a:solidFill>
                        <a:latin typeface=".VnTime"/>
                        <a:ea typeface="Times New Roman"/>
                        <a:cs typeface=".VnTime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66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Nội</a:t>
                      </a:r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dung</a:t>
                      </a:r>
                      <a:endParaRPr lang="en-US" sz="1800" b="1" dirty="0">
                        <a:solidFill>
                          <a:srgbClr val="0000FF"/>
                        </a:solidFill>
                        <a:latin typeface=".VnTime"/>
                        <a:ea typeface="Times New Roman"/>
                        <a:cs typeface=".VnTime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32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1. Giới thiệu vấn </a:t>
                      </a:r>
                      <a:r>
                        <a:rPr lang="en-US" sz="180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đề</a:t>
                      </a:r>
                      <a:endParaRPr lang="en-US" sz="1800" dirty="0">
                        <a:solidFill>
                          <a:srgbClr val="0000FF"/>
                        </a:solidFill>
                        <a:latin typeface=".VnTime"/>
                        <a:ea typeface="Times New Roman"/>
                        <a:cs typeface=".VnTime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Lý</a:t>
                      </a:r>
                      <a:r>
                        <a:rPr lang="en-US" sz="18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tưởng</a:t>
                      </a:r>
                      <a:r>
                        <a:rPr lang="en-US" sz="18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sống</a:t>
                      </a:r>
                      <a:r>
                        <a:rPr lang="en-US" sz="18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của</a:t>
                      </a:r>
                      <a:r>
                        <a:rPr lang="en-US" sz="18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thế</a:t>
                      </a:r>
                      <a:r>
                        <a:rPr lang="en-US" sz="18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hệ</a:t>
                      </a:r>
                      <a:r>
                        <a:rPr lang="en-US" sz="18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trẻ</a:t>
                      </a:r>
                      <a:r>
                        <a:rPr lang="en-US" sz="18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ngày</a:t>
                      </a:r>
                      <a:r>
                        <a:rPr lang="en-US" sz="18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nay</a:t>
                      </a:r>
                      <a:r>
                        <a:rPr lang="en-US" sz="180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(</a:t>
                      </a:r>
                      <a:r>
                        <a:rPr lang="en-US" sz="1800" dirty="0" err="1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Dẫn</a:t>
                      </a:r>
                      <a:r>
                        <a:rPr lang="en-US" sz="18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vào vấn đề </a:t>
                      </a:r>
                      <a:r>
                        <a:rPr lang="en-US" sz="1800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nghị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luận</a:t>
                      </a:r>
                      <a:r>
                        <a:rPr lang="en-US" sz="18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từ</a:t>
                      </a:r>
                      <a:r>
                        <a:rPr lang="en-US" sz="180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ngữ</a:t>
                      </a:r>
                      <a:r>
                        <a:rPr lang="en-US" sz="180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liệu</a:t>
                      </a:r>
                      <a:r>
                        <a:rPr lang="en-US" sz="180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đã</a:t>
                      </a:r>
                      <a:r>
                        <a:rPr lang="en-US" sz="180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cho</a:t>
                      </a:r>
                      <a:r>
                        <a:rPr lang="en-US" sz="18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)</a:t>
                      </a:r>
                      <a:endParaRPr lang="en-US" sz="1800" dirty="0">
                        <a:solidFill>
                          <a:srgbClr val="C00000"/>
                        </a:solidFill>
                        <a:latin typeface=".VnTime"/>
                        <a:ea typeface="Times New Roman"/>
                        <a:cs typeface=".VnTime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64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2. 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Giải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thích</a:t>
                      </a:r>
                      <a:endParaRPr lang="en-US" sz="1800" dirty="0">
                        <a:solidFill>
                          <a:srgbClr val="0000FF"/>
                        </a:solidFill>
                        <a:latin typeface=".VnTime"/>
                        <a:ea typeface="Times New Roman"/>
                        <a:cs typeface=".VnTime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Lí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tưởng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: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là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mục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đích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đẹp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vì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mọi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Lí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tưởng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thanh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niên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Việt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Nam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trong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thời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đại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mới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là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vươn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lên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khẳng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định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mình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bằng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trình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độ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học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vấn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mục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đích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sống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đem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lại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niền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tự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hào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cho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đất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nước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200" dirty="0" smtClean="0">
                          <a:solidFill>
                            <a:srgbClr val="0000FF"/>
                          </a:solidFill>
                          <a:latin typeface="Times New Roman"/>
                          <a:ea typeface="MS Mincho"/>
                          <a:cs typeface=".VnTime"/>
                        </a:rPr>
                        <a:t>0,25</a:t>
                      </a:r>
                      <a:endParaRPr lang="en-US" sz="2100" b="1" kern="1200" baseline="0" dirty="0" smtClean="0">
                        <a:solidFill>
                          <a:srgbClr val="0000FF"/>
                        </a:solidFill>
                        <a:latin typeface="Times New Roman"/>
                        <a:ea typeface="MS Mincho"/>
                        <a:cs typeface=".VnTime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472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3. 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Biểu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hiện</a:t>
                      </a:r>
                      <a:endParaRPr lang="en-US" sz="18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.VnTime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.VnTime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.VnTime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FF"/>
                        </a:solidFill>
                        <a:latin typeface=".VnTime"/>
                        <a:ea typeface="Times New Roman"/>
                        <a:cs typeface=".VnTime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Ý 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nghĩa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endParaRPr lang="en-US" sz="1800" dirty="0">
                        <a:solidFill>
                          <a:srgbClr val="0000FF"/>
                        </a:solidFill>
                        <a:latin typeface=".VnTime"/>
                        <a:ea typeface="Times New Roman"/>
                        <a:cs typeface=".VnTime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lí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tưởng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con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sẽ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hướng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phấn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để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vươn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lên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Lí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tưởng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đẹp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là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điều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kiện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để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con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ý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nghĩa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giúp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con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hoàn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thiện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vẻ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đẹp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tâm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hồn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nhân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cách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Suy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nghĩ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về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những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tấm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gương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lí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tưởng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đẹp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Những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con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ngày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đêm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âm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thầm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lặng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lẽ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cống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hiến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công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cuộc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xây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dựng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đất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nước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-&gt;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Tuy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biểu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biện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khác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nhau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nhưng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họ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đều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là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những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biết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vì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hạnh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phúc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con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</a:t>
                      </a:r>
                      <a:endParaRPr lang="en-US" sz="1800" kern="1200" baseline="0" dirty="0" smtClean="0">
                        <a:solidFill>
                          <a:srgbClr val="0000FF"/>
                        </a:solidFill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200" dirty="0" smtClean="0">
                          <a:solidFill>
                            <a:srgbClr val="0000FF"/>
                          </a:solidFill>
                          <a:latin typeface="Times New Roman"/>
                          <a:ea typeface="MS Mincho"/>
                          <a:cs typeface=".VnTime"/>
                        </a:rPr>
                        <a:t>0,25</a:t>
                      </a: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b="1" kern="1200" dirty="0" smtClean="0">
                        <a:solidFill>
                          <a:srgbClr val="0000FF"/>
                        </a:solidFill>
                        <a:latin typeface="Times New Roman"/>
                        <a:ea typeface="MS Mincho"/>
                        <a:cs typeface=".VnTime"/>
                      </a:endParaRP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b="1" kern="1200" dirty="0" smtClean="0">
                        <a:solidFill>
                          <a:srgbClr val="0000FF"/>
                        </a:solidFill>
                        <a:latin typeface="Times New Roman"/>
                        <a:ea typeface="MS Mincho"/>
                        <a:cs typeface=".VnTime"/>
                      </a:endParaRP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b="1" dirty="0" smtClean="0">
                        <a:solidFill>
                          <a:srgbClr val="0000FF"/>
                        </a:solidFill>
                        <a:latin typeface=".VnTime"/>
                        <a:ea typeface="Times New Roman"/>
                        <a:cs typeface=".VnTime"/>
                      </a:endParaRP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200" dirty="0" smtClean="0">
                          <a:solidFill>
                            <a:srgbClr val="0000FF"/>
                          </a:solidFill>
                          <a:latin typeface="Times New Roman"/>
                          <a:ea typeface="MS Mincho"/>
                          <a:cs typeface=".VnTime"/>
                        </a:rPr>
                        <a:t>0,25</a:t>
                      </a:r>
                      <a:endParaRPr lang="en-US" sz="2100" b="1" dirty="0">
                        <a:solidFill>
                          <a:srgbClr val="0000FF"/>
                        </a:solidFill>
                        <a:latin typeface=".VnTime"/>
                        <a:ea typeface="Times New Roman"/>
                        <a:cs typeface=".VnTime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89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4. 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Bàn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luận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mở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 </a:t>
                      </a: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rộng</a:t>
                      </a:r>
                      <a:endParaRPr lang="en-US" sz="1800" dirty="0">
                        <a:solidFill>
                          <a:srgbClr val="0000FF"/>
                        </a:solidFill>
                        <a:latin typeface=".VnTime"/>
                        <a:ea typeface="Times New Roman"/>
                        <a:cs typeface=".VnTime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Hiện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nay,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ất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những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không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mục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đích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và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những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mục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đích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tầm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thường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đều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kết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quả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không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tốt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như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một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thanh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niên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ăn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chơi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vào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các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tệ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nạn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xã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hôi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hay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sống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ích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kỉ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….-&gt;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Chúng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ta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cần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phê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phán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1800" dirty="0">
                        <a:solidFill>
                          <a:srgbClr val="0000FF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200" dirty="0" smtClean="0">
                          <a:solidFill>
                            <a:srgbClr val="0000FF"/>
                          </a:solidFill>
                          <a:latin typeface="Times New Roman"/>
                          <a:ea typeface="MS Mincho"/>
                          <a:cs typeface=".VnTime"/>
                        </a:rPr>
                        <a:t>0,25 </a:t>
                      </a:r>
                      <a:endParaRPr lang="en-US" sz="2100" b="1" dirty="0">
                        <a:solidFill>
                          <a:srgbClr val="0000FF"/>
                        </a:solidFill>
                        <a:latin typeface=".VnTime"/>
                        <a:ea typeface="Times New Roman"/>
                        <a:cs typeface=".VnTime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630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5. </a:t>
                      </a:r>
                      <a:r>
                        <a:rPr lang="en-US" sz="180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Bài</a:t>
                      </a:r>
                      <a:r>
                        <a:rPr lang="en-US" sz="18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.VnTime"/>
                        </a:rPr>
                        <a:t> học, liên hệ</a:t>
                      </a:r>
                      <a:endParaRPr lang="en-US" sz="1800" dirty="0">
                        <a:solidFill>
                          <a:srgbClr val="0000FF"/>
                        </a:solidFill>
                        <a:latin typeface=".VnTime"/>
                        <a:ea typeface="Times New Roman"/>
                        <a:cs typeface=".VnTime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Không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chùn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bước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những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khó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khăn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trước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mắt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luôn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vững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chí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bền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vượt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qua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thử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thách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để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hướng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tới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tương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tốt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đẹp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hơn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Lên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kế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hoạch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học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tập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tích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lũy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tri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thức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rèn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luyện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kĩ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năng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sức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khỏe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tưởng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đó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tích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cực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tham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hoạt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động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xã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hội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chính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trị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thái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độ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hành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động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đúng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trach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nhiệm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trước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tình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hình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đất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nước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hiện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nay</a:t>
                      </a:r>
                      <a:endParaRPr lang="en-US" sz="1800" dirty="0">
                        <a:solidFill>
                          <a:srgbClr val="0000FF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200" dirty="0" smtClean="0">
                          <a:solidFill>
                            <a:srgbClr val="0000FF"/>
                          </a:solidFill>
                          <a:latin typeface="Times New Roman"/>
                          <a:ea typeface="MS Mincho"/>
                          <a:cs typeface=".VnTime"/>
                        </a:rPr>
                        <a:t>0,25</a:t>
                      </a: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200" dirty="0" smtClean="0">
                          <a:solidFill>
                            <a:srgbClr val="0000FF"/>
                          </a:solidFill>
                          <a:latin typeface="Times New Roman"/>
                          <a:ea typeface="MS Mincho"/>
                          <a:cs typeface=".VnTime"/>
                        </a:rPr>
                        <a:t> </a:t>
                      </a:r>
                      <a:r>
                        <a:rPr lang="en-US" sz="2100" b="1" kern="1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MS Mincho"/>
                          <a:cs typeface=".VnTime"/>
                        </a:rPr>
                        <a:t> </a:t>
                      </a:r>
                      <a:endParaRPr lang="en-US" sz="2100" b="1" dirty="0">
                        <a:solidFill>
                          <a:srgbClr val="0000FF"/>
                        </a:solidFill>
                        <a:latin typeface=".VnTime"/>
                        <a:ea typeface="Times New Roman"/>
                        <a:cs typeface=".VnTime"/>
                      </a:endParaRP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200" dirty="0" smtClean="0">
                          <a:solidFill>
                            <a:srgbClr val="0000FF"/>
                          </a:solidFill>
                          <a:latin typeface="Times New Roman"/>
                          <a:ea typeface="MS Mincho"/>
                          <a:cs typeface=".VnTime"/>
                        </a:rPr>
                        <a:t>0,25 </a:t>
                      </a:r>
                      <a:r>
                        <a:rPr lang="en-US" sz="2100" b="1" kern="1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MS Mincho"/>
                          <a:cs typeface=".VnTime"/>
                        </a:rPr>
                        <a:t>  </a:t>
                      </a:r>
                      <a:endParaRPr lang="en-US" sz="2100" b="1" dirty="0">
                        <a:solidFill>
                          <a:srgbClr val="0000FF"/>
                        </a:solidFill>
                        <a:latin typeface=".VnTime"/>
                        <a:ea typeface="Times New Roman"/>
                        <a:cs typeface=".VnTime"/>
                      </a:endParaRPr>
                    </a:p>
                  </a:txBody>
                  <a:tcPr marL="28852" marR="28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marL="514350" indent="-514350" algn="ctr">
              <a:buNone/>
            </a:pP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 ĐOẠN VĂN</a:t>
            </a:r>
          </a:p>
          <a:p>
            <a:pPr marL="514350" indent="-514350">
              <a:buNone/>
            </a:pP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NHÓM 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dắt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None/>
            </a:pP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NHÓM  3,4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ý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4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NHÓM 5, 6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1"/>
          <a:ext cx="9144000" cy="6767202"/>
        </p:xfrm>
        <a:graphic>
          <a:graphicData uri="http://schemas.openxmlformats.org/drawingml/2006/table">
            <a:tbl>
              <a:tblPr/>
              <a:tblGrid>
                <a:gridCol w="1219200"/>
                <a:gridCol w="3962400"/>
                <a:gridCol w="3962400"/>
              </a:tblGrid>
              <a:tr h="914399">
                <a:tc>
                  <a:txBody>
                    <a:bodyPr/>
                    <a:lstStyle/>
                    <a:p>
                      <a:pPr marL="22860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775" marR="34775" marT="34775" marB="347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775" marR="34775" marT="34775" marB="347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775" marR="34775" marT="34775" marB="347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4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775" marR="34775" marT="34775" marB="347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775" marR="34775" marT="34775" marB="347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775" marR="34775" marT="34775" marB="347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0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775" marR="34775" marT="34775" marB="347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775" marR="34775" marT="34775" marB="347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775" marR="34775" marT="34775" marB="347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403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775" marR="34775" marT="34775" marB="347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775" marR="34775" marT="34775" marB="347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775" marR="34775" marT="34775" marB="347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371601" y="-76200"/>
            <a:ext cx="335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lỗi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thường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mắc</a:t>
            </a:r>
            <a:endParaRPr lang="en-US" sz="2800" dirty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68149" y="152400"/>
            <a:ext cx="31662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algn="ctr" defTabSz="685800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Hướng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khắc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phục</a:t>
            </a:r>
            <a:endParaRPr lang="en-US" sz="2800" b="1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221" y="1676400"/>
            <a:ext cx="992579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6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Hình</a:t>
            </a:r>
            <a:r>
              <a:rPr lang="en-US" sz="26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  <a:p>
            <a:pPr algn="just"/>
            <a:r>
              <a:rPr lang="en-US" sz="26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thức</a:t>
            </a:r>
            <a:r>
              <a:rPr lang="en-US" sz="26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US" sz="2600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838200"/>
            <a:ext cx="373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Mở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đoạn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lùi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đầu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dòng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dung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lượng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chưa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đủ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lại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quá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dài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algn="just">
              <a:buFontTx/>
              <a:buChar char="-"/>
            </a:pPr>
            <a:endParaRPr lang="en-US"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81600" y="838200"/>
            <a:ext cx="396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Viết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hoa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lùi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đầu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dòng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đúng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độ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dài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quy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định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lang="en-US"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9200" y="1905000"/>
            <a:ext cx="373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Diễn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đạt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lủng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củng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sai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ngữ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pháp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sai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chính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tả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còn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gạch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xóa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lang="en-US"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95400" y="3048000"/>
            <a:ext cx="381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Thiếu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liên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liên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chưa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chặt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chẽ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81600" y="1981200"/>
            <a:ext cx="37016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Diễn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đạt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mạch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lạc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rõ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ràng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05400" y="2743200"/>
            <a:ext cx="4038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Liên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cần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chặt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chẽ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chuyển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ý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bằng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cách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dùng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hỏi</a:t>
            </a:r>
            <a:endParaRPr lang="en-US" sz="2400" dirty="0" smtClean="0">
              <a:solidFill>
                <a:srgbClr val="0000FF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0421" y="4419600"/>
            <a:ext cx="992579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6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Nội</a:t>
            </a:r>
            <a:r>
              <a:rPr lang="en-US" sz="26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  <a:p>
            <a:pPr algn="just"/>
            <a:r>
              <a:rPr lang="en-US" sz="26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dung </a:t>
            </a:r>
            <a:endParaRPr lang="en-US" sz="2600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19200" y="3810000"/>
            <a:ext cx="381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Thiếu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nội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dung,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ý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cần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triển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khai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181600" y="3657600"/>
            <a:ext cx="396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- 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Bám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sát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cấu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trúc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dạng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NLXH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về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tư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tưởng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đạo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lý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19200" y="4495800"/>
            <a:ext cx="396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Dẫn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chứng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lọc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chưa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phù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, 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chưa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nhận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xét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bình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luận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…</a:t>
            </a:r>
            <a:endParaRPr lang="en-US"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34000" y="4419600"/>
            <a:ext cx="381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- 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Dẫn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chứng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tiêu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biểu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toàn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diện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lấy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quá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3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dẫn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chứng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).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295401" y="5791200"/>
            <a:ext cx="381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Phần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liên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hệ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chung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chung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thiếu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cụ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thể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257800" y="5638800"/>
            <a:ext cx="388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Liên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hệ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phải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gắn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hành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động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cụ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thể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thiết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thực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bản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thân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25473"/>
          </a:xfrm>
        </p:spPr>
        <p:txBody>
          <a:bodyPr>
            <a:normAutofit/>
          </a:bodyPr>
          <a:lstStyle/>
          <a:p>
            <a:pPr algn="ctr"/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" y="838200"/>
            <a:ext cx="9601200" cy="5791200"/>
          </a:xfrm>
        </p:spPr>
        <p:txBody>
          <a:bodyPr/>
          <a:lstStyle/>
          <a:p>
            <a:endParaRPr lang="en-US" dirty="0" smtClean="0"/>
          </a:p>
          <a:p>
            <a:pPr algn="ctr">
              <a:buNone/>
            </a:pP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nay.</a:t>
            </a:r>
            <a:b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400" b="1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/>
          <p:nvPr/>
        </p:nvSpPr>
        <p:spPr>
          <a:xfrm>
            <a:off x="1066800" y="76200"/>
            <a:ext cx="6781800" cy="584775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Lưu</a:t>
            </a: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ý </a:t>
            </a:r>
            <a:r>
              <a:rPr lang="en-US" sz="3200" b="1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khi</a:t>
            </a: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làm</a:t>
            </a: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bài</a:t>
            </a: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NLXH</a:t>
            </a:r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533400" y="1066800"/>
            <a:ext cx="82296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xoáy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ý (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 algn="just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chặt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chẽ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súc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35844" name="Picture 4" descr="20415229_images564353_baira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533400"/>
            <a:ext cx="9067800" cy="611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90800" y="457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152400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Quan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sát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một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ảnh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sau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và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biết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đây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là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sự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việc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hiên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tượng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gì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đời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sống</a:t>
            </a:r>
            <a:r>
              <a:rPr lang="en-US" sz="3200" b="1" dirty="0" smtClean="0">
                <a:solidFill>
                  <a:srgbClr val="FF0000"/>
                </a:solidFill>
              </a:rPr>
              <a:t>? 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0"/>
            <a:ext cx="903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-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NL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vi-VN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990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dắt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5240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133600"/>
            <a:ext cx="815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33399" y="1981199"/>
          <a:ext cx="8610601" cy="480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444"/>
                <a:gridCol w="5472157"/>
              </a:tblGrid>
              <a:tr h="593772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2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dung</a:t>
                      </a:r>
                      <a:endParaRPr lang="en-US" sz="2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endParaRPr lang="en-US" sz="2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703409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 </a:t>
                      </a:r>
                      <a:r>
                        <a:rPr lang="en-US" sz="2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cụm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đen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hàm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ẩn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 LÀ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gần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cùng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trái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endParaRPr lang="en-US" sz="2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nêu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ví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dụ</a:t>
                      </a:r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08657">
                <a:tc>
                  <a:txBody>
                    <a:bodyPr/>
                    <a:lstStyle/>
                    <a:p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Lý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vấn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đề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tại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sao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?)</a:t>
                      </a:r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ý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vào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đề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đặt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tại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sao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Sẽ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tìm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ý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cho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riêng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mình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cxnSp>
        <p:nvCxnSpPr>
          <p:cNvPr id="22" name="Straight Connector 21"/>
          <p:cNvCxnSpPr/>
          <p:nvPr/>
        </p:nvCxnSpPr>
        <p:spPr>
          <a:xfrm rot="5400000">
            <a:off x="3086100" y="3848100"/>
            <a:ext cx="2819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1524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0"/>
            <a:ext cx="903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133600"/>
            <a:ext cx="815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28600" y="990601"/>
          <a:ext cx="8686799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5410199"/>
              </a:tblGrid>
              <a:tr h="47218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</a:rPr>
                        <a:t>Nội</a:t>
                      </a: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 dung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</a:rPr>
                        <a:t>Cách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</a:rPr>
                        <a:t>làm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24012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2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Biểu</a:t>
                      </a:r>
                      <a:r>
                        <a:rPr lang="en-US" sz="2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Vấn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đề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biểu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hoặc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đang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diễn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thế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đời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xã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hội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n-US" sz="2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Đề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cập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ở 2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phương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diện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Tích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cực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thế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Tiêu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cực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Tuy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nhiên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bên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cạnh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đó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biểu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tưởng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trái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ngược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thế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Phê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phán</a:t>
                      </a:r>
                      <a:endParaRPr lang="en-US" sz="2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47198">
                <a:tc>
                  <a:txBody>
                    <a:bodyPr/>
                    <a:lstStyle/>
                    <a:p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en-US" sz="26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Đánh</a:t>
                      </a:r>
                      <a:r>
                        <a:rPr lang="en-US" sz="2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2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6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bàn</a:t>
                      </a:r>
                      <a:r>
                        <a:rPr lang="en-US" sz="2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luận</a:t>
                      </a:r>
                      <a:endParaRPr lang="en-US" sz="2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2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Trả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lời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nhằm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lật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ngược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vấn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đề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nhìn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vấn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đề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nhiều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nhiều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góc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tránh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áp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đặt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thiên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cưỡng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Vấn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đề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đó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đúng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hay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sai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hoàn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cảnh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đó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phê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phán</a:t>
                      </a:r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1524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4572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II.Thân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133600"/>
            <a:ext cx="815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28600" y="838200"/>
          <a:ext cx="8915400" cy="6449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416"/>
                <a:gridCol w="5708984"/>
              </a:tblGrid>
              <a:tr h="5307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dung</a:t>
                      </a:r>
                      <a:endParaRPr lang="en-US" sz="2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endParaRPr lang="en-US" sz="2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27077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hành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endParaRPr lang="en-US" sz="28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này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gần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việc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đề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pháp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nhân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mỗi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tự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ý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sao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dưỡng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phẩm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chất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đạo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đức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?...)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Gia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đình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Nhà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Xã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hội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tuyên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truyền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tham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gia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xã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hội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…)</a:t>
                      </a: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91902">
                <a:tc gridSpan="2"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III.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Kết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đoạn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Khẳng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định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vấn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đề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liên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bản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thân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1524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1905000" y="533400"/>
            <a:ext cx="609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 VỀ NHÀ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1371600"/>
            <a:ext cx="8001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990600"/>
            <a:ext cx="7620000" cy="3352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.VnTime" pitchFamily="34" charset="0"/>
              </a:rPr>
              <a:t>- </a:t>
            </a:r>
            <a:r>
              <a:rPr lang="pt-BR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.VnTime" pitchFamily="34" charset="0"/>
              </a:rPr>
              <a:t>Ôn lại kiến thức bài học</a:t>
            </a:r>
            <a:endParaRPr lang="en-US" sz="1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- Hoàn thành viết đoạn văn NLXH “ Tri thức là sức mạnh” </a:t>
            </a:r>
            <a:endParaRPr lang="en-US" sz="1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- Làm bài tập ở Sách ôn thi vào 10 THPT. </a:t>
            </a:r>
            <a:endParaRPr lang="pt-B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43000" y="1524000"/>
            <a:ext cx="7162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.VnTime" pitchFamily="34" charset="0"/>
              </a:rPr>
              <a:t>    </a:t>
            </a:r>
            <a:r>
              <a:rPr kumimoji="0" lang="pt-BR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.VnTime" pitchFamily="34" charset="0"/>
              </a:rPr>
              <a:t>     </a:t>
            </a:r>
            <a:endParaRPr kumimoji="0" lang="pt-BR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371600"/>
            <a:ext cx="7696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Ôn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tập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chủ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đề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Nghị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luận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xã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hội</a:t>
            </a:r>
            <a:endParaRPr lang="en-US" sz="3600" dirty="0" smtClean="0">
              <a:solidFill>
                <a:srgbClr val="0000FF"/>
              </a:solidFill>
            </a:endParaRPr>
          </a:p>
          <a:p>
            <a:pPr>
              <a:buFontTx/>
              <a:buChar char="-"/>
            </a:pPr>
            <a:endParaRPr lang="en-US" sz="3600" dirty="0" smtClean="0">
              <a:solidFill>
                <a:srgbClr val="0000FF"/>
              </a:solidFill>
            </a:endParaRPr>
          </a:p>
          <a:p>
            <a:pPr>
              <a:buFontTx/>
              <a:buChar char="-"/>
            </a:pP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Chuẩn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bị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bài</a:t>
            </a:r>
            <a:r>
              <a:rPr lang="en-US" sz="3600" dirty="0" smtClean="0">
                <a:solidFill>
                  <a:srgbClr val="0000FF"/>
                </a:solidFill>
              </a:rPr>
              <a:t>: </a:t>
            </a:r>
            <a:r>
              <a:rPr lang="en-US" sz="3600" dirty="0" err="1" smtClean="0">
                <a:solidFill>
                  <a:srgbClr val="0000FF"/>
                </a:solidFill>
              </a:rPr>
              <a:t>Khởi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ngữ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37565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0"/>
            <a:ext cx="8991600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Đọc</a:t>
            </a:r>
            <a:r>
              <a:rPr lang="en-US" sz="2400" dirty="0" smtClean="0"/>
              <a:t> </a:t>
            </a:r>
            <a:r>
              <a:rPr lang="en-US" sz="2400" dirty="0" err="1" smtClean="0"/>
              <a:t>đoạn</a:t>
            </a:r>
            <a:r>
              <a:rPr lang="en-US" sz="2400" dirty="0" smtClean="0"/>
              <a:t> </a:t>
            </a:r>
            <a:r>
              <a:rPr lang="en-US" sz="2400" dirty="0" err="1" smtClean="0"/>
              <a:t>trích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trả</a:t>
            </a:r>
            <a:r>
              <a:rPr lang="en-US" sz="2400" dirty="0" smtClean="0"/>
              <a:t> </a:t>
            </a:r>
            <a:r>
              <a:rPr lang="en-US" sz="2400" dirty="0" err="1" smtClean="0"/>
              <a:t>lời</a:t>
            </a:r>
            <a:r>
              <a:rPr lang="en-US" sz="2400" dirty="0" smtClean="0"/>
              <a:t> </a:t>
            </a:r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hỏi</a:t>
            </a:r>
            <a:r>
              <a:rPr lang="en-US" sz="2400" dirty="0" smtClean="0"/>
              <a:t>:</a:t>
            </a:r>
          </a:p>
          <a:p>
            <a:r>
              <a:rPr lang="en-US" sz="2400" i="1" dirty="0" smtClean="0"/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hò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hét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mại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bướm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sướng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dại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sáo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vi vu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trầm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bổng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Sáo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sáo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kép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sáo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	Ban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ảo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dải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nhung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khổng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lồ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ngửa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đợi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nàng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hi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: “ Bay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! Bay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khao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”.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(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qua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2/3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en-US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195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52399"/>
          <a:ext cx="8610600" cy="6752672"/>
        </p:xfrm>
        <a:graphic>
          <a:graphicData uri="http://schemas.openxmlformats.org/drawingml/2006/table">
            <a:tbl>
              <a:tblPr/>
              <a:tblGrid>
                <a:gridCol w="1143000"/>
                <a:gridCol w="6781800"/>
                <a:gridCol w="685800"/>
              </a:tblGrid>
              <a:tr h="34899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Hình</a:t>
                      </a:r>
                      <a:r>
                        <a:rPr lang="en-US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thức</a:t>
                      </a:r>
                      <a:endParaRPr lang="en-US" sz="2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22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805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Đoạn</a:t>
                      </a: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văn</a:t>
                      </a: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khoảng</a:t>
                      </a: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2/3 </a:t>
                      </a:r>
                      <a:r>
                        <a:rPr lang="en-US" sz="2200" dirty="0" err="1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trang</a:t>
                      </a: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giấy</a:t>
                      </a: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thi</a:t>
                      </a: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2200" dirty="0" err="1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không</a:t>
                      </a: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mắc</a:t>
                      </a: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lỗi</a:t>
                      </a: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diễn</a:t>
                      </a: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đạt</a:t>
                      </a:r>
                      <a:endParaRPr lang="en-US" sz="22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0.5 </a:t>
                      </a:r>
                      <a:endParaRPr lang="en-US" sz="22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97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Nội</a:t>
                      </a:r>
                      <a:r>
                        <a:rPr lang="en-US" sz="22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dung</a:t>
                      </a:r>
                      <a:endParaRPr lang="en-US" sz="2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2200" dirty="0">
                        <a:solidFill>
                          <a:srgbClr val="0000FF"/>
                        </a:solidFill>
                        <a:latin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7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Giới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thiệu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2000" dirty="0" smtClean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20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Dẫn</a:t>
                      </a:r>
                      <a:r>
                        <a:rPr lang="en-US" sz="220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dắt</a:t>
                      </a: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20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giới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thiệu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vấn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đề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: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Khát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vọng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trong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cuộc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sống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…</a:t>
                      </a:r>
                      <a:endParaRPr lang="en-US" sz="22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2200" dirty="0">
                        <a:solidFill>
                          <a:srgbClr val="0000FF"/>
                        </a:solidFill>
                        <a:latin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Giải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thích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Khát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vọng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Vai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trò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khát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vọng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cuộc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22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0.25 </a:t>
                      </a:r>
                      <a:endParaRPr lang="en-US" sz="22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87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Biểu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hiện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aseline="0" dirty="0" smtClean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aseline="0" dirty="0" smtClean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aseline="0" dirty="0" smtClean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Ý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nghĩa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khát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vọng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bỏ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ước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mơ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mình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dù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khó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khăn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nhường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buNone/>
                      </a:pP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còn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tia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hi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vọng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cũng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sẽ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nỗ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lực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..</a:t>
                      </a:r>
                    </a:p>
                    <a:p>
                      <a:pPr>
                        <a:buNone/>
                      </a:pP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dẫn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chứng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chứng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minh-&gt; ý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endParaRPr lang="en-US" sz="2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en-US" sz="2200" dirty="0" err="1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Giúp</a:t>
                      </a: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con </a:t>
                      </a:r>
                      <a:r>
                        <a:rPr lang="en-US" sz="220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người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có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ý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thức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vươn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lên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20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đ</a:t>
                      </a:r>
                      <a:r>
                        <a:rPr lang="vi-VN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ạt được mục t</a:t>
                      </a:r>
                      <a:r>
                        <a:rPr lang="en-US" sz="2200" dirty="0" err="1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iêu</a:t>
                      </a:r>
                      <a:r>
                        <a:rPr lang="vi-VN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của </a:t>
                      </a:r>
                      <a:r>
                        <a:rPr lang="vi-VN" sz="220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mình</a:t>
                      </a:r>
                      <a:r>
                        <a:rPr lang="en-US" sz="220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có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khả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năng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tạo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cơ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hội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cho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bản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thân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giúp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ích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cho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mọi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người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và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thành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công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trong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cuộc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sống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endParaRPr lang="en-US" sz="2200" dirty="0" smtClean="0">
                        <a:solidFill>
                          <a:srgbClr val="0000FF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Đất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nước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phát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triển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văn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minh,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giàu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đẹp</a:t>
                      </a:r>
                      <a:r>
                        <a:rPr lang="en-US" sz="2200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endParaRPr lang="en-US" sz="22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0.5</a:t>
                      </a:r>
                      <a:endParaRPr lang="en-US" sz="22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7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Bàn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luận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Khát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vọng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khiến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chúng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ý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Khát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vọng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đẹp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-&gt;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cuộc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xã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hội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tốt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đẹp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0,25</a:t>
                      </a:r>
                      <a:endParaRPr lang="en-US" sz="22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3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Bài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học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Liên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hệ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khát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vọng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ước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mơ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hoài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bão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..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ước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mơ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khát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khao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tương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lai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endParaRPr lang="en-US" sz="22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0,25</a:t>
                      </a:r>
                      <a:endParaRPr lang="en-US" sz="22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0,25</a:t>
                      </a:r>
                      <a:endParaRPr lang="en-US" sz="22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61" marR="24261" marT="102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tbn0.google.com/images?q=tbn:ZqLpxodewerI0M:http://www.giaoco.com.vn/giao_co/images/stories/giaoviecco/khanthinhgia-thamdu4.J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0" y="2500313"/>
            <a:ext cx="12858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 descr="http://tbn0.google.com/images?q=tbn:ECvT23RpZljQwM:http://sieunhanh.vn/upload/ket%2520xe.j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0" y="3471863"/>
            <a:ext cx="11811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2500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pic>
        <p:nvPicPr>
          <p:cNvPr id="22533" name="Picture 5" descr="http://tbn0.google.com/images?q=tbn:ECvT23RpZljQwM:http://sieunhanh.vn/upload/ket%2520xe.j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304800" y="3657600"/>
            <a:ext cx="11811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6" descr="http://tbn0.google.com/images?q=tbn:ECvT23RpZljQwM:http://sieunhanh.vn/upload/ket%2520xe.j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0" y="0"/>
            <a:ext cx="9144000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>
                <a:latin typeface=".VnArial" pitchFamily="34" charset="0"/>
              </a:rPr>
              <a:t>	</a:t>
            </a:r>
          </a:p>
          <a:p>
            <a:pPr eaLnBrk="1" hangingPunct="1">
              <a:buFontTx/>
              <a:buNone/>
            </a:pPr>
            <a:endParaRPr lang="en-US" altLang="en-US" smtClean="0">
              <a:latin typeface=".VnArial" pitchFamily="34" charset="0"/>
            </a:endParaRPr>
          </a:p>
          <a:p>
            <a:pPr eaLnBrk="1" hangingPunct="1">
              <a:buFontTx/>
              <a:buNone/>
            </a:pPr>
            <a:r>
              <a:rPr lang="en-US" altLang="en-US" smtClean="0">
                <a:latin typeface=".VnArial" pitchFamily="34" charset="0"/>
              </a:rPr>
              <a:t>    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latin typeface=".VnArial" pitchFamily="34" charset="0"/>
              </a:rPr>
              <a:t>	</a:t>
            </a:r>
          </a:p>
          <a:p>
            <a:pPr eaLnBrk="1" hangingPunct="1">
              <a:buFontTx/>
              <a:buNone/>
            </a:pPr>
            <a:endParaRPr lang="en-US" altLang="en-US" smtClean="0">
              <a:latin typeface=".VnArial" pitchFamily="34" charset="0"/>
            </a:endParaRPr>
          </a:p>
        </p:txBody>
      </p:sp>
      <p:pic>
        <p:nvPicPr>
          <p:cNvPr id="45059" name="Picture 3" descr="images[26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0" name="Picture 4" descr="small_65575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0"/>
            <a:ext cx="47244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1" name="Picture 5" descr="small_118970974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568700"/>
            <a:ext cx="4724400" cy="328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2" name="Picture 6" descr="cuu_tro_2007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352800"/>
            <a:ext cx="441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9" name="Picture 13" descr="dap%20de%204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4419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>
                <a:latin typeface=".VnArial" pitchFamily="34" charset="0"/>
              </a:rPr>
              <a:t>	</a:t>
            </a:r>
          </a:p>
          <a:p>
            <a:pPr eaLnBrk="1" hangingPunct="1">
              <a:buFontTx/>
              <a:buNone/>
            </a:pPr>
            <a:endParaRPr lang="en-US" altLang="en-US" smtClean="0">
              <a:latin typeface=".VnArial" pitchFamily="34" charset="0"/>
            </a:endParaRPr>
          </a:p>
          <a:p>
            <a:pPr eaLnBrk="1" hangingPunct="1">
              <a:buFontTx/>
              <a:buNone/>
            </a:pPr>
            <a:r>
              <a:rPr lang="en-US" altLang="en-US" smtClean="0">
                <a:latin typeface=".VnArial" pitchFamily="34" charset="0"/>
              </a:rPr>
              <a:t>    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latin typeface=".VnArial" pitchFamily="34" charset="0"/>
              </a:rPr>
              <a:t>	</a:t>
            </a:r>
          </a:p>
          <a:p>
            <a:pPr eaLnBrk="1" hangingPunct="1">
              <a:buFontTx/>
              <a:buNone/>
            </a:pPr>
            <a:endParaRPr lang="en-US" altLang="en-US" smtClean="0">
              <a:latin typeface=".VnArial" pitchFamily="34" charset="0"/>
            </a:endParaRPr>
          </a:p>
        </p:txBody>
      </p:sp>
      <p:pic>
        <p:nvPicPr>
          <p:cNvPr id="46083" name="Picture 3" descr="180208_thaidohoctap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4" name="Picture 4" descr="38[2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90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1676400" y="1219200"/>
            <a:ext cx="5791200" cy="4495800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VIẾT ĐOẠN</a:t>
            </a:r>
          </a:p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 LUẬN XÃ HỘI</a:t>
            </a:r>
          </a:p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MỘT VẤN ĐỀ </a:t>
            </a:r>
          </a:p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 TƯỞNG ĐẠO LÝ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NLXH 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0400" y="685800"/>
            <a:ext cx="57150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mê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04800" y="990600"/>
            <a:ext cx="1905000" cy="4495800"/>
          </a:xfrm>
          <a:prstGeom prst="roundRect">
            <a:avLst/>
          </a:prstGeom>
          <a:solidFill>
            <a:schemeClr val="bg1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lối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sz="2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00400" y="1600200"/>
            <a:ext cx="57150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khiêm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solidFill>
                  <a:srgbClr val="0000FF"/>
                </a:solidFill>
                <a:latin typeface="Arial( body)"/>
                <a:cs typeface="Times New Roman" pitchFamily="18" charset="0"/>
              </a:rPr>
              <a:t>….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200400" y="2667000"/>
            <a:ext cx="5715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00400" y="3429000"/>
            <a:ext cx="571500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Arial( body)"/>
                <a:cs typeface="Times New Roman" pitchFamily="18" charset="0"/>
              </a:rPr>
              <a:t>..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200400" y="4343400"/>
            <a:ext cx="57150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nhã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1828800" y="1524000"/>
            <a:ext cx="17526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209800" y="2362200"/>
            <a:ext cx="9906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286000" y="2971800"/>
            <a:ext cx="838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H="1">
            <a:off x="2209800" y="30480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209800" y="3124200"/>
            <a:ext cx="914400" cy="1714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200400" y="5486400"/>
            <a:ext cx="57150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lệch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dối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hèn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nhát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</a:p>
        </p:txBody>
      </p:sp>
      <p:cxnSp>
        <p:nvCxnSpPr>
          <p:cNvPr id="48" name="Straight Arrow Connector 47"/>
          <p:cNvCxnSpPr>
            <a:stCxn id="10" idx="3"/>
            <a:endCxn id="39" idx="1"/>
          </p:cNvCxnSpPr>
          <p:nvPr/>
        </p:nvCxnSpPr>
        <p:spPr>
          <a:xfrm>
            <a:off x="2209800" y="3238500"/>
            <a:ext cx="990600" cy="2743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825499335"/>
              </p:ext>
            </p:extLst>
          </p:nvPr>
        </p:nvGraphicFramePr>
        <p:xfrm>
          <a:off x="990600" y="1447800"/>
          <a:ext cx="64770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457200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Các bước viết đoạn văn NLXH </a:t>
            </a:r>
            <a:endParaRPr lang="en-US" sz="2800" dirty="0" smtClean="0">
              <a:solidFill>
                <a:srgbClr val="C0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0"/>
            <a:ext cx="8991600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“…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ngẫm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dêm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kịt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lẻ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loi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chứ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…”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9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NXB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2005)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(0.5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Qua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chứ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”?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(1.0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2/3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Nam. (2.0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endParaRPr lang="en-US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195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7190</TotalTime>
  <Words>2143</Words>
  <Application>Microsoft Office PowerPoint</Application>
  <PresentationFormat>On-screen Show (4:3)</PresentationFormat>
  <Paragraphs>250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Khanh</dc:creator>
  <cp:lastModifiedBy>andongnhi</cp:lastModifiedBy>
  <cp:revision>608</cp:revision>
  <dcterms:created xsi:type="dcterms:W3CDTF">2006-08-16T00:00:00Z</dcterms:created>
  <dcterms:modified xsi:type="dcterms:W3CDTF">2021-01-26T14:55:18Z</dcterms:modified>
</cp:coreProperties>
</file>