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75" r:id="rId4"/>
    <p:sldId id="257" r:id="rId5"/>
    <p:sldId id="258" r:id="rId6"/>
    <p:sldId id="259" r:id="rId7"/>
    <p:sldId id="260" r:id="rId8"/>
    <p:sldId id="270" r:id="rId9"/>
    <p:sldId id="261" r:id="rId10"/>
    <p:sldId id="271" r:id="rId11"/>
    <p:sldId id="262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69D62A-5EEB-4031-A96A-E447BA36DAD4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60D68B-DC4B-4F81-B258-0A05966E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49DF-720E-4A1E-879E-182D23888D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7F036-3849-4ECA-AEEA-252E21CE69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DC22-2F93-40CC-907A-FF48C62432CD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F0EF-39A7-4F58-946B-209485C3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77E0-CC59-465E-A223-E33139CD6B98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6DE1-CBF5-44A9-9C79-E221A6B8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29DA-871B-4C16-A012-73E6DD478AED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8BCC-8B40-4034-9C3F-DFBBCA2D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5DC0-8AB6-4DE2-AF9C-44DAE415A907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8A55-545E-45C9-9ED6-3BB358F5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5689-D02A-4923-B423-4B678610459B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A864-F186-456D-8644-0EB71B38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58A5-0294-4903-8AD3-EAA8170900D2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B897-523D-4F10-8450-3A0EC279D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67FB-8973-4125-AE1F-01892B6FB715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D9EB-C617-482A-989B-08A116FCC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608D-44CF-4EA0-A0AD-B3E402982032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EDC8-4B14-4CE6-B71C-CE0DE550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8027-3E83-4E66-B1B9-0DDB03DEED01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353B-0BC3-4538-8C4C-3ED54660A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1152-D03C-4521-B181-B105A1C7C24F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5FD7-8B3E-4514-AF15-B055F53E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22D0-FC84-4764-A717-ABE87414E05C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18BA-8781-4519-B40A-41290343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0D2FE-F7F1-4D79-BEE0-A63496B8A5D7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9DAB9-9BD6-4355-A59B-57C7F15A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2.wmf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image" Target="../media/image20.wmf"/><Relationship Id="rId10" Type="http://schemas.openxmlformats.org/officeDocument/2006/relationships/image" Target="../media/image12.wmf"/><Relationship Id="rId19" Type="http://schemas.openxmlformats.org/officeDocument/2006/relationships/image" Target="../media/image16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3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5.wmf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32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81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TOÁN ĐẠI 8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Subtitle 7"/>
          <p:cNvSpPr txBox="1">
            <a:spLocks/>
          </p:cNvSpPr>
          <p:nvPr/>
        </p:nvSpPr>
        <p:spPr bwMode="auto">
          <a:xfrm>
            <a:off x="1676400" y="1295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191001" y="2286000"/>
          <a:ext cx="2868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3" imgW="1574640" imgH="342720" progId="Equation.DSMT4">
                  <p:embed/>
                </p:oleObj>
              </mc:Choice>
              <mc:Fallback>
                <p:oleObj name="Equation" r:id="rId3" imgW="157464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286000"/>
                        <a:ext cx="28686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7"/>
          <p:cNvSpPr txBox="1">
            <a:spLocks/>
          </p:cNvSpPr>
          <p:nvPr/>
        </p:nvSpPr>
        <p:spPr bwMode="auto">
          <a:xfrm>
            <a:off x="1905000" y="3048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thể nhóm như sau được không? Vì sao? </a:t>
            </a:r>
          </a:p>
        </p:txBody>
      </p:sp>
      <p:graphicFrame>
        <p:nvGraphicFramePr>
          <p:cNvPr id="18446" name="Object 8"/>
          <p:cNvGraphicFramePr>
            <a:graphicFrameLocks noChangeAspect="1"/>
          </p:cNvGraphicFramePr>
          <p:nvPr/>
        </p:nvGraphicFramePr>
        <p:xfrm>
          <a:off x="4800601" y="3581400"/>
          <a:ext cx="208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5" imgW="1143000" imgH="342720" progId="Equation.DSMT4">
                  <p:embed/>
                </p:oleObj>
              </mc:Choice>
              <mc:Fallback>
                <p:oleObj name="Equation" r:id="rId5" imgW="1143000" imgH="342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581400"/>
                        <a:ext cx="20812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1931988" y="3581400"/>
          <a:ext cx="2868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7" imgW="1574640" imgH="342720" progId="Equation.DSMT4">
                  <p:embed/>
                </p:oleObj>
              </mc:Choice>
              <mc:Fallback>
                <p:oleObj name="Equation" r:id="rId7" imgW="1574640" imgH="342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581400"/>
                        <a:ext cx="28686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6858001" y="3581400"/>
          <a:ext cx="1757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8" imgW="965160" imgH="342720" progId="Equation.DSMT4">
                  <p:embed/>
                </p:oleObj>
              </mc:Choice>
              <mc:Fallback>
                <p:oleObj name="Equation" r:id="rId8" imgW="965160" imgH="3427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3581400"/>
                        <a:ext cx="17573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4832350" y="4183064"/>
          <a:ext cx="18732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10" imgW="1028520" imgH="304560" progId="Equation.DSMT4">
                  <p:embed/>
                </p:oleObj>
              </mc:Choice>
              <mc:Fallback>
                <p:oleObj name="Equation" r:id="rId10" imgW="102852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4183064"/>
                        <a:ext cx="18732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6697664" y="4191000"/>
          <a:ext cx="27511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12" imgW="1511280" imgH="304560" progId="Equation.DSMT4">
                  <p:embed/>
                </p:oleObj>
              </mc:Choice>
              <mc:Fallback>
                <p:oleObj name="Equation" r:id="rId12" imgW="151128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4" y="4191000"/>
                        <a:ext cx="27511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sp>
        <p:nvSpPr>
          <p:cNvPr id="6" name="Subtitle 7"/>
          <p:cNvSpPr txBox="1">
            <a:spLocks/>
          </p:cNvSpPr>
          <p:nvPr/>
        </p:nvSpPr>
        <p:spPr bwMode="auto">
          <a:xfrm>
            <a:off x="1905000" y="18288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-Cách làm như các ví dụ trên được gọi là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tích đa thức thành nhân tử bằng phương pháp nhóm hạng tử </a:t>
            </a:r>
          </a:p>
        </p:txBody>
      </p:sp>
      <p:sp>
        <p:nvSpPr>
          <p:cNvPr id="7" name="Subtitle 7"/>
          <p:cNvSpPr txBox="1">
            <a:spLocks/>
          </p:cNvSpPr>
          <p:nvPr/>
        </p:nvSpPr>
        <p:spPr bwMode="auto">
          <a:xfrm>
            <a:off x="1981200" y="3581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-Em hiểu thế nào là phân tích đa thức thành nhân tử bằng phương pháp nhóm hạng tử? 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sp>
        <p:nvSpPr>
          <p:cNvPr id="6" name="Subtitle 7"/>
          <p:cNvSpPr txBox="1">
            <a:spLocks/>
          </p:cNvSpPr>
          <p:nvPr/>
        </p:nvSpPr>
        <p:spPr bwMode="auto">
          <a:xfrm>
            <a:off x="1600200" y="3124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thích hợp 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 bwMode="auto">
          <a:xfrm>
            <a:off x="5715000" y="13716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Xuất hiện nhân tử chung của các nhóm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7"/>
          <p:cNvSpPr txBox="1">
            <a:spLocks/>
          </p:cNvSpPr>
          <p:nvPr/>
        </p:nvSpPr>
        <p:spPr bwMode="auto">
          <a:xfrm>
            <a:off x="5791200" y="32004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Xuất hiện hằng đẳng thức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 bwMode="auto">
          <a:xfrm>
            <a:off x="5867400" y="44958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Sau khi phân tích đa thức thành nhân tử ở mỗi nhóm thì quá trình phân tích phải tiếp tục được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457700" y="2324100"/>
            <a:ext cx="1295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3429000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572000" y="3505200"/>
            <a:ext cx="1371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76400" y="17526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          BẰNG PHƯƠNG PHÁP NHÓM HẠNG TỬ   </a:t>
            </a:r>
          </a:p>
        </p:txBody>
      </p:sp>
      <p:sp>
        <p:nvSpPr>
          <p:cNvPr id="8" name="Subtitle 7"/>
          <p:cNvSpPr txBox="1">
            <a:spLocks/>
          </p:cNvSpPr>
          <p:nvPr/>
        </p:nvSpPr>
        <p:spPr bwMode="auto">
          <a:xfrm>
            <a:off x="1676400" y="1143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2. Áp dụng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?1. Tính nhanh: 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495800" y="1828801"/>
          <a:ext cx="58753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3225600" imgH="241200" progId="Equation.DSMT4">
                  <p:embed/>
                </p:oleObj>
              </mc:Choice>
              <mc:Fallback>
                <p:oleObj name="Equation" r:id="rId3" imgW="32256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28801"/>
                        <a:ext cx="58753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7"/>
          <p:cNvSpPr txBox="1">
            <a:spLocks/>
          </p:cNvSpPr>
          <p:nvPr/>
        </p:nvSpPr>
        <p:spPr bwMode="auto">
          <a:xfrm>
            <a:off x="1981200" y="2286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Giải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28800" y="2895601"/>
          <a:ext cx="58753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5" imgW="3225600" imgH="241200" progId="Equation.DSMT4">
                  <p:embed/>
                </p:oleObj>
              </mc:Choice>
              <mc:Fallback>
                <p:oleObj name="Equation" r:id="rId5" imgW="32256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1"/>
                        <a:ext cx="58753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741488" y="3429000"/>
          <a:ext cx="6869112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6" imgW="3771720" imgH="1777680" progId="Equation.DSMT4">
                  <p:embed/>
                </p:oleObj>
              </mc:Choice>
              <mc:Fallback>
                <p:oleObj name="Equation" r:id="rId6" imgW="3771720" imgH="1777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429000"/>
                        <a:ext cx="6869112" cy="317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allAtOnce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81400" y="533400"/>
            <a:ext cx="3581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btitle 7"/>
          <p:cNvSpPr txBox="1">
            <a:spLocks/>
          </p:cNvSpPr>
          <p:nvPr/>
        </p:nvSpPr>
        <p:spPr bwMode="auto">
          <a:xfrm>
            <a:off x="1981200" y="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?2.  Phân tích đa thức sau thành nhân tử: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00" y="533400"/>
          <a:ext cx="312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3" imgW="1803240" imgH="291960" progId="Equation.DSMT4">
                  <p:embed/>
                </p:oleObj>
              </mc:Choice>
              <mc:Fallback>
                <p:oleObj name="Equation" r:id="rId3" imgW="180324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"/>
                        <a:ext cx="312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7"/>
          <p:cNvSpPr txBox="1">
            <a:spLocks/>
          </p:cNvSpPr>
          <p:nvPr/>
        </p:nvSpPr>
        <p:spPr bwMode="auto">
          <a:xfrm>
            <a:off x="1676400" y="1219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Thái: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379788" y="1216026"/>
          <a:ext cx="6754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5" imgW="3898800" imgH="342720" progId="Equation.DSMT4">
                  <p:embed/>
                </p:oleObj>
              </mc:Choice>
              <mc:Fallback>
                <p:oleObj name="Equation" r:id="rId5" imgW="389880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1216026"/>
                        <a:ext cx="67548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7"/>
          <p:cNvSpPr txBox="1">
            <a:spLocks/>
          </p:cNvSpPr>
          <p:nvPr/>
        </p:nvSpPr>
        <p:spPr bwMode="auto">
          <a:xfrm>
            <a:off x="1676400" y="1908175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Hà: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357814" y="1905000"/>
          <a:ext cx="4090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7" imgW="2361960" imgH="1168200" progId="Equation.DSMT4">
                  <p:embed/>
                </p:oleObj>
              </mc:Choice>
              <mc:Fallback>
                <p:oleObj name="Equation" r:id="rId7" imgW="236196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4" y="1905000"/>
                        <a:ext cx="4090987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>
            <a:spLocks/>
          </p:cNvSpPr>
          <p:nvPr/>
        </p:nvSpPr>
        <p:spPr bwMode="auto">
          <a:xfrm>
            <a:off x="1676400" y="37338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An: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103564" y="3733801"/>
          <a:ext cx="72596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9" imgW="4190760" imgH="342720" progId="Equation.DSMT4">
                  <p:embed/>
                </p:oleObj>
              </mc:Choice>
              <mc:Fallback>
                <p:oleObj name="Equation" r:id="rId9" imgW="419076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4" y="3733801"/>
                        <a:ext cx="7259637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248401" y="4191000"/>
          <a:ext cx="41814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1" imgW="2412720" imgH="1168200" progId="Equation.DSMT4">
                  <p:embed/>
                </p:oleObj>
              </mc:Choice>
              <mc:Fallback>
                <p:oleObj name="Equation" r:id="rId11" imgW="2412720" imgH="116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191000"/>
                        <a:ext cx="418147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200400" y="1905000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3" imgW="1803240" imgH="291960" progId="Equation.DSMT4">
                  <p:embed/>
                </p:oleObj>
              </mc:Choice>
              <mc:Fallback>
                <p:oleObj name="Equation" r:id="rId13" imgW="18032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05000"/>
                        <a:ext cx="2133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7"/>
          <p:cNvSpPr txBox="1">
            <a:spLocks/>
          </p:cNvSpPr>
          <p:nvPr/>
        </p:nvSpPr>
        <p:spPr bwMode="auto">
          <a:xfrm>
            <a:off x="1828800" y="60198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 nêu ý kiến của em về lời giải của các bạn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/>
      <p:bldP spid="7" grpId="0"/>
      <p:bldP spid="9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>
            <a:spLocks/>
          </p:cNvSpPr>
          <p:nvPr/>
        </p:nvSpPr>
        <p:spPr bwMode="auto">
          <a:xfrm>
            <a:off x="1752600" y="2286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3.Luyện tập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47c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  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79876" y="1444626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1955520" imgH="342720" progId="Equation.DSMT4">
                  <p:embed/>
                </p:oleObj>
              </mc:Choice>
              <mc:Fallback>
                <p:oleObj name="Equation" r:id="rId3" imgW="195552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1444626"/>
                        <a:ext cx="33877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7"/>
          <p:cNvSpPr txBox="1">
            <a:spLocks/>
          </p:cNvSpPr>
          <p:nvPr/>
        </p:nvSpPr>
        <p:spPr bwMode="auto">
          <a:xfrm>
            <a:off x="1981200" y="1981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Giải 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419726" y="2587626"/>
          <a:ext cx="23526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1358640" imgH="342720" progId="Equation.DSMT4">
                  <p:embed/>
                </p:oleObj>
              </mc:Choice>
              <mc:Fallback>
                <p:oleObj name="Equation" r:id="rId5" imgW="135864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6" y="2587626"/>
                        <a:ext cx="23526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0201" y="3181350"/>
          <a:ext cx="3806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7" imgW="2197080" imgH="304560" progId="Equation.DSMT4">
                  <p:embed/>
                </p:oleObj>
              </mc:Choice>
              <mc:Fallback>
                <p:oleObj name="Equation" r:id="rId7" imgW="219708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181350"/>
                        <a:ext cx="3806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410200" y="3790950"/>
          <a:ext cx="29035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9" imgW="1676160" imgH="304560" progId="Equation.DSMT4">
                  <p:embed/>
                </p:oleObj>
              </mc:Choice>
              <mc:Fallback>
                <p:oleObj name="Equation" r:id="rId9" imgW="16761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90950"/>
                        <a:ext cx="29035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905001" y="2590801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1" imgW="1955520" imgH="342720" progId="Equation.DSMT4">
                  <p:embed/>
                </p:oleObj>
              </mc:Choice>
              <mc:Fallback>
                <p:oleObj name="Equation" r:id="rId11" imgW="1955520" imgH="342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590801"/>
                        <a:ext cx="33877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772400" y="2667000"/>
          <a:ext cx="2178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12" imgW="1257120" imgH="304560" progId="Equation.DSMT4">
                  <p:embed/>
                </p:oleObj>
              </mc:Choice>
              <mc:Fallback>
                <p:oleObj name="Equation" r:id="rId12" imgW="125712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667000"/>
                        <a:ext cx="217805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>
            <a:spLocks/>
          </p:cNvSpPr>
          <p:nvPr/>
        </p:nvSpPr>
        <p:spPr bwMode="auto">
          <a:xfrm>
            <a:off x="1752600" y="2286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3.Luyện tập: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50a: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x, biết: 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048126" y="1581150"/>
          <a:ext cx="3343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3" imgW="1930320" imgH="304560" progId="Equation.DSMT4">
                  <p:embed/>
                </p:oleObj>
              </mc:Choice>
              <mc:Fallback>
                <p:oleObj name="Equation" r:id="rId3" imgW="193032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6" y="1581150"/>
                        <a:ext cx="33432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7"/>
          <p:cNvSpPr txBox="1">
            <a:spLocks/>
          </p:cNvSpPr>
          <p:nvPr/>
        </p:nvSpPr>
        <p:spPr bwMode="auto">
          <a:xfrm>
            <a:off x="1981200" y="1981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Giải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981201" y="2781300"/>
          <a:ext cx="3343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5" imgW="1930320" imgH="304560" progId="Equation.DSMT4">
                  <p:embed/>
                </p:oleObj>
              </mc:Choice>
              <mc:Fallback>
                <p:oleObj name="Equation" r:id="rId5" imgW="193032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781300"/>
                        <a:ext cx="33432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990726" y="3333750"/>
          <a:ext cx="3629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7" imgW="2095200" imgH="304560" progId="Equation.DSMT4">
                  <p:embed/>
                </p:oleObj>
              </mc:Choice>
              <mc:Fallback>
                <p:oleObj name="Equation" r:id="rId7" imgW="2095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6" y="3333750"/>
                        <a:ext cx="3629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905001" y="3867150"/>
          <a:ext cx="12112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9" imgW="698400" imgH="304560" progId="Equation.DSMT4">
                  <p:embed/>
                </p:oleObj>
              </mc:Choice>
              <mc:Fallback>
                <p:oleObj name="Equation" r:id="rId9" imgW="6984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67150"/>
                        <a:ext cx="12112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057401" y="4448176"/>
          <a:ext cx="20875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11" imgW="1206360" imgH="241200" progId="Equation.DSMT4">
                  <p:embed/>
                </p:oleObj>
              </mc:Choice>
              <mc:Fallback>
                <p:oleObj name="Equation" r:id="rId11" imgW="12063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448176"/>
                        <a:ext cx="20875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>
            <a:spLocks/>
          </p:cNvSpPr>
          <p:nvPr/>
        </p:nvSpPr>
        <p:spPr bwMode="auto">
          <a:xfrm>
            <a:off x="1143000" y="4343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37893B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181601" y="4419601"/>
          <a:ext cx="14954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13" imgW="863280" imgH="241200" progId="Equation.DSMT4">
                  <p:embed/>
                </p:oleObj>
              </mc:Choice>
              <mc:Fallback>
                <p:oleObj name="Equation" r:id="rId13" imgW="8632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4419601"/>
                        <a:ext cx="14954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905001" y="4953000"/>
          <a:ext cx="189071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15" imgW="1091880" imgH="1066680" progId="Equation.DSMT4">
                  <p:embed/>
                </p:oleObj>
              </mc:Choice>
              <mc:Fallback>
                <p:oleObj name="Equation" r:id="rId15" imgW="1091880" imgH="1066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4953000"/>
                        <a:ext cx="1890713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>
            <a:spLocks/>
          </p:cNvSpPr>
          <p:nvPr/>
        </p:nvSpPr>
        <p:spPr bwMode="auto">
          <a:xfrm>
            <a:off x="1524000" y="4953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124200" y="3836989"/>
          <a:ext cx="11430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17" imgW="660240" imgH="304560" progId="Equation.DSMT4">
                  <p:embed/>
                </p:oleObj>
              </mc:Choice>
              <mc:Fallback>
                <p:oleObj name="Equation" r:id="rId17" imgW="660240" imgH="3045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36989"/>
                        <a:ext cx="11430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240214" y="3889376"/>
          <a:ext cx="6365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19" imgW="368280" imgH="241200" progId="Equation.DSMT4">
                  <p:embed/>
                </p:oleObj>
              </mc:Choice>
              <mc:Fallback>
                <p:oleObj name="Equation" r:id="rId19" imgW="36828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4" y="3889376"/>
                        <a:ext cx="63658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ubtitle 7"/>
          <p:cNvSpPr txBox="1">
            <a:spLocks/>
          </p:cNvSpPr>
          <p:nvPr/>
        </p:nvSpPr>
        <p:spPr bwMode="auto">
          <a:xfrm>
            <a:off x="1981200" y="141051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>
            <a:spLocks/>
          </p:cNvSpPr>
          <p:nvPr/>
        </p:nvSpPr>
        <p:spPr bwMode="auto">
          <a:xfrm>
            <a:off x="1981200" y="1905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47a,b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48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22,23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sgk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048000" y="0"/>
            <a:ext cx="5181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00200" y="1981201"/>
            <a:ext cx="3733800" cy="6397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562601" y="1752601"/>
            <a:ext cx="4041775" cy="639763"/>
          </a:xfrm>
        </p:spPr>
        <p:txBody>
          <a:bodyPr/>
          <a:lstStyle/>
          <a:p>
            <a:pPr eaLnBrk="1" hangingPunct="1"/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2: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 nhanh giá trị biểu thức: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0"/>
            <a:ext cx="482055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1676400" y="3124201"/>
          <a:ext cx="29718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1638000" imgH="761760" progId="Equation.DSMT4">
                  <p:embed/>
                </p:oleObj>
              </mc:Choice>
              <mc:Fallback>
                <p:oleObj name="Equation" r:id="rId3" imgW="1638000" imgH="761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1"/>
                        <a:ext cx="29718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828800" y="25908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1231560" imgH="291960" progId="Equation.DSMT4">
                  <p:embed/>
                </p:oleObj>
              </mc:Choice>
              <mc:Fallback>
                <p:oleObj name="Equation" r:id="rId5" imgW="12315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715000" y="2590800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2095200" imgH="291960" progId="Equation.DSMT4">
                  <p:embed/>
                </p:oleObj>
              </mc:Choice>
              <mc:Fallback>
                <p:oleObj name="Equation" r:id="rId7" imgW="209520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90800"/>
                        <a:ext cx="274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5334000" y="3200401"/>
          <a:ext cx="533400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9" imgW="4012920" imgH="2209680" progId="Equation.DSMT4">
                  <p:embed/>
                </p:oleObj>
              </mc:Choice>
              <mc:Fallback>
                <p:oleObj name="Equation" r:id="rId9" imgW="4012920" imgH="2209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00401"/>
                        <a:ext cx="5334000" cy="276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5334000" y="3124200"/>
          <a:ext cx="5334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1" imgW="4012920" imgH="1815840" progId="Equation.DSMT4">
                  <p:embed/>
                </p:oleObj>
              </mc:Choice>
              <mc:Fallback>
                <p:oleObj name="Equation" r:id="rId11" imgW="4012920" imgH="1815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24200"/>
                        <a:ext cx="53340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6200000" flipH="1">
            <a:off x="2933700" y="3695700"/>
            <a:ext cx="441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828800"/>
            <a:ext cx="8001000" cy="2057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11: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THÀNH NHÂN TỬ BẰNG PHƯƠNG PHÁP NHÓM CÁC HẠNG TỬ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76400" y="1524000"/>
            <a:ext cx="8077200" cy="1219200"/>
          </a:xfrm>
        </p:spPr>
        <p:txBody>
          <a:bodyPr/>
          <a:lstStyle/>
          <a:p>
            <a:pPr algn="l" eaLnBrk="1" hangingPunct="1"/>
            <a:r>
              <a:rPr lang="en-US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algn="l" eaLnBrk="1" hangingPunct="1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 bwMode="auto">
          <a:xfrm>
            <a:off x="1981200" y="3505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Giải 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38600" y="25146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1714320" imgH="342720" progId="Equation.DSMT4">
                  <p:embed/>
                </p:oleObj>
              </mc:Choice>
              <mc:Fallback>
                <p:oleObj name="Equation" r:id="rId3" imgW="171432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124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267200" y="3048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724400" y="3048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572001" y="3403600"/>
          <a:ext cx="284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403600"/>
                        <a:ext cx="284163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5943600" y="3048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00800" y="3048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086475" y="3319464"/>
          <a:ext cx="304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319464"/>
                        <a:ext cx="3048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343400" y="2971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257800" y="3048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81600" y="3048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5867400" y="3048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029201" y="3429000"/>
          <a:ext cx="284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3429000"/>
                        <a:ext cx="284163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532438" y="3411538"/>
          <a:ext cx="48736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1" imgW="304560" imgH="241200" progId="Equation.DSMT4">
                  <p:embed/>
                </p:oleObj>
              </mc:Choice>
              <mc:Fallback>
                <p:oleObj name="Equation" r:id="rId11" imgW="3045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3411538"/>
                        <a:ext cx="48736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981200" y="39624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13" imgW="1714320" imgH="342720" progId="Equation.DSMT4">
                  <p:embed/>
                </p:oleObj>
              </mc:Choice>
              <mc:Fallback>
                <p:oleObj name="Equation" r:id="rId13" imgW="1714320" imgH="342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2971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953000" y="3962400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14" imgW="1130040" imgH="342720" progId="Equation.DSMT4">
                  <p:embed/>
                </p:oleObj>
              </mc:Choice>
              <mc:Fallback>
                <p:oleObj name="Equation" r:id="rId14" imgW="1130040" imgH="3427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62400"/>
                        <a:ext cx="228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7215188" y="4038600"/>
          <a:ext cx="22336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16" imgW="1104840" imgH="304560" progId="Equation.DSMT4">
                  <p:embed/>
                </p:oleObj>
              </mc:Choice>
              <mc:Fallback>
                <p:oleObj name="Equation" r:id="rId16" imgW="110484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038600"/>
                        <a:ext cx="223361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4953000" y="4835525"/>
          <a:ext cx="7445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8" imgW="368280" imgH="190440" progId="Equation.DSMT4">
                  <p:embed/>
                </p:oleObj>
              </mc:Choice>
              <mc:Fallback>
                <p:oleObj name="Equation" r:id="rId18" imgW="368280" imgH="1904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35525"/>
                        <a:ext cx="7445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5597526" y="4708525"/>
          <a:ext cx="1489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20" imgW="736560" imgH="304560" progId="Equation.DSMT4">
                  <p:embed/>
                </p:oleObj>
              </mc:Choice>
              <mc:Fallback>
                <p:oleObj name="Equation" r:id="rId20" imgW="73656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6" y="4708525"/>
                        <a:ext cx="1489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7002464" y="4792664"/>
          <a:ext cx="6937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22" imgW="342720" imgH="253800" progId="Equation.DSMT4">
                  <p:embed/>
                </p:oleObj>
              </mc:Choice>
              <mc:Fallback>
                <p:oleObj name="Equation" r:id="rId22" imgW="34272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4" y="4792664"/>
                        <a:ext cx="693737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7578726" y="4716464"/>
          <a:ext cx="14890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24" imgW="736560" imgH="304560" progId="Equation.DSMT4">
                  <p:embed/>
                </p:oleObj>
              </mc:Choice>
              <mc:Fallback>
                <p:oleObj name="Equation" r:id="rId24" imgW="73656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6" y="4716464"/>
                        <a:ext cx="148907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5029200" y="5402264"/>
          <a:ext cx="1771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25" imgW="876240" imgH="304560" progId="Equation.DSMT4">
                  <p:embed/>
                </p:oleObj>
              </mc:Choice>
              <mc:Fallback>
                <p:oleObj name="Equation" r:id="rId25" imgW="87624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02264"/>
                        <a:ext cx="17716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6705600" y="5402264"/>
          <a:ext cx="1462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27" imgW="723600" imgH="304560" progId="Equation.DSMT4">
                  <p:embed/>
                </p:oleObj>
              </mc:Choice>
              <mc:Fallback>
                <p:oleObj name="Equation" r:id="rId27" imgW="723600" imgH="304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02264"/>
                        <a:ext cx="1462088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loud Callout 37"/>
          <p:cNvSpPr/>
          <p:nvPr/>
        </p:nvSpPr>
        <p:spPr>
          <a:xfrm>
            <a:off x="6934200" y="228600"/>
            <a:ext cx="3962400" cy="2667000"/>
          </a:xfrm>
          <a:prstGeom prst="cloud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Cloud Callout 56"/>
          <p:cNvSpPr/>
          <p:nvPr/>
        </p:nvSpPr>
        <p:spPr>
          <a:xfrm>
            <a:off x="6705600" y="457200"/>
            <a:ext cx="3657600" cy="2438400"/>
          </a:xfrm>
          <a:prstGeom prst="cloud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Cloud Callout 30"/>
          <p:cNvSpPr/>
          <p:nvPr/>
        </p:nvSpPr>
        <p:spPr>
          <a:xfrm>
            <a:off x="7239000" y="381000"/>
            <a:ext cx="3429000" cy="2362200"/>
          </a:xfrm>
          <a:prstGeom prst="cloudCallout">
            <a:avLst>
              <a:gd name="adj1" fmla="val -17983"/>
              <a:gd name="adj2" fmla="val 5798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9" name="Cloud Callout 58"/>
          <p:cNvSpPr/>
          <p:nvPr/>
        </p:nvSpPr>
        <p:spPr>
          <a:xfrm>
            <a:off x="7467600" y="914400"/>
            <a:ext cx="3429000" cy="2362200"/>
          </a:xfrm>
          <a:prstGeom prst="cloudCallout">
            <a:avLst>
              <a:gd name="adj1" fmla="val -17983"/>
              <a:gd name="adj2" fmla="val 5798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38" grpId="0" animBg="1"/>
      <p:bldP spid="57" grpId="0" animBg="1"/>
      <p:bldP spid="57" grpId="1" animBg="1"/>
      <p:bldP spid="31" grpId="0" animBg="1"/>
      <p:bldP spid="31" grpId="1" animBg="1"/>
      <p:bldP spid="59" grpId="1" animBg="1"/>
      <p:bldP spid="5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ubtitle 7"/>
          <p:cNvSpPr txBox="1">
            <a:spLocks/>
          </p:cNvSpPr>
          <p:nvPr/>
        </p:nvSpPr>
        <p:spPr bwMode="auto">
          <a:xfrm>
            <a:off x="1676400" y="1524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019800" y="330200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3" imgW="152280" imgH="253800" progId="Equation.DSMT4">
                  <p:embed/>
                </p:oleObj>
              </mc:Choice>
              <mc:Fallback>
                <p:oleObj name="Equation" r:id="rId3" imgW="152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02000"/>
                        <a:ext cx="152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038600" y="25146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5" imgW="1714320" imgH="342720" progId="Equation.DSMT4">
                  <p:embed/>
                </p:oleObj>
              </mc:Choice>
              <mc:Fallback>
                <p:oleObj name="Equation" r:id="rId5" imgW="171432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124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133600" y="40386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7" imgW="1714320" imgH="342720" progId="Equation.DSMT4">
                  <p:embed/>
                </p:oleObj>
              </mc:Choice>
              <mc:Fallback>
                <p:oleObj name="Equation" r:id="rId7" imgW="171432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3124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334001" y="4056064"/>
          <a:ext cx="439737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8" imgW="2412720" imgH="1104840" progId="Equation.DSMT4">
                  <p:embed/>
                </p:oleObj>
              </mc:Choice>
              <mc:Fallback>
                <p:oleObj name="Equation" r:id="rId8" imgW="2412720" imgH="1104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4056064"/>
                        <a:ext cx="4397375" cy="196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Subtitle 7"/>
          <p:cNvSpPr txBox="1">
            <a:spLocks/>
          </p:cNvSpPr>
          <p:nvPr/>
        </p:nvSpPr>
        <p:spPr bwMode="auto">
          <a:xfrm>
            <a:off x="1752600" y="3276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Cách khác: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Subtitle 7"/>
          <p:cNvSpPr txBox="1">
            <a:spLocks/>
          </p:cNvSpPr>
          <p:nvPr/>
        </p:nvSpPr>
        <p:spPr bwMode="auto">
          <a:xfrm>
            <a:off x="1676400" y="1524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11600" y="2559051"/>
          <a:ext cx="3378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854000" imgH="291960" progId="Equation.DSMT4">
                  <p:embed/>
                </p:oleObj>
              </mc:Choice>
              <mc:Fallback>
                <p:oleObj name="Equation" r:id="rId3" imgW="18540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2559051"/>
                        <a:ext cx="33782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7"/>
          <p:cNvSpPr txBox="1">
            <a:spLocks/>
          </p:cNvSpPr>
          <p:nvPr/>
        </p:nvSpPr>
        <p:spPr bwMode="auto">
          <a:xfrm>
            <a:off x="1981200" y="3124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các cách nhóm khác nhau để phân tích được đa thức thành nhân tử? 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 bwMode="auto">
          <a:xfrm>
            <a:off x="1981200" y="403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1: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81200" y="4586288"/>
          <a:ext cx="33782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5" imgW="1854000" imgH="291960" progId="Equation.DSMT4">
                  <p:embed/>
                </p:oleObj>
              </mc:Choice>
              <mc:Fallback>
                <p:oleObj name="Equation" r:id="rId5" imgW="18540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86288"/>
                        <a:ext cx="33782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80038" y="4572000"/>
          <a:ext cx="4373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6" imgW="2400120" imgH="304560" progId="Equation.DSMT4">
                  <p:embed/>
                </p:oleObj>
              </mc:Choice>
              <mc:Fallback>
                <p:oleObj name="Equation" r:id="rId6" imgW="2400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4572000"/>
                        <a:ext cx="437356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416550" y="5184776"/>
          <a:ext cx="39560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8" imgW="2171520" imgH="304560" progId="Equation.DSMT4">
                  <p:embed/>
                </p:oleObj>
              </mc:Choice>
              <mc:Fallback>
                <p:oleObj name="Equation" r:id="rId8" imgW="217152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5184776"/>
                        <a:ext cx="39560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457826" y="5781676"/>
          <a:ext cx="3076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10" imgW="1688760" imgH="304560" progId="Equation.DSMT4">
                  <p:embed/>
                </p:oleObj>
              </mc:Choice>
              <mc:Fallback>
                <p:oleObj name="Equation" r:id="rId10" imgW="168876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6" y="5781676"/>
                        <a:ext cx="30765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ubtitle 7"/>
          <p:cNvSpPr txBox="1">
            <a:spLocks/>
          </p:cNvSpPr>
          <p:nvPr/>
        </p:nvSpPr>
        <p:spPr bwMode="auto">
          <a:xfrm>
            <a:off x="1676400" y="1143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86200" y="2209801"/>
          <a:ext cx="3378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4" imgW="1854000" imgH="291960" progId="Equation.DSMT4">
                  <p:embed/>
                </p:oleObj>
              </mc:Choice>
              <mc:Fallback>
                <p:oleObj name="Equation" r:id="rId4" imgW="18540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09801"/>
                        <a:ext cx="33782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7"/>
          <p:cNvSpPr txBox="1">
            <a:spLocks/>
          </p:cNvSpPr>
          <p:nvPr/>
        </p:nvSpPr>
        <p:spPr bwMode="auto">
          <a:xfrm>
            <a:off x="1981200" y="2895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2: 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981200" y="3443288"/>
          <a:ext cx="33782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6" imgW="1854000" imgH="291960" progId="Equation.DSMT4">
                  <p:embed/>
                </p:oleObj>
              </mc:Choice>
              <mc:Fallback>
                <p:oleObj name="Equation" r:id="rId6" imgW="18540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43288"/>
                        <a:ext cx="33782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380038" y="3429000"/>
          <a:ext cx="4373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7" imgW="2400120" imgH="304560" progId="Equation.DSMT4">
                  <p:embed/>
                </p:oleObj>
              </mc:Choice>
              <mc:Fallback>
                <p:oleObj name="Equation" r:id="rId7" imgW="2400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3429000"/>
                        <a:ext cx="437356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265739" y="4041776"/>
          <a:ext cx="4257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9" imgW="2336760" imgH="304560" progId="Equation.DSMT4">
                  <p:embed/>
                </p:oleObj>
              </mc:Choice>
              <mc:Fallback>
                <p:oleObj name="Equation" r:id="rId9" imgW="23367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9" y="4041776"/>
                        <a:ext cx="42576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457826" y="4638676"/>
          <a:ext cx="3076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11" imgW="1688760" imgH="304560" progId="Equation.DSMT4">
                  <p:embed/>
                </p:oleObj>
              </mc:Choice>
              <mc:Fallback>
                <p:oleObj name="Equation" r:id="rId11" imgW="16887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6" y="4638676"/>
                        <a:ext cx="30765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Subtitle 7"/>
          <p:cNvSpPr txBox="1">
            <a:spLocks/>
          </p:cNvSpPr>
          <p:nvPr/>
        </p:nvSpPr>
        <p:spPr bwMode="auto">
          <a:xfrm>
            <a:off x="1676400" y="1143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911600" y="2178051"/>
          <a:ext cx="3378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4" imgW="1854000" imgH="291960" progId="Equation.DSMT4">
                  <p:embed/>
                </p:oleObj>
              </mc:Choice>
              <mc:Fallback>
                <p:oleObj name="Equation" r:id="rId4" imgW="18540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2178051"/>
                        <a:ext cx="33782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7"/>
          <p:cNvSpPr txBox="1">
            <a:spLocks/>
          </p:cNvSpPr>
          <p:nvPr/>
        </p:nvSpPr>
        <p:spPr bwMode="auto">
          <a:xfrm>
            <a:off x="1752600" y="3200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thể nhóm như sau được không? Vì sao? 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257801" y="3952876"/>
          <a:ext cx="22907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6" imgW="1257120" imgH="304560" progId="Equation.DSMT4">
                  <p:embed/>
                </p:oleObj>
              </mc:Choice>
              <mc:Fallback>
                <p:oleObj name="Equation" r:id="rId6" imgW="125712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3952876"/>
                        <a:ext cx="22907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879600" y="3976688"/>
          <a:ext cx="33782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8" imgW="1854000" imgH="291960" progId="Equation.DSMT4">
                  <p:embed/>
                </p:oleObj>
              </mc:Choice>
              <mc:Fallback>
                <p:oleObj name="Equation" r:id="rId8" imgW="18540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76688"/>
                        <a:ext cx="33782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7512050" y="3954464"/>
          <a:ext cx="2012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9" imgW="1104840" imgH="304560" progId="Equation.DSMT4">
                  <p:embed/>
                </p:oleObj>
              </mc:Choice>
              <mc:Fallback>
                <p:oleObj name="Equation" r:id="rId9" imgW="1104840" imgH="304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954464"/>
                        <a:ext cx="20129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7"/>
          <p:cNvSpPr txBox="1">
            <a:spLocks/>
          </p:cNvSpPr>
          <p:nvPr/>
        </p:nvSpPr>
        <p:spPr bwMode="auto">
          <a:xfrm>
            <a:off x="1676400" y="1295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1.Ví dụ.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Phân tích đa thức sau thành nhân tử: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752600" y="1"/>
            <a:ext cx="8763000" cy="1241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8.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 TÍCH ĐA THỨC THÀNH NHÂN TỬ BẰNG PHƯƠNG PHÁP NHÓM HẠNG TỬ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165601" y="2286000"/>
          <a:ext cx="2868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3" imgW="1574640" imgH="342720" progId="Equation.DSMT4">
                  <p:embed/>
                </p:oleObj>
              </mc:Choice>
              <mc:Fallback>
                <p:oleObj name="Equation" r:id="rId3" imgW="157464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1" y="2286000"/>
                        <a:ext cx="28686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>
            <a:spLocks/>
          </p:cNvSpPr>
          <p:nvPr/>
        </p:nvSpPr>
        <p:spPr bwMode="auto">
          <a:xfrm>
            <a:off x="1981200" y="2895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Giải 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529389" y="3508375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5" imgW="152280" imgH="253800" progId="Equation.DSMT4">
                  <p:embed/>
                </p:oleObj>
              </mc:Choice>
              <mc:Fallback>
                <p:oleObj name="Equation" r:id="rId5" imgW="1522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9" y="3508375"/>
                        <a:ext cx="2762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855788" y="3429000"/>
          <a:ext cx="2868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7" imgW="1574640" imgH="342720" progId="Equation.DSMT4">
                  <p:embed/>
                </p:oleObj>
              </mc:Choice>
              <mc:Fallback>
                <p:oleObj name="Equation" r:id="rId7" imgW="1574640" imgH="3427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29000"/>
                        <a:ext cx="28686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4648200" y="3429000"/>
          <a:ext cx="270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8" imgW="1485720" imgH="342720" progId="Equation.DSMT4">
                  <p:embed/>
                </p:oleObj>
              </mc:Choice>
              <mc:Fallback>
                <p:oleObj name="Equation" r:id="rId8" imgW="1485720" imgH="3427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2705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718050" y="4038600"/>
          <a:ext cx="1758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10" imgW="965160" imgH="342720" progId="Equation.DSMT4">
                  <p:embed/>
                </p:oleObj>
              </mc:Choice>
              <mc:Fallback>
                <p:oleObj name="Equation" r:id="rId10" imgW="965160" imgH="342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4038600"/>
                        <a:ext cx="17589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4724401" y="4724400"/>
          <a:ext cx="22907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12" imgW="1257120" imgH="304560" progId="Equation.DSMT4">
                  <p:embed/>
                </p:oleObj>
              </mc:Choice>
              <mc:Fallback>
                <p:oleObj name="Equation" r:id="rId12" imgW="125712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4724400"/>
                        <a:ext cx="22907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7315200" y="3429000"/>
          <a:ext cx="763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14" imgW="419040" imgH="342720" progId="Equation.DSMT4">
                  <p:embed/>
                </p:oleObj>
              </mc:Choice>
              <mc:Fallback>
                <p:oleObj name="Equation" r:id="rId14" imgW="419040" imgH="342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763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6475414" y="4038600"/>
          <a:ext cx="763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16" imgW="419040" imgH="342720" progId="Equation.DSMT4">
                  <p:embed/>
                </p:oleObj>
              </mc:Choice>
              <mc:Fallback>
                <p:oleObj name="Equation" r:id="rId16" imgW="419040" imgH="34272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4" y="4038600"/>
                        <a:ext cx="7635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6996114" y="4724400"/>
          <a:ext cx="19192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17" imgW="1054080" imgH="304560" progId="Equation.DSMT4">
                  <p:embed/>
                </p:oleObj>
              </mc:Choice>
              <mc:Fallback>
                <p:oleObj name="Equation" r:id="rId17" imgW="1054080" imgH="3045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4" y="4724400"/>
                        <a:ext cx="191928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631</Words>
  <Application>Microsoft Office PowerPoint</Application>
  <PresentationFormat>Widescreen</PresentationFormat>
  <Paragraphs>78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Mrs. Linh</cp:lastModifiedBy>
  <cp:revision>96</cp:revision>
  <dcterms:created xsi:type="dcterms:W3CDTF">2015-05-09T12:13:05Z</dcterms:created>
  <dcterms:modified xsi:type="dcterms:W3CDTF">2021-10-08T06:16:19Z</dcterms:modified>
</cp:coreProperties>
</file>