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02" r:id="rId2"/>
    <p:sldId id="431" r:id="rId3"/>
    <p:sldId id="435" r:id="rId4"/>
    <p:sldId id="436" r:id="rId5"/>
    <p:sldId id="265" r:id="rId6"/>
    <p:sldId id="266" r:id="rId7"/>
    <p:sldId id="267" r:id="rId8"/>
    <p:sldId id="268" r:id="rId9"/>
    <p:sldId id="269" r:id="rId10"/>
    <p:sldId id="271" r:id="rId11"/>
    <p:sldId id="257" r:id="rId12"/>
    <p:sldId id="258" r:id="rId13"/>
    <p:sldId id="264" r:id="rId14"/>
    <p:sldId id="437" r:id="rId15"/>
    <p:sldId id="438" r:id="rId16"/>
    <p:sldId id="439" r:id="rId17"/>
    <p:sldId id="440" r:id="rId18"/>
    <p:sldId id="283" r:id="rId19"/>
    <p:sldId id="285" r:id="rId20"/>
    <p:sldId id="441" r:id="rId21"/>
    <p:sldId id="286" r:id="rId22"/>
    <p:sldId id="278" r:id="rId23"/>
    <p:sldId id="270" r:id="rId24"/>
    <p:sldId id="288" r:id="rId25"/>
    <p:sldId id="295" r:id="rId26"/>
  </p:sldIdLst>
  <p:sldSz cx="12195175" cy="6858000"/>
  <p:notesSz cx="6858000" cy="9144000"/>
  <p:embeddedFontLst>
    <p:embeddedFont>
      <p:font typeface="方正静蕾简体" panose="020B0604020202020204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CB2C1"/>
    <a:srgbClr val="FFFF99"/>
    <a:srgbClr val="134E30"/>
    <a:srgbClr val="640000"/>
    <a:srgbClr val="800000"/>
    <a:srgbClr val="2C4D38"/>
    <a:srgbClr val="FFFFF2"/>
    <a:srgbClr val="FFFFFF"/>
    <a:srgbClr val="3F6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25" autoAdjust="0"/>
    <p:restoredTop sz="94660" autoAdjust="0"/>
  </p:normalViewPr>
  <p:slideViewPr>
    <p:cSldViewPr showGuides="1">
      <p:cViewPr varScale="1">
        <p:scale>
          <a:sx n="72" d="100"/>
          <a:sy n="72" d="100"/>
        </p:scale>
        <p:origin x="138" y="78"/>
      </p:cViewPr>
      <p:guideLst>
        <p:guide orient="horz" pos="2115"/>
        <p:guide pos="6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E0D5-767C-4E77-82C7-FD1AE5E9E7B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5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8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86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8752482" y="3298677"/>
            <a:ext cx="6741371" cy="144015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16200000" flipV="1">
            <a:off x="-3287723" y="3287721"/>
            <a:ext cx="6741371" cy="165924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1D75-27FD-4C2A-B0ED-BEA22C0C2B77}" type="datetimeFigureOut">
              <a:rPr lang="en-US" smtClean="0"/>
              <a:t>22/10/2021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F27D-1C48-40A5-BC0C-9897A6AC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20039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0" r:id="rId9"/>
    <p:sldLayoutId id="214748366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11" Type="http://schemas.openxmlformats.org/officeDocument/2006/relationships/image" Target="../media/image12.png"/><Relationship Id="rId5" Type="http://schemas.openxmlformats.org/officeDocument/2006/relationships/slide" Target="slide8.xml"/><Relationship Id="rId10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16.gif"/><Relationship Id="rId5" Type="http://schemas.openxmlformats.org/officeDocument/2006/relationships/image" Target="../media/image14.gif"/><Relationship Id="rId10" Type="http://schemas.openxmlformats.org/officeDocument/2006/relationships/image" Target="../media/image15.gif"/><Relationship Id="rId4" Type="http://schemas.openxmlformats.org/officeDocument/2006/relationships/slide" Target="slide5.xml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14.gif"/><Relationship Id="rId4" Type="http://schemas.openxmlformats.org/officeDocument/2006/relationships/slide" Target="slide5.xml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3465512" y="1954215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3465514" y="3025777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3536950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3536950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cs typeface="+mn-ea"/>
                <a:sym typeface="+mn-lt"/>
              </a:rPr>
              <a:t>点击添加文本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24" name="组合 23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30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26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46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65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7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8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9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B62D1-BEA5-46DD-9F10-502EC9870F16}"/>
              </a:ext>
            </a:extLst>
          </p:cNvPr>
          <p:cNvSpPr txBox="1"/>
          <p:nvPr/>
        </p:nvSpPr>
        <p:spPr>
          <a:xfrm>
            <a:off x="881765" y="1459357"/>
            <a:ext cx="10802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22 -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TÍCH MỘT SỐ RA THỪA SỐ NGUYÊN TỐ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2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67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0" cy="1325563"/>
          </a:xfrm>
          <a:noFill/>
        </p:spPr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Magicicada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79" y="1106637"/>
            <a:ext cx="6624736" cy="469862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2.500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Magicicada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 x 3 = 51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 x 5 = 65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  <a:r>
              <a:rPr lang="vi-V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ột “chu kỳ sống nguyên tố” </a:t>
            </a:r>
            <a:r>
              <a:rPr lang="en-US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ve sầu giảm nguy cơ phải sống cùng kẻ thù của mình.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 ve sầu">
            <a:extLst>
              <a:ext uri="{FF2B5EF4-FFF2-40B4-BE49-F238E27FC236}">
                <a16:creationId xmlns:a16="http://schemas.microsoft.com/office/drawing/2014/main" id="{779959D1-00D7-4455-AF5A-39F8509E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1" y="1482874"/>
            <a:ext cx="3650806" cy="50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54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5105" y="49876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576359" y="1048585"/>
            <a:ext cx="7676825" cy="56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quan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ảnh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5791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639CAB-ED2B-4B8D-8948-AE42286281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16" y="1905681"/>
            <a:ext cx="4114800" cy="3743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87E6404-608B-4798-9EE4-EC1409200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4244" y="2736858"/>
          <a:ext cx="2095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209520" imgH="219240" progId="Paint.Picture">
                  <p:embed/>
                </p:oleObj>
              </mc:Choice>
              <mc:Fallback>
                <p:oleObj name="Bitmap Image" r:id="rId5" imgW="209520" imgH="21924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87E6404-608B-4798-9EE4-EC1409200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4244" y="2736858"/>
                        <a:ext cx="20955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FB0194-ECE2-4D38-B13D-6F4260764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3467" y="2650180"/>
            <a:ext cx="180975" cy="21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B987F1-FBBE-4D8B-9136-66ABCE109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601" y="3491593"/>
            <a:ext cx="161925" cy="19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422C5-B4DE-4B48-AE15-7CB42A7ED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121" y="3926886"/>
            <a:ext cx="190500" cy="21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424DFB-C6BB-423C-9B2A-92F03C2466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9780" y="4145960"/>
            <a:ext cx="247650" cy="209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C4CD98-5300-4CBB-927A-726C79D979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2041" y="4109998"/>
            <a:ext cx="238125" cy="219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4E2ADB5-8792-4798-A06A-E9E4B5C43A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6056" y="3826873"/>
            <a:ext cx="190500" cy="2000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64F7DB-85B8-493C-A76D-633E9201A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3453" y="5242288"/>
            <a:ext cx="381000" cy="209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7D6643-E585-4FE3-9098-EC95C538E9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4110" y="3042835"/>
            <a:ext cx="1809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70" y="3219898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1014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4980" y="3218531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95F34E9B-398D-43E5-A71A-CCF363F9641E}"/>
              </a:ext>
            </a:extLst>
          </p:cNvPr>
          <p:cNvSpPr/>
          <p:nvPr/>
        </p:nvSpPr>
        <p:spPr>
          <a:xfrm>
            <a:off x="857931" y="397292"/>
            <a:ext cx="10004945" cy="1929562"/>
          </a:xfrm>
          <a:prstGeom prst="cloudCallout">
            <a:avLst>
              <a:gd name="adj1" fmla="val 5825"/>
              <a:gd name="adj2" fmla="val 84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02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1014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4980" y="321853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503603" y="1169381"/>
            <a:ext cx="7712837" cy="139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149B9-F216-48E6-9D01-6B468EACC0A1}"/>
              </a:ext>
            </a:extLst>
          </p:cNvPr>
          <p:cNvSpPr txBox="1"/>
          <p:nvPr/>
        </p:nvSpPr>
        <p:spPr>
          <a:xfrm>
            <a:off x="838844" y="3687943"/>
            <a:ext cx="1585242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0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31FB99-AD2F-422F-817B-DE7735EAF7BE}"/>
              </a:ext>
            </a:extLst>
          </p:cNvPr>
          <p:cNvSpPr txBox="1"/>
          <p:nvPr/>
        </p:nvSpPr>
        <p:spPr>
          <a:xfrm>
            <a:off x="2672922" y="3734139"/>
            <a:ext cx="6684538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a) 2; 3; 5; 7; 11; 13; 17; 19; 23; 29.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A2867-148C-4C4A-8C17-1EFDB4108CAB}"/>
              </a:ext>
            </a:extLst>
          </p:cNvPr>
          <p:cNvSpPr txBox="1"/>
          <p:nvPr/>
        </p:nvSpPr>
        <p:spPr>
          <a:xfrm>
            <a:off x="2650695" y="4442637"/>
            <a:ext cx="2203487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b) 7;13.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1014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4980" y="321853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82508" y="2326854"/>
            <a:ext cx="10784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5, 7, 11, 13,… Khi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065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4980" y="321853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278ABA-7F65-4A34-9F1F-59252434AA20}"/>
              </a:ext>
            </a:extLst>
          </p:cNvPr>
          <p:cNvSpPr txBox="1"/>
          <p:nvPr/>
        </p:nvSpPr>
        <p:spPr>
          <a:xfrm>
            <a:off x="2481986" y="1002782"/>
            <a:ext cx="8865486" cy="277935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2,3, 5. Ta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= 7.31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217. 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849114" y="447077"/>
            <a:ext cx="7527702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1. 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highlight>
                  <a:srgbClr val="ECB2C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ACD73-EDF1-41C3-ABBC-B0DE2ACE8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207" y="3969827"/>
            <a:ext cx="1226662" cy="1051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38C3AA-2169-46E0-A433-6564F2D8877F}"/>
              </a:ext>
            </a:extLst>
          </p:cNvPr>
          <p:cNvSpPr txBox="1"/>
          <p:nvPr/>
        </p:nvSpPr>
        <p:spPr>
          <a:xfrm>
            <a:off x="1934360" y="4528809"/>
            <a:ext cx="5942332" cy="461665"/>
          </a:xfrm>
          <a:prstGeom prst="rect">
            <a:avLst/>
          </a:prstGeom>
          <a:solidFill>
            <a:srgbClr val="FFFF99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/>
              <p:nvPr/>
            </p:nvSpPr>
            <p:spPr>
              <a:xfrm>
                <a:off x="780568" y="5186981"/>
                <a:ext cx="9413235" cy="578043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Trả lời. </a:t>
                </a:r>
                <a14:m>
                  <m:oMath xmlns:m="http://schemas.openxmlformats.org/officeDocument/2006/math">
                    <m:r>
                      <a:rPr lang="nl-NL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𝟏𝟖𝟕</m:t>
                    </m:r>
                    <m:r>
                      <a:rPr lang="nl-NL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nl-NL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3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nl-NL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17.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565167-35D5-4FE2-BE43-C7E58E80F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68" y="5186981"/>
                <a:ext cx="9413235" cy="578043"/>
              </a:xfrm>
              <a:prstGeom prst="rect">
                <a:avLst/>
              </a:prstGeom>
              <a:blipFill>
                <a:blip r:embed="rId6"/>
                <a:stretch>
                  <a:fillRect l="-1490" t="-947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4547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4980" y="321853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36721" y="370802"/>
            <a:ext cx="6336132" cy="1015663"/>
          </a:xfrm>
          <a:prstGeom prst="rect">
            <a:avLst/>
          </a:prstGeom>
          <a:solidFill>
            <a:srgbClr val="ECB2C1"/>
          </a:solidFill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>
            <a:extLst>
              <a:ext uri="{FF2B5EF4-FFF2-40B4-BE49-F238E27FC236}">
                <a16:creationId xmlns:a16="http://schemas.microsoft.com/office/drawing/2014/main" id="{96CA41FE-5E0E-457E-AB22-C1915F6D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49" y="8042"/>
            <a:ext cx="2857500" cy="25717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2EB38-2839-4B66-829A-D61FB88356E6}"/>
              </a:ext>
            </a:extLst>
          </p:cNvPr>
          <p:cNvGrpSpPr/>
          <p:nvPr/>
        </p:nvGrpSpPr>
        <p:grpSpPr>
          <a:xfrm>
            <a:off x="384637" y="2907810"/>
            <a:ext cx="1669099" cy="1569660"/>
            <a:chOff x="684126" y="3097377"/>
            <a:chExt cx="1669099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9C223-A5FE-49C9-90F9-D92DB5E0DA90}"/>
                </a:ext>
              </a:extLst>
            </p:cNvPr>
            <p:cNvSpPr txBox="1"/>
            <p:nvPr/>
          </p:nvSpPr>
          <p:spPr>
            <a:xfrm>
              <a:off x="684126" y="3097377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12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2         6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CB3D62-3B01-4F2D-B837-DF6357C83432}"/>
                </a:ext>
              </a:extLst>
            </p:cNvPr>
            <p:cNvCxnSpPr/>
            <p:nvPr/>
          </p:nvCxnSpPr>
          <p:spPr>
            <a:xfrm flipH="1">
              <a:off x="1030514" y="3643086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1FD611-A7FF-43F8-A29D-452A9748CCEF}"/>
                </a:ext>
              </a:extLst>
            </p:cNvPr>
            <p:cNvCxnSpPr>
              <a:cxnSpLocks/>
            </p:cNvCxnSpPr>
            <p:nvPr/>
          </p:nvCxnSpPr>
          <p:spPr>
            <a:xfrm>
              <a:off x="1547408" y="3643086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32E01F7-540E-4D0C-BF4E-4AECBC9ABC66}"/>
              </a:ext>
            </a:extLst>
          </p:cNvPr>
          <p:cNvSpPr/>
          <p:nvPr/>
        </p:nvSpPr>
        <p:spPr>
          <a:xfrm>
            <a:off x="2576074" y="3200807"/>
            <a:ext cx="4007007" cy="803086"/>
          </a:xfrm>
          <a:prstGeom prst="wedgeRoundRectCallout">
            <a:avLst>
              <a:gd name="adj1" fmla="val -74508"/>
              <a:gd name="adj2" fmla="val -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D23243-29F9-490E-B81F-CBB308D7ED1B}"/>
              </a:ext>
            </a:extLst>
          </p:cNvPr>
          <p:cNvGrpSpPr/>
          <p:nvPr/>
        </p:nvGrpSpPr>
        <p:grpSpPr>
          <a:xfrm>
            <a:off x="906976" y="4060782"/>
            <a:ext cx="1669099" cy="1569660"/>
            <a:chOff x="1206465" y="4250349"/>
            <a:chExt cx="1669099" cy="15696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689E41-1BEB-4E13-A675-6D8F915A11D0}"/>
                </a:ext>
              </a:extLst>
            </p:cNvPr>
            <p:cNvSpPr txBox="1"/>
            <p:nvPr/>
          </p:nvSpPr>
          <p:spPr>
            <a:xfrm>
              <a:off x="1206465" y="4250349"/>
              <a:ext cx="1669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A4807B-EF3A-4E1B-93A0-E9CE43690D37}"/>
                </a:ext>
              </a:extLst>
            </p:cNvPr>
            <p:cNvCxnSpPr/>
            <p:nvPr/>
          </p:nvCxnSpPr>
          <p:spPr>
            <a:xfrm flipH="1">
              <a:off x="1514338" y="4706163"/>
              <a:ext cx="406400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6DF1CB-64AD-4DC3-B4AF-E7B05AA06C84}"/>
                </a:ext>
              </a:extLst>
            </p:cNvPr>
            <p:cNvCxnSpPr>
              <a:cxnSpLocks/>
            </p:cNvCxnSpPr>
            <p:nvPr/>
          </p:nvCxnSpPr>
          <p:spPr>
            <a:xfrm>
              <a:off x="2046333" y="4719261"/>
              <a:ext cx="339449" cy="4934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A272029-97CA-4F17-A5F2-90310788DEE2}"/>
              </a:ext>
            </a:extLst>
          </p:cNvPr>
          <p:cNvSpPr/>
          <p:nvPr/>
        </p:nvSpPr>
        <p:spPr>
          <a:xfrm>
            <a:off x="2525371" y="5197413"/>
            <a:ext cx="4057711" cy="803086"/>
          </a:xfrm>
          <a:prstGeom prst="wedgeRoundRectCallout">
            <a:avLst>
              <a:gd name="adj1" fmla="val -56739"/>
              <a:gd name="adj2" fmla="val -1037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9309A6-E1D1-4833-9B4B-EF7CDA5AFBAD}"/>
              </a:ext>
            </a:extLst>
          </p:cNvPr>
          <p:cNvSpPr txBox="1"/>
          <p:nvPr/>
        </p:nvSpPr>
        <p:spPr>
          <a:xfrm>
            <a:off x="6636187" y="1678099"/>
            <a:ext cx="4867573" cy="1384995"/>
          </a:xfrm>
          <a:prstGeom prst="rect">
            <a:avLst/>
          </a:prstGeom>
          <a:solidFill>
            <a:srgbClr val="ECB2C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99465A-EB09-4096-B2DB-FBCA3FDB896A}"/>
              </a:ext>
            </a:extLst>
          </p:cNvPr>
          <p:cNvSpPr txBox="1"/>
          <p:nvPr/>
        </p:nvSpPr>
        <p:spPr>
          <a:xfrm>
            <a:off x="6583081" y="3265731"/>
            <a:ext cx="4920678" cy="1815882"/>
          </a:xfrm>
          <a:prstGeom prst="rect">
            <a:avLst/>
          </a:prstGeom>
          <a:solidFill>
            <a:srgbClr val="ECB2C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= 2.2.3 = 2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2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4547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4980" y="3218531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7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84978" y="2278263"/>
            <a:ext cx="10713033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ra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74309" y="1"/>
            <a:ext cx="2787571" cy="27875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01102C-836E-40D8-A085-E3ED3088305F}"/>
              </a:ext>
            </a:extLst>
          </p:cNvPr>
          <p:cNvSpPr txBox="1"/>
          <p:nvPr/>
        </p:nvSpPr>
        <p:spPr>
          <a:xfrm>
            <a:off x="584977" y="3892596"/>
            <a:ext cx="10713033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ý: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14F3DFF-9339-4F03-9983-CA6BECAE1B05}"/>
              </a:ext>
            </a:extLst>
          </p:cNvPr>
          <p:cNvSpPr/>
          <p:nvPr/>
        </p:nvSpPr>
        <p:spPr>
          <a:xfrm>
            <a:off x="4549606" y="2926504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24BB71-AE78-472A-B8EE-FF663FCD7614}"/>
              </a:ext>
            </a:extLst>
          </p:cNvPr>
          <p:cNvSpPr/>
          <p:nvPr/>
        </p:nvSpPr>
        <p:spPr>
          <a:xfrm>
            <a:off x="3411820" y="2899488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7FCA61-3192-41F4-A464-D410F44E4CB3}"/>
              </a:ext>
            </a:extLst>
          </p:cNvPr>
          <p:cNvSpPr/>
          <p:nvPr/>
        </p:nvSpPr>
        <p:spPr>
          <a:xfrm>
            <a:off x="2902503" y="1745563"/>
            <a:ext cx="406400" cy="43008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775EC-0968-40E7-9E4A-45E595B3FC58}"/>
              </a:ext>
            </a:extLst>
          </p:cNvPr>
          <p:cNvSpPr txBox="1"/>
          <p:nvPr/>
        </p:nvSpPr>
        <p:spPr>
          <a:xfrm>
            <a:off x="921105" y="4092220"/>
            <a:ext cx="756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12      2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E2F3A2-EA38-4ACF-BDF5-CCEA8F1411F0}"/>
              </a:ext>
            </a:extLst>
          </p:cNvPr>
          <p:cNvSpPr txBox="1"/>
          <p:nvPr/>
        </p:nvSpPr>
        <p:spPr>
          <a:xfrm>
            <a:off x="1109463" y="4601682"/>
            <a:ext cx="891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6      2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1DF273-A7A0-4F2A-B4C7-93827F8C851A}"/>
              </a:ext>
            </a:extLst>
          </p:cNvPr>
          <p:cNvSpPr txBox="1"/>
          <p:nvPr/>
        </p:nvSpPr>
        <p:spPr>
          <a:xfrm>
            <a:off x="1121827" y="5160590"/>
            <a:ext cx="959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3      3   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chia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95D7A-C308-47B6-BA25-134327B0AA20}"/>
              </a:ext>
            </a:extLst>
          </p:cNvPr>
          <p:cNvSpPr txBox="1"/>
          <p:nvPr/>
        </p:nvSpPr>
        <p:spPr>
          <a:xfrm>
            <a:off x="1113296" y="5679712"/>
            <a:ext cx="709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798DF-B312-49DC-839F-2861A8E029F3}"/>
              </a:ext>
            </a:extLst>
          </p:cNvPr>
          <p:cNvCxnSpPr/>
          <p:nvPr/>
        </p:nvCxnSpPr>
        <p:spPr>
          <a:xfrm>
            <a:off x="1530705" y="4092220"/>
            <a:ext cx="0" cy="18994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1C88A3-974F-44C5-A715-F1BC418081B7}"/>
              </a:ext>
            </a:extLst>
          </p:cNvPr>
          <p:cNvSpPr txBox="1"/>
          <p:nvPr/>
        </p:nvSpPr>
        <p:spPr>
          <a:xfrm>
            <a:off x="437016" y="3429001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DDFF6-7BF8-4BC2-9A7C-D74E516BCE55}"/>
              </a:ext>
            </a:extLst>
          </p:cNvPr>
          <p:cNvSpPr txBox="1"/>
          <p:nvPr/>
        </p:nvSpPr>
        <p:spPr>
          <a:xfrm>
            <a:off x="2292261" y="182163"/>
            <a:ext cx="8425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C8F6C-B40C-485F-A755-909F952A7B5B}"/>
              </a:ext>
            </a:extLst>
          </p:cNvPr>
          <p:cNvSpPr txBox="1"/>
          <p:nvPr/>
        </p:nvSpPr>
        <p:spPr>
          <a:xfrm>
            <a:off x="5608994" y="1743024"/>
            <a:ext cx="5231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23B65-B256-4841-947E-F9AC3D929E5B}"/>
              </a:ext>
            </a:extLst>
          </p:cNvPr>
          <p:cNvSpPr txBox="1"/>
          <p:nvPr/>
        </p:nvSpPr>
        <p:spPr>
          <a:xfrm>
            <a:off x="1731618" y="6010970"/>
            <a:ext cx="775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= 2.2.3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80758-7C4E-4D72-8F09-5649F5FE130C}"/>
              </a:ext>
            </a:extLst>
          </p:cNvPr>
          <p:cNvGrpSpPr/>
          <p:nvPr/>
        </p:nvGrpSpPr>
        <p:grpSpPr>
          <a:xfrm>
            <a:off x="2897475" y="691668"/>
            <a:ext cx="2183445" cy="2730367"/>
            <a:chOff x="2895887" y="691667"/>
            <a:chExt cx="2183445" cy="27303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A4F23D-CD3B-488F-8A74-77FCEF3FAADF}"/>
                </a:ext>
              </a:extLst>
            </p:cNvPr>
            <p:cNvGrpSpPr/>
            <p:nvPr/>
          </p:nvGrpSpPr>
          <p:grpSpPr>
            <a:xfrm>
              <a:off x="2895887" y="691667"/>
              <a:ext cx="2183445" cy="2730367"/>
              <a:chOff x="2838007" y="661874"/>
              <a:chExt cx="2183445" cy="273036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67BD2F9-EC47-44E7-ABE5-43BAC71888BF}"/>
                  </a:ext>
                </a:extLst>
              </p:cNvPr>
              <p:cNvGrpSpPr/>
              <p:nvPr/>
            </p:nvGrpSpPr>
            <p:grpSpPr>
              <a:xfrm>
                <a:off x="2838007" y="661874"/>
                <a:ext cx="1669099" cy="1569660"/>
                <a:chOff x="621217" y="3052883"/>
                <a:chExt cx="1669099" cy="1569660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B8EA95-F706-4377-9B2A-760326F18187}"/>
                    </a:ext>
                  </a:extLst>
                </p:cNvPr>
                <p:cNvSpPr txBox="1"/>
                <p:nvPr/>
              </p:nvSpPr>
              <p:spPr>
                <a:xfrm>
                  <a:off x="621217" y="3052883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12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6</a:t>
                  </a: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D21F50C-04A0-47A8-BE4A-946F75178814}"/>
                    </a:ext>
                  </a:extLst>
                </p:cNvPr>
                <p:cNvCxnSpPr/>
                <p:nvPr/>
              </p:nvCxnSpPr>
              <p:spPr>
                <a:xfrm flipH="1">
                  <a:off x="1030514" y="3643086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483843D-DB9B-4EFD-9190-1C5BDC627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08" y="3643086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DE718DF-8628-47AA-89D7-2C7A15DF5F4E}"/>
                  </a:ext>
                </a:extLst>
              </p:cNvPr>
              <p:cNvGrpSpPr/>
              <p:nvPr/>
            </p:nvGrpSpPr>
            <p:grpSpPr>
              <a:xfrm>
                <a:off x="3352353" y="1822581"/>
                <a:ext cx="1669099" cy="1569660"/>
                <a:chOff x="1135563" y="4213590"/>
                <a:chExt cx="1669099" cy="156966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FDBE3F2-D7A8-43DC-A9FD-03C21FD650F7}"/>
                    </a:ext>
                  </a:extLst>
                </p:cNvPr>
                <p:cNvSpPr txBox="1"/>
                <p:nvPr/>
              </p:nvSpPr>
              <p:spPr>
                <a:xfrm>
                  <a:off x="1135563" y="4213590"/>
                  <a:ext cx="16690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</a:t>
                  </a:r>
                </a:p>
                <a:p>
                  <a:endParaRPr lang="en-US" sz="32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32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 </a:t>
                  </a:r>
                  <a:r>
                    <a:rPr lang="en-US" sz="3200" b="1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1B509F7-5EE8-4172-8A89-FDE271C7D3F0}"/>
                    </a:ext>
                  </a:extLst>
                </p:cNvPr>
                <p:cNvCxnSpPr/>
                <p:nvPr/>
              </p:nvCxnSpPr>
              <p:spPr>
                <a:xfrm flipH="1">
                  <a:off x="1514338" y="4706163"/>
                  <a:ext cx="406400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6E7C03E-E1B1-4BD4-8C6D-D6FE436D82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46333" y="4719261"/>
                  <a:ext cx="339449" cy="493485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73B50E2-574B-4EDC-B32A-F468104E5C3C}"/>
                </a:ext>
              </a:extLst>
            </p:cNvPr>
            <p:cNvSpPr/>
            <p:nvPr/>
          </p:nvSpPr>
          <p:spPr>
            <a:xfrm>
              <a:off x="4035900" y="1773642"/>
              <a:ext cx="423747" cy="37568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5581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5328" y="457201"/>
            <a:ext cx="875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56686" y="2342635"/>
            <a:ext cx="1669099" cy="1200329"/>
            <a:chOff x="655098" y="2342634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72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2       36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856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337682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122746" y="3098490"/>
            <a:ext cx="1243075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2      18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3232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743058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486897" y="3934268"/>
            <a:ext cx="1243075" cy="1200329"/>
            <a:chOff x="1485309" y="3934267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934267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2       9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BF5185-F61C-46A6-AE0D-B9191594A06C}"/>
              </a:ext>
            </a:extLst>
          </p:cNvPr>
          <p:cNvGrpSpPr/>
          <p:nvPr/>
        </p:nvGrpSpPr>
        <p:grpSpPr>
          <a:xfrm>
            <a:off x="1815528" y="4663557"/>
            <a:ext cx="1243075" cy="1200329"/>
            <a:chOff x="6415228" y="4849518"/>
            <a:chExt cx="1243075" cy="1200329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816A2E-5C0F-45F9-A670-4C7229AC3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086" y="5267407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4E33B0F-46D4-4422-B78C-6CC4914D861B}"/>
                </a:ext>
              </a:extLst>
            </p:cNvPr>
            <p:cNvGrpSpPr/>
            <p:nvPr/>
          </p:nvGrpSpPr>
          <p:grpSpPr>
            <a:xfrm>
              <a:off x="6415228" y="4849518"/>
              <a:ext cx="1243075" cy="1200329"/>
              <a:chOff x="1880698" y="4663215"/>
              <a:chExt cx="1243075" cy="120032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2ABFAC2-5CEB-4887-AD33-926F5F539CA8}"/>
                  </a:ext>
                </a:extLst>
              </p:cNvPr>
              <p:cNvSpPr txBox="1"/>
              <p:nvPr/>
            </p:nvSpPr>
            <p:spPr>
              <a:xfrm>
                <a:off x="1880698" y="4663215"/>
                <a:ext cx="12430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3        3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0671230-6DCC-4740-BCD5-0FA6CEE01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068" y="5081104"/>
                <a:ext cx="295255" cy="364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4165069" y="2429744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4142728" y="3034507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4138522" y="363740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4122820" y="420625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4274508" y="477851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4274508" y="5350990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197E050-FEFF-4A70-B8E2-14839DCDFD31}"/>
              </a:ext>
            </a:extLst>
          </p:cNvPr>
          <p:cNvCxnSpPr>
            <a:stCxn id="50" idx="0"/>
          </p:cNvCxnSpPr>
          <p:nvPr/>
        </p:nvCxnSpPr>
        <p:spPr>
          <a:xfrm flipH="1">
            <a:off x="4722091" y="2429743"/>
            <a:ext cx="1" cy="3409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869376" y="6047027"/>
            <a:ext cx="1869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Rẽ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E74E35-6FE7-4FFE-A640-1B55F697023C}"/>
              </a:ext>
            </a:extLst>
          </p:cNvPr>
          <p:cNvSpPr txBox="1"/>
          <p:nvPr/>
        </p:nvSpPr>
        <p:spPr>
          <a:xfrm>
            <a:off x="3585877" y="6047027"/>
            <a:ext cx="237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B36263-457E-43D5-B859-C45377D667FC}"/>
              </a:ext>
            </a:extLst>
          </p:cNvPr>
          <p:cNvSpPr txBox="1"/>
          <p:nvPr/>
        </p:nvSpPr>
        <p:spPr>
          <a:xfrm>
            <a:off x="5831930" y="2205119"/>
            <a:ext cx="5406153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= 2.2.2.3.3 = 2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</a:t>
            </a:r>
            <a:r>
              <a:rPr lang="en-US" sz="3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5C55BE08-1AE2-4FA3-A7B8-6A67F59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08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0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03091-5163-4E92-BF60-600A9B4F90A2}"/>
              </a:ext>
            </a:extLst>
          </p:cNvPr>
          <p:cNvSpPr txBox="1"/>
          <p:nvPr/>
        </p:nvSpPr>
        <p:spPr>
          <a:xfrm>
            <a:off x="552971" y="404664"/>
            <a:ext cx="11017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PHÂN TÍCH MỘT SỐ RA THỪA SỐ NGUYÊN TỐ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F2F0-7957-421C-897B-2A2FBD563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4653136"/>
            <a:ext cx="10873208" cy="2367265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AF20B0B9-664C-43BB-9A86-70C239AF40E0}"/>
              </a:ext>
            </a:extLst>
          </p:cNvPr>
          <p:cNvSpPr/>
          <p:nvPr/>
        </p:nvSpPr>
        <p:spPr>
          <a:xfrm>
            <a:off x="768995" y="2060848"/>
            <a:ext cx="10225136" cy="2088232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6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655328" y="457200"/>
            <a:ext cx="87521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D8AB661D-D5CE-41C7-B4D9-AAA25214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" y="29482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7563A-5674-449C-8578-77A0AEABFA96}"/>
              </a:ext>
            </a:extLst>
          </p:cNvPr>
          <p:cNvGrpSpPr/>
          <p:nvPr/>
        </p:nvGrpSpPr>
        <p:grpSpPr>
          <a:xfrm>
            <a:off x="620289" y="2166616"/>
            <a:ext cx="2276787" cy="1200329"/>
            <a:chOff x="576295" y="2375695"/>
            <a:chExt cx="1669099" cy="12003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98B367-3CE2-409E-A7CC-86861E4CB9FB}"/>
                </a:ext>
              </a:extLst>
            </p:cNvPr>
            <p:cNvSpPr txBox="1"/>
            <p:nvPr/>
          </p:nvSpPr>
          <p:spPr>
            <a:xfrm>
              <a:off x="576295" y="2375695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10               12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1C371-5CF7-4156-B6DC-4B084C5C8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12F32C-152E-4C18-A008-7CDD7107A642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BD0FBD-74B9-488B-AFC7-A257C1FFDC45}"/>
              </a:ext>
            </a:extLst>
          </p:cNvPr>
          <p:cNvGrpSpPr/>
          <p:nvPr/>
        </p:nvGrpSpPr>
        <p:grpSpPr>
          <a:xfrm>
            <a:off x="1576378" y="2968548"/>
            <a:ext cx="1726194" cy="1200329"/>
            <a:chOff x="1161166" y="3098489"/>
            <a:chExt cx="1243075" cy="1200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36D40F-AF70-473F-9CDC-DBECE9D60AE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3            4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DD13A3-5BEC-4CC4-BC3A-3CD32A98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4B8B1DD-F518-44AF-9CD3-F121C02A77D3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351BA9-5E58-445A-9F67-6E05A42D3DCC}"/>
              </a:ext>
            </a:extLst>
          </p:cNvPr>
          <p:cNvGrpSpPr/>
          <p:nvPr/>
        </p:nvGrpSpPr>
        <p:grpSpPr>
          <a:xfrm>
            <a:off x="170505" y="2959408"/>
            <a:ext cx="1498791" cy="1200329"/>
            <a:chOff x="1485309" y="3858785"/>
            <a:chExt cx="124307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8F5CBFF-3D44-4C3C-B017-E908680772EC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2          5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4543CF-B306-4A55-AFB9-340AD63572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508322A-6CE8-4B86-AF11-20C83573CA02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302042" cy="366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816A2E-5C0F-45F9-A670-4C7229AC30A4}"/>
              </a:ext>
            </a:extLst>
          </p:cNvPr>
          <p:cNvCxnSpPr>
            <a:cxnSpLocks/>
          </p:cNvCxnSpPr>
          <p:nvPr/>
        </p:nvCxnSpPr>
        <p:spPr>
          <a:xfrm flipH="1">
            <a:off x="2705100" y="4144015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E33B0F-46D4-4422-B78C-6CC4914D861B}"/>
              </a:ext>
            </a:extLst>
          </p:cNvPr>
          <p:cNvGrpSpPr/>
          <p:nvPr/>
        </p:nvGrpSpPr>
        <p:grpSpPr>
          <a:xfrm>
            <a:off x="2429693" y="3742928"/>
            <a:ext cx="1459881" cy="1200329"/>
            <a:chOff x="1899191" y="4663214"/>
            <a:chExt cx="1243075" cy="12003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2ABFAC2-5CEB-4887-AD33-926F5F539CA8}"/>
                </a:ext>
              </a:extLst>
            </p:cNvPr>
            <p:cNvSpPr txBox="1"/>
            <p:nvPr/>
          </p:nvSpPr>
          <p:spPr>
            <a:xfrm>
              <a:off x="1899191" y="4663214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671230-6DCC-4740-BCD5-0FA6CEE0133F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30128AB-08A7-430C-90C7-88B92B339332}"/>
              </a:ext>
            </a:extLst>
          </p:cNvPr>
          <p:cNvSpPr txBox="1"/>
          <p:nvPr/>
        </p:nvSpPr>
        <p:spPr>
          <a:xfrm>
            <a:off x="8923405" y="1323481"/>
            <a:ext cx="151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120     2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E3B2B7-FEA5-491C-867F-39742652789D}"/>
              </a:ext>
            </a:extLst>
          </p:cNvPr>
          <p:cNvSpPr txBox="1"/>
          <p:nvPr/>
        </p:nvSpPr>
        <p:spPr>
          <a:xfrm>
            <a:off x="9083934" y="1969548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60     2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9C126D-C64E-4840-8FBD-CE49507FC760}"/>
              </a:ext>
            </a:extLst>
          </p:cNvPr>
          <p:cNvSpPr txBox="1"/>
          <p:nvPr/>
        </p:nvSpPr>
        <p:spPr>
          <a:xfrm>
            <a:off x="9079728" y="2572449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42353A-DA5F-453E-9D86-0F79B5B8866C}"/>
              </a:ext>
            </a:extLst>
          </p:cNvPr>
          <p:cNvSpPr txBox="1"/>
          <p:nvPr/>
        </p:nvSpPr>
        <p:spPr>
          <a:xfrm>
            <a:off x="8901375" y="3175350"/>
            <a:ext cx="147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15     3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6523A-F288-4954-9B88-04828489F28A}"/>
              </a:ext>
            </a:extLst>
          </p:cNvPr>
          <p:cNvSpPr txBox="1"/>
          <p:nvPr/>
        </p:nvSpPr>
        <p:spPr>
          <a:xfrm>
            <a:off x="9215714" y="3768612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5     5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F49A3E-2D26-4AE5-A2A3-743B1AA32886}"/>
              </a:ext>
            </a:extLst>
          </p:cNvPr>
          <p:cNvSpPr txBox="1"/>
          <p:nvPr/>
        </p:nvSpPr>
        <p:spPr>
          <a:xfrm>
            <a:off x="9215714" y="4286031"/>
            <a:ext cx="11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D3176F0-79CE-44F3-9334-D7994838A7B0}"/>
              </a:ext>
            </a:extLst>
          </p:cNvPr>
          <p:cNvSpPr txBox="1"/>
          <p:nvPr/>
        </p:nvSpPr>
        <p:spPr>
          <a:xfrm>
            <a:off x="381848" y="5036745"/>
            <a:ext cx="3401780" cy="80021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2.5.3.2.2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CFFFC6-756F-4ED1-82BE-47686A1CF642}"/>
              </a:ext>
            </a:extLst>
          </p:cNvPr>
          <p:cNvGrpSpPr/>
          <p:nvPr/>
        </p:nvGrpSpPr>
        <p:grpSpPr>
          <a:xfrm>
            <a:off x="4907191" y="2059402"/>
            <a:ext cx="2276787" cy="1200329"/>
            <a:chOff x="655098" y="2342634"/>
            <a:chExt cx="1669099" cy="120032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4219805-18D2-4AEE-8B43-5F69782DBFAB}"/>
                </a:ext>
              </a:extLst>
            </p:cNvPr>
            <p:cNvSpPr txBox="1"/>
            <p:nvPr/>
          </p:nvSpPr>
          <p:spPr>
            <a:xfrm>
              <a:off x="655098" y="2342634"/>
              <a:ext cx="166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120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6              20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4CB807-0D63-43D8-9E9F-615F3C4D6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940" y="279076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8BB53-B138-4892-8B23-0D11B4A06568}"/>
                </a:ext>
              </a:extLst>
            </p:cNvPr>
            <p:cNvCxnSpPr>
              <a:cxnSpLocks/>
            </p:cNvCxnSpPr>
            <p:nvPr/>
          </p:nvCxnSpPr>
          <p:spPr>
            <a:xfrm>
              <a:off x="1424766" y="279076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2CC7341-1846-40C1-9D07-EBB93994CA14}"/>
              </a:ext>
            </a:extLst>
          </p:cNvPr>
          <p:cNvGrpSpPr/>
          <p:nvPr/>
        </p:nvGrpSpPr>
        <p:grpSpPr>
          <a:xfrm>
            <a:off x="5719724" y="2841814"/>
            <a:ext cx="1772462" cy="1200329"/>
            <a:chOff x="1161166" y="3098489"/>
            <a:chExt cx="1243075" cy="120032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670673-1D7F-497D-B11B-0609D1D77943}"/>
                </a:ext>
              </a:extLst>
            </p:cNvPr>
            <p:cNvSpPr txBox="1"/>
            <p:nvPr/>
          </p:nvSpPr>
          <p:spPr>
            <a:xfrm>
              <a:off x="1161166" y="3098489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5             4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75B2F3F-AA62-4177-BCF5-D0F59D3D6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9345" y="3520408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F5A311D-E6C2-4866-8FFA-F5DD7874C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59171" y="3520408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E8B7AFC-0A29-439C-BB40-FA58DBF3FD7C}"/>
              </a:ext>
            </a:extLst>
          </p:cNvPr>
          <p:cNvGrpSpPr/>
          <p:nvPr/>
        </p:nvGrpSpPr>
        <p:grpSpPr>
          <a:xfrm>
            <a:off x="4375756" y="2826989"/>
            <a:ext cx="1524480" cy="1200329"/>
            <a:chOff x="1485309" y="3858785"/>
            <a:chExt cx="1243075" cy="120032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FE8AE7C-AF2E-4B97-ADB5-2693CE352030}"/>
                </a:ext>
              </a:extLst>
            </p:cNvPr>
            <p:cNvSpPr txBox="1"/>
            <p:nvPr/>
          </p:nvSpPr>
          <p:spPr>
            <a:xfrm>
              <a:off x="1485309" y="385878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2          3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1E80CA-F423-44BD-9FE7-EED4FDCC6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2889" y="4276263"/>
              <a:ext cx="353354" cy="368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DE4435-F490-4E78-A9DE-088F32B68D80}"/>
                </a:ext>
              </a:extLst>
            </p:cNvPr>
            <p:cNvCxnSpPr>
              <a:cxnSpLocks/>
            </p:cNvCxnSpPr>
            <p:nvPr/>
          </p:nvCxnSpPr>
          <p:spPr>
            <a:xfrm>
              <a:off x="2122715" y="4276263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4065C0-B267-4916-94F4-4CBEE834D97C}"/>
              </a:ext>
            </a:extLst>
          </p:cNvPr>
          <p:cNvCxnSpPr>
            <a:cxnSpLocks/>
          </p:cNvCxnSpPr>
          <p:nvPr/>
        </p:nvCxnSpPr>
        <p:spPr>
          <a:xfrm flipH="1">
            <a:off x="6805428" y="4050350"/>
            <a:ext cx="353354" cy="3685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FF64B2-2F6D-4A29-B641-4F6F2A885BAE}"/>
              </a:ext>
            </a:extLst>
          </p:cNvPr>
          <p:cNvGrpSpPr/>
          <p:nvPr/>
        </p:nvGrpSpPr>
        <p:grpSpPr>
          <a:xfrm>
            <a:off x="6531747" y="3650923"/>
            <a:ext cx="1459881" cy="1200329"/>
            <a:chOff x="1880698" y="4663215"/>
            <a:chExt cx="1243075" cy="12003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92D8B10-A861-4863-A67B-0D663983825C}"/>
                </a:ext>
              </a:extLst>
            </p:cNvPr>
            <p:cNvSpPr txBox="1"/>
            <p:nvPr/>
          </p:nvSpPr>
          <p:spPr>
            <a:xfrm>
              <a:off x="1880698" y="4663215"/>
              <a:ext cx="1243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endPara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2           2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E6B4656-B3FC-4DBD-A26B-8CB2AB7E29F6}"/>
                </a:ext>
              </a:extLst>
            </p:cNvPr>
            <p:cNvCxnSpPr>
              <a:cxnSpLocks/>
            </p:cNvCxnSpPr>
            <p:nvPr/>
          </p:nvCxnSpPr>
          <p:spPr>
            <a:xfrm>
              <a:off x="2543279" y="5081104"/>
              <a:ext cx="295255" cy="3645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8AAFA290-05AA-49EF-9AD5-F7B6759660CE}"/>
              </a:ext>
            </a:extLst>
          </p:cNvPr>
          <p:cNvSpPr txBox="1"/>
          <p:nvPr/>
        </p:nvSpPr>
        <p:spPr>
          <a:xfrm>
            <a:off x="4050079" y="5075521"/>
            <a:ext cx="3401781" cy="80021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2:Rẽ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2.3.5.2.2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2E4292D-67B1-495F-B8F0-22AA160DA81B}"/>
              </a:ext>
            </a:extLst>
          </p:cNvPr>
          <p:cNvCxnSpPr/>
          <p:nvPr/>
        </p:nvCxnSpPr>
        <p:spPr>
          <a:xfrm>
            <a:off x="9711961" y="1323481"/>
            <a:ext cx="0" cy="3408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4E36E19C-94C2-4D2B-AC12-B990D0895AE1}"/>
              </a:ext>
            </a:extLst>
          </p:cNvPr>
          <p:cNvSpPr txBox="1"/>
          <p:nvPr/>
        </p:nvSpPr>
        <p:spPr>
          <a:xfrm>
            <a:off x="7835530" y="5051307"/>
            <a:ext cx="3401781" cy="80021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3: Theo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endParaRPr lang="en-US" sz="2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120 = 2.2.2.3.5 = 2</a:t>
            </a:r>
            <a:r>
              <a:rPr lang="en-US" sz="2300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.3.5</a:t>
            </a:r>
            <a:endParaRPr lang="en-US" sz="2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29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09346-BD30-4F98-B1BF-ED193573095F}"/>
              </a:ext>
            </a:extLst>
          </p:cNvPr>
          <p:cNvSpPr txBox="1"/>
          <p:nvPr/>
        </p:nvSpPr>
        <p:spPr>
          <a:xfrm>
            <a:off x="2370680" y="4373889"/>
            <a:ext cx="8503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ra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9" name="!!3">
            <a:extLst>
              <a:ext uri="{FF2B5EF4-FFF2-40B4-BE49-F238E27FC236}">
                <a16:creationId xmlns:a16="http://schemas.microsoft.com/office/drawing/2014/main" id="{6ED510BC-4545-42A0-A374-5ED96F6F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0" y="0"/>
            <a:ext cx="3258005" cy="290553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57C2195-49EB-4C57-BDA7-64C18D91CC53}"/>
              </a:ext>
            </a:extLst>
          </p:cNvPr>
          <p:cNvSpPr/>
          <p:nvPr/>
        </p:nvSpPr>
        <p:spPr>
          <a:xfrm>
            <a:off x="3666844" y="142382"/>
            <a:ext cx="7693143" cy="3940795"/>
          </a:xfrm>
          <a:prstGeom prst="cloudCallout">
            <a:avLst>
              <a:gd name="adj1" fmla="val -50435"/>
              <a:gd name="adj2" fmla="val -4216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BE33A0-F392-4D9C-9ECC-1844FF37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40" y="3841304"/>
            <a:ext cx="1224766" cy="1068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7D80FE-A396-4B23-B66A-D8CAAD81B4FE}"/>
              </a:ext>
            </a:extLst>
          </p:cNvPr>
          <p:cNvSpPr txBox="1"/>
          <p:nvPr/>
        </p:nvSpPr>
        <p:spPr>
          <a:xfrm>
            <a:off x="283506" y="6250568"/>
            <a:ext cx="208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4576B-8801-48EA-9EE7-4BD4B1049144}"/>
              </a:ext>
            </a:extLst>
          </p:cNvPr>
          <p:cNvSpPr txBox="1"/>
          <p:nvPr/>
        </p:nvSpPr>
        <p:spPr>
          <a:xfrm>
            <a:off x="2370681" y="5358016"/>
            <a:ext cx="4833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450 = 2.3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3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8400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8940" y="99608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BẠN CÓ BIẾT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8FDC3A2-3906-42FD-92AD-F741DADF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56" y="953401"/>
            <a:ext cx="1136066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 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90:</a:t>
            </a: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FD7B2B-6287-4B72-8FDE-230E109A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43" y="3041369"/>
            <a:ext cx="11360662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90=2.3</a:t>
            </a:r>
            <a:r>
              <a:rPr lang="en-US" altLang="en-US" sz="3000" b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C08A2-5BFC-49F3-9FBF-6680197A5AB0}"/>
              </a:ext>
            </a:extLst>
          </p:cNvPr>
          <p:cNvSpPr txBox="1"/>
          <p:nvPr/>
        </p:nvSpPr>
        <p:spPr>
          <a:xfrm>
            <a:off x="417256" y="3744343"/>
            <a:ext cx="11360662" cy="1477328"/>
          </a:xfrm>
          <a:prstGeom prst="rect">
            <a:avLst/>
          </a:prstGeom>
          <a:solidFill>
            <a:srgbClr val="A7FDFF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3000" b="1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.3</a:t>
            </a:r>
            <a:r>
              <a:rPr lang="en-US" altLang="en-US" sz="3000" b="1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</a:t>
            </a:r>
            <a:r>
              <a:rPr lang="en-US" altLang="en-US" sz="3000" b="1" i="1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; </a:t>
            </a:r>
            <a:r>
              <a:rPr lang="en-US" altLang="en-US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0,1,2; </a:t>
            </a:r>
            <a:r>
              <a:rPr lang="en-US" altLang="en-US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B2B087-11F2-4C1B-B933-36CB59AF9941}"/>
              </a:ext>
            </a:extLst>
          </p:cNvPr>
          <p:cNvSpPr txBox="1"/>
          <p:nvPr/>
        </p:nvSpPr>
        <p:spPr>
          <a:xfrm>
            <a:off x="417256" y="5350601"/>
            <a:ext cx="11360662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 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2.3.2=12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728" y="54869"/>
            <a:ext cx="4488562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DA6543-D5A7-4C32-AD3C-0592E52B9142}"/>
              </a:ext>
            </a:extLst>
          </p:cNvPr>
          <p:cNvGrpSpPr/>
          <p:nvPr/>
        </p:nvGrpSpPr>
        <p:grpSpPr>
          <a:xfrm>
            <a:off x="410445" y="1566317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21B2B7-2CEC-4B78-87F8-FD4EB3EB8B8F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F9ACE6-0B60-476A-AAEE-2DB6745618B0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849EA0-07FA-4ECE-9DD3-50FAAD64DA10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65EBA5-7AE1-436B-9692-C48187F8FEBA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748EE-2344-4089-8565-02DE90C7A687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C981EA5-4A18-4280-B672-6B0BB7D9E4D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E1557F4-BDCA-47FF-9684-2A8D771258E5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C4D0EDF-99C0-45F5-A98C-901F5839E7DC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A1832E5-0274-4A70-A73B-CEB14BC517C5}"/>
              </a:ext>
            </a:extLst>
          </p:cNvPr>
          <p:cNvSpPr/>
          <p:nvPr/>
        </p:nvSpPr>
        <p:spPr>
          <a:xfrm>
            <a:off x="371582" y="169864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C4B2D-5C63-47DE-BC01-68F9DCB4250D}"/>
              </a:ext>
            </a:extLst>
          </p:cNvPr>
          <p:cNvSpPr/>
          <p:nvPr/>
        </p:nvSpPr>
        <p:spPr>
          <a:xfrm>
            <a:off x="966833" y="173329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DE77F7-D9D3-4410-9C75-277C5AB36945}"/>
              </a:ext>
            </a:extLst>
          </p:cNvPr>
          <p:cNvGrpSpPr/>
          <p:nvPr/>
        </p:nvGrpSpPr>
        <p:grpSpPr>
          <a:xfrm>
            <a:off x="37729" y="516444"/>
            <a:ext cx="11763721" cy="857803"/>
            <a:chOff x="36141" y="727794"/>
            <a:chExt cx="11763721" cy="6593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DF9E8B-1A33-4DBC-8917-95E9CCC8A946}"/>
                </a:ext>
              </a:extLst>
            </p:cNvPr>
            <p:cNvGrpSpPr/>
            <p:nvPr/>
          </p:nvGrpSpPr>
          <p:grpSpPr>
            <a:xfrm>
              <a:off x="36141" y="727794"/>
              <a:ext cx="11756571" cy="659320"/>
              <a:chOff x="63654" y="1860878"/>
              <a:chExt cx="20757617" cy="1040476"/>
            </a:xfrm>
          </p:grpSpPr>
          <p:sp>
            <p:nvSpPr>
              <p:cNvPr id="10" name="Rounded Rectangle 53">
                <a:extLst>
                  <a:ext uri="{FF2B5EF4-FFF2-40B4-BE49-F238E27FC236}">
                    <a16:creationId xmlns:a16="http://schemas.microsoft.com/office/drawing/2014/main" id="{753A5DF8-4A8B-4760-BEE3-CA2487938558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3805C44-C5D0-49DC-8F84-750614D727A1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7163C-12E0-4217-A490-373ACBECC60E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14" name="Freeform 20">
                    <a:extLst>
                      <a:ext uri="{FF2B5EF4-FFF2-40B4-BE49-F238E27FC236}">
                        <a16:creationId xmlns:a16="http://schemas.microsoft.com/office/drawing/2014/main" id="{B197AE4C-132C-4142-830C-9A6D335D84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1911D0-400A-46A1-8835-5DD226EAE3B6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8"/>
                    <a:ext cx="3528284" cy="6719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1.</a:t>
                    </a:r>
                  </a:p>
                </p:txBody>
              </p:sp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F4E4863-9F80-4227-A6A4-ECB4A0B052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A41992-5684-4221-92CF-CF40DE9555E6}"/>
                </a:ext>
              </a:extLst>
            </p:cNvPr>
            <p:cNvSpPr txBox="1"/>
            <p:nvPr/>
          </p:nvSpPr>
          <p:spPr>
            <a:xfrm>
              <a:off x="2340776" y="851815"/>
              <a:ext cx="9459086" cy="44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indent="-629920" algn="just">
                <a:lnSpc>
                  <a:spcPct val="115000"/>
                </a:lnSpc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phân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ra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0BEBF-E635-45BD-BCE7-67AB62894A1D}"/>
              </a:ext>
            </a:extLst>
          </p:cNvPr>
          <p:cNvSpPr/>
          <p:nvPr/>
        </p:nvSpPr>
        <p:spPr>
          <a:xfrm>
            <a:off x="3805532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9.5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CB6E8D6-C226-43C6-8CE6-CD705A670A0E}"/>
              </a:ext>
            </a:extLst>
          </p:cNvPr>
          <p:cNvSpPr/>
          <p:nvPr/>
        </p:nvSpPr>
        <p:spPr>
          <a:xfrm>
            <a:off x="6642312" y="1720645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A2F6ECD-8CB8-4472-A466-4AFE48A24359}"/>
              </a:ext>
            </a:extLst>
          </p:cNvPr>
          <p:cNvSpPr/>
          <p:nvPr/>
        </p:nvSpPr>
        <p:spPr>
          <a:xfrm>
            <a:off x="9496200" y="1756236"/>
            <a:ext cx="20265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45 = 3.15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9826" y="4769891"/>
            <a:ext cx="11146951" cy="849260"/>
            <a:chOff x="241306" y="2452678"/>
            <a:chExt cx="11778089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7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468235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468235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6124897" y="491580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86214" y="4936870"/>
            <a:ext cx="2147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A4FCA0-B6B9-4CE1-8D73-3EC5A0612005}"/>
              </a:ext>
            </a:extLst>
          </p:cNvPr>
          <p:cNvGrpSpPr/>
          <p:nvPr/>
        </p:nvGrpSpPr>
        <p:grpSpPr>
          <a:xfrm>
            <a:off x="44879" y="3272371"/>
            <a:ext cx="11756571" cy="1366577"/>
            <a:chOff x="81215" y="3169305"/>
            <a:chExt cx="11756571" cy="103598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81215" y="3169305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30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18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30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2.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85850" y="3293326"/>
              <a:ext cx="9368938" cy="84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400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800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24912" y="4924219"/>
            <a:ext cx="21539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61692" y="4924219"/>
            <a:ext cx="21624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15581" y="4959810"/>
            <a:ext cx="21739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800 = 2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r>
              <a:rPr 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76" name="15s">
            <a:hlinkClick r:id="" action="ppaction://media"/>
            <a:extLst>
              <a:ext uri="{FF2B5EF4-FFF2-40B4-BE49-F238E27FC236}">
                <a16:creationId xmlns:a16="http://schemas.microsoft.com/office/drawing/2014/main" id="{5C3CFB83-214F-4F63-9F2F-A7B25F4903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9014" y="2477509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6258" y="5703954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6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</p:childTnLst>
        </p:cTn>
      </p:par>
    </p:tnLst>
    <p:bldLst>
      <p:bldP spid="25" grpId="0" animBg="1"/>
      <p:bldP spid="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728" y="54869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CỦNG CỐ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019C61-FFF8-47A9-9208-1BAE609CE29B}"/>
              </a:ext>
            </a:extLst>
          </p:cNvPr>
          <p:cNvGrpSpPr/>
          <p:nvPr/>
        </p:nvGrpSpPr>
        <p:grpSpPr>
          <a:xfrm>
            <a:off x="422675" y="2142009"/>
            <a:ext cx="11371624" cy="849260"/>
            <a:chOff x="241306" y="2452678"/>
            <a:chExt cx="12015483" cy="451310"/>
          </a:xfrm>
          <a:solidFill>
            <a:srgbClr val="327E3B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4564CC-56E4-495A-944F-CBA34025D800}"/>
                </a:ext>
              </a:extLst>
            </p:cNvPr>
            <p:cNvSpPr/>
            <p:nvPr/>
          </p:nvSpPr>
          <p:spPr>
            <a:xfrm>
              <a:off x="3538286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7584CB2-423A-40F4-ACD3-FBA7F75FA82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14B771-5826-4FBA-8AEC-0C442D9163FF}"/>
                </a:ext>
              </a:extLst>
            </p:cNvPr>
            <p:cNvSpPr/>
            <p:nvPr/>
          </p:nvSpPr>
          <p:spPr>
            <a:xfrm>
              <a:off x="531851" y="2464885"/>
              <a:ext cx="2580171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076B866-0EC5-4375-A87D-08519E1970F8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5099A-59C8-42A8-8B8B-A0198E20F28F}"/>
                </a:ext>
              </a:extLst>
            </p:cNvPr>
            <p:cNvSpPr/>
            <p:nvPr/>
          </p:nvSpPr>
          <p:spPr>
            <a:xfrm>
              <a:off x="6544723" y="2452678"/>
              <a:ext cx="2688314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B0541E4-F953-4FA9-98AB-10C8EBCFC6AC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07E2EB0-FE47-4410-87B4-E0272EC27A32}"/>
                </a:ext>
              </a:extLst>
            </p:cNvPr>
            <p:cNvSpPr/>
            <p:nvPr/>
          </p:nvSpPr>
          <p:spPr>
            <a:xfrm>
              <a:off x="9551160" y="2452678"/>
              <a:ext cx="2705629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6CAC080-6F33-476D-AF7E-D0B41BE60786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C84743F8-E11D-4465-915E-1FEE54DD1E4B}"/>
              </a:ext>
            </a:extLst>
          </p:cNvPr>
          <p:cNvSpPr/>
          <p:nvPr/>
        </p:nvSpPr>
        <p:spPr>
          <a:xfrm>
            <a:off x="8947308" y="2355861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B30E89-6452-45D2-B1F8-81EB072EB9B0}"/>
              </a:ext>
            </a:extLst>
          </p:cNvPr>
          <p:cNvSpPr/>
          <p:nvPr/>
        </p:nvSpPr>
        <p:spPr>
          <a:xfrm>
            <a:off x="979064" y="2308988"/>
            <a:ext cx="2271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32AC7-6A83-41F5-BB17-65EFDF199067}"/>
              </a:ext>
            </a:extLst>
          </p:cNvPr>
          <p:cNvGrpSpPr/>
          <p:nvPr/>
        </p:nvGrpSpPr>
        <p:grpSpPr>
          <a:xfrm>
            <a:off x="37729" y="715571"/>
            <a:ext cx="11763721" cy="1277456"/>
            <a:chOff x="36141" y="701876"/>
            <a:chExt cx="11763721" cy="103598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40E7A1-B03B-4705-ADFD-3A7DABA16088}"/>
                </a:ext>
              </a:extLst>
            </p:cNvPr>
            <p:cNvGrpSpPr/>
            <p:nvPr/>
          </p:nvGrpSpPr>
          <p:grpSpPr>
            <a:xfrm>
              <a:off x="36141" y="701876"/>
              <a:ext cx="11756571" cy="1035984"/>
              <a:chOff x="63654" y="1860878"/>
              <a:chExt cx="20757617" cy="1040476"/>
            </a:xfrm>
          </p:grpSpPr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A60639FA-9692-4AB8-9D3F-C1A1F6A47697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38C52CE-84C1-4216-BF2A-62BE78BB4219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94BC3D17-1954-4278-9886-8CA85021B0F3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59" name="Freeform 20">
                    <a:extLst>
                      <a:ext uri="{FF2B5EF4-FFF2-40B4-BE49-F238E27FC236}">
                        <a16:creationId xmlns:a16="http://schemas.microsoft.com/office/drawing/2014/main" id="{DE46C2C3-522B-47FC-87DB-0F271BB751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14F04C46-1D65-4E0E-BD66-A62FF65C2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7"/>
                    <a:ext cx="3528284" cy="426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3.</a:t>
                    </a: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3DC9923-2E17-48DA-80AD-99D512A6E9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5470F9-FCBA-4E2F-9E2A-FDAEF6579305}"/>
                </a:ext>
              </a:extLst>
            </p:cNvPr>
            <p:cNvSpPr txBox="1"/>
            <p:nvPr/>
          </p:nvSpPr>
          <p:spPr>
            <a:xfrm>
              <a:off x="2340776" y="825897"/>
              <a:ext cx="9459086" cy="899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tabLst>
                  <a:tab pos="58738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2700 = 2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.3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3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.5</a:t>
              </a:r>
              <a:r>
                <a:rPr lang="en-US" sz="3000" b="1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Hãy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270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tích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thừa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8AF4E94D-6FEB-49DD-99E8-F673742F84BA}"/>
              </a:ext>
            </a:extLst>
          </p:cNvPr>
          <p:cNvSpPr/>
          <p:nvPr/>
        </p:nvSpPr>
        <p:spPr>
          <a:xfrm>
            <a:off x="3817763" y="2296337"/>
            <a:ext cx="238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.3.5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065DB6-ED92-42DA-88BA-3A9B65A2F73C}"/>
              </a:ext>
            </a:extLst>
          </p:cNvPr>
          <p:cNvSpPr/>
          <p:nvPr/>
        </p:nvSpPr>
        <p:spPr>
          <a:xfrm>
            <a:off x="6654543" y="2296337"/>
            <a:ext cx="2304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8A6565-59F9-4816-8225-6ADB2E202B49}"/>
              </a:ext>
            </a:extLst>
          </p:cNvPr>
          <p:cNvSpPr/>
          <p:nvPr/>
        </p:nvSpPr>
        <p:spPr>
          <a:xfrm>
            <a:off x="9508431" y="2331928"/>
            <a:ext cx="226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270=2.3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.5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7" name="15s">
            <a:hlinkClick r:id="" action="ppaction://media"/>
            <a:extLst>
              <a:ext uri="{FF2B5EF4-FFF2-40B4-BE49-F238E27FC236}">
                <a16:creationId xmlns:a16="http://schemas.microsoft.com/office/drawing/2014/main" id="{EDC1529D-C4BB-4702-979A-96B20E335F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9108" y="3076072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C69887BF-DF83-4C6F-B742-D592F3972177}"/>
              </a:ext>
            </a:extLst>
          </p:cNvPr>
          <p:cNvGrpSpPr/>
          <p:nvPr/>
        </p:nvGrpSpPr>
        <p:grpSpPr>
          <a:xfrm>
            <a:off x="427675" y="4806113"/>
            <a:ext cx="11338130" cy="849260"/>
            <a:chOff x="241306" y="2452678"/>
            <a:chExt cx="11980092" cy="451310"/>
          </a:xfrm>
          <a:solidFill>
            <a:srgbClr val="327E3B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9EC969-7EF2-416B-9926-58F3BFA423EB}"/>
                </a:ext>
              </a:extLst>
            </p:cNvPr>
            <p:cNvSpPr/>
            <p:nvPr/>
          </p:nvSpPr>
          <p:spPr>
            <a:xfrm>
              <a:off x="3538287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1F6875-5E6B-4A02-994F-EB036B0847B9}"/>
                </a:ext>
              </a:extLst>
            </p:cNvPr>
            <p:cNvSpPr/>
            <p:nvPr/>
          </p:nvSpPr>
          <p:spPr>
            <a:xfrm>
              <a:off x="3247742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B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367E9EE-AE40-4FAD-A942-DD1BDABA4A68}"/>
                </a:ext>
              </a:extLst>
            </p:cNvPr>
            <p:cNvSpPr/>
            <p:nvPr/>
          </p:nvSpPr>
          <p:spPr>
            <a:xfrm>
              <a:off x="531851" y="2464885"/>
              <a:ext cx="2574888" cy="43910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D9A23D9-18C3-4C88-B604-A953795FD817}"/>
                </a:ext>
              </a:extLst>
            </p:cNvPr>
            <p:cNvSpPr/>
            <p:nvPr/>
          </p:nvSpPr>
          <p:spPr>
            <a:xfrm>
              <a:off x="241306" y="2543650"/>
              <a:ext cx="483220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0DC078C-30E8-4776-AAE3-D44B7EB2909B}"/>
                </a:ext>
              </a:extLst>
            </p:cNvPr>
            <p:cNvSpPr/>
            <p:nvPr/>
          </p:nvSpPr>
          <p:spPr>
            <a:xfrm>
              <a:off x="6544723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C481A0-E387-4906-9CDC-48DD5EF66F5A}"/>
                </a:ext>
              </a:extLst>
            </p:cNvPr>
            <p:cNvSpPr/>
            <p:nvPr/>
          </p:nvSpPr>
          <p:spPr>
            <a:xfrm>
              <a:off x="6254178" y="2543650"/>
              <a:ext cx="544265" cy="259662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FE3EEC4-0754-4FED-A878-F9955740C684}"/>
                </a:ext>
              </a:extLst>
            </p:cNvPr>
            <p:cNvSpPr/>
            <p:nvPr/>
          </p:nvSpPr>
          <p:spPr>
            <a:xfrm>
              <a:off x="9551160" y="2452678"/>
              <a:ext cx="2670238" cy="44160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E53943D-274E-462A-954F-2CE3C9BB756F}"/>
                </a:ext>
              </a:extLst>
            </p:cNvPr>
            <p:cNvSpPr/>
            <p:nvPr/>
          </p:nvSpPr>
          <p:spPr>
            <a:xfrm>
              <a:off x="9260615" y="2558288"/>
              <a:ext cx="544265" cy="24502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D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38E580B-2D87-48F0-BEA0-EC2626C9E2E0}"/>
              </a:ext>
            </a:extLst>
          </p:cNvPr>
          <p:cNvSpPr/>
          <p:nvPr/>
        </p:nvSpPr>
        <p:spPr>
          <a:xfrm>
            <a:off x="3233931" y="4973092"/>
            <a:ext cx="535050" cy="50567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698299-401C-4F52-A766-2FD48D3E7B9C}"/>
              </a:ext>
            </a:extLst>
          </p:cNvPr>
          <p:cNvSpPr/>
          <p:nvPr/>
        </p:nvSpPr>
        <p:spPr>
          <a:xfrm>
            <a:off x="984064" y="497309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07B083-EE7E-42C1-B638-F0E5FDF7139D}"/>
              </a:ext>
            </a:extLst>
          </p:cNvPr>
          <p:cNvGrpSpPr/>
          <p:nvPr/>
        </p:nvGrpSpPr>
        <p:grpSpPr>
          <a:xfrm>
            <a:off x="37729" y="3791066"/>
            <a:ext cx="11756571" cy="830997"/>
            <a:chOff x="36141" y="3568803"/>
            <a:chExt cx="11756571" cy="67569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5B8B52-5416-48F0-A67D-F6287C7C4B07}"/>
                </a:ext>
              </a:extLst>
            </p:cNvPr>
            <p:cNvGrpSpPr/>
            <p:nvPr/>
          </p:nvGrpSpPr>
          <p:grpSpPr>
            <a:xfrm>
              <a:off x="36141" y="3568803"/>
              <a:ext cx="11756571" cy="675692"/>
              <a:chOff x="63654" y="1860878"/>
              <a:chExt cx="20757617" cy="1040476"/>
            </a:xfrm>
          </p:grpSpPr>
          <p:sp>
            <p:nvSpPr>
              <p:cNvPr id="78" name="Rounded Rectangle 53">
                <a:extLst>
                  <a:ext uri="{FF2B5EF4-FFF2-40B4-BE49-F238E27FC236}">
                    <a16:creationId xmlns:a16="http://schemas.microsoft.com/office/drawing/2014/main" id="{A4C5AFA7-4559-41BC-974F-BB5557A390F2}"/>
                  </a:ext>
                </a:extLst>
              </p:cNvPr>
              <p:cNvSpPr/>
              <p:nvPr/>
            </p:nvSpPr>
            <p:spPr>
              <a:xfrm>
                <a:off x="143237" y="1964391"/>
                <a:ext cx="20678034" cy="936963"/>
              </a:xfrm>
              <a:prstGeom prst="roundRect">
                <a:avLst>
                  <a:gd name="adj" fmla="val 10158"/>
                </a:avLst>
              </a:prstGeom>
              <a:solidFill>
                <a:srgbClr val="FEEBB0"/>
              </a:solidFill>
              <a:ln w="12700">
                <a:solidFill>
                  <a:srgbClr val="91720D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93865BE2-5533-4610-A1D6-EE2C8EEB1BD0}"/>
                  </a:ext>
                </a:extLst>
              </p:cNvPr>
              <p:cNvGrpSpPr/>
              <p:nvPr/>
            </p:nvGrpSpPr>
            <p:grpSpPr>
              <a:xfrm>
                <a:off x="63654" y="1860878"/>
                <a:ext cx="4156839" cy="1040476"/>
                <a:chOff x="923003" y="3917552"/>
                <a:chExt cx="4156839" cy="104047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33E9C5F-424D-41E7-9051-44832AB5A184}"/>
                    </a:ext>
                  </a:extLst>
                </p:cNvPr>
                <p:cNvGrpSpPr/>
                <p:nvPr/>
              </p:nvGrpSpPr>
              <p:grpSpPr>
                <a:xfrm>
                  <a:off x="1362045" y="4056327"/>
                  <a:ext cx="3717797" cy="832104"/>
                  <a:chOff x="2028795" y="4418277"/>
                  <a:chExt cx="3717797" cy="832104"/>
                </a:xfrm>
              </p:grpSpPr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id="{1700E361-5213-4159-8037-8F9EBB546F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400000">
                    <a:off x="3364273" y="3082799"/>
                    <a:ext cx="832104" cy="3503060"/>
                  </a:xfrm>
                  <a:prstGeom prst="round2SameRect">
                    <a:avLst>
                      <a:gd name="adj1" fmla="val 19445"/>
                      <a:gd name="adj2" fmla="val 0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91720D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800" b="1"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673E46E0-7FD6-443A-A10D-2E8F258C80AF}"/>
                      </a:ext>
                    </a:extLst>
                  </p:cNvPr>
                  <p:cNvSpPr txBox="1"/>
                  <p:nvPr/>
                </p:nvSpPr>
                <p:spPr>
                  <a:xfrm>
                    <a:off x="2218308" y="4441996"/>
                    <a:ext cx="3528284" cy="6551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CÂU </a:t>
                    </a:r>
                    <a:r>
                      <a:rPr lang="en-US" sz="2800" b="1" dirty="0"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</a:rPr>
                      <a:t>4.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922B0802-AE3A-4A3E-858D-624911B93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99" t="21515" r="9759" b="14519"/>
                <a:stretch/>
              </p:blipFill>
              <p:spPr>
                <a:xfrm>
                  <a:off x="923003" y="3917552"/>
                  <a:ext cx="1076356" cy="1040476"/>
                </a:xfrm>
                <a:prstGeom prst="round2DiagRect">
                  <a:avLst>
                    <a:gd name="adj1" fmla="val 30509"/>
                    <a:gd name="adj2" fmla="val 0"/>
                  </a:avLst>
                </a:prstGeom>
                <a:ln w="38100" cap="sq">
                  <a:solidFill>
                    <a:srgbClr val="91720D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0E64646-8DE8-4551-83E0-B5DC9FFDFEF9}"/>
                </a:ext>
              </a:extLst>
            </p:cNvPr>
            <p:cNvSpPr txBox="1"/>
            <p:nvPr/>
          </p:nvSpPr>
          <p:spPr>
            <a:xfrm>
              <a:off x="2340776" y="3692824"/>
              <a:ext cx="7687216" cy="47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29920" indent="-629920" algn="just">
                <a:lnSpc>
                  <a:spcPct val="115000"/>
                </a:lnSpc>
                <a:tabLst>
                  <a:tab pos="629920" algn="l"/>
                </a:tabLst>
              </a:pP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ước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24 </a:t>
              </a:r>
              <a:r>
                <a:rPr lang="en-US" sz="3000" b="1" dirty="0" err="1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là</a:t>
              </a:r>
              <a:endParaRPr lang="vi-VN" sz="3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0DD4AF01-D64D-4A25-A81F-DD0E09866CE8}"/>
              </a:ext>
            </a:extLst>
          </p:cNvPr>
          <p:cNvSpPr/>
          <p:nvPr/>
        </p:nvSpPr>
        <p:spPr>
          <a:xfrm>
            <a:off x="3822763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BE9C021-D25B-4C60-A25A-312B3BC7A89A}"/>
              </a:ext>
            </a:extLst>
          </p:cNvPr>
          <p:cNvSpPr/>
          <p:nvPr/>
        </p:nvSpPr>
        <p:spPr>
          <a:xfrm>
            <a:off x="6659543" y="4960441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6AAFB-2760-4D08-9C82-2019DE99E2A4}"/>
              </a:ext>
            </a:extLst>
          </p:cNvPr>
          <p:cNvSpPr/>
          <p:nvPr/>
        </p:nvSpPr>
        <p:spPr>
          <a:xfrm>
            <a:off x="9513431" y="4996032"/>
            <a:ext cx="202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12.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9" name="15s">
            <a:hlinkClick r:id="" action="ppaction://media"/>
            <a:extLst>
              <a:ext uri="{FF2B5EF4-FFF2-40B4-BE49-F238E27FC236}">
                <a16:creationId xmlns:a16="http://schemas.microsoft.com/office/drawing/2014/main" id="{CD1C2921-977F-4E86-88D3-374534B6174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4108" y="5740176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94155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7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9"/>
                </p:tgtEl>
              </p:cMediaNode>
            </p:video>
          </p:childTnLst>
        </p:cTn>
      </p:par>
    </p:tnLst>
    <p:bldLst>
      <p:bldP spid="70" grpId="0" animBg="1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289275" y="1844824"/>
            <a:ext cx="4972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5588" y="6596380"/>
            <a:ext cx="1585595" cy="245110"/>
          </a:xfrm>
        </p:spPr>
        <p:txBody>
          <a:bodyPr/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C5C08-2A8C-44BF-8098-D6F3F011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181" y="-819472"/>
            <a:ext cx="13321480" cy="6716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C4734-48E1-4430-BCD4-6D850261FD5A}"/>
              </a:ext>
            </a:extLst>
          </p:cNvPr>
          <p:cNvSpPr txBox="1"/>
          <p:nvPr/>
        </p:nvSpPr>
        <p:spPr>
          <a:xfrm>
            <a:off x="2569195" y="2992884"/>
            <a:ext cx="6941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D03091-5163-4E92-BF60-600A9B4F90A2}"/>
              </a:ext>
            </a:extLst>
          </p:cNvPr>
          <p:cNvSpPr txBox="1"/>
          <p:nvPr/>
        </p:nvSpPr>
        <p:spPr>
          <a:xfrm>
            <a:off x="552971" y="404664"/>
            <a:ext cx="11017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PHÂN TÍCH MỘT SỐ RA THỪA SỐ NGUYÊN TỐ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F2F0-7957-421C-897B-2A2FBD563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4653136"/>
            <a:ext cx="10873208" cy="2367265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AF20B0B9-664C-43BB-9A86-70C239AF40E0}"/>
              </a:ext>
            </a:extLst>
          </p:cNvPr>
          <p:cNvSpPr/>
          <p:nvPr/>
        </p:nvSpPr>
        <p:spPr>
          <a:xfrm>
            <a:off x="768995" y="2060848"/>
            <a:ext cx="10225136" cy="2088232"/>
          </a:xfrm>
          <a:prstGeom prst="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1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5928DB-069C-44E2-834B-4EEDFBA10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2708920"/>
            <a:ext cx="3305364" cy="3888432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F07FEB4-9962-4F78-AE99-4CA7E43C5593}"/>
              </a:ext>
            </a:extLst>
          </p:cNvPr>
          <p:cNvSpPr/>
          <p:nvPr/>
        </p:nvSpPr>
        <p:spPr>
          <a:xfrm>
            <a:off x="2929235" y="234354"/>
            <a:ext cx="6624736" cy="3194645"/>
          </a:xfrm>
          <a:prstGeom prst="cloudCallout">
            <a:avLst>
              <a:gd name="adj1" fmla="val -36793"/>
              <a:gd name="adj2" fmla="val 6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02518-4154-4DF1-B1E5-CAAFF2F8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119" y="2924944"/>
            <a:ext cx="4057570" cy="363640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77F3079-93D2-4E81-B861-74BE09CE94AC}"/>
              </a:ext>
            </a:extLst>
          </p:cNvPr>
          <p:cNvSpPr/>
          <p:nvPr/>
        </p:nvSpPr>
        <p:spPr>
          <a:xfrm>
            <a:off x="2949475" y="13474"/>
            <a:ext cx="6624736" cy="3636404"/>
          </a:xfrm>
          <a:prstGeom prst="cloudCallout">
            <a:avLst>
              <a:gd name="adj1" fmla="val -36793"/>
              <a:gd name="adj2" fmla="val 69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ra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0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29" y="2110515"/>
            <a:ext cx="4916224" cy="4480600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3839354" y="2110515"/>
            <a:ext cx="885370" cy="8179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761152" y="2110515"/>
            <a:ext cx="2441539" cy="22403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241468" y="2110515"/>
            <a:ext cx="2474685" cy="2240300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8" name="Smiley Face 7"/>
          <p:cNvSpPr/>
          <p:nvPr/>
        </p:nvSpPr>
        <p:spPr>
          <a:xfrm>
            <a:off x="7830782" y="2110515"/>
            <a:ext cx="885370" cy="8179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799929" y="4350815"/>
            <a:ext cx="2441539" cy="224030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12" name="Smiley Face 11"/>
          <p:cNvSpPr/>
          <p:nvPr/>
        </p:nvSpPr>
        <p:spPr>
          <a:xfrm>
            <a:off x="3839354" y="5703194"/>
            <a:ext cx="885370" cy="817900"/>
          </a:xfrm>
          <a:prstGeom prst="smileyFac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6241468" y="4350815"/>
            <a:ext cx="2474685" cy="2240300"/>
          </a:xfrm>
          <a:prstGeom prst="rect">
            <a:avLst/>
          </a:prstGeom>
          <a:solidFill>
            <a:srgbClr val="ECB2C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</a:t>
            </a:r>
          </a:p>
        </p:txBody>
      </p:sp>
      <p:sp>
        <p:nvSpPr>
          <p:cNvPr id="14" name="Smiley Face 13"/>
          <p:cNvSpPr/>
          <p:nvPr/>
        </p:nvSpPr>
        <p:spPr>
          <a:xfrm>
            <a:off x="7772726" y="5698094"/>
            <a:ext cx="885370" cy="817900"/>
          </a:xfrm>
          <a:prstGeom prst="smileyFac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20268" y="1214688"/>
            <a:ext cx="904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19" name="Heart 18"/>
          <p:cNvSpPr/>
          <p:nvPr/>
        </p:nvSpPr>
        <p:spPr>
          <a:xfrm>
            <a:off x="4794299" y="3294744"/>
            <a:ext cx="2952395" cy="316998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514">
            <a:off x="9117337" y="4919179"/>
            <a:ext cx="714375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2029">
            <a:off x="1841892" y="4910930"/>
            <a:ext cx="714375" cy="66675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851" y="4350815"/>
            <a:ext cx="1173569" cy="957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7EFE0-46E6-40E6-902B-7861593CA0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45" y="-1119461"/>
            <a:ext cx="7199391" cy="3599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C93FE7-53E1-4BC8-96B4-A46DBD3547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23" y="1270272"/>
            <a:ext cx="2325629" cy="3048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8832B-5632-492B-BCE9-E0120BEC92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6" y="2885368"/>
            <a:ext cx="3733757" cy="43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1090158" y="4057574"/>
            <a:ext cx="4354286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2.7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6315302" y="2528812"/>
            <a:ext cx="4281714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 +7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6315302" y="4057574"/>
            <a:ext cx="4281714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34:2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032101" y="2528813"/>
            <a:ext cx="4470400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14.1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95073" y="416850"/>
            <a:ext cx="11205029" cy="1499036"/>
            <a:chOff x="493485" y="416850"/>
            <a:chExt cx="11205029" cy="1499036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93486" y="493486"/>
              <a:ext cx="11205028" cy="1422400"/>
            </a:xfrm>
            <a:prstGeom prst="round2DiagRect">
              <a:avLst/>
            </a:prstGeom>
            <a:solidFill>
              <a:srgbClr val="D4E5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14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85" y="416850"/>
              <a:ext cx="1132115" cy="1465907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60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Terminator 18"/>
              <p:cNvSpPr/>
              <p:nvPr/>
            </p:nvSpPr>
            <p:spPr>
              <a:xfrm>
                <a:off x="1090158" y="4057574"/>
                <a:ext cx="4354286" cy="1232507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3;5;15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9" name="Flowchart: Terminator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58" y="4057574"/>
                <a:ext cx="4354286" cy="1232507"/>
              </a:xfrm>
              <a:prstGeom prst="flowChartTerminator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Terminator 19"/>
              <p:cNvSpPr/>
              <p:nvPr/>
            </p:nvSpPr>
            <p:spPr>
              <a:xfrm>
                <a:off x="6315301" y="2528812"/>
                <a:ext cx="4368800" cy="1215873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3;5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20" name="Flowchart: Termina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01" y="2528812"/>
                <a:ext cx="4368800" cy="1215873"/>
              </a:xfrm>
              <a:prstGeom prst="flowChartTerminator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Terminator 20"/>
              <p:cNvSpPr/>
              <p:nvPr/>
            </p:nvSpPr>
            <p:spPr>
              <a:xfrm>
                <a:off x="6445931" y="4057574"/>
                <a:ext cx="4426856" cy="1232507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1;3;5;15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21" name="Flowchart: Terminator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31" y="4057574"/>
                <a:ext cx="4426856" cy="1232507"/>
              </a:xfrm>
              <a:prstGeom prst="flowChartTerminator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Terminator 17"/>
              <p:cNvSpPr/>
              <p:nvPr/>
            </p:nvSpPr>
            <p:spPr>
              <a:xfrm>
                <a:off x="1032101" y="2528813"/>
                <a:ext cx="4470400" cy="1215873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Ư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1;3;5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8" name="Flowchart: Terminator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01" y="2528813"/>
                <a:ext cx="4470400" cy="1215873"/>
              </a:xfrm>
              <a:prstGeom prst="flowChartTerminator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37017" y="493486"/>
            <a:ext cx="11263084" cy="1422400"/>
            <a:chOff x="493486" y="493486"/>
            <a:chExt cx="11205028" cy="1422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ound Diagonal Corner Rectangle 4"/>
            <p:cNvSpPr/>
            <p:nvPr/>
          </p:nvSpPr>
          <p:spPr>
            <a:xfrm>
              <a:off x="493486" y="493486"/>
              <a:ext cx="11205028" cy="1422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Câu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2:  Cho a = 3.5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hãy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viết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tập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hợp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ước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</a:rPr>
                <a:t> a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20" y="696686"/>
              <a:ext cx="973281" cy="1186071"/>
            </a:xfrm>
            <a:prstGeom prst="rect">
              <a:avLst/>
            </a:prstGeom>
            <a:grpFill/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545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1090158" y="4057574"/>
            <a:ext cx="4354286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C. 100=2.5.10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Terminator 19"/>
              <p:cNvSpPr/>
              <p:nvPr/>
            </p:nvSpPr>
            <p:spPr>
              <a:xfrm>
                <a:off x="6315302" y="2528812"/>
                <a:ext cx="4281714" cy="1215873"/>
              </a:xfrm>
              <a:prstGeom prst="flowChartTerminator">
                <a:avLst/>
              </a:prstGeom>
              <a:solidFill>
                <a:srgbClr val="D4E5F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3600" dirty="0">
                    <a:solidFill>
                      <a:schemeClr val="tx1"/>
                    </a:solidFill>
                    <a:latin typeface="Times New Roman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24=2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.3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20" name="Flowchart: Terminator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02" y="2528812"/>
                <a:ext cx="4281714" cy="1215873"/>
              </a:xfrm>
              <a:prstGeom prst="flowChartTerminator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Terminator 20"/>
          <p:cNvSpPr/>
          <p:nvPr/>
        </p:nvSpPr>
        <p:spPr>
          <a:xfrm>
            <a:off x="6315302" y="4057574"/>
            <a:ext cx="4281714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D. 5= 1.5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032101" y="2528813"/>
            <a:ext cx="4470400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  <a:latin typeface="Times New Roman"/>
              </a:rPr>
              <a:t>A. 20 = 2.10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403636" y="460357"/>
            <a:ext cx="11205028" cy="1422400"/>
            <a:chOff x="402049" y="460357"/>
            <a:chExt cx="11205028" cy="1422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ound Diagonal Corner Rectangle 4"/>
            <p:cNvSpPr/>
            <p:nvPr/>
          </p:nvSpPr>
          <p:spPr>
            <a:xfrm>
              <a:off x="402049" y="460357"/>
              <a:ext cx="11205028" cy="1422400"/>
            </a:xfrm>
            <a:prstGeom prst="round2Diag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Câu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3: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Cách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tích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thành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thừa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nguyên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tố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</a:p>
            <a:p>
              <a:pPr algn="ctr"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nào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sau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đây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/>
                </a:rPr>
                <a:t>đúng</a:t>
              </a:r>
              <a:r>
                <a:rPr lang="en-US" sz="2800" dirty="0">
                  <a:solidFill>
                    <a:schemeClr val="tx1"/>
                  </a:solidFill>
                  <a:latin typeface="Times New Roman"/>
                </a:rPr>
                <a:t>?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56" y="667657"/>
              <a:ext cx="957943" cy="1215100"/>
            </a:xfrm>
            <a:prstGeom prst="rect">
              <a:avLst/>
            </a:prstGeom>
            <a:grpFill/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71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7" y="5419880"/>
            <a:ext cx="1725745" cy="1438121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1090158" y="4057574"/>
            <a:ext cx="4354286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C. 2</a:t>
            </a:r>
          </a:p>
        </p:txBody>
      </p:sp>
      <p:sp>
        <p:nvSpPr>
          <p:cNvPr id="20" name="Flowchart: Terminator 19"/>
          <p:cNvSpPr/>
          <p:nvPr/>
        </p:nvSpPr>
        <p:spPr>
          <a:xfrm>
            <a:off x="6315302" y="2528812"/>
            <a:ext cx="4281714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B. 3</a:t>
            </a:r>
          </a:p>
        </p:txBody>
      </p:sp>
      <p:sp>
        <p:nvSpPr>
          <p:cNvPr id="21" name="Flowchart: Terminator 20"/>
          <p:cNvSpPr/>
          <p:nvPr/>
        </p:nvSpPr>
        <p:spPr>
          <a:xfrm>
            <a:off x="6315302" y="4057574"/>
            <a:ext cx="4281714" cy="1232507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D.4</a:t>
            </a:r>
          </a:p>
        </p:txBody>
      </p:sp>
      <p:sp>
        <p:nvSpPr>
          <p:cNvPr id="18" name="Flowchart: Terminator 17"/>
          <p:cNvSpPr/>
          <p:nvPr/>
        </p:nvSpPr>
        <p:spPr>
          <a:xfrm>
            <a:off x="1032101" y="2528813"/>
            <a:ext cx="4470400" cy="1215873"/>
          </a:xfrm>
          <a:prstGeom prst="flowChartTerminator">
            <a:avLst/>
          </a:prstGeom>
          <a:solidFill>
            <a:srgbClr val="D4E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/>
              </a:rPr>
              <a:t>A. 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79" y="4906328"/>
            <a:ext cx="2061028" cy="20610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66" y="5144333"/>
            <a:ext cx="1843315" cy="1843315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08" y="5144333"/>
            <a:ext cx="1843315" cy="1843315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95073" y="416850"/>
            <a:ext cx="11205029" cy="1499036"/>
            <a:chOff x="493485" y="416850"/>
            <a:chExt cx="11205029" cy="1499036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93486" y="493486"/>
              <a:ext cx="11205028" cy="1422400"/>
            </a:xfrm>
            <a:prstGeom prst="round2DiagRect">
              <a:avLst/>
            </a:prstGeom>
            <a:solidFill>
              <a:srgbClr val="D4E5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Câu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4: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Tính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ước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/>
                </a:rPr>
                <a:t>của</a:t>
              </a:r>
              <a:r>
                <a:rPr lang="en-US" sz="3600" dirty="0">
                  <a:solidFill>
                    <a:schemeClr val="tx1"/>
                  </a:solidFill>
                  <a:latin typeface="Times New Roman"/>
                </a:rPr>
                <a:t> 7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85" y="416850"/>
              <a:ext cx="1132115" cy="1465907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35" y="5108051"/>
            <a:ext cx="1843315" cy="1843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75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1446</Words>
  <Application>Microsoft Office PowerPoint</Application>
  <PresentationFormat>Custom</PresentationFormat>
  <Paragraphs>229</Paragraphs>
  <Slides>25</Slides>
  <Notes>12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Cambria Math</vt:lpstr>
      <vt:lpstr>方正静蕾简体</vt:lpstr>
      <vt:lpstr>Arial</vt:lpstr>
      <vt:lpstr>Calibri</vt:lpstr>
      <vt:lpstr>Wingdings</vt:lpstr>
      <vt:lpstr>Times New Roman</vt:lpstr>
      <vt:lpstr>第一PPT，www.1ppt.com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 sầu Magicicada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黑板PPT背景图片</dc:title>
  <dc:creator>第一PPT</dc:creator>
  <cp:keywords>www.1ppt.com</cp:keywords>
  <cp:lastModifiedBy>Admin</cp:lastModifiedBy>
  <cp:revision>203</cp:revision>
  <dcterms:created xsi:type="dcterms:W3CDTF">2015-09-13T11:28:16Z</dcterms:created>
  <dcterms:modified xsi:type="dcterms:W3CDTF">2021-10-22T14:14:29Z</dcterms:modified>
</cp:coreProperties>
</file>