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07" r:id="rId2"/>
    <p:sldId id="308" r:id="rId3"/>
    <p:sldId id="309" r:id="rId4"/>
    <p:sldId id="310" r:id="rId5"/>
    <p:sldId id="257" r:id="rId6"/>
    <p:sldId id="291" r:id="rId7"/>
    <p:sldId id="256" r:id="rId8"/>
    <p:sldId id="260" r:id="rId9"/>
    <p:sldId id="259" r:id="rId10"/>
    <p:sldId id="294" r:id="rId11"/>
    <p:sldId id="261" r:id="rId12"/>
    <p:sldId id="289" r:id="rId13"/>
    <p:sldId id="262" r:id="rId14"/>
    <p:sldId id="290" r:id="rId15"/>
    <p:sldId id="296" r:id="rId16"/>
    <p:sldId id="297" r:id="rId17"/>
    <p:sldId id="298" r:id="rId18"/>
    <p:sldId id="303" r:id="rId19"/>
    <p:sldId id="299" r:id="rId20"/>
    <p:sldId id="301" r:id="rId21"/>
    <p:sldId id="300" r:id="rId22"/>
    <p:sldId id="302" r:id="rId23"/>
    <p:sldId id="304" r:id="rId24"/>
    <p:sldId id="305" r:id="rId25"/>
    <p:sldId id="284"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2">
          <p15:clr>
            <a:srgbClr val="A4A3A4"/>
          </p15:clr>
        </p15:guide>
        <p15:guide id="2" pos="38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6D36"/>
    <a:srgbClr val="F3F4F2"/>
    <a:srgbClr val="D46100"/>
    <a:srgbClr val="FFD954"/>
    <a:srgbClr val="46E5C5"/>
    <a:srgbClr val="9933FF"/>
    <a:srgbClr val="FF66FF"/>
    <a:srgbClr val="3B2F2F"/>
    <a:srgbClr val="645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58" autoAdjust="0"/>
    <p:restoredTop sz="94660"/>
  </p:normalViewPr>
  <p:slideViewPr>
    <p:cSldViewPr snapToObjects="1" showGuides="1">
      <p:cViewPr varScale="1">
        <p:scale>
          <a:sx n="88" d="100"/>
          <a:sy n="88" d="100"/>
        </p:scale>
        <p:origin x="206" y="62"/>
      </p:cViewPr>
      <p:guideLst>
        <p:guide orient="horz" pos="2072"/>
        <p:guide pos="385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2021/10/19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542660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幼圆"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幼圆" charset="0"/>
              </a:defRPr>
            </a:lvl1pPr>
          </a:lstStyle>
          <a:p>
            <a:fld id="{D2A48B96-639E-45A3-A0BA-2464DFDB1FAA}" type="datetimeFigureOut">
              <a:rPr lang="zh-CN" altLang="en-US" smtClean="0"/>
              <a:pPr/>
              <a:t>2021/10/19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幼圆"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幼圆" charset="0"/>
              </a:defRPr>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333247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幼圆" charset="0"/>
        <a:cs typeface="+mn-cs"/>
      </a:defRPr>
    </a:lvl1pPr>
    <a:lvl2pPr marL="457200" algn="l" defTabSz="914400" rtl="0" eaLnBrk="1" latinLnBrk="0" hangingPunct="1">
      <a:defRPr sz="1200" kern="1200">
        <a:solidFill>
          <a:schemeClr val="tx1"/>
        </a:solidFill>
        <a:latin typeface="+mn-lt"/>
        <a:ea typeface="幼圆" charset="0"/>
        <a:cs typeface="+mn-cs"/>
      </a:defRPr>
    </a:lvl2pPr>
    <a:lvl3pPr marL="914400" algn="l" defTabSz="914400" rtl="0" eaLnBrk="1" latinLnBrk="0" hangingPunct="1">
      <a:defRPr sz="1200" kern="1200">
        <a:solidFill>
          <a:schemeClr val="tx1"/>
        </a:solidFill>
        <a:latin typeface="+mn-lt"/>
        <a:ea typeface="幼圆" charset="0"/>
        <a:cs typeface="+mn-cs"/>
      </a:defRPr>
    </a:lvl3pPr>
    <a:lvl4pPr marL="1371600" algn="l" defTabSz="914400" rtl="0" eaLnBrk="1" latinLnBrk="0" hangingPunct="1">
      <a:defRPr sz="1200" kern="1200">
        <a:solidFill>
          <a:schemeClr val="tx1"/>
        </a:solidFill>
        <a:latin typeface="+mn-lt"/>
        <a:ea typeface="幼圆" charset="0"/>
        <a:cs typeface="+mn-cs"/>
      </a:defRPr>
    </a:lvl4pPr>
    <a:lvl5pPr marL="1828800" algn="l" defTabSz="914400" rtl="0" eaLnBrk="1" latinLnBrk="0" hangingPunct="1">
      <a:defRPr sz="1200" kern="1200">
        <a:solidFill>
          <a:schemeClr val="tx1"/>
        </a:solidFill>
        <a:latin typeface="+mn-lt"/>
        <a:ea typeface="幼圆"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5</a:t>
            </a:fld>
            <a:endParaRPr lang="zh-CN" altLang="en-US"/>
          </a:p>
        </p:txBody>
      </p:sp>
    </p:spTree>
    <p:extLst>
      <p:ext uri="{BB962C8B-B14F-4D97-AF65-F5344CB8AC3E}">
        <p14:creationId xmlns:p14="http://schemas.microsoft.com/office/powerpoint/2010/main" val="431273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14</a:t>
            </a:fld>
            <a:endParaRPr lang="zh-CN" altLang="en-US"/>
          </a:p>
        </p:txBody>
      </p:sp>
    </p:spTree>
    <p:extLst>
      <p:ext uri="{BB962C8B-B14F-4D97-AF65-F5344CB8AC3E}">
        <p14:creationId xmlns:p14="http://schemas.microsoft.com/office/powerpoint/2010/main" val="333667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25</a:t>
            </a:fld>
            <a:endParaRPr lang="zh-CN" altLang="en-US"/>
          </a:p>
        </p:txBody>
      </p:sp>
    </p:spTree>
    <p:extLst>
      <p:ext uri="{BB962C8B-B14F-4D97-AF65-F5344CB8AC3E}">
        <p14:creationId xmlns:p14="http://schemas.microsoft.com/office/powerpoint/2010/main" val="2325823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6</a:t>
            </a:fld>
            <a:endParaRPr lang="zh-CN" altLang="en-US"/>
          </a:p>
        </p:txBody>
      </p:sp>
    </p:spTree>
    <p:extLst>
      <p:ext uri="{BB962C8B-B14F-4D97-AF65-F5344CB8AC3E}">
        <p14:creationId xmlns:p14="http://schemas.microsoft.com/office/powerpoint/2010/main" val="333667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7</a:t>
            </a:fld>
            <a:endParaRPr lang="zh-CN" altLang="en-US"/>
          </a:p>
        </p:txBody>
      </p:sp>
    </p:spTree>
    <p:extLst>
      <p:ext uri="{BB962C8B-B14F-4D97-AF65-F5344CB8AC3E}">
        <p14:creationId xmlns:p14="http://schemas.microsoft.com/office/powerpoint/2010/main" val="166785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8</a:t>
            </a:fld>
            <a:endParaRPr lang="zh-CN" altLang="en-US"/>
          </a:p>
        </p:txBody>
      </p:sp>
    </p:spTree>
    <p:extLst>
      <p:ext uri="{BB962C8B-B14F-4D97-AF65-F5344CB8AC3E}">
        <p14:creationId xmlns:p14="http://schemas.microsoft.com/office/powerpoint/2010/main" val="3734755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9</a:t>
            </a:fld>
            <a:endParaRPr lang="zh-CN" altLang="en-US"/>
          </a:p>
        </p:txBody>
      </p:sp>
    </p:spTree>
    <p:extLst>
      <p:ext uri="{BB962C8B-B14F-4D97-AF65-F5344CB8AC3E}">
        <p14:creationId xmlns:p14="http://schemas.microsoft.com/office/powerpoint/2010/main" val="210826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10</a:t>
            </a:fld>
            <a:endParaRPr lang="zh-CN" altLang="en-US"/>
          </a:p>
        </p:txBody>
      </p:sp>
    </p:spTree>
    <p:extLst>
      <p:ext uri="{BB962C8B-B14F-4D97-AF65-F5344CB8AC3E}">
        <p14:creationId xmlns:p14="http://schemas.microsoft.com/office/powerpoint/2010/main" val="3734755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11</a:t>
            </a:fld>
            <a:endParaRPr lang="zh-CN" altLang="en-US"/>
          </a:p>
        </p:txBody>
      </p:sp>
    </p:spTree>
    <p:extLst>
      <p:ext uri="{BB962C8B-B14F-4D97-AF65-F5344CB8AC3E}">
        <p14:creationId xmlns:p14="http://schemas.microsoft.com/office/powerpoint/2010/main" val="358664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12</a:t>
            </a:fld>
            <a:endParaRPr lang="zh-CN" altLang="en-US"/>
          </a:p>
        </p:txBody>
      </p:sp>
    </p:spTree>
    <p:extLst>
      <p:ext uri="{BB962C8B-B14F-4D97-AF65-F5344CB8AC3E}">
        <p14:creationId xmlns:p14="http://schemas.microsoft.com/office/powerpoint/2010/main" val="3734755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13</a:t>
            </a:fld>
            <a:endParaRPr lang="zh-CN" altLang="en-US"/>
          </a:p>
        </p:txBody>
      </p:sp>
    </p:spTree>
    <p:extLst>
      <p:ext uri="{BB962C8B-B14F-4D97-AF65-F5344CB8AC3E}">
        <p14:creationId xmlns:p14="http://schemas.microsoft.com/office/powerpoint/2010/main" val="3825307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pPr/>
              <a:t>2021/10/19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
        <p:nvSpPr>
          <p:cNvPr id="1028" name="Freeform 5"/>
          <p:cNvSpPr/>
          <p:nvPr userDrawn="1"/>
        </p:nvSpPr>
        <p:spPr>
          <a:xfrm>
            <a:off x="590550" y="150813"/>
            <a:ext cx="11231563" cy="6078537"/>
          </a:xfrm>
          <a:custGeom>
            <a:avLst/>
            <a:gdLst>
              <a:gd name="txL" fmla="*/ 0 w 996"/>
              <a:gd name="txT" fmla="*/ 0 h 914"/>
              <a:gd name="txR" fmla="*/ 996 w 996"/>
              <a:gd name="txB" fmla="*/ 914 h 914"/>
            </a:gdLst>
            <a:ahLst/>
            <a:cxnLst>
              <a:cxn ang="0">
                <a:pos x="0" y="0"/>
              </a:cxn>
              <a:cxn ang="0">
                <a:pos x="0" y="2147483647"/>
              </a:cxn>
              <a:cxn ang="0">
                <a:pos x="2147483647" y="2147483647"/>
              </a:cxn>
              <a:cxn ang="0">
                <a:pos x="2147483647" y="0"/>
              </a:cxn>
              <a:cxn ang="0">
                <a:pos x="0" y="0"/>
              </a:cxn>
            </a:cxnLst>
            <a:rect l="txL" t="txT" r="txR" b="txB"/>
            <a:pathLst>
              <a:path w="996" h="914">
                <a:moveTo>
                  <a:pt x="0" y="0"/>
                </a:moveTo>
                <a:cubicBezTo>
                  <a:pt x="0" y="914"/>
                  <a:pt x="0" y="914"/>
                  <a:pt x="0" y="914"/>
                </a:cubicBezTo>
                <a:cubicBezTo>
                  <a:pt x="996" y="914"/>
                  <a:pt x="996" y="914"/>
                  <a:pt x="996" y="914"/>
                </a:cubicBezTo>
                <a:cubicBezTo>
                  <a:pt x="990" y="0"/>
                  <a:pt x="990" y="0"/>
                  <a:pt x="990" y="0"/>
                </a:cubicBezTo>
                <a:cubicBezTo>
                  <a:pt x="990" y="0"/>
                  <a:pt x="504" y="94"/>
                  <a:pt x="0" y="0"/>
                </a:cubicBezTo>
                <a:close/>
              </a:path>
            </a:pathLst>
          </a:custGeom>
          <a:solidFill>
            <a:srgbClr val="46E5C5">
              <a:alpha val="100000"/>
            </a:srgbClr>
          </a:solidFill>
          <a:ln w="9525">
            <a:noFill/>
          </a:ln>
        </p:spPr>
        <p:txBody>
          <a:bodyPr/>
          <a:lstStyle/>
          <a:p>
            <a:endParaRPr lang="zh-CN" altLang="en-US">
              <a:ea typeface="幼圆" charset="0"/>
            </a:endParaRPr>
          </a:p>
        </p:txBody>
      </p:sp>
      <p:pic>
        <p:nvPicPr>
          <p:cNvPr id="9" name="图片 8"/>
          <p:cNvPicPr>
            <a:picLocks noChangeAspect="1"/>
          </p:cNvPicPr>
          <p:nvPr userDrawn="1"/>
        </p:nvPicPr>
        <p:blipFill>
          <a:blip r:embed="rId2"/>
          <a:stretch>
            <a:fillRect/>
          </a:stretch>
        </p:blipFill>
        <p:spPr>
          <a:xfrm>
            <a:off x="338455" y="300355"/>
            <a:ext cx="11514455" cy="6257290"/>
          </a:xfrm>
          <a:prstGeom prst="rect">
            <a:avLst/>
          </a:prstGeom>
        </p:spPr>
      </p:pic>
    </p:spTree>
  </p:cSld>
  <p:clrMapOvr>
    <a:masterClrMapping/>
  </p:clrMapOvr>
  <p:transition spd="slow" advClick="0" advTm="5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2021/10/19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Click="0" advTm="5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2021/10/19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Click="0" advTm="5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Click="0" advTm="500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2021/10/19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Click="0" advTm="5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accent2"/>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pPr/>
              <a:t>2021/10/19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
        <p:nvSpPr>
          <p:cNvPr id="1028" name="Freeform 5"/>
          <p:cNvSpPr/>
          <p:nvPr userDrawn="1"/>
        </p:nvSpPr>
        <p:spPr>
          <a:xfrm>
            <a:off x="590550" y="150813"/>
            <a:ext cx="11231563" cy="6078537"/>
          </a:xfrm>
          <a:custGeom>
            <a:avLst/>
            <a:gdLst>
              <a:gd name="txL" fmla="*/ 0 w 996"/>
              <a:gd name="txT" fmla="*/ 0 h 914"/>
              <a:gd name="txR" fmla="*/ 996 w 996"/>
              <a:gd name="txB" fmla="*/ 914 h 914"/>
            </a:gdLst>
            <a:ahLst/>
            <a:cxnLst>
              <a:cxn ang="0">
                <a:pos x="0" y="0"/>
              </a:cxn>
              <a:cxn ang="0">
                <a:pos x="0" y="2147483647"/>
              </a:cxn>
              <a:cxn ang="0">
                <a:pos x="2147483647" y="2147483647"/>
              </a:cxn>
              <a:cxn ang="0">
                <a:pos x="2147483647" y="0"/>
              </a:cxn>
              <a:cxn ang="0">
                <a:pos x="0" y="0"/>
              </a:cxn>
            </a:cxnLst>
            <a:rect l="txL" t="txT" r="txR" b="txB"/>
            <a:pathLst>
              <a:path w="996" h="914">
                <a:moveTo>
                  <a:pt x="0" y="0"/>
                </a:moveTo>
                <a:cubicBezTo>
                  <a:pt x="0" y="914"/>
                  <a:pt x="0" y="914"/>
                  <a:pt x="0" y="914"/>
                </a:cubicBezTo>
                <a:cubicBezTo>
                  <a:pt x="996" y="914"/>
                  <a:pt x="996" y="914"/>
                  <a:pt x="996" y="914"/>
                </a:cubicBezTo>
                <a:cubicBezTo>
                  <a:pt x="990" y="0"/>
                  <a:pt x="990" y="0"/>
                  <a:pt x="990" y="0"/>
                </a:cubicBezTo>
                <a:cubicBezTo>
                  <a:pt x="990" y="0"/>
                  <a:pt x="504" y="94"/>
                  <a:pt x="0" y="0"/>
                </a:cubicBezTo>
                <a:close/>
              </a:path>
            </a:pathLst>
          </a:custGeom>
          <a:solidFill>
            <a:srgbClr val="46E5C5">
              <a:alpha val="100000"/>
            </a:srgbClr>
          </a:solidFill>
          <a:ln w="9525">
            <a:noFill/>
          </a:ln>
        </p:spPr>
        <p:txBody>
          <a:bodyPr/>
          <a:lstStyle/>
          <a:p>
            <a:endParaRPr lang="zh-CN" altLang="en-US">
              <a:ea typeface="幼圆" charset="0"/>
            </a:endParaRPr>
          </a:p>
        </p:txBody>
      </p:sp>
      <p:pic>
        <p:nvPicPr>
          <p:cNvPr id="9" name="图片 8"/>
          <p:cNvPicPr>
            <a:picLocks noChangeAspect="1"/>
          </p:cNvPicPr>
          <p:nvPr userDrawn="1"/>
        </p:nvPicPr>
        <p:blipFill>
          <a:blip r:embed="rId2"/>
          <a:stretch>
            <a:fillRect/>
          </a:stretch>
        </p:blipFill>
        <p:spPr>
          <a:xfrm>
            <a:off x="338455" y="300355"/>
            <a:ext cx="11514455" cy="6257290"/>
          </a:xfrm>
          <a:prstGeom prst="rect">
            <a:avLst/>
          </a:prstGeom>
        </p:spPr>
      </p:pic>
    </p:spTree>
  </p:cSld>
  <p:clrMapOvr>
    <a:masterClrMapping/>
  </p:clrMapOvr>
  <p:transition spd="slow" advClick="0" advTm="5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bg>
      <p:bgPr>
        <a:solidFill>
          <a:schemeClr val="accent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pPr/>
              <a:t>2021/10/19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
        <p:nvSpPr>
          <p:cNvPr id="1028" name="Freeform 5"/>
          <p:cNvSpPr/>
          <p:nvPr userDrawn="1"/>
        </p:nvSpPr>
        <p:spPr>
          <a:xfrm>
            <a:off x="590550" y="150813"/>
            <a:ext cx="11231563" cy="6078537"/>
          </a:xfrm>
          <a:custGeom>
            <a:avLst/>
            <a:gdLst>
              <a:gd name="txL" fmla="*/ 0 w 996"/>
              <a:gd name="txT" fmla="*/ 0 h 914"/>
              <a:gd name="txR" fmla="*/ 996 w 996"/>
              <a:gd name="txB" fmla="*/ 914 h 914"/>
            </a:gdLst>
            <a:ahLst/>
            <a:cxnLst>
              <a:cxn ang="0">
                <a:pos x="0" y="0"/>
              </a:cxn>
              <a:cxn ang="0">
                <a:pos x="0" y="2147483647"/>
              </a:cxn>
              <a:cxn ang="0">
                <a:pos x="2147483647" y="2147483647"/>
              </a:cxn>
              <a:cxn ang="0">
                <a:pos x="2147483647" y="0"/>
              </a:cxn>
              <a:cxn ang="0">
                <a:pos x="0" y="0"/>
              </a:cxn>
            </a:cxnLst>
            <a:rect l="txL" t="txT" r="txR" b="txB"/>
            <a:pathLst>
              <a:path w="996" h="914">
                <a:moveTo>
                  <a:pt x="0" y="0"/>
                </a:moveTo>
                <a:cubicBezTo>
                  <a:pt x="0" y="914"/>
                  <a:pt x="0" y="914"/>
                  <a:pt x="0" y="914"/>
                </a:cubicBezTo>
                <a:cubicBezTo>
                  <a:pt x="996" y="914"/>
                  <a:pt x="996" y="914"/>
                  <a:pt x="996" y="914"/>
                </a:cubicBezTo>
                <a:cubicBezTo>
                  <a:pt x="990" y="0"/>
                  <a:pt x="990" y="0"/>
                  <a:pt x="990" y="0"/>
                </a:cubicBezTo>
                <a:cubicBezTo>
                  <a:pt x="990" y="0"/>
                  <a:pt x="504" y="94"/>
                  <a:pt x="0" y="0"/>
                </a:cubicBezTo>
                <a:close/>
              </a:path>
            </a:pathLst>
          </a:custGeom>
          <a:solidFill>
            <a:srgbClr val="46E5C5">
              <a:alpha val="100000"/>
            </a:srgbClr>
          </a:solidFill>
          <a:ln w="9525">
            <a:noFill/>
          </a:ln>
        </p:spPr>
        <p:txBody>
          <a:bodyPr/>
          <a:lstStyle/>
          <a:p>
            <a:endParaRPr lang="zh-CN" altLang="en-US">
              <a:ea typeface="幼圆" charset="0"/>
            </a:endParaRPr>
          </a:p>
        </p:txBody>
      </p:sp>
      <p:pic>
        <p:nvPicPr>
          <p:cNvPr id="9" name="图片 8"/>
          <p:cNvPicPr>
            <a:picLocks noChangeAspect="1"/>
          </p:cNvPicPr>
          <p:nvPr userDrawn="1"/>
        </p:nvPicPr>
        <p:blipFill>
          <a:blip r:embed="rId2"/>
          <a:stretch>
            <a:fillRect/>
          </a:stretch>
        </p:blipFill>
        <p:spPr>
          <a:xfrm>
            <a:off x="338455" y="300355"/>
            <a:ext cx="11514455" cy="6257290"/>
          </a:xfrm>
          <a:prstGeom prst="rect">
            <a:avLst/>
          </a:prstGeom>
        </p:spPr>
      </p:pic>
    </p:spTree>
  </p:cSld>
  <p:clrMapOvr>
    <a:masterClrMapping/>
  </p:clrMapOvr>
  <p:transition spd="slow" advClick="0" advTm="5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rgbClr val="9933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pPr/>
              <a:t>2021/10/19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
        <p:nvSpPr>
          <p:cNvPr id="1028" name="Freeform 5"/>
          <p:cNvSpPr/>
          <p:nvPr userDrawn="1"/>
        </p:nvSpPr>
        <p:spPr>
          <a:xfrm>
            <a:off x="590550" y="150813"/>
            <a:ext cx="11231563" cy="6078537"/>
          </a:xfrm>
          <a:custGeom>
            <a:avLst/>
            <a:gdLst>
              <a:gd name="txL" fmla="*/ 0 w 996"/>
              <a:gd name="txT" fmla="*/ 0 h 914"/>
              <a:gd name="txR" fmla="*/ 996 w 996"/>
              <a:gd name="txB" fmla="*/ 914 h 914"/>
            </a:gdLst>
            <a:ahLst/>
            <a:cxnLst>
              <a:cxn ang="0">
                <a:pos x="0" y="0"/>
              </a:cxn>
              <a:cxn ang="0">
                <a:pos x="0" y="2147483647"/>
              </a:cxn>
              <a:cxn ang="0">
                <a:pos x="2147483647" y="2147483647"/>
              </a:cxn>
              <a:cxn ang="0">
                <a:pos x="2147483647" y="0"/>
              </a:cxn>
              <a:cxn ang="0">
                <a:pos x="0" y="0"/>
              </a:cxn>
            </a:cxnLst>
            <a:rect l="txL" t="txT" r="txR" b="txB"/>
            <a:pathLst>
              <a:path w="996" h="914">
                <a:moveTo>
                  <a:pt x="0" y="0"/>
                </a:moveTo>
                <a:cubicBezTo>
                  <a:pt x="0" y="914"/>
                  <a:pt x="0" y="914"/>
                  <a:pt x="0" y="914"/>
                </a:cubicBezTo>
                <a:cubicBezTo>
                  <a:pt x="996" y="914"/>
                  <a:pt x="996" y="914"/>
                  <a:pt x="996" y="914"/>
                </a:cubicBezTo>
                <a:cubicBezTo>
                  <a:pt x="990" y="0"/>
                  <a:pt x="990" y="0"/>
                  <a:pt x="990" y="0"/>
                </a:cubicBezTo>
                <a:cubicBezTo>
                  <a:pt x="990" y="0"/>
                  <a:pt x="504" y="94"/>
                  <a:pt x="0" y="0"/>
                </a:cubicBezTo>
                <a:close/>
              </a:path>
            </a:pathLst>
          </a:custGeom>
          <a:solidFill>
            <a:srgbClr val="46E5C5">
              <a:alpha val="100000"/>
            </a:srgbClr>
          </a:solidFill>
          <a:ln w="9525">
            <a:noFill/>
          </a:ln>
        </p:spPr>
        <p:txBody>
          <a:bodyPr/>
          <a:lstStyle/>
          <a:p>
            <a:endParaRPr lang="zh-CN" altLang="en-US">
              <a:ea typeface="幼圆" charset="0"/>
            </a:endParaRPr>
          </a:p>
        </p:txBody>
      </p:sp>
      <p:pic>
        <p:nvPicPr>
          <p:cNvPr id="9" name="图片 8"/>
          <p:cNvPicPr>
            <a:picLocks noChangeAspect="1"/>
          </p:cNvPicPr>
          <p:nvPr userDrawn="1"/>
        </p:nvPicPr>
        <p:blipFill>
          <a:blip r:embed="rId2"/>
          <a:stretch>
            <a:fillRect/>
          </a:stretch>
        </p:blipFill>
        <p:spPr>
          <a:xfrm>
            <a:off x="338455" y="300355"/>
            <a:ext cx="11514455" cy="6257290"/>
          </a:xfrm>
          <a:prstGeom prst="rect">
            <a:avLst/>
          </a:prstGeom>
        </p:spPr>
      </p:pic>
    </p:spTree>
  </p:cSld>
  <p:clrMapOvr>
    <a:masterClrMapping/>
  </p:clrMapOvr>
  <p:transition spd="slow" advClick="0" advTm="5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Click="0" advTm="5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Click="0" advTm="5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2021/10/19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Click="0" advTm="5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2021/10/19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Click="0" advTm="5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2021/10/19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transition spd="slow" advClick="0" advTm="5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幼圆" charset="0"/>
              </a:defRPr>
            </a:lvl1pPr>
          </a:lstStyle>
          <a:p>
            <a:fld id="{82F288E0-7875-42C4-84C8-98DBBD3BF4D2}" type="datetimeFigureOut">
              <a:rPr lang="zh-CN" altLang="en-US" smtClean="0"/>
              <a:pPr/>
              <a:t>2021/10/19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幼圆"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幼圆" charset="0"/>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Click="0" advTm="5000">
    <p:wipe/>
  </p:transition>
  <p:txStyles>
    <p:titleStyle>
      <a:lvl1pPr algn="l" defTabSz="914400" rtl="0" eaLnBrk="1" latinLnBrk="0" hangingPunct="1">
        <a:lnSpc>
          <a:spcPct val="90000"/>
        </a:lnSpc>
        <a:spcBef>
          <a:spcPct val="0"/>
        </a:spcBef>
        <a:buNone/>
        <a:defRPr sz="4400" kern="1200">
          <a:solidFill>
            <a:schemeClr val="tx1"/>
          </a:solidFill>
          <a:latin typeface="+mj-lt"/>
          <a:ea typeface="幼圆" charset="0"/>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幼圆" charset="0"/>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幼圆" charset="0"/>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幼圆" charset="0"/>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幼圆" charset="0"/>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幼圆" charset="0"/>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file:///C:\Program%20Files\Inknoe%20ClassPoint\Images\multiple_choice_without%20result_default.pn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file:///C:\Program%20Files\Inknoe%20ClassPoint\Images\multiple_choice_without%20result_default.p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file:///C:\Program%20Files\Inknoe%20ClassPoint\Images\multiple_choice_without%20result_default.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file:///C:\Program%20Files\Inknoe%20ClassPoint\Images\multiple_choice_without%20result_default.png"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1676400"/>
          <a:ext cx="10515600" cy="3501708"/>
        </p:xfrm>
        <a:graphic>
          <a:graphicData uri="http://schemas.openxmlformats.org/drawingml/2006/table">
            <a:tbl>
              <a:tblPr/>
              <a:tblGrid>
                <a:gridCol w="10515600">
                  <a:extLst>
                    <a:ext uri="{9D8B030D-6E8A-4147-A177-3AD203B41FA5}">
                      <a16:colId xmlns:a16="http://schemas.microsoft.com/office/drawing/2014/main" val="20000"/>
                    </a:ext>
                  </a:extLst>
                </a:gridCol>
              </a:tblGrid>
              <a:tr h="685800">
                <a:tc>
                  <a:txBody>
                    <a:bodyPr/>
                    <a:lstStyle/>
                    <a:p>
                      <a:pPr>
                        <a:lnSpc>
                          <a:spcPct val="115000"/>
                        </a:lnSpc>
                        <a:spcAft>
                          <a:spcPts val="0"/>
                        </a:spcAft>
                      </a:pPr>
                      <a:r>
                        <a:rPr lang="en-US" sz="3200" dirty="0">
                          <a:latin typeface="Times New Roman"/>
                          <a:ea typeface="Times New Roman"/>
                          <a:cs typeface="Times New Roman"/>
                        </a:rPr>
                        <a:t>A. </a:t>
                      </a:r>
                      <a:r>
                        <a:rPr lang="en-US" sz="3200" dirty="0" err="1">
                          <a:latin typeface="Times New Roman"/>
                          <a:ea typeface="Times New Roman"/>
                          <a:cs typeface="Times New Roman"/>
                        </a:rPr>
                        <a:t>Là</a:t>
                      </a:r>
                      <a:r>
                        <a:rPr lang="en-US" sz="3200" dirty="0">
                          <a:latin typeface="Times New Roman"/>
                          <a:ea typeface="Times New Roman"/>
                          <a:cs typeface="Times New Roman"/>
                        </a:rPr>
                        <a:t> </a:t>
                      </a:r>
                      <a:r>
                        <a:rPr lang="en-US" sz="3200" dirty="0" err="1">
                          <a:latin typeface="Times New Roman"/>
                          <a:ea typeface="Times New Roman"/>
                          <a:cs typeface="Times New Roman"/>
                        </a:rPr>
                        <a:t>từ</a:t>
                      </a:r>
                      <a:r>
                        <a:rPr lang="en-US" sz="3200" dirty="0">
                          <a:latin typeface="Times New Roman"/>
                          <a:ea typeface="Times New Roman"/>
                          <a:cs typeface="Times New Roman"/>
                        </a:rPr>
                        <a:t> </a:t>
                      </a:r>
                      <a:r>
                        <a:rPr lang="en-US" sz="3200" dirty="0" err="1">
                          <a:latin typeface="Times New Roman"/>
                          <a:ea typeface="Times New Roman"/>
                          <a:cs typeface="Times New Roman"/>
                        </a:rPr>
                        <a:t>mang</a:t>
                      </a:r>
                      <a:r>
                        <a:rPr lang="en-US" sz="3200" dirty="0">
                          <a:latin typeface="Times New Roman"/>
                          <a:ea typeface="Times New Roman"/>
                          <a:cs typeface="Times New Roman"/>
                        </a:rPr>
                        <a:t> ý </a:t>
                      </a:r>
                      <a:r>
                        <a:rPr lang="en-US" sz="3200" dirty="0" err="1">
                          <a:latin typeface="Times New Roman"/>
                          <a:ea typeface="Times New Roman"/>
                          <a:cs typeface="Times New Roman"/>
                        </a:rPr>
                        <a:t>nghĩa</a:t>
                      </a:r>
                      <a:r>
                        <a:rPr lang="en-US" sz="3200" dirty="0">
                          <a:latin typeface="Times New Roman"/>
                          <a:ea typeface="Times New Roman"/>
                          <a:cs typeface="Times New Roman"/>
                        </a:rPr>
                        <a:t> </a:t>
                      </a:r>
                      <a:r>
                        <a:rPr lang="en-US" sz="3200" dirty="0" err="1">
                          <a:latin typeface="Times New Roman"/>
                          <a:ea typeface="Times New Roman"/>
                          <a:cs typeface="Times New Roman"/>
                        </a:rPr>
                        <a:t>tình</a:t>
                      </a:r>
                      <a:r>
                        <a:rPr lang="en-US" sz="3200" dirty="0">
                          <a:latin typeface="Times New Roman"/>
                          <a:ea typeface="Times New Roman"/>
                          <a:cs typeface="Times New Roman"/>
                        </a:rPr>
                        <a:t> </a:t>
                      </a:r>
                      <a:r>
                        <a:rPr lang="en-US" sz="3200" dirty="0" err="1">
                          <a:latin typeface="Times New Roman"/>
                          <a:ea typeface="Times New Roman"/>
                          <a:cs typeface="Times New Roman"/>
                        </a:rPr>
                        <a:t>thái</a:t>
                      </a:r>
                      <a:r>
                        <a:rPr lang="en-US" sz="3200" dirty="0">
                          <a:latin typeface="Times New Roman"/>
                          <a:ea typeface="Times New Roman"/>
                          <a:cs typeface="Times New Roman"/>
                        </a:rPr>
                        <a:t>.</a:t>
                      </a:r>
                      <a:endParaRPr lang="en-US" sz="2400" dirty="0">
                        <a:latin typeface="Calibri"/>
                        <a:ea typeface="Calibri"/>
                        <a:cs typeface="Times New Roman"/>
                      </a:endParaRPr>
                    </a:p>
                  </a:txBody>
                  <a:tcPr marL="45720" marR="0">
                    <a:lnL>
                      <a:noFill/>
                    </a:lnL>
                    <a:lnR>
                      <a:noFill/>
                    </a:lnR>
                    <a:lnT>
                      <a:noFill/>
                    </a:lnT>
                    <a:lnB>
                      <a:noFill/>
                    </a:lnB>
                  </a:tcPr>
                </a:tc>
                <a:extLst>
                  <a:ext uri="{0D108BD9-81ED-4DB2-BD59-A6C34878D82A}">
                    <a16:rowId xmlns:a16="http://schemas.microsoft.com/office/drawing/2014/main" val="10000"/>
                  </a:ext>
                </a:extLst>
              </a:tr>
              <a:tr h="762000">
                <a:tc>
                  <a:txBody>
                    <a:bodyPr/>
                    <a:lstStyle/>
                    <a:p>
                      <a:pPr>
                        <a:lnSpc>
                          <a:spcPct val="115000"/>
                        </a:lnSpc>
                        <a:spcAft>
                          <a:spcPts val="0"/>
                        </a:spcAft>
                      </a:pPr>
                      <a:r>
                        <a:rPr lang="en-US" sz="3200" dirty="0">
                          <a:latin typeface="Times New Roman"/>
                          <a:ea typeface="Times New Roman"/>
                          <a:cs typeface="Times New Roman"/>
                        </a:rPr>
                        <a:t>B. </a:t>
                      </a:r>
                      <a:r>
                        <a:rPr lang="en-US" sz="3200" dirty="0" err="1">
                          <a:latin typeface="Times New Roman"/>
                          <a:ea typeface="Times New Roman"/>
                          <a:cs typeface="Times New Roman"/>
                        </a:rPr>
                        <a:t>Là</a:t>
                      </a:r>
                      <a:r>
                        <a:rPr lang="en-US" sz="3200" dirty="0">
                          <a:latin typeface="Times New Roman"/>
                          <a:ea typeface="Times New Roman"/>
                          <a:cs typeface="Times New Roman"/>
                        </a:rPr>
                        <a:t> </a:t>
                      </a:r>
                      <a:r>
                        <a:rPr lang="en-US" sz="3200" dirty="0" err="1">
                          <a:latin typeface="Times New Roman"/>
                          <a:ea typeface="Times New Roman"/>
                          <a:cs typeface="Times New Roman"/>
                        </a:rPr>
                        <a:t>từ</a:t>
                      </a:r>
                      <a:r>
                        <a:rPr lang="en-US" sz="3200" dirty="0">
                          <a:latin typeface="Times New Roman"/>
                          <a:ea typeface="Times New Roman"/>
                          <a:cs typeface="Times New Roman"/>
                        </a:rPr>
                        <a:t> </a:t>
                      </a:r>
                      <a:r>
                        <a:rPr lang="en-US" sz="3200" dirty="0" err="1">
                          <a:latin typeface="Times New Roman"/>
                          <a:ea typeface="Times New Roman"/>
                          <a:cs typeface="Times New Roman"/>
                        </a:rPr>
                        <a:t>chỉ</a:t>
                      </a:r>
                      <a:r>
                        <a:rPr lang="en-US" sz="3200" dirty="0">
                          <a:latin typeface="Times New Roman"/>
                          <a:ea typeface="Times New Roman"/>
                          <a:cs typeface="Times New Roman"/>
                        </a:rPr>
                        <a:t> </a:t>
                      </a:r>
                      <a:r>
                        <a:rPr lang="en-US" sz="3200" dirty="0" err="1">
                          <a:latin typeface="Times New Roman"/>
                          <a:ea typeface="Times New Roman"/>
                          <a:cs typeface="Times New Roman"/>
                        </a:rPr>
                        <a:t>người</a:t>
                      </a:r>
                      <a:r>
                        <a:rPr lang="en-US" sz="3200" dirty="0">
                          <a:latin typeface="Times New Roman"/>
                          <a:ea typeface="Times New Roman"/>
                          <a:cs typeface="Times New Roman"/>
                        </a:rPr>
                        <a:t> </a:t>
                      </a:r>
                      <a:r>
                        <a:rPr lang="en-US" sz="3200" dirty="0" err="1">
                          <a:latin typeface="Times New Roman"/>
                          <a:ea typeface="Times New Roman"/>
                          <a:cs typeface="Times New Roman"/>
                        </a:rPr>
                        <a:t>và</a:t>
                      </a:r>
                      <a:r>
                        <a:rPr lang="en-US" sz="3200" dirty="0">
                          <a:latin typeface="Times New Roman"/>
                          <a:ea typeface="Times New Roman"/>
                          <a:cs typeface="Times New Roman"/>
                        </a:rPr>
                        <a:t> </a:t>
                      </a:r>
                      <a:r>
                        <a:rPr lang="en-US" sz="3200" dirty="0" err="1">
                          <a:latin typeface="Times New Roman"/>
                          <a:ea typeface="Times New Roman"/>
                          <a:cs typeface="Times New Roman"/>
                        </a:rPr>
                        <a:t>vật</a:t>
                      </a:r>
                      <a:r>
                        <a:rPr lang="en-US" sz="3200" dirty="0">
                          <a:latin typeface="Times New Roman"/>
                          <a:ea typeface="Times New Roman"/>
                          <a:cs typeface="Times New Roman"/>
                        </a:rPr>
                        <a:t>.</a:t>
                      </a:r>
                      <a:endParaRPr lang="en-US" sz="2400" dirty="0">
                        <a:latin typeface="Calibri"/>
                        <a:ea typeface="Calibri"/>
                        <a:cs typeface="Times New Roman"/>
                      </a:endParaRPr>
                    </a:p>
                  </a:txBody>
                  <a:tcPr marL="45720" marR="0">
                    <a:lnL>
                      <a:noFill/>
                    </a:lnL>
                    <a:lnR>
                      <a:noFill/>
                    </a:lnR>
                    <a:lnT>
                      <a:noFill/>
                    </a:lnT>
                    <a:lnB>
                      <a:noFill/>
                    </a:lnB>
                  </a:tcPr>
                </a:tc>
                <a:extLst>
                  <a:ext uri="{0D108BD9-81ED-4DB2-BD59-A6C34878D82A}">
                    <a16:rowId xmlns:a16="http://schemas.microsoft.com/office/drawing/2014/main" val="10001"/>
                  </a:ext>
                </a:extLst>
              </a:tr>
              <a:tr h="876300">
                <a:tc>
                  <a:txBody>
                    <a:bodyPr/>
                    <a:lstStyle/>
                    <a:p>
                      <a:pPr>
                        <a:lnSpc>
                          <a:spcPct val="115000"/>
                        </a:lnSpc>
                        <a:spcAft>
                          <a:spcPts val="0"/>
                        </a:spcAft>
                      </a:pPr>
                      <a:r>
                        <a:rPr lang="en-US" sz="3200" dirty="0">
                          <a:solidFill>
                            <a:schemeClr val="tx1"/>
                          </a:solidFill>
                          <a:latin typeface="Times New Roman"/>
                          <a:ea typeface="Times New Roman"/>
                          <a:cs typeface="Times New Roman"/>
                        </a:rPr>
                        <a:t>C. </a:t>
                      </a:r>
                      <a:r>
                        <a:rPr lang="en-US" sz="3200" dirty="0" err="1">
                          <a:solidFill>
                            <a:schemeClr val="tx1"/>
                          </a:solidFill>
                          <a:latin typeface="Times New Roman"/>
                          <a:ea typeface="Times New Roman"/>
                          <a:cs typeface="Times New Roman"/>
                        </a:rPr>
                        <a:t>Là</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từ</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chỉ</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các</a:t>
                      </a:r>
                      <a:r>
                        <a:rPr lang="en-US" sz="3200" dirty="0">
                          <a:solidFill>
                            <a:schemeClr val="tx1"/>
                          </a:solidFill>
                          <a:latin typeface="Times New Roman"/>
                          <a:ea typeface="Times New Roman"/>
                          <a:cs typeface="Times New Roman"/>
                        </a:rPr>
                        <a:t> ý </a:t>
                      </a:r>
                      <a:r>
                        <a:rPr lang="en-US" sz="3200" dirty="0" err="1">
                          <a:solidFill>
                            <a:schemeClr val="tx1"/>
                          </a:solidFill>
                          <a:latin typeface="Times New Roman"/>
                          <a:ea typeface="Times New Roman"/>
                          <a:cs typeface="Times New Roman"/>
                        </a:rPr>
                        <a:t>nghĩa</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quan</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hệ</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giữa</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các</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thành</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phần</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câu</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và</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giữa</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câu</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với</a:t>
                      </a:r>
                      <a:r>
                        <a:rPr lang="en-US" sz="3200" dirty="0">
                          <a:solidFill>
                            <a:schemeClr val="tx1"/>
                          </a:solidFill>
                          <a:latin typeface="Times New Roman"/>
                          <a:ea typeface="Times New Roman"/>
                          <a:cs typeface="Times New Roman"/>
                        </a:rPr>
                        <a:t> </a:t>
                      </a:r>
                      <a:r>
                        <a:rPr lang="en-US" sz="3200" dirty="0" err="1">
                          <a:solidFill>
                            <a:schemeClr val="tx1"/>
                          </a:solidFill>
                          <a:latin typeface="Times New Roman"/>
                          <a:ea typeface="Times New Roman"/>
                          <a:cs typeface="Times New Roman"/>
                        </a:rPr>
                        <a:t>câu</a:t>
                      </a:r>
                      <a:r>
                        <a:rPr lang="en-US" sz="3200" dirty="0">
                          <a:solidFill>
                            <a:schemeClr val="tx1"/>
                          </a:solidFill>
                          <a:latin typeface="Times New Roman"/>
                          <a:ea typeface="Times New Roman"/>
                          <a:cs typeface="Times New Roman"/>
                        </a:rPr>
                        <a:t>.</a:t>
                      </a:r>
                      <a:endParaRPr lang="en-US" sz="2400" dirty="0">
                        <a:solidFill>
                          <a:schemeClr val="tx1"/>
                        </a:solidFill>
                        <a:latin typeface="Calibri"/>
                        <a:ea typeface="Calibri"/>
                        <a:cs typeface="Times New Roman"/>
                      </a:endParaRPr>
                    </a:p>
                  </a:txBody>
                  <a:tcPr marL="45720" marR="0">
                    <a:lnL>
                      <a:noFill/>
                    </a:lnL>
                    <a:lnR>
                      <a:noFill/>
                    </a:lnR>
                    <a:lnT>
                      <a:noFill/>
                    </a:lnT>
                    <a:lnB>
                      <a:noFill/>
                    </a:lnB>
                  </a:tcPr>
                </a:tc>
                <a:extLst>
                  <a:ext uri="{0D108BD9-81ED-4DB2-BD59-A6C34878D82A}">
                    <a16:rowId xmlns:a16="http://schemas.microsoft.com/office/drawing/2014/main" val="10002"/>
                  </a:ext>
                </a:extLst>
              </a:tr>
              <a:tr h="876300">
                <a:tc>
                  <a:txBody>
                    <a:bodyPr/>
                    <a:lstStyle/>
                    <a:p>
                      <a:pPr>
                        <a:lnSpc>
                          <a:spcPct val="115000"/>
                        </a:lnSpc>
                        <a:spcAft>
                          <a:spcPts val="0"/>
                        </a:spcAft>
                      </a:pPr>
                      <a:r>
                        <a:rPr lang="en-US" sz="3200" dirty="0">
                          <a:latin typeface="Times New Roman"/>
                          <a:ea typeface="Times New Roman"/>
                          <a:cs typeface="Times New Roman"/>
                        </a:rPr>
                        <a:t>D. </a:t>
                      </a:r>
                      <a:r>
                        <a:rPr lang="en-US" sz="3200" dirty="0" err="1">
                          <a:latin typeface="Times New Roman"/>
                          <a:ea typeface="Times New Roman"/>
                          <a:cs typeface="Times New Roman"/>
                        </a:rPr>
                        <a:t>Là</a:t>
                      </a:r>
                      <a:r>
                        <a:rPr lang="en-US" sz="3200" dirty="0">
                          <a:latin typeface="Times New Roman"/>
                          <a:ea typeface="Times New Roman"/>
                          <a:cs typeface="Times New Roman"/>
                        </a:rPr>
                        <a:t> </a:t>
                      </a:r>
                      <a:r>
                        <a:rPr lang="en-US" sz="3200" dirty="0" err="1">
                          <a:latin typeface="Times New Roman"/>
                          <a:ea typeface="Times New Roman"/>
                          <a:cs typeface="Times New Roman"/>
                        </a:rPr>
                        <a:t>từ</a:t>
                      </a:r>
                      <a:r>
                        <a:rPr lang="en-US" sz="3200" dirty="0">
                          <a:latin typeface="Times New Roman"/>
                          <a:ea typeface="Times New Roman"/>
                          <a:cs typeface="Times New Roman"/>
                        </a:rPr>
                        <a:t> </a:t>
                      </a:r>
                      <a:r>
                        <a:rPr lang="en-US" sz="3200" dirty="0" err="1">
                          <a:latin typeface="Times New Roman"/>
                          <a:ea typeface="Times New Roman"/>
                          <a:cs typeface="Times New Roman"/>
                        </a:rPr>
                        <a:t>chỉ</a:t>
                      </a:r>
                      <a:r>
                        <a:rPr lang="en-US" sz="3200" dirty="0">
                          <a:latin typeface="Times New Roman"/>
                          <a:ea typeface="Times New Roman"/>
                          <a:cs typeface="Times New Roman"/>
                        </a:rPr>
                        <a:t> </a:t>
                      </a:r>
                      <a:r>
                        <a:rPr lang="en-US" sz="3200" dirty="0" err="1">
                          <a:latin typeface="Times New Roman"/>
                          <a:ea typeface="Times New Roman"/>
                          <a:cs typeface="Times New Roman"/>
                        </a:rPr>
                        <a:t>hoạt</a:t>
                      </a:r>
                      <a:r>
                        <a:rPr lang="en-US" sz="3200" dirty="0">
                          <a:latin typeface="Times New Roman"/>
                          <a:ea typeface="Times New Roman"/>
                          <a:cs typeface="Times New Roman"/>
                        </a:rPr>
                        <a:t> </a:t>
                      </a:r>
                      <a:r>
                        <a:rPr lang="en-US" sz="3200" dirty="0" err="1">
                          <a:latin typeface="Times New Roman"/>
                          <a:ea typeface="Times New Roman"/>
                          <a:cs typeface="Times New Roman"/>
                        </a:rPr>
                        <a:t>động</a:t>
                      </a:r>
                      <a:r>
                        <a:rPr lang="en-US" sz="3200" dirty="0">
                          <a:latin typeface="Times New Roman"/>
                          <a:ea typeface="Times New Roman"/>
                          <a:cs typeface="Times New Roman"/>
                        </a:rPr>
                        <a:t>, </a:t>
                      </a:r>
                      <a:r>
                        <a:rPr lang="en-US" sz="3200" dirty="0" err="1">
                          <a:latin typeface="Times New Roman"/>
                          <a:ea typeface="Times New Roman"/>
                          <a:cs typeface="Times New Roman"/>
                        </a:rPr>
                        <a:t>tính</a:t>
                      </a:r>
                      <a:r>
                        <a:rPr lang="en-US" sz="3200" dirty="0">
                          <a:latin typeface="Times New Roman"/>
                          <a:ea typeface="Times New Roman"/>
                          <a:cs typeface="Times New Roman"/>
                        </a:rPr>
                        <a:t> </a:t>
                      </a:r>
                      <a:r>
                        <a:rPr lang="en-US" sz="3200" dirty="0" err="1">
                          <a:latin typeface="Times New Roman"/>
                          <a:ea typeface="Times New Roman"/>
                          <a:cs typeface="Times New Roman"/>
                        </a:rPr>
                        <a:t>chất</a:t>
                      </a:r>
                      <a:r>
                        <a:rPr lang="en-US" sz="3200" dirty="0">
                          <a:latin typeface="Times New Roman"/>
                          <a:ea typeface="Times New Roman"/>
                          <a:cs typeface="Times New Roman"/>
                        </a:rPr>
                        <a:t> </a:t>
                      </a:r>
                      <a:r>
                        <a:rPr lang="en-US" sz="3200" dirty="0" err="1">
                          <a:latin typeface="Times New Roman"/>
                          <a:ea typeface="Times New Roman"/>
                          <a:cs typeface="Times New Roman"/>
                        </a:rPr>
                        <a:t>của</a:t>
                      </a:r>
                      <a:r>
                        <a:rPr lang="en-US" sz="3200" dirty="0">
                          <a:latin typeface="Times New Roman"/>
                          <a:ea typeface="Times New Roman"/>
                          <a:cs typeface="Times New Roman"/>
                        </a:rPr>
                        <a:t> </a:t>
                      </a:r>
                      <a:r>
                        <a:rPr lang="en-US" sz="3200" dirty="0" err="1">
                          <a:latin typeface="Times New Roman"/>
                          <a:ea typeface="Times New Roman"/>
                          <a:cs typeface="Times New Roman"/>
                        </a:rPr>
                        <a:t>người</a:t>
                      </a:r>
                      <a:r>
                        <a:rPr lang="en-US" sz="3200" dirty="0">
                          <a:latin typeface="Times New Roman"/>
                          <a:ea typeface="Times New Roman"/>
                          <a:cs typeface="Times New Roman"/>
                        </a:rPr>
                        <a:t> </a:t>
                      </a:r>
                      <a:r>
                        <a:rPr lang="en-US" sz="3200" dirty="0" err="1">
                          <a:latin typeface="Times New Roman"/>
                          <a:ea typeface="Times New Roman"/>
                          <a:cs typeface="Times New Roman"/>
                        </a:rPr>
                        <a:t>và</a:t>
                      </a:r>
                      <a:r>
                        <a:rPr lang="en-US" sz="3200" dirty="0">
                          <a:latin typeface="Times New Roman"/>
                          <a:ea typeface="Times New Roman"/>
                          <a:cs typeface="Times New Roman"/>
                        </a:rPr>
                        <a:t> </a:t>
                      </a:r>
                      <a:r>
                        <a:rPr lang="en-US" sz="3200" dirty="0" err="1">
                          <a:latin typeface="Times New Roman"/>
                          <a:ea typeface="Times New Roman"/>
                          <a:cs typeface="Times New Roman"/>
                        </a:rPr>
                        <a:t>vật</a:t>
                      </a:r>
                      <a:r>
                        <a:rPr lang="en-US" sz="3200" dirty="0">
                          <a:latin typeface="Times New Roman"/>
                          <a:ea typeface="Times New Roman"/>
                          <a:cs typeface="Times New Roman"/>
                        </a:rPr>
                        <a:t>.</a:t>
                      </a:r>
                      <a:endParaRPr lang="en-US" sz="2400" dirty="0">
                        <a:latin typeface="Calibri"/>
                        <a:ea typeface="Calibri"/>
                        <a:cs typeface="Times New Roman"/>
                      </a:endParaRPr>
                    </a:p>
                  </a:txBody>
                  <a:tcPr marL="45720" marR="0">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4" name="Rectangle 3"/>
          <p:cNvSpPr/>
          <p:nvPr/>
        </p:nvSpPr>
        <p:spPr>
          <a:xfrm>
            <a:off x="3276600" y="622012"/>
            <a:ext cx="5365571" cy="584775"/>
          </a:xfrm>
          <a:prstGeom prst="rect">
            <a:avLst/>
          </a:prstGeom>
        </p:spPr>
        <p:txBody>
          <a:bodyPr wrap="none">
            <a:spAutoFit/>
          </a:bodyPr>
          <a:lstStyle/>
          <a:p>
            <a:pPr lvl="0" fontAlgn="base">
              <a:spcBef>
                <a:spcPct val="0"/>
              </a:spcBef>
              <a:spcAft>
                <a:spcPct val="0"/>
              </a:spcAft>
            </a:pPr>
            <a:r>
              <a:rPr lang="en-US" sz="3200" b="1" u="sng" dirty="0" err="1" smtClean="0">
                <a:solidFill>
                  <a:srgbClr val="000000"/>
                </a:solidFill>
                <a:latin typeface="Times New Roman" pitchFamily="18" charset="0"/>
                <a:ea typeface="Times New Roman" pitchFamily="18" charset="0"/>
                <a:cs typeface="Times New Roman" pitchFamily="18" charset="0"/>
              </a:rPr>
              <a:t>Câu</a:t>
            </a:r>
            <a:r>
              <a:rPr lang="en-US" sz="3200" b="1" u="sng" dirty="0" smtClean="0">
                <a:solidFill>
                  <a:srgbClr val="000000"/>
                </a:solidFill>
                <a:latin typeface="Times New Roman" pitchFamily="18" charset="0"/>
                <a:ea typeface="Times New Roman" pitchFamily="18" charset="0"/>
                <a:cs typeface="Times New Roman" pitchFamily="18" charset="0"/>
              </a:rPr>
              <a:t> 1.</a:t>
            </a:r>
            <a:r>
              <a:rPr lang="en-US" sz="3200" b="1" dirty="0" smtClean="0">
                <a:solidFill>
                  <a:srgbClr val="000000"/>
                </a:solidFill>
                <a:latin typeface="Times New Roman" pitchFamily="18" charset="0"/>
                <a:ea typeface="Times New Roman" pitchFamily="18" charset="0"/>
                <a:cs typeface="Times New Roman" pitchFamily="18" charset="0"/>
              </a:rPr>
              <a:t>Thế </a:t>
            </a:r>
            <a:r>
              <a:rPr lang="en-US" sz="3200" b="1" dirty="0" err="1" smtClean="0">
                <a:solidFill>
                  <a:srgbClr val="000000"/>
                </a:solidFill>
                <a:latin typeface="Times New Roman" pitchFamily="18" charset="0"/>
                <a:ea typeface="Times New Roman" pitchFamily="18" charset="0"/>
                <a:cs typeface="Times New Roman" pitchFamily="18" charset="0"/>
              </a:rPr>
              <a:t>nào</a:t>
            </a:r>
            <a:r>
              <a:rPr lang="en-US" sz="3200" b="1" dirty="0" smtClean="0">
                <a:solidFill>
                  <a:srgbClr val="000000"/>
                </a:solidFill>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là</a:t>
            </a:r>
            <a:r>
              <a:rPr lang="en-US" sz="3200" b="1" dirty="0" smtClean="0">
                <a:solidFill>
                  <a:srgbClr val="000000"/>
                </a:solidFill>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quan</a:t>
            </a:r>
            <a:r>
              <a:rPr lang="en-US" sz="3200" b="1" dirty="0" smtClean="0">
                <a:solidFill>
                  <a:srgbClr val="000000"/>
                </a:solidFill>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hệ</a:t>
            </a:r>
            <a:r>
              <a:rPr lang="en-US" sz="3200" b="1" dirty="0" smtClean="0">
                <a:solidFill>
                  <a:srgbClr val="000000"/>
                </a:solidFill>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từ</a:t>
            </a:r>
            <a:r>
              <a:rPr lang="en-US" sz="3200" b="1" dirty="0" smtClean="0">
                <a:solidFill>
                  <a:srgbClr val="000000"/>
                </a:solidFill>
                <a:latin typeface="Times New Roman" pitchFamily="18" charset="0"/>
                <a:ea typeface="Times New Roman" pitchFamily="18" charset="0"/>
                <a:cs typeface="Times New Roman" pitchFamily="18" charset="0"/>
              </a:rPr>
              <a:t>?</a:t>
            </a:r>
            <a:endParaRPr lang="en-US" sz="4000" dirty="0" smtClean="0">
              <a:latin typeface="Times New Roman" pitchFamily="18" charset="0"/>
              <a:cs typeface="Times New Roman" pitchFamily="18" charset="0"/>
            </a:endParaRPr>
          </a:p>
        </p:txBody>
      </p:sp>
      <p:pic>
        <p:nvPicPr>
          <p:cNvPr id="3" name="btnInknoeActivity"/>
          <p:cNvPicPr>
            <a:picLocks noChangeAspect="1"/>
          </p:cNvPicPr>
          <p:nvPr>
            <p:custDataLst>
              <p:tags r:id="rId1"/>
            </p:custDataLst>
          </p:nvPr>
        </p:nvPicPr>
        <p:blipFill>
          <a:blip r:embed="rId3" r:link="rId4" cstate="print">
            <a:extLst>
              <a:ext uri="{28A0092B-C50C-407E-A947-70E740481C1C}">
                <a14:useLocalDpi xmlns:a14="http://schemas.microsoft.com/office/drawing/2010/main" val="0"/>
              </a:ext>
            </a:extLst>
          </a:blip>
          <a:stretch>
            <a:fillRect/>
          </a:stretch>
        </p:blipFill>
        <p:spPr>
          <a:xfrm>
            <a:off x="4821986" y="5715000"/>
            <a:ext cx="2219546" cy="571500"/>
          </a:xfrm>
          <a:prstGeom prst="rect">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1032036" y="609600"/>
            <a:ext cx="7426163" cy="646331"/>
            <a:chOff x="0" y="-165527"/>
            <a:chExt cx="2629610" cy="645814"/>
          </a:xfrm>
        </p:grpSpPr>
        <p:sp>
          <p:nvSpPr>
            <p:cNvPr id="39953" name="矩形 46"/>
            <p:cNvSpPr/>
            <p:nvPr/>
          </p:nvSpPr>
          <p:spPr>
            <a:xfrm>
              <a:off x="0" y="0"/>
              <a:ext cx="207123" cy="318128"/>
            </a:xfrm>
            <a:prstGeom prst="rect">
              <a:avLst/>
            </a:prstGeom>
            <a:solidFill>
              <a:srgbClr val="D6BF00"/>
            </a:solidFill>
            <a:ln w="9525">
              <a:noFill/>
              <a:miter/>
            </a:ln>
          </p:spPr>
          <p:txBody>
            <a:bodyPr anchor="ctr"/>
            <a:lstStyle/>
            <a:p>
              <a:pPr lvl="0" algn="ctr" eaLnBrk="1" hangingPunct="1"/>
              <a:endParaRPr lang="zh-CN" altLang="zh-CN" dirty="0">
                <a:solidFill>
                  <a:srgbClr val="FFFFFF"/>
                </a:solidFill>
                <a:latin typeface="幼圆" charset="0"/>
                <a:ea typeface="幼圆" charset="0"/>
                <a:sym typeface="宋体" pitchFamily="2" charset="-122"/>
              </a:endParaRPr>
            </a:p>
          </p:txBody>
        </p:sp>
        <p:sp>
          <p:nvSpPr>
            <p:cNvPr id="39954" name="矩形 47"/>
            <p:cNvSpPr/>
            <p:nvPr/>
          </p:nvSpPr>
          <p:spPr>
            <a:xfrm>
              <a:off x="288914" y="-165527"/>
              <a:ext cx="2340696" cy="645814"/>
            </a:xfrm>
            <a:prstGeom prst="rect">
              <a:avLst/>
            </a:prstGeom>
            <a:noFill/>
            <a:ln w="9525">
              <a:noFill/>
              <a:miter/>
            </a:ln>
          </p:spPr>
          <p:txBody>
            <a:bodyPr>
              <a:spAutoFit/>
            </a:bodyPr>
            <a:lstStyle/>
            <a:p>
              <a:pPr lvl="0" eaLnBrk="1" hangingPunct="1"/>
              <a:r>
                <a:rPr lang="en-US" altLang="zh-CN" sz="3600" b="1" dirty="0" err="1" smtClean="0">
                  <a:solidFill>
                    <a:srgbClr val="000000"/>
                  </a:solidFill>
                  <a:latin typeface="Times New Roman" pitchFamily="18" charset="0"/>
                  <a:ea typeface="幼圆" charset="0"/>
                  <a:cs typeface="Times New Roman" pitchFamily="18" charset="0"/>
                  <a:sym typeface="方正兰亭细黑_GBK" charset="-122"/>
                </a:rPr>
                <a:t>Bài</a:t>
              </a:r>
              <a:r>
                <a:rPr lang="en-US" altLang="zh-CN" sz="3600" b="1" dirty="0" smtClean="0">
                  <a:solidFill>
                    <a:srgbClr val="000000"/>
                  </a:solidFill>
                  <a:latin typeface="Times New Roman" pitchFamily="18" charset="0"/>
                  <a:ea typeface="幼圆" charset="0"/>
                  <a:cs typeface="Times New Roman" pitchFamily="18" charset="0"/>
                  <a:sym typeface="方正兰亭细黑_GBK" charset="-122"/>
                </a:rPr>
                <a:t> </a:t>
              </a:r>
              <a:r>
                <a:rPr lang="en-US" altLang="zh-CN" sz="3600" b="1" dirty="0" err="1" smtClean="0">
                  <a:solidFill>
                    <a:srgbClr val="000000"/>
                  </a:solidFill>
                  <a:latin typeface="Times New Roman" pitchFamily="18" charset="0"/>
                  <a:ea typeface="幼圆" charset="0"/>
                  <a:cs typeface="Times New Roman" pitchFamily="18" charset="0"/>
                  <a:sym typeface="方正兰亭细黑_GBK" charset="-122"/>
                </a:rPr>
                <a:t>tập</a:t>
              </a:r>
              <a:r>
                <a:rPr lang="en-US" altLang="zh-CN" sz="3600" b="1" dirty="0" smtClean="0">
                  <a:solidFill>
                    <a:srgbClr val="000000"/>
                  </a:solidFill>
                  <a:latin typeface="Times New Roman" pitchFamily="18" charset="0"/>
                  <a:ea typeface="幼圆" charset="0"/>
                  <a:cs typeface="Times New Roman" pitchFamily="18" charset="0"/>
                  <a:sym typeface="方正兰亭细黑_GBK" charset="-122"/>
                </a:rPr>
                <a:t> </a:t>
              </a:r>
              <a:r>
                <a:rPr lang="en-US" altLang="zh-CN" sz="3600" b="1" dirty="0" err="1" smtClean="0">
                  <a:solidFill>
                    <a:srgbClr val="000000"/>
                  </a:solidFill>
                  <a:latin typeface="Times New Roman" pitchFamily="18" charset="0"/>
                  <a:ea typeface="幼圆" charset="0"/>
                  <a:cs typeface="Times New Roman" pitchFamily="18" charset="0"/>
                  <a:sym typeface="方正兰亭细黑_GBK" charset="-122"/>
                </a:rPr>
                <a:t>nhanh</a:t>
              </a:r>
              <a:endParaRPr lang="zh-CN" altLang="en-US" sz="3600" b="1" dirty="0">
                <a:solidFill>
                  <a:srgbClr val="000000"/>
                </a:solidFill>
                <a:latin typeface="Times New Roman" pitchFamily="18" charset="0"/>
                <a:ea typeface="幼圆" charset="0"/>
                <a:cs typeface="Times New Roman" pitchFamily="18" charset="0"/>
                <a:sym typeface="方正兰亭细黑_GBK" charset="-122"/>
              </a:endParaRPr>
            </a:p>
          </p:txBody>
        </p:sp>
      </p:grpSp>
      <p:sp>
        <p:nvSpPr>
          <p:cNvPr id="14" name="Rectangle 13"/>
          <p:cNvSpPr/>
          <p:nvPr/>
        </p:nvSpPr>
        <p:spPr>
          <a:xfrm>
            <a:off x="2743200" y="4151293"/>
            <a:ext cx="8458200" cy="954107"/>
          </a:xfrm>
          <a:prstGeom prst="rect">
            <a:avLst/>
          </a:prstGeom>
        </p:spPr>
        <p:txBody>
          <a:bodyPr wrap="square">
            <a:spAutoFit/>
          </a:bodyPr>
          <a:lstStyle/>
          <a:p>
            <a:r>
              <a:rPr lang="vi-VN" sz="2800" b="1" dirty="0" smtClean="0">
                <a:latin typeface="+mj-lt"/>
              </a:rPr>
              <a:t>Tuy</a:t>
            </a:r>
            <a:r>
              <a:rPr lang="vi-VN" sz="2800" dirty="0" smtClean="0">
                <a:latin typeface="+mj-lt"/>
              </a:rPr>
              <a:t> nước sơn có đẹp đến mấy mà chất gỗ không tốt thì đồ vật cũng không được bền lâu.</a:t>
            </a:r>
            <a:endParaRPr lang="en-US" sz="2800" dirty="0">
              <a:latin typeface="+mj-lt"/>
            </a:endParaRPr>
          </a:p>
        </p:txBody>
      </p:sp>
      <p:sp>
        <p:nvSpPr>
          <p:cNvPr id="7" name="Cloud Callout 6"/>
          <p:cNvSpPr/>
          <p:nvPr/>
        </p:nvSpPr>
        <p:spPr>
          <a:xfrm>
            <a:off x="6477000" y="609600"/>
            <a:ext cx="4965818" cy="2343096"/>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dirty="0" smtClean="0">
                <a:latin typeface="+mj-lt"/>
              </a:rPr>
              <a:t>Thay các </a:t>
            </a:r>
            <a:r>
              <a:rPr lang="en-US" sz="3200" dirty="0" smtClean="0">
                <a:latin typeface="Times New Roman" pitchFamily="18" charset="0"/>
                <a:cs typeface="Times New Roman" pitchFamily="18" charset="0"/>
              </a:rPr>
              <a:t>QHT</a:t>
            </a:r>
            <a:r>
              <a:rPr lang="vi-VN" sz="3200" dirty="0" smtClean="0">
                <a:latin typeface="+mj-lt"/>
              </a:rPr>
              <a:t> dùng sai bằng các </a:t>
            </a:r>
            <a:r>
              <a:rPr lang="en-US" sz="3200" dirty="0" smtClean="0">
                <a:latin typeface="Times New Roman" pitchFamily="18" charset="0"/>
                <a:cs typeface="Times New Roman" pitchFamily="18" charset="0"/>
              </a:rPr>
              <a:t>QHT</a:t>
            </a:r>
            <a:r>
              <a:rPr lang="vi-VN" sz="3200" dirty="0" smtClean="0">
                <a:latin typeface="+mj-lt"/>
              </a:rPr>
              <a:t> thích hợp.</a:t>
            </a:r>
            <a:endParaRPr lang="en-US" sz="3200" dirty="0">
              <a:latin typeface="+mj-lt"/>
              <a:cs typeface="Times New Roman" pitchFamily="18" charset="0"/>
            </a:endParaRPr>
          </a:p>
        </p:txBody>
      </p:sp>
      <p:sp>
        <p:nvSpPr>
          <p:cNvPr id="9" name="Freeform 65"/>
          <p:cNvSpPr/>
          <p:nvPr/>
        </p:nvSpPr>
        <p:spPr>
          <a:xfrm>
            <a:off x="2895600" y="3073948"/>
            <a:ext cx="422361" cy="507452"/>
          </a:xfrm>
          <a:custGeom>
            <a:avLst/>
            <a:gdLst>
              <a:gd name="txL" fmla="*/ 0 w 65"/>
              <a:gd name="txT" fmla="*/ 0 h 60"/>
              <a:gd name="txR" fmla="*/ 65 w 65"/>
              <a:gd name="txB" fmla="*/ 60 h 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306934272"/>
              </a:cxn>
              <a:cxn ang="0">
                <a:pos x="2147483647" y="373409792"/>
              </a:cxn>
              <a:cxn ang="0">
                <a:pos x="2147483647" y="2147483647"/>
              </a:cxn>
              <a:cxn ang="0">
                <a:pos x="2147483647" y="2147483647"/>
              </a:cxn>
              <a:cxn ang="0">
                <a:pos x="1518660900" y="2147483647"/>
              </a:cxn>
              <a:cxn ang="0">
                <a:pos x="0" y="2147483647"/>
              </a:cxn>
              <a:cxn ang="0">
                <a:pos x="0" y="2147483647"/>
              </a:cxn>
              <a:cxn ang="0">
                <a:pos x="33748020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5" h="60">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ln/>
        </p:spPr>
        <p:style>
          <a:lnRef idx="1">
            <a:schemeClr val="accent5"/>
          </a:lnRef>
          <a:fillRef idx="2">
            <a:schemeClr val="accent5"/>
          </a:fillRef>
          <a:effectRef idx="1">
            <a:schemeClr val="accent5"/>
          </a:effectRef>
          <a:fontRef idx="minor">
            <a:schemeClr val="dk1"/>
          </a:fontRef>
        </p:style>
        <p:txBody>
          <a:bodyPr/>
          <a:lstStyle/>
          <a:p>
            <a:endParaRPr lang="zh-CN" altLang="en-US"/>
          </a:p>
        </p:txBody>
      </p:sp>
      <p:sp>
        <p:nvSpPr>
          <p:cNvPr id="10" name="Freeform 5554"/>
          <p:cNvSpPr>
            <a:spLocks noEditPoints="1"/>
          </p:cNvSpPr>
          <p:nvPr/>
        </p:nvSpPr>
        <p:spPr>
          <a:xfrm>
            <a:off x="1847945" y="1881505"/>
            <a:ext cx="505460" cy="504190"/>
          </a:xfrm>
          <a:custGeom>
            <a:avLst/>
            <a:gdLst/>
            <a:ahLst/>
            <a:cxnLst>
              <a:cxn ang="0">
                <a:pos x="671015" y="174163"/>
              </a:cxn>
              <a:cxn ang="0">
                <a:pos x="41938" y="222928"/>
              </a:cxn>
              <a:cxn ang="0">
                <a:pos x="789840" y="675751"/>
              </a:cxn>
              <a:cxn ang="0">
                <a:pos x="817799" y="417990"/>
              </a:cxn>
              <a:cxn ang="0">
                <a:pos x="831779" y="383158"/>
              </a:cxn>
              <a:cxn ang="0">
                <a:pos x="831779" y="383158"/>
              </a:cxn>
              <a:cxn ang="0">
                <a:pos x="831779" y="717550"/>
              </a:cxn>
              <a:cxn ang="0">
                <a:pos x="20969" y="717550"/>
              </a:cxn>
              <a:cxn ang="0">
                <a:pos x="0" y="696650"/>
              </a:cxn>
              <a:cxn ang="0">
                <a:pos x="0" y="174163"/>
              </a:cxn>
              <a:cxn ang="0">
                <a:pos x="118826" y="459789"/>
              </a:cxn>
              <a:cxn ang="0">
                <a:pos x="356477" y="494622"/>
              </a:cxn>
              <a:cxn ang="0">
                <a:pos x="118826" y="459789"/>
              </a:cxn>
              <a:cxn ang="0">
                <a:pos x="118826" y="397091"/>
              </a:cxn>
              <a:cxn ang="0">
                <a:pos x="524230" y="362258"/>
              </a:cxn>
              <a:cxn ang="0">
                <a:pos x="118826" y="264727"/>
              </a:cxn>
              <a:cxn ang="0">
                <a:pos x="524230" y="299560"/>
              </a:cxn>
              <a:cxn ang="0">
                <a:pos x="118826" y="264727"/>
              </a:cxn>
              <a:cxn ang="0">
                <a:pos x="866728" y="111464"/>
              </a:cxn>
              <a:cxn ang="0">
                <a:pos x="817799" y="299560"/>
              </a:cxn>
              <a:cxn ang="0">
                <a:pos x="852748" y="292593"/>
              </a:cxn>
              <a:cxn ang="0">
                <a:pos x="929635" y="118431"/>
              </a:cxn>
              <a:cxn ang="0">
                <a:pos x="922646" y="97531"/>
              </a:cxn>
              <a:cxn ang="0">
                <a:pos x="747902" y="111464"/>
              </a:cxn>
              <a:cxn ang="0">
                <a:pos x="789840" y="348325"/>
              </a:cxn>
              <a:cxn ang="0">
                <a:pos x="629076" y="480689"/>
              </a:cxn>
              <a:cxn ang="0">
                <a:pos x="615097" y="592153"/>
              </a:cxn>
              <a:cxn ang="0">
                <a:pos x="643056" y="550354"/>
              </a:cxn>
              <a:cxn ang="0">
                <a:pos x="664025" y="515521"/>
              </a:cxn>
              <a:cxn ang="0">
                <a:pos x="657035" y="550354"/>
              </a:cxn>
              <a:cxn ang="0">
                <a:pos x="650046" y="606086"/>
              </a:cxn>
              <a:cxn ang="0">
                <a:pos x="712953" y="508555"/>
              </a:cxn>
              <a:cxn ang="0">
                <a:pos x="782851" y="362258"/>
              </a:cxn>
              <a:cxn ang="0">
                <a:pos x="629076" y="466756"/>
              </a:cxn>
              <a:cxn ang="0">
                <a:pos x="782851" y="362258"/>
              </a:cxn>
              <a:cxn ang="0">
                <a:pos x="293569" y="633952"/>
              </a:cxn>
              <a:cxn ang="0">
                <a:pos x="356477" y="585186"/>
              </a:cxn>
              <a:cxn ang="0">
                <a:pos x="363466" y="626985"/>
              </a:cxn>
              <a:cxn ang="0">
                <a:pos x="447343" y="613052"/>
              </a:cxn>
              <a:cxn ang="0">
                <a:pos x="482292" y="620019"/>
              </a:cxn>
              <a:cxn ang="0">
                <a:pos x="489282" y="620019"/>
              </a:cxn>
              <a:cxn ang="0">
                <a:pos x="489282" y="654851"/>
              </a:cxn>
              <a:cxn ang="0">
                <a:pos x="559179" y="661818"/>
              </a:cxn>
              <a:cxn ang="0">
                <a:pos x="517241" y="633952"/>
              </a:cxn>
              <a:cxn ang="0">
                <a:pos x="517241" y="626985"/>
              </a:cxn>
              <a:cxn ang="0">
                <a:pos x="503261" y="585186"/>
              </a:cxn>
              <a:cxn ang="0">
                <a:pos x="468313" y="592153"/>
              </a:cxn>
              <a:cxn ang="0">
                <a:pos x="384436" y="599119"/>
              </a:cxn>
              <a:cxn ang="0">
                <a:pos x="272600" y="606086"/>
              </a:cxn>
            </a:cxnLst>
            <a:rect l="0" t="0" r="0" b="0"/>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a:lstStyle/>
          <a:p>
            <a:endParaRPr lang="zh-CN" altLang="en-US"/>
          </a:p>
        </p:txBody>
      </p:sp>
      <p:sp>
        <p:nvSpPr>
          <p:cNvPr id="11" name="Rectangle 10"/>
          <p:cNvSpPr/>
          <p:nvPr/>
        </p:nvSpPr>
        <p:spPr>
          <a:xfrm>
            <a:off x="2743200" y="1764268"/>
            <a:ext cx="8077200" cy="954107"/>
          </a:xfrm>
          <a:prstGeom prst="rect">
            <a:avLst/>
          </a:prstGeom>
        </p:spPr>
        <p:txBody>
          <a:bodyPr wrap="square">
            <a:spAutoFit/>
          </a:bodyPr>
          <a:lstStyle/>
          <a:p>
            <a:r>
              <a:rPr lang="vi-VN" sz="2800" dirty="0" smtClean="0">
                <a:latin typeface="+mj-lt"/>
              </a:rPr>
              <a:t>Ngày nay chúng ta cũng có quan niệm </a:t>
            </a:r>
            <a:r>
              <a:rPr lang="vi-VN" sz="2800" b="1" dirty="0" smtClean="0">
                <a:latin typeface="+mj-lt"/>
              </a:rPr>
              <a:t>với</a:t>
            </a:r>
            <a:r>
              <a:rPr lang="vi-VN" sz="2800" dirty="0" smtClean="0">
                <a:latin typeface="+mj-lt"/>
              </a:rPr>
              <a:t> cha ông ta ngày xưa, lấy đạo đức</a:t>
            </a:r>
            <a:r>
              <a:rPr lang="en-US" sz="2800" dirty="0" smtClean="0">
                <a:latin typeface="+mj-lt"/>
              </a:rPr>
              <a:t>,</a:t>
            </a:r>
            <a:r>
              <a:rPr lang="vi-VN" sz="2800" dirty="0" smtClean="0">
                <a:latin typeface="+mj-lt"/>
              </a:rPr>
              <a:t> tài năng làm trọng.</a:t>
            </a:r>
            <a:endParaRPr lang="en-US" sz="2800" dirty="0">
              <a:latin typeface="+mj-lt"/>
            </a:endParaRPr>
          </a:p>
        </p:txBody>
      </p:sp>
      <p:sp>
        <p:nvSpPr>
          <p:cNvPr id="12" name="Freeform 5554"/>
          <p:cNvSpPr>
            <a:spLocks noEditPoints="1"/>
          </p:cNvSpPr>
          <p:nvPr/>
        </p:nvSpPr>
        <p:spPr>
          <a:xfrm>
            <a:off x="1828143" y="4220210"/>
            <a:ext cx="505460" cy="504190"/>
          </a:xfrm>
          <a:custGeom>
            <a:avLst/>
            <a:gdLst/>
            <a:ahLst/>
            <a:cxnLst>
              <a:cxn ang="0">
                <a:pos x="671015" y="174163"/>
              </a:cxn>
              <a:cxn ang="0">
                <a:pos x="41938" y="222928"/>
              </a:cxn>
              <a:cxn ang="0">
                <a:pos x="789840" y="675751"/>
              </a:cxn>
              <a:cxn ang="0">
                <a:pos x="817799" y="417990"/>
              </a:cxn>
              <a:cxn ang="0">
                <a:pos x="831779" y="383158"/>
              </a:cxn>
              <a:cxn ang="0">
                <a:pos x="831779" y="383158"/>
              </a:cxn>
              <a:cxn ang="0">
                <a:pos x="831779" y="717550"/>
              </a:cxn>
              <a:cxn ang="0">
                <a:pos x="20969" y="717550"/>
              </a:cxn>
              <a:cxn ang="0">
                <a:pos x="0" y="696650"/>
              </a:cxn>
              <a:cxn ang="0">
                <a:pos x="0" y="174163"/>
              </a:cxn>
              <a:cxn ang="0">
                <a:pos x="118826" y="459789"/>
              </a:cxn>
              <a:cxn ang="0">
                <a:pos x="356477" y="494622"/>
              </a:cxn>
              <a:cxn ang="0">
                <a:pos x="118826" y="459789"/>
              </a:cxn>
              <a:cxn ang="0">
                <a:pos x="118826" y="397091"/>
              </a:cxn>
              <a:cxn ang="0">
                <a:pos x="524230" y="362258"/>
              </a:cxn>
              <a:cxn ang="0">
                <a:pos x="118826" y="264727"/>
              </a:cxn>
              <a:cxn ang="0">
                <a:pos x="524230" y="299560"/>
              </a:cxn>
              <a:cxn ang="0">
                <a:pos x="118826" y="264727"/>
              </a:cxn>
              <a:cxn ang="0">
                <a:pos x="866728" y="111464"/>
              </a:cxn>
              <a:cxn ang="0">
                <a:pos x="817799" y="299560"/>
              </a:cxn>
              <a:cxn ang="0">
                <a:pos x="852748" y="292593"/>
              </a:cxn>
              <a:cxn ang="0">
                <a:pos x="929635" y="118431"/>
              </a:cxn>
              <a:cxn ang="0">
                <a:pos x="922646" y="97531"/>
              </a:cxn>
              <a:cxn ang="0">
                <a:pos x="747902" y="111464"/>
              </a:cxn>
              <a:cxn ang="0">
                <a:pos x="789840" y="348325"/>
              </a:cxn>
              <a:cxn ang="0">
                <a:pos x="629076" y="480689"/>
              </a:cxn>
              <a:cxn ang="0">
                <a:pos x="615097" y="592153"/>
              </a:cxn>
              <a:cxn ang="0">
                <a:pos x="643056" y="550354"/>
              </a:cxn>
              <a:cxn ang="0">
                <a:pos x="664025" y="515521"/>
              </a:cxn>
              <a:cxn ang="0">
                <a:pos x="657035" y="550354"/>
              </a:cxn>
              <a:cxn ang="0">
                <a:pos x="650046" y="606086"/>
              </a:cxn>
              <a:cxn ang="0">
                <a:pos x="712953" y="508555"/>
              </a:cxn>
              <a:cxn ang="0">
                <a:pos x="782851" y="362258"/>
              </a:cxn>
              <a:cxn ang="0">
                <a:pos x="629076" y="466756"/>
              </a:cxn>
              <a:cxn ang="0">
                <a:pos x="782851" y="362258"/>
              </a:cxn>
              <a:cxn ang="0">
                <a:pos x="293569" y="633952"/>
              </a:cxn>
              <a:cxn ang="0">
                <a:pos x="356477" y="585186"/>
              </a:cxn>
              <a:cxn ang="0">
                <a:pos x="363466" y="626985"/>
              </a:cxn>
              <a:cxn ang="0">
                <a:pos x="447343" y="613052"/>
              </a:cxn>
              <a:cxn ang="0">
                <a:pos x="482292" y="620019"/>
              </a:cxn>
              <a:cxn ang="0">
                <a:pos x="489282" y="620019"/>
              </a:cxn>
              <a:cxn ang="0">
                <a:pos x="489282" y="654851"/>
              </a:cxn>
              <a:cxn ang="0">
                <a:pos x="559179" y="661818"/>
              </a:cxn>
              <a:cxn ang="0">
                <a:pos x="517241" y="633952"/>
              </a:cxn>
              <a:cxn ang="0">
                <a:pos x="517241" y="626985"/>
              </a:cxn>
              <a:cxn ang="0">
                <a:pos x="503261" y="585186"/>
              </a:cxn>
              <a:cxn ang="0">
                <a:pos x="468313" y="592153"/>
              </a:cxn>
              <a:cxn ang="0">
                <a:pos x="384436" y="599119"/>
              </a:cxn>
              <a:cxn ang="0">
                <a:pos x="272600" y="606086"/>
              </a:cxn>
            </a:cxnLst>
            <a:rect l="0" t="0" r="0" b="0"/>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a:lstStyle/>
          <a:p>
            <a:endParaRPr lang="zh-CN" altLang="en-US"/>
          </a:p>
        </p:txBody>
      </p:sp>
      <p:sp>
        <p:nvSpPr>
          <p:cNvPr id="13" name="Rectangle 12"/>
          <p:cNvSpPr/>
          <p:nvPr/>
        </p:nvSpPr>
        <p:spPr>
          <a:xfrm>
            <a:off x="3505200" y="2867561"/>
            <a:ext cx="7937618" cy="954107"/>
          </a:xfrm>
          <a:prstGeom prst="rect">
            <a:avLst/>
          </a:prstGeom>
        </p:spPr>
        <p:txBody>
          <a:bodyPr wrap="square">
            <a:spAutoFit/>
          </a:bodyPr>
          <a:lstStyle/>
          <a:p>
            <a:r>
              <a:rPr lang="vi-VN" sz="2800" dirty="0" smtClean="0">
                <a:latin typeface="+mj-lt"/>
              </a:rPr>
              <a:t>Ngày nay chúng ta cũng có quan niệm </a:t>
            </a:r>
            <a:r>
              <a:rPr lang="en-US" sz="2800" u="sng" dirty="0" err="1" smtClean="0">
                <a:latin typeface="Times New Roman" pitchFamily="18" charset="0"/>
                <a:cs typeface="Times New Roman" pitchFamily="18" charset="0"/>
              </a:rPr>
              <a:t>như</a:t>
            </a:r>
            <a:r>
              <a:rPr lang="vi-VN" sz="2800" u="sng" dirty="0" smtClean="0">
                <a:latin typeface="Times New Roman" pitchFamily="18" charset="0"/>
                <a:cs typeface="Times New Roman" pitchFamily="18" charset="0"/>
              </a:rPr>
              <a:t> </a:t>
            </a:r>
            <a:r>
              <a:rPr lang="vi-VN" sz="2800" dirty="0" smtClean="0">
                <a:latin typeface="+mj-lt"/>
              </a:rPr>
              <a:t>cha ông ta ngày xưa, lấy đạo đức</a:t>
            </a:r>
            <a:r>
              <a:rPr lang="en-US" sz="2800" dirty="0" smtClean="0">
                <a:latin typeface="+mj-lt"/>
              </a:rPr>
              <a:t>,</a:t>
            </a:r>
            <a:r>
              <a:rPr lang="vi-VN" sz="2800" dirty="0" smtClean="0">
                <a:latin typeface="+mj-lt"/>
              </a:rPr>
              <a:t> tài năng làm trọng.</a:t>
            </a:r>
            <a:endParaRPr lang="en-US" sz="2800" dirty="0">
              <a:latin typeface="+mj-lt"/>
            </a:endParaRPr>
          </a:p>
        </p:txBody>
      </p:sp>
      <p:sp>
        <p:nvSpPr>
          <p:cNvPr id="15" name="Freeform 65"/>
          <p:cNvSpPr/>
          <p:nvPr/>
        </p:nvSpPr>
        <p:spPr>
          <a:xfrm>
            <a:off x="2743200" y="5367079"/>
            <a:ext cx="422361" cy="507452"/>
          </a:xfrm>
          <a:custGeom>
            <a:avLst/>
            <a:gdLst>
              <a:gd name="txL" fmla="*/ 0 w 65"/>
              <a:gd name="txT" fmla="*/ 0 h 60"/>
              <a:gd name="txR" fmla="*/ 65 w 65"/>
              <a:gd name="txB" fmla="*/ 60 h 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306934272"/>
              </a:cxn>
              <a:cxn ang="0">
                <a:pos x="2147483647" y="373409792"/>
              </a:cxn>
              <a:cxn ang="0">
                <a:pos x="2147483647" y="2147483647"/>
              </a:cxn>
              <a:cxn ang="0">
                <a:pos x="2147483647" y="2147483647"/>
              </a:cxn>
              <a:cxn ang="0">
                <a:pos x="1518660900" y="2147483647"/>
              </a:cxn>
              <a:cxn ang="0">
                <a:pos x="0" y="2147483647"/>
              </a:cxn>
              <a:cxn ang="0">
                <a:pos x="0" y="2147483647"/>
              </a:cxn>
              <a:cxn ang="0">
                <a:pos x="33748020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5" h="60">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ln/>
        </p:spPr>
        <p:style>
          <a:lnRef idx="1">
            <a:schemeClr val="accent5"/>
          </a:lnRef>
          <a:fillRef idx="2">
            <a:schemeClr val="accent5"/>
          </a:fillRef>
          <a:effectRef idx="1">
            <a:schemeClr val="accent5"/>
          </a:effectRef>
          <a:fontRef idx="minor">
            <a:schemeClr val="dk1"/>
          </a:fontRef>
        </p:style>
        <p:txBody>
          <a:bodyPr/>
          <a:lstStyle/>
          <a:p>
            <a:endParaRPr lang="zh-CN" altLang="en-US"/>
          </a:p>
        </p:txBody>
      </p:sp>
      <p:sp>
        <p:nvSpPr>
          <p:cNvPr id="16" name="Rectangle 15"/>
          <p:cNvSpPr/>
          <p:nvPr/>
        </p:nvSpPr>
        <p:spPr>
          <a:xfrm>
            <a:off x="3352800" y="5420380"/>
            <a:ext cx="8090018" cy="954107"/>
          </a:xfrm>
          <a:prstGeom prst="rect">
            <a:avLst/>
          </a:prstGeom>
        </p:spPr>
        <p:txBody>
          <a:bodyPr wrap="square">
            <a:spAutoFit/>
          </a:bodyPr>
          <a:lstStyle/>
          <a:p>
            <a:r>
              <a:rPr lang="vi-VN" sz="2800" u="sng" dirty="0" smtClean="0">
                <a:latin typeface="+mj-lt"/>
              </a:rPr>
              <a:t>Dù</a:t>
            </a:r>
            <a:r>
              <a:rPr lang="vi-VN" sz="2800" dirty="0" smtClean="0">
                <a:latin typeface="+mj-lt"/>
              </a:rPr>
              <a:t> nước sơn có đẹp đến mấy mà chất gỗ không tốt thì đồ vật cũng không được bền lâu.</a:t>
            </a:r>
            <a:endParaRPr lang="en-US" sz="2800" dirty="0">
              <a:latin typeface="+mj-lt"/>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4)">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downLeft)">
                                      <p:cBhvr>
                                        <p:cTn id="47" dur="500"/>
                                        <p:tgtEl>
                                          <p:spTgt spid="9"/>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strips(down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strips(downLeft)">
                                      <p:cBhvr>
                                        <p:cTn id="55" dur="500"/>
                                        <p:tgtEl>
                                          <p:spTgt spid="15"/>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strips(downLeft)">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7" grpId="1" animBg="1"/>
      <p:bldP spid="9" grpId="0" animBg="1"/>
      <p:bldP spid="10" grpId="0" animBg="1"/>
      <p:bldP spid="11" grpId="0"/>
      <p:bldP spid="12" grpId="0" animBg="1"/>
      <p:bldP spid="13" grpId="0"/>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B6D36"/>
        </a:solidFill>
        <a:effectLst/>
      </p:bgPr>
    </p:bg>
    <p:spTree>
      <p:nvGrpSpPr>
        <p:cNvPr id="1" name=""/>
        <p:cNvGrpSpPr/>
        <p:nvPr/>
      </p:nvGrpSpPr>
      <p:grpSpPr>
        <a:xfrm>
          <a:off x="0" y="0"/>
          <a:ext cx="0" cy="0"/>
          <a:chOff x="0" y="0"/>
          <a:chExt cx="0" cy="0"/>
        </a:xfrm>
      </p:grpSpPr>
      <p:sp>
        <p:nvSpPr>
          <p:cNvPr id="21" name="TextBox 18"/>
          <p:cNvSpPr txBox="1"/>
          <p:nvPr/>
        </p:nvSpPr>
        <p:spPr>
          <a:xfrm>
            <a:off x="5604510" y="4659630"/>
            <a:ext cx="715010" cy="460375"/>
          </a:xfrm>
          <a:prstGeom prst="rect">
            <a:avLst/>
          </a:prstGeom>
          <a:noFill/>
          <a:ln w="9525">
            <a:noFill/>
            <a:miter/>
          </a:ln>
        </p:spPr>
        <p:txBody>
          <a:bodyPr>
            <a:spAutoFit/>
          </a:bodyPr>
          <a:lst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stStyle>
          <a:p>
            <a:pPr marL="0" lvl="0" indent="0">
              <a:spcBef>
                <a:spcPct val="0"/>
              </a:spcBef>
              <a:buNone/>
            </a:pPr>
            <a:r>
              <a:rPr lang="en-US" altLang="zh-CN" sz="2400" b="1" dirty="0">
                <a:sym typeface="Impact" pitchFamily="34" charset="0"/>
              </a:rPr>
              <a:t>02</a:t>
            </a:r>
            <a:endParaRPr lang="zh-CN" altLang="en-US" sz="2400" b="1" dirty="0">
              <a:sym typeface="Impact" pitchFamily="34" charset="0"/>
            </a:endParaRPr>
          </a:p>
        </p:txBody>
      </p:sp>
      <p:grpSp>
        <p:nvGrpSpPr>
          <p:cNvPr id="27" name="组合 26"/>
          <p:cNvGrpSpPr/>
          <p:nvPr/>
        </p:nvGrpSpPr>
        <p:grpSpPr>
          <a:xfrm>
            <a:off x="419100" y="394335"/>
            <a:ext cx="4699000" cy="748665"/>
            <a:chOff x="180" y="-50"/>
            <a:chExt cx="7400" cy="1179"/>
          </a:xfrm>
        </p:grpSpPr>
        <p:sp>
          <p:nvSpPr>
            <p:cNvPr id="28" name="MH_Number_1"/>
            <p:cNvSpPr/>
            <p:nvPr/>
          </p:nvSpPr>
          <p:spPr>
            <a:xfrm>
              <a:off x="180" y="190"/>
              <a:ext cx="788" cy="785"/>
            </a:xfrm>
            <a:prstGeom prst="roundRect">
              <a:avLst>
                <a:gd name="adj" fmla="val 7611"/>
              </a:avLst>
            </a:prstGeom>
            <a:solidFill>
              <a:srgbClr val="0895BE"/>
            </a:solidFill>
            <a:ln w="12700">
              <a:noFill/>
            </a:ln>
          </p:spPr>
          <p:txBody>
            <a:bodyPr lIns="0" tIns="0" rIns="0" bIns="0" anchor="ctr"/>
            <a:lstStyle/>
            <a:p>
              <a:pPr lvl="0" algn="ctr"/>
              <a:r>
                <a:rPr lang="en-US" altLang="zh-CN" sz="3600" b="1" dirty="0" smtClean="0">
                  <a:solidFill>
                    <a:schemeClr val="bg1"/>
                  </a:solidFill>
                  <a:latin typeface="Times New Roman" pitchFamily="18" charset="0"/>
                  <a:ea typeface="微软雅黑" pitchFamily="34" charset="-122"/>
                  <a:cs typeface="Times New Roman" pitchFamily="18" charset="0"/>
                  <a:sym typeface="Times New Roman" pitchFamily="18" charset="0"/>
                </a:rPr>
                <a:t>03</a:t>
              </a:r>
              <a:endParaRPr lang="zh-CN" altLang="en-US" sz="3600" b="1" dirty="0">
                <a:solidFill>
                  <a:schemeClr val="bg1"/>
                </a:solidFill>
                <a:latin typeface="Times New Roman" pitchFamily="18" charset="0"/>
                <a:ea typeface="微软雅黑" pitchFamily="34" charset="-122"/>
                <a:cs typeface="Times New Roman" pitchFamily="18" charset="0"/>
                <a:sym typeface="Times New Roman" pitchFamily="18" charset="0"/>
              </a:endParaRPr>
            </a:p>
          </p:txBody>
        </p:sp>
        <p:sp>
          <p:nvSpPr>
            <p:cNvPr id="29" name="MH_Entry_1"/>
            <p:cNvSpPr/>
            <p:nvPr/>
          </p:nvSpPr>
          <p:spPr>
            <a:xfrm>
              <a:off x="1238" y="-50"/>
              <a:ext cx="6342" cy="1179"/>
            </a:xfrm>
            <a:prstGeom prst="roundRect">
              <a:avLst>
                <a:gd name="adj" fmla="val 9120"/>
              </a:avLst>
            </a:prstGeom>
            <a:solidFill>
              <a:srgbClr val="0895BE"/>
            </a:solidFill>
            <a:ln w="12700">
              <a:noFill/>
            </a:ln>
          </p:spPr>
          <p:txBody>
            <a:bodyPr anchor="ctr"/>
            <a:lstStyle/>
            <a:p>
              <a:pPr lvl="0" algn="ctr"/>
              <a:r>
                <a:rPr lang="en-US" altLang="zh-CN" sz="4000" dirty="0" err="1" smtClean="0">
                  <a:solidFill>
                    <a:schemeClr val="bg1"/>
                  </a:solidFill>
                  <a:latin typeface="Times New Roman" pitchFamily="18" charset="0"/>
                  <a:ea typeface="微软雅黑" pitchFamily="34" charset="-122"/>
                  <a:cs typeface="Times New Roman" pitchFamily="18" charset="0"/>
                  <a:sym typeface="微软雅黑" pitchFamily="34" charset="-122"/>
                </a:rPr>
                <a:t>Thừa</a:t>
              </a:r>
              <a:r>
                <a:rPr lang="en-US" altLang="zh-CN" sz="4000" dirty="0" smtClean="0">
                  <a:solidFill>
                    <a:schemeClr val="bg1"/>
                  </a:solidFill>
                  <a:latin typeface="Times New Roman" pitchFamily="18" charset="0"/>
                  <a:ea typeface="微软雅黑" pitchFamily="34" charset="-122"/>
                  <a:cs typeface="Times New Roman" pitchFamily="18" charset="0"/>
                  <a:sym typeface="微软雅黑" pitchFamily="34" charset="-122"/>
                </a:rPr>
                <a:t> QHT</a:t>
              </a:r>
              <a:endParaRPr lang="zh-CN" altLang="en-US" sz="3200" dirty="0">
                <a:latin typeface="Times New Roman" pitchFamily="18" charset="0"/>
                <a:ea typeface="宋体" pitchFamily="2" charset="-122"/>
                <a:cs typeface="Times New Roman" pitchFamily="18" charset="0"/>
              </a:endParaRPr>
            </a:p>
          </p:txBody>
        </p:sp>
      </p:grpSp>
      <p:sp>
        <p:nvSpPr>
          <p:cNvPr id="26" name="Rectangle 25"/>
          <p:cNvSpPr/>
          <p:nvPr/>
        </p:nvSpPr>
        <p:spPr>
          <a:xfrm>
            <a:off x="1684196" y="1826796"/>
            <a:ext cx="9613228" cy="1569660"/>
          </a:xfrm>
          <a:prstGeom prst="rect">
            <a:avLst/>
          </a:prstGeom>
        </p:spPr>
        <p:txBody>
          <a:bodyPr wrap="square">
            <a:spAutoFit/>
          </a:bodyPr>
          <a:lstStyle/>
          <a:p>
            <a:pPr algn="just"/>
            <a:r>
              <a:rPr lang="vi-VN" sz="3200" dirty="0" smtClean="0">
                <a:latin typeface="+mj-lt"/>
              </a:rPr>
              <a:t>a) Qua câu ca dao "Công cha như núi Thái Sơn,Nghiã mẹ như nước trong nguồn chảy ra" cho ta thấy công lao to lớn của cha mẹ đối với con cái.</a:t>
            </a:r>
            <a:endParaRPr lang="en-US" sz="3200" dirty="0">
              <a:latin typeface="+mj-lt"/>
            </a:endParaRPr>
          </a:p>
        </p:txBody>
      </p:sp>
      <p:sp>
        <p:nvSpPr>
          <p:cNvPr id="31" name="Rectangle 30"/>
          <p:cNvSpPr/>
          <p:nvPr/>
        </p:nvSpPr>
        <p:spPr>
          <a:xfrm>
            <a:off x="1391946" y="5029200"/>
            <a:ext cx="6096000" cy="584775"/>
          </a:xfrm>
          <a:prstGeom prst="rect">
            <a:avLst/>
          </a:prstGeom>
        </p:spPr>
        <p:txBody>
          <a:bodyPr>
            <a:spAutoFit/>
          </a:bodyPr>
          <a:lstStyle/>
          <a:p>
            <a:r>
              <a:rPr lang="en-US" sz="3200" dirty="0" smtClean="0">
                <a:latin typeface="Times New Roman" pitchFamily="18" charset="0"/>
                <a:cs typeface="Times New Roman" pitchFamily="18" charset="0"/>
                <a:sym typeface="Wingdings" pitchFamily="2" charset="2"/>
              </a:rPr>
              <a:t> </a:t>
            </a:r>
            <a:r>
              <a:rPr lang="vi-VN" sz="3200" dirty="0" smtClean="0">
                <a:latin typeface="Times New Roman" pitchFamily="18" charset="0"/>
                <a:cs typeface="Times New Roman" pitchFamily="18" charset="0"/>
              </a:rPr>
              <a:t>Bỏ các quan hệ từ thừa: Qua, Về</a:t>
            </a:r>
            <a:endParaRPr lang="en-US" sz="3200" dirty="0">
              <a:latin typeface="Times New Roman" pitchFamily="18" charset="0"/>
              <a:cs typeface="Times New Roman" pitchFamily="18" charset="0"/>
            </a:endParaRPr>
          </a:p>
        </p:txBody>
      </p:sp>
      <p:sp>
        <p:nvSpPr>
          <p:cNvPr id="18" name="Freeform 5"/>
          <p:cNvSpPr/>
          <p:nvPr/>
        </p:nvSpPr>
        <p:spPr>
          <a:xfrm>
            <a:off x="919480" y="1905000"/>
            <a:ext cx="477546" cy="427520"/>
          </a:xfrm>
          <a:custGeom>
            <a:avLst/>
            <a:gdLst>
              <a:gd name="txL" fmla="*/ 0 w 77"/>
              <a:gd name="txT" fmla="*/ 0 h 69"/>
              <a:gd name="txR" fmla="*/ 77 w 77"/>
              <a:gd name="txB" fmla="*/ 69 h 69"/>
            </a:gdLst>
            <a:ahLst/>
            <a:cxnLst>
              <a:cxn ang="0">
                <a:pos x="2147483647" y="0"/>
              </a:cxn>
              <a:cxn ang="0">
                <a:pos x="1740206367" y="934854822"/>
              </a:cxn>
              <a:cxn ang="0">
                <a:pos x="1740206367" y="934854822"/>
              </a:cxn>
              <a:cxn ang="0">
                <a:pos x="1740206367" y="934854822"/>
              </a:cxn>
              <a:cxn ang="0">
                <a:pos x="847795757" y="0"/>
              </a:cxn>
              <a:cxn ang="0">
                <a:pos x="0" y="979371083"/>
              </a:cxn>
              <a:cxn ang="0">
                <a:pos x="0" y="1023887344"/>
              </a:cxn>
              <a:cxn ang="0">
                <a:pos x="1740206367" y="2147483647"/>
              </a:cxn>
              <a:cxn ang="0">
                <a:pos x="2147483647" y="1023887344"/>
              </a:cxn>
              <a:cxn ang="0">
                <a:pos x="2147483647" y="979371083"/>
              </a:cxn>
              <a:cxn ang="0">
                <a:pos x="2147483647" y="0"/>
              </a:cxn>
            </a:cxnLst>
            <a:rect l="txL" t="txT" r="txR" b="txB"/>
            <a:pathLst>
              <a:path w="77" h="69">
                <a:moveTo>
                  <a:pt x="58" y="0"/>
                </a:moveTo>
                <a:cubicBezTo>
                  <a:pt x="47" y="0"/>
                  <a:pt x="39" y="10"/>
                  <a:pt x="39" y="21"/>
                </a:cubicBezTo>
                <a:cubicBezTo>
                  <a:pt x="39" y="21"/>
                  <a:pt x="39" y="21"/>
                  <a:pt x="39" y="21"/>
                </a:cubicBezTo>
                <a:cubicBezTo>
                  <a:pt x="39" y="21"/>
                  <a:pt x="39" y="21"/>
                  <a:pt x="39" y="21"/>
                </a:cubicBezTo>
                <a:cubicBezTo>
                  <a:pt x="38" y="10"/>
                  <a:pt x="30" y="0"/>
                  <a:pt x="19" y="0"/>
                </a:cubicBezTo>
                <a:cubicBezTo>
                  <a:pt x="9" y="0"/>
                  <a:pt x="0" y="10"/>
                  <a:pt x="0" y="22"/>
                </a:cubicBezTo>
                <a:cubicBezTo>
                  <a:pt x="0" y="22"/>
                  <a:pt x="0" y="23"/>
                  <a:pt x="0" y="23"/>
                </a:cubicBezTo>
                <a:cubicBezTo>
                  <a:pt x="0" y="48"/>
                  <a:pt x="39" y="69"/>
                  <a:pt x="39" y="69"/>
                </a:cubicBezTo>
                <a:cubicBezTo>
                  <a:pt x="39" y="69"/>
                  <a:pt x="77" y="48"/>
                  <a:pt x="77" y="23"/>
                </a:cubicBezTo>
                <a:cubicBezTo>
                  <a:pt x="77" y="23"/>
                  <a:pt x="77" y="22"/>
                  <a:pt x="77" y="22"/>
                </a:cubicBezTo>
                <a:cubicBezTo>
                  <a:pt x="77" y="10"/>
                  <a:pt x="69" y="0"/>
                  <a:pt x="58" y="0"/>
                </a:cubicBezTo>
                <a:close/>
              </a:path>
            </a:pathLst>
          </a:custGeom>
          <a:solidFill>
            <a:srgbClr val="DE401F">
              <a:alpha val="100000"/>
            </a:srgbClr>
          </a:solidFill>
          <a:ln w="9525">
            <a:noFill/>
          </a:ln>
        </p:spPr>
        <p:txBody>
          <a:bodyPr/>
          <a:lstStyle/>
          <a:p>
            <a:endParaRPr lang="zh-CN" altLang="en-US"/>
          </a:p>
        </p:txBody>
      </p:sp>
      <p:sp>
        <p:nvSpPr>
          <p:cNvPr id="33" name="Cloud Callout 32"/>
          <p:cNvSpPr/>
          <p:nvPr/>
        </p:nvSpPr>
        <p:spPr>
          <a:xfrm>
            <a:off x="5791200" y="1646479"/>
            <a:ext cx="4889618" cy="2087321"/>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Tìm</a:t>
            </a:r>
            <a:r>
              <a:rPr lang="en-US" sz="3200" dirty="0" smtClean="0">
                <a:latin typeface="Times New Roman" pitchFamily="18" charset="0"/>
                <a:cs typeface="Times New Roman" pitchFamily="18" charset="0"/>
              </a:rPr>
              <a:t> CN – VN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xét</a:t>
            </a:r>
            <a:endParaRPr lang="en-US" sz="3200" dirty="0">
              <a:latin typeface="Times New Roman" pitchFamily="18" charset="0"/>
              <a:cs typeface="Times New Roman" pitchFamily="18" charset="0"/>
            </a:endParaRPr>
          </a:p>
        </p:txBody>
      </p:sp>
      <p:sp>
        <p:nvSpPr>
          <p:cNvPr id="34" name="Rectangle 33"/>
          <p:cNvSpPr/>
          <p:nvPr/>
        </p:nvSpPr>
        <p:spPr>
          <a:xfrm>
            <a:off x="1600200" y="3581400"/>
            <a:ext cx="9613228" cy="1077218"/>
          </a:xfrm>
          <a:prstGeom prst="rect">
            <a:avLst/>
          </a:prstGeom>
        </p:spPr>
        <p:txBody>
          <a:bodyPr wrap="square">
            <a:spAutoFit/>
          </a:bodyPr>
          <a:lstStyle/>
          <a:p>
            <a:pPr algn="just"/>
            <a:r>
              <a:rPr lang="vi-VN" sz="3200" dirty="0" smtClean="0">
                <a:latin typeface="+mj-lt"/>
              </a:rPr>
              <a:t>b) Về hình thức có thể làm tăng giá trị nội dung đồng thời hình thức có thể làm thấp giá trị nội dung.</a:t>
            </a:r>
            <a:endParaRPr lang="en-US" sz="3200" dirty="0">
              <a:latin typeface="+mj-lt"/>
            </a:endParaRPr>
          </a:p>
        </p:txBody>
      </p:sp>
      <p:sp>
        <p:nvSpPr>
          <p:cNvPr id="35" name="Freeform 5"/>
          <p:cNvSpPr/>
          <p:nvPr/>
        </p:nvSpPr>
        <p:spPr>
          <a:xfrm>
            <a:off x="914400" y="3695859"/>
            <a:ext cx="477546" cy="427520"/>
          </a:xfrm>
          <a:custGeom>
            <a:avLst/>
            <a:gdLst>
              <a:gd name="txL" fmla="*/ 0 w 77"/>
              <a:gd name="txT" fmla="*/ 0 h 69"/>
              <a:gd name="txR" fmla="*/ 77 w 77"/>
              <a:gd name="txB" fmla="*/ 69 h 69"/>
            </a:gdLst>
            <a:ahLst/>
            <a:cxnLst>
              <a:cxn ang="0">
                <a:pos x="2147483647" y="0"/>
              </a:cxn>
              <a:cxn ang="0">
                <a:pos x="1740206367" y="934854822"/>
              </a:cxn>
              <a:cxn ang="0">
                <a:pos x="1740206367" y="934854822"/>
              </a:cxn>
              <a:cxn ang="0">
                <a:pos x="1740206367" y="934854822"/>
              </a:cxn>
              <a:cxn ang="0">
                <a:pos x="847795757" y="0"/>
              </a:cxn>
              <a:cxn ang="0">
                <a:pos x="0" y="979371083"/>
              </a:cxn>
              <a:cxn ang="0">
                <a:pos x="0" y="1023887344"/>
              </a:cxn>
              <a:cxn ang="0">
                <a:pos x="1740206367" y="2147483647"/>
              </a:cxn>
              <a:cxn ang="0">
                <a:pos x="2147483647" y="1023887344"/>
              </a:cxn>
              <a:cxn ang="0">
                <a:pos x="2147483647" y="979371083"/>
              </a:cxn>
              <a:cxn ang="0">
                <a:pos x="2147483647" y="0"/>
              </a:cxn>
            </a:cxnLst>
            <a:rect l="txL" t="txT" r="txR" b="txB"/>
            <a:pathLst>
              <a:path w="77" h="69">
                <a:moveTo>
                  <a:pt x="58" y="0"/>
                </a:moveTo>
                <a:cubicBezTo>
                  <a:pt x="47" y="0"/>
                  <a:pt x="39" y="10"/>
                  <a:pt x="39" y="21"/>
                </a:cubicBezTo>
                <a:cubicBezTo>
                  <a:pt x="39" y="21"/>
                  <a:pt x="39" y="21"/>
                  <a:pt x="39" y="21"/>
                </a:cubicBezTo>
                <a:cubicBezTo>
                  <a:pt x="39" y="21"/>
                  <a:pt x="39" y="21"/>
                  <a:pt x="39" y="21"/>
                </a:cubicBezTo>
                <a:cubicBezTo>
                  <a:pt x="38" y="10"/>
                  <a:pt x="30" y="0"/>
                  <a:pt x="19" y="0"/>
                </a:cubicBezTo>
                <a:cubicBezTo>
                  <a:pt x="9" y="0"/>
                  <a:pt x="0" y="10"/>
                  <a:pt x="0" y="22"/>
                </a:cubicBezTo>
                <a:cubicBezTo>
                  <a:pt x="0" y="22"/>
                  <a:pt x="0" y="23"/>
                  <a:pt x="0" y="23"/>
                </a:cubicBezTo>
                <a:cubicBezTo>
                  <a:pt x="0" y="48"/>
                  <a:pt x="39" y="69"/>
                  <a:pt x="39" y="69"/>
                </a:cubicBezTo>
                <a:cubicBezTo>
                  <a:pt x="39" y="69"/>
                  <a:pt x="77" y="48"/>
                  <a:pt x="77" y="23"/>
                </a:cubicBezTo>
                <a:cubicBezTo>
                  <a:pt x="77" y="23"/>
                  <a:pt x="77" y="22"/>
                  <a:pt x="77" y="22"/>
                </a:cubicBezTo>
                <a:cubicBezTo>
                  <a:pt x="77" y="10"/>
                  <a:pt x="69" y="0"/>
                  <a:pt x="58" y="0"/>
                </a:cubicBezTo>
                <a:close/>
              </a:path>
            </a:pathLst>
          </a:custGeom>
          <a:solidFill>
            <a:srgbClr val="DE401F">
              <a:alpha val="100000"/>
            </a:srgbClr>
          </a:solidFill>
          <a:ln w="9525">
            <a:noFill/>
          </a:ln>
        </p:spPr>
        <p:txBody>
          <a:bodyPr/>
          <a:lstStyle/>
          <a:p>
            <a:endParaRPr lang="zh-CN" altLang="en-US"/>
          </a:p>
        </p:txBody>
      </p:sp>
      <p:sp>
        <p:nvSpPr>
          <p:cNvPr id="36" name="Cloud Callout 35"/>
          <p:cNvSpPr/>
          <p:nvPr/>
        </p:nvSpPr>
        <p:spPr>
          <a:xfrm>
            <a:off x="5280564" y="1470940"/>
            <a:ext cx="6011780" cy="2541069"/>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dirty="0" smtClean="0">
                <a:latin typeface="+mj-lt"/>
              </a:rPr>
              <a:t>Vì sao các câu sau thiếu chủ ngữ? Hãy chữa lại cho câu văn được hoàn chỉnh</a:t>
            </a:r>
            <a:endParaRPr lang="en-US" sz="3200" dirty="0">
              <a:latin typeface="+mj-lt"/>
              <a:cs typeface="Times New Roman" pitchFamily="18" charset="0"/>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heel(4)">
                                      <p:cBhvr>
                                        <p:cTn id="13" dur="20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33"/>
                                        </p:tgtEl>
                                      </p:cBhvr>
                                    </p:animEffect>
                                    <p:set>
                                      <p:cBhvr>
                                        <p:cTn id="18" dur="1" fill="hold">
                                          <p:stCondLst>
                                            <p:cond delay="499"/>
                                          </p:stCondLst>
                                        </p:cTn>
                                        <p:tgtEl>
                                          <p:spTgt spid="3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trips(downLeft)">
                                      <p:cBhvr>
                                        <p:cTn id="23" dur="500"/>
                                        <p:tgtEl>
                                          <p:spTgt spid="18"/>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strips(down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strips(downLeft)">
                                      <p:cBhvr>
                                        <p:cTn id="31" dur="500"/>
                                        <p:tgtEl>
                                          <p:spTgt spid="35"/>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trips(downLeft)">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heel(4)">
                                      <p:cBhvr>
                                        <p:cTn id="39" dur="20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36"/>
                                        </p:tgtEl>
                                      </p:cBhvr>
                                    </p:animEffect>
                                    <p:set>
                                      <p:cBhvr>
                                        <p:cTn id="44"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18" grpId="0" animBg="1"/>
      <p:bldP spid="33" grpId="0" animBg="1"/>
      <p:bldP spid="33" grpId="1" animBg="1"/>
      <p:bldP spid="34" grpId="0"/>
      <p:bldP spid="35" grpId="0" animBg="1"/>
      <p:bldP spid="36" grpId="0" animBg="1"/>
      <p:bldP spid="3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1032036" y="609600"/>
            <a:ext cx="7426163" cy="646331"/>
            <a:chOff x="0" y="-165527"/>
            <a:chExt cx="2629610" cy="645814"/>
          </a:xfrm>
        </p:grpSpPr>
        <p:sp>
          <p:nvSpPr>
            <p:cNvPr id="39953" name="矩形 46"/>
            <p:cNvSpPr/>
            <p:nvPr/>
          </p:nvSpPr>
          <p:spPr>
            <a:xfrm>
              <a:off x="0" y="0"/>
              <a:ext cx="207123" cy="318128"/>
            </a:xfrm>
            <a:prstGeom prst="rect">
              <a:avLst/>
            </a:prstGeom>
            <a:solidFill>
              <a:srgbClr val="D6BF00"/>
            </a:solidFill>
            <a:ln w="9525">
              <a:noFill/>
              <a:miter/>
            </a:ln>
          </p:spPr>
          <p:txBody>
            <a:bodyPr anchor="ctr"/>
            <a:lstStyle/>
            <a:p>
              <a:pPr lvl="0" algn="ctr" eaLnBrk="1" hangingPunct="1"/>
              <a:endParaRPr lang="zh-CN" altLang="zh-CN" dirty="0">
                <a:solidFill>
                  <a:srgbClr val="FFFFFF"/>
                </a:solidFill>
                <a:latin typeface="幼圆" charset="0"/>
                <a:ea typeface="幼圆" charset="0"/>
                <a:sym typeface="宋体" pitchFamily="2" charset="-122"/>
              </a:endParaRPr>
            </a:p>
          </p:txBody>
        </p:sp>
        <p:sp>
          <p:nvSpPr>
            <p:cNvPr id="39954" name="矩形 47"/>
            <p:cNvSpPr/>
            <p:nvPr/>
          </p:nvSpPr>
          <p:spPr>
            <a:xfrm>
              <a:off x="288914" y="-165527"/>
              <a:ext cx="2340696" cy="645814"/>
            </a:xfrm>
            <a:prstGeom prst="rect">
              <a:avLst/>
            </a:prstGeom>
            <a:noFill/>
            <a:ln w="9525">
              <a:noFill/>
              <a:miter/>
            </a:ln>
          </p:spPr>
          <p:txBody>
            <a:bodyPr>
              <a:spAutoFit/>
            </a:bodyPr>
            <a:lstStyle/>
            <a:p>
              <a:pPr lvl="0" eaLnBrk="1" hangingPunct="1"/>
              <a:r>
                <a:rPr lang="en-US" altLang="zh-CN" sz="3600" b="1" dirty="0" err="1" smtClean="0">
                  <a:solidFill>
                    <a:srgbClr val="000000"/>
                  </a:solidFill>
                  <a:latin typeface="Times New Roman" pitchFamily="18" charset="0"/>
                  <a:ea typeface="幼圆" charset="0"/>
                  <a:cs typeface="Times New Roman" pitchFamily="18" charset="0"/>
                  <a:sym typeface="方正兰亭细黑_GBK" charset="-122"/>
                </a:rPr>
                <a:t>Bài</a:t>
              </a:r>
              <a:r>
                <a:rPr lang="en-US" altLang="zh-CN" sz="3600" b="1" dirty="0" smtClean="0">
                  <a:solidFill>
                    <a:srgbClr val="000000"/>
                  </a:solidFill>
                  <a:latin typeface="Times New Roman" pitchFamily="18" charset="0"/>
                  <a:ea typeface="幼圆" charset="0"/>
                  <a:cs typeface="Times New Roman" pitchFamily="18" charset="0"/>
                  <a:sym typeface="方正兰亭细黑_GBK" charset="-122"/>
                </a:rPr>
                <a:t> </a:t>
              </a:r>
              <a:r>
                <a:rPr lang="en-US" altLang="zh-CN" sz="3600" b="1" dirty="0" err="1" smtClean="0">
                  <a:solidFill>
                    <a:srgbClr val="000000"/>
                  </a:solidFill>
                  <a:latin typeface="Times New Roman" pitchFamily="18" charset="0"/>
                  <a:ea typeface="幼圆" charset="0"/>
                  <a:cs typeface="Times New Roman" pitchFamily="18" charset="0"/>
                  <a:sym typeface="方正兰亭细黑_GBK" charset="-122"/>
                </a:rPr>
                <a:t>tập</a:t>
              </a:r>
              <a:r>
                <a:rPr lang="en-US" altLang="zh-CN" sz="3600" b="1" dirty="0" smtClean="0">
                  <a:solidFill>
                    <a:srgbClr val="000000"/>
                  </a:solidFill>
                  <a:latin typeface="Times New Roman" pitchFamily="18" charset="0"/>
                  <a:ea typeface="幼圆" charset="0"/>
                  <a:cs typeface="Times New Roman" pitchFamily="18" charset="0"/>
                  <a:sym typeface="方正兰亭细黑_GBK" charset="-122"/>
                </a:rPr>
                <a:t> </a:t>
              </a:r>
              <a:r>
                <a:rPr lang="en-US" altLang="zh-CN" sz="3600" b="1" dirty="0" err="1" smtClean="0">
                  <a:solidFill>
                    <a:srgbClr val="000000"/>
                  </a:solidFill>
                  <a:latin typeface="Times New Roman" pitchFamily="18" charset="0"/>
                  <a:ea typeface="幼圆" charset="0"/>
                  <a:cs typeface="Times New Roman" pitchFamily="18" charset="0"/>
                  <a:sym typeface="方正兰亭细黑_GBK" charset="-122"/>
                </a:rPr>
                <a:t>nhanh</a:t>
              </a:r>
              <a:endParaRPr lang="zh-CN" altLang="en-US" sz="3600" b="1" dirty="0">
                <a:solidFill>
                  <a:srgbClr val="000000"/>
                </a:solidFill>
                <a:latin typeface="Times New Roman" pitchFamily="18" charset="0"/>
                <a:ea typeface="幼圆" charset="0"/>
                <a:cs typeface="Times New Roman" pitchFamily="18" charset="0"/>
                <a:sym typeface="方正兰亭细黑_GBK" charset="-122"/>
              </a:endParaRPr>
            </a:p>
          </p:txBody>
        </p:sp>
      </p:grpSp>
      <p:sp>
        <p:nvSpPr>
          <p:cNvPr id="18" name="Rectangle 17"/>
          <p:cNvSpPr/>
          <p:nvPr/>
        </p:nvSpPr>
        <p:spPr>
          <a:xfrm>
            <a:off x="1616963" y="5968425"/>
            <a:ext cx="5926622" cy="584775"/>
          </a:xfrm>
          <a:prstGeom prst="rect">
            <a:avLst/>
          </a:prstGeom>
        </p:spPr>
        <p:txBody>
          <a:bodyPr wrap="none">
            <a:spAutoFit/>
          </a:bodyPr>
          <a:lstStyle/>
          <a:p>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chữa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Bỏ</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quan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hệ</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từ</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đi</a:t>
            </a:r>
            <a:endParaRPr lang="en-US" sz="3200" dirty="0">
              <a:solidFill>
                <a:srgbClr val="FF0000"/>
              </a:solidFill>
              <a:latin typeface="Times New Roman" pitchFamily="18" charset="0"/>
              <a:cs typeface="Times New Roman" pitchFamily="18" charset="0"/>
            </a:endParaRPr>
          </a:p>
        </p:txBody>
      </p:sp>
      <p:sp>
        <p:nvSpPr>
          <p:cNvPr id="7" name="Cloud Callout 6"/>
          <p:cNvSpPr/>
          <p:nvPr/>
        </p:nvSpPr>
        <p:spPr>
          <a:xfrm>
            <a:off x="6477000" y="609600"/>
            <a:ext cx="4965818" cy="2343096"/>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Chữa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9" name="Freeform 65"/>
          <p:cNvSpPr/>
          <p:nvPr/>
        </p:nvSpPr>
        <p:spPr>
          <a:xfrm>
            <a:off x="1924146" y="2590800"/>
            <a:ext cx="422361" cy="507452"/>
          </a:xfrm>
          <a:custGeom>
            <a:avLst/>
            <a:gdLst>
              <a:gd name="txL" fmla="*/ 0 w 65"/>
              <a:gd name="txT" fmla="*/ 0 h 60"/>
              <a:gd name="txR" fmla="*/ 65 w 65"/>
              <a:gd name="txB" fmla="*/ 60 h 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306934272"/>
              </a:cxn>
              <a:cxn ang="0">
                <a:pos x="2147483647" y="373409792"/>
              </a:cxn>
              <a:cxn ang="0">
                <a:pos x="2147483647" y="2147483647"/>
              </a:cxn>
              <a:cxn ang="0">
                <a:pos x="2147483647" y="2147483647"/>
              </a:cxn>
              <a:cxn ang="0">
                <a:pos x="1518660900" y="2147483647"/>
              </a:cxn>
              <a:cxn ang="0">
                <a:pos x="0" y="2147483647"/>
              </a:cxn>
              <a:cxn ang="0">
                <a:pos x="0" y="2147483647"/>
              </a:cxn>
              <a:cxn ang="0">
                <a:pos x="33748020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5" h="60">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ln/>
        </p:spPr>
        <p:style>
          <a:lnRef idx="1">
            <a:schemeClr val="accent5"/>
          </a:lnRef>
          <a:fillRef idx="2">
            <a:schemeClr val="accent5"/>
          </a:fillRef>
          <a:effectRef idx="1">
            <a:schemeClr val="accent5"/>
          </a:effectRef>
          <a:fontRef idx="minor">
            <a:schemeClr val="dk1"/>
          </a:fontRef>
        </p:style>
        <p:txBody>
          <a:bodyPr/>
          <a:lstStyle/>
          <a:p>
            <a:endParaRPr lang="zh-CN" altLang="en-US"/>
          </a:p>
        </p:txBody>
      </p:sp>
      <p:sp>
        <p:nvSpPr>
          <p:cNvPr id="10" name="Freeform 5554"/>
          <p:cNvSpPr>
            <a:spLocks noEditPoints="1"/>
          </p:cNvSpPr>
          <p:nvPr/>
        </p:nvSpPr>
        <p:spPr>
          <a:xfrm>
            <a:off x="1524000" y="1752600"/>
            <a:ext cx="505460" cy="504190"/>
          </a:xfrm>
          <a:custGeom>
            <a:avLst/>
            <a:gdLst/>
            <a:ahLst/>
            <a:cxnLst>
              <a:cxn ang="0">
                <a:pos x="671015" y="174163"/>
              </a:cxn>
              <a:cxn ang="0">
                <a:pos x="41938" y="222928"/>
              </a:cxn>
              <a:cxn ang="0">
                <a:pos x="789840" y="675751"/>
              </a:cxn>
              <a:cxn ang="0">
                <a:pos x="817799" y="417990"/>
              </a:cxn>
              <a:cxn ang="0">
                <a:pos x="831779" y="383158"/>
              </a:cxn>
              <a:cxn ang="0">
                <a:pos x="831779" y="383158"/>
              </a:cxn>
              <a:cxn ang="0">
                <a:pos x="831779" y="717550"/>
              </a:cxn>
              <a:cxn ang="0">
                <a:pos x="20969" y="717550"/>
              </a:cxn>
              <a:cxn ang="0">
                <a:pos x="0" y="696650"/>
              </a:cxn>
              <a:cxn ang="0">
                <a:pos x="0" y="174163"/>
              </a:cxn>
              <a:cxn ang="0">
                <a:pos x="118826" y="459789"/>
              </a:cxn>
              <a:cxn ang="0">
                <a:pos x="356477" y="494622"/>
              </a:cxn>
              <a:cxn ang="0">
                <a:pos x="118826" y="459789"/>
              </a:cxn>
              <a:cxn ang="0">
                <a:pos x="118826" y="397091"/>
              </a:cxn>
              <a:cxn ang="0">
                <a:pos x="524230" y="362258"/>
              </a:cxn>
              <a:cxn ang="0">
                <a:pos x="118826" y="264727"/>
              </a:cxn>
              <a:cxn ang="0">
                <a:pos x="524230" y="299560"/>
              </a:cxn>
              <a:cxn ang="0">
                <a:pos x="118826" y="264727"/>
              </a:cxn>
              <a:cxn ang="0">
                <a:pos x="866728" y="111464"/>
              </a:cxn>
              <a:cxn ang="0">
                <a:pos x="817799" y="299560"/>
              </a:cxn>
              <a:cxn ang="0">
                <a:pos x="852748" y="292593"/>
              </a:cxn>
              <a:cxn ang="0">
                <a:pos x="929635" y="118431"/>
              </a:cxn>
              <a:cxn ang="0">
                <a:pos x="922646" y="97531"/>
              </a:cxn>
              <a:cxn ang="0">
                <a:pos x="747902" y="111464"/>
              </a:cxn>
              <a:cxn ang="0">
                <a:pos x="789840" y="348325"/>
              </a:cxn>
              <a:cxn ang="0">
                <a:pos x="629076" y="480689"/>
              </a:cxn>
              <a:cxn ang="0">
                <a:pos x="615097" y="592153"/>
              </a:cxn>
              <a:cxn ang="0">
                <a:pos x="643056" y="550354"/>
              </a:cxn>
              <a:cxn ang="0">
                <a:pos x="664025" y="515521"/>
              </a:cxn>
              <a:cxn ang="0">
                <a:pos x="657035" y="550354"/>
              </a:cxn>
              <a:cxn ang="0">
                <a:pos x="650046" y="606086"/>
              </a:cxn>
              <a:cxn ang="0">
                <a:pos x="712953" y="508555"/>
              </a:cxn>
              <a:cxn ang="0">
                <a:pos x="782851" y="362258"/>
              </a:cxn>
              <a:cxn ang="0">
                <a:pos x="629076" y="466756"/>
              </a:cxn>
              <a:cxn ang="0">
                <a:pos x="782851" y="362258"/>
              </a:cxn>
              <a:cxn ang="0">
                <a:pos x="293569" y="633952"/>
              </a:cxn>
              <a:cxn ang="0">
                <a:pos x="356477" y="585186"/>
              </a:cxn>
              <a:cxn ang="0">
                <a:pos x="363466" y="626985"/>
              </a:cxn>
              <a:cxn ang="0">
                <a:pos x="447343" y="613052"/>
              </a:cxn>
              <a:cxn ang="0">
                <a:pos x="482292" y="620019"/>
              </a:cxn>
              <a:cxn ang="0">
                <a:pos x="489282" y="620019"/>
              </a:cxn>
              <a:cxn ang="0">
                <a:pos x="489282" y="654851"/>
              </a:cxn>
              <a:cxn ang="0">
                <a:pos x="559179" y="661818"/>
              </a:cxn>
              <a:cxn ang="0">
                <a:pos x="517241" y="633952"/>
              </a:cxn>
              <a:cxn ang="0">
                <a:pos x="517241" y="626985"/>
              </a:cxn>
              <a:cxn ang="0">
                <a:pos x="503261" y="585186"/>
              </a:cxn>
              <a:cxn ang="0">
                <a:pos x="468313" y="592153"/>
              </a:cxn>
              <a:cxn ang="0">
                <a:pos x="384436" y="599119"/>
              </a:cxn>
              <a:cxn ang="0">
                <a:pos x="272600" y="606086"/>
              </a:cxn>
            </a:cxnLst>
            <a:rect l="0" t="0" r="0" b="0"/>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a:lstStyle/>
          <a:p>
            <a:endParaRPr lang="zh-CN" altLang="en-US"/>
          </a:p>
        </p:txBody>
      </p:sp>
      <p:sp>
        <p:nvSpPr>
          <p:cNvPr id="11" name="Rectangle 10"/>
          <p:cNvSpPr/>
          <p:nvPr/>
        </p:nvSpPr>
        <p:spPr>
          <a:xfrm>
            <a:off x="2419255" y="1761592"/>
            <a:ext cx="9067800" cy="523220"/>
          </a:xfrm>
          <a:prstGeom prst="rect">
            <a:avLst/>
          </a:prstGeom>
        </p:spPr>
        <p:txBody>
          <a:bodyPr wrap="square">
            <a:spAutoFit/>
          </a:bodyPr>
          <a:lstStyle/>
          <a:p>
            <a:r>
              <a:rPr lang="vi-VN" sz="2800" dirty="0" smtClean="0">
                <a:latin typeface="+mj-lt"/>
              </a:rPr>
              <a:t>Với bài viết của em cho thấy những cảnh đẹp của quê hương. </a:t>
            </a:r>
            <a:endParaRPr lang="en-US" sz="2800" dirty="0">
              <a:latin typeface="+mj-lt"/>
            </a:endParaRPr>
          </a:p>
        </p:txBody>
      </p:sp>
      <p:sp>
        <p:nvSpPr>
          <p:cNvPr id="13" name="Rectangle 12"/>
          <p:cNvSpPr/>
          <p:nvPr/>
        </p:nvSpPr>
        <p:spPr>
          <a:xfrm>
            <a:off x="2533745" y="2628333"/>
            <a:ext cx="8972455" cy="523220"/>
          </a:xfrm>
          <a:prstGeom prst="rect">
            <a:avLst/>
          </a:prstGeom>
        </p:spPr>
        <p:txBody>
          <a:bodyPr wrap="square">
            <a:spAutoFit/>
          </a:bodyPr>
          <a:lstStyle/>
          <a:p>
            <a:r>
              <a:rPr lang="vi-VN" sz="2800" dirty="0" smtClean="0">
                <a:latin typeface="+mj-lt"/>
              </a:rPr>
              <a:t>Bài viết của em cho thấy những cảnh đẹp của quê hương.</a:t>
            </a:r>
            <a:endParaRPr lang="en-US" sz="2800" dirty="0">
              <a:latin typeface="+mj-lt"/>
            </a:endParaRPr>
          </a:p>
        </p:txBody>
      </p:sp>
      <p:sp>
        <p:nvSpPr>
          <p:cNvPr id="12" name="Freeform 65"/>
          <p:cNvSpPr/>
          <p:nvPr/>
        </p:nvSpPr>
        <p:spPr>
          <a:xfrm>
            <a:off x="1905000" y="4913293"/>
            <a:ext cx="422361" cy="507452"/>
          </a:xfrm>
          <a:custGeom>
            <a:avLst/>
            <a:gdLst>
              <a:gd name="txL" fmla="*/ 0 w 65"/>
              <a:gd name="txT" fmla="*/ 0 h 60"/>
              <a:gd name="txR" fmla="*/ 65 w 65"/>
              <a:gd name="txB" fmla="*/ 60 h 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306934272"/>
              </a:cxn>
              <a:cxn ang="0">
                <a:pos x="2147483647" y="373409792"/>
              </a:cxn>
              <a:cxn ang="0">
                <a:pos x="2147483647" y="2147483647"/>
              </a:cxn>
              <a:cxn ang="0">
                <a:pos x="2147483647" y="2147483647"/>
              </a:cxn>
              <a:cxn ang="0">
                <a:pos x="1518660900" y="2147483647"/>
              </a:cxn>
              <a:cxn ang="0">
                <a:pos x="0" y="2147483647"/>
              </a:cxn>
              <a:cxn ang="0">
                <a:pos x="0" y="2147483647"/>
              </a:cxn>
              <a:cxn ang="0">
                <a:pos x="33748020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5" h="60">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ln/>
        </p:spPr>
        <p:style>
          <a:lnRef idx="1">
            <a:schemeClr val="accent5"/>
          </a:lnRef>
          <a:fillRef idx="2">
            <a:schemeClr val="accent5"/>
          </a:fillRef>
          <a:effectRef idx="1">
            <a:schemeClr val="accent5"/>
          </a:effectRef>
          <a:fontRef idx="minor">
            <a:schemeClr val="dk1"/>
          </a:fontRef>
        </p:style>
        <p:txBody>
          <a:bodyPr/>
          <a:lstStyle/>
          <a:p>
            <a:endParaRPr lang="zh-CN" altLang="en-US"/>
          </a:p>
        </p:txBody>
      </p:sp>
      <p:sp>
        <p:nvSpPr>
          <p:cNvPr id="14" name="Freeform 5554"/>
          <p:cNvSpPr>
            <a:spLocks noEditPoints="1"/>
          </p:cNvSpPr>
          <p:nvPr/>
        </p:nvSpPr>
        <p:spPr>
          <a:xfrm>
            <a:off x="1600200" y="3657600"/>
            <a:ext cx="505460" cy="504190"/>
          </a:xfrm>
          <a:custGeom>
            <a:avLst/>
            <a:gdLst/>
            <a:ahLst/>
            <a:cxnLst>
              <a:cxn ang="0">
                <a:pos x="671015" y="174163"/>
              </a:cxn>
              <a:cxn ang="0">
                <a:pos x="41938" y="222928"/>
              </a:cxn>
              <a:cxn ang="0">
                <a:pos x="789840" y="675751"/>
              </a:cxn>
              <a:cxn ang="0">
                <a:pos x="817799" y="417990"/>
              </a:cxn>
              <a:cxn ang="0">
                <a:pos x="831779" y="383158"/>
              </a:cxn>
              <a:cxn ang="0">
                <a:pos x="831779" y="383158"/>
              </a:cxn>
              <a:cxn ang="0">
                <a:pos x="831779" y="717550"/>
              </a:cxn>
              <a:cxn ang="0">
                <a:pos x="20969" y="717550"/>
              </a:cxn>
              <a:cxn ang="0">
                <a:pos x="0" y="696650"/>
              </a:cxn>
              <a:cxn ang="0">
                <a:pos x="0" y="174163"/>
              </a:cxn>
              <a:cxn ang="0">
                <a:pos x="118826" y="459789"/>
              </a:cxn>
              <a:cxn ang="0">
                <a:pos x="356477" y="494622"/>
              </a:cxn>
              <a:cxn ang="0">
                <a:pos x="118826" y="459789"/>
              </a:cxn>
              <a:cxn ang="0">
                <a:pos x="118826" y="397091"/>
              </a:cxn>
              <a:cxn ang="0">
                <a:pos x="524230" y="362258"/>
              </a:cxn>
              <a:cxn ang="0">
                <a:pos x="118826" y="264727"/>
              </a:cxn>
              <a:cxn ang="0">
                <a:pos x="524230" y="299560"/>
              </a:cxn>
              <a:cxn ang="0">
                <a:pos x="118826" y="264727"/>
              </a:cxn>
              <a:cxn ang="0">
                <a:pos x="866728" y="111464"/>
              </a:cxn>
              <a:cxn ang="0">
                <a:pos x="817799" y="299560"/>
              </a:cxn>
              <a:cxn ang="0">
                <a:pos x="852748" y="292593"/>
              </a:cxn>
              <a:cxn ang="0">
                <a:pos x="929635" y="118431"/>
              </a:cxn>
              <a:cxn ang="0">
                <a:pos x="922646" y="97531"/>
              </a:cxn>
              <a:cxn ang="0">
                <a:pos x="747902" y="111464"/>
              </a:cxn>
              <a:cxn ang="0">
                <a:pos x="789840" y="348325"/>
              </a:cxn>
              <a:cxn ang="0">
                <a:pos x="629076" y="480689"/>
              </a:cxn>
              <a:cxn ang="0">
                <a:pos x="615097" y="592153"/>
              </a:cxn>
              <a:cxn ang="0">
                <a:pos x="643056" y="550354"/>
              </a:cxn>
              <a:cxn ang="0">
                <a:pos x="664025" y="515521"/>
              </a:cxn>
              <a:cxn ang="0">
                <a:pos x="657035" y="550354"/>
              </a:cxn>
              <a:cxn ang="0">
                <a:pos x="650046" y="606086"/>
              </a:cxn>
              <a:cxn ang="0">
                <a:pos x="712953" y="508555"/>
              </a:cxn>
              <a:cxn ang="0">
                <a:pos x="782851" y="362258"/>
              </a:cxn>
              <a:cxn ang="0">
                <a:pos x="629076" y="466756"/>
              </a:cxn>
              <a:cxn ang="0">
                <a:pos x="782851" y="362258"/>
              </a:cxn>
              <a:cxn ang="0">
                <a:pos x="293569" y="633952"/>
              </a:cxn>
              <a:cxn ang="0">
                <a:pos x="356477" y="585186"/>
              </a:cxn>
              <a:cxn ang="0">
                <a:pos x="363466" y="626985"/>
              </a:cxn>
              <a:cxn ang="0">
                <a:pos x="447343" y="613052"/>
              </a:cxn>
              <a:cxn ang="0">
                <a:pos x="482292" y="620019"/>
              </a:cxn>
              <a:cxn ang="0">
                <a:pos x="489282" y="620019"/>
              </a:cxn>
              <a:cxn ang="0">
                <a:pos x="489282" y="654851"/>
              </a:cxn>
              <a:cxn ang="0">
                <a:pos x="559179" y="661818"/>
              </a:cxn>
              <a:cxn ang="0">
                <a:pos x="517241" y="633952"/>
              </a:cxn>
              <a:cxn ang="0">
                <a:pos x="517241" y="626985"/>
              </a:cxn>
              <a:cxn ang="0">
                <a:pos x="503261" y="585186"/>
              </a:cxn>
              <a:cxn ang="0">
                <a:pos x="468313" y="592153"/>
              </a:cxn>
              <a:cxn ang="0">
                <a:pos x="384436" y="599119"/>
              </a:cxn>
              <a:cxn ang="0">
                <a:pos x="272600" y="606086"/>
              </a:cxn>
            </a:cxnLst>
            <a:rect l="0" t="0" r="0" b="0"/>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a:lstStyle/>
          <a:p>
            <a:endParaRPr lang="zh-CN" altLang="en-US"/>
          </a:p>
        </p:txBody>
      </p:sp>
      <p:sp>
        <p:nvSpPr>
          <p:cNvPr id="15" name="Rectangle 14"/>
          <p:cNvSpPr/>
          <p:nvPr/>
        </p:nvSpPr>
        <p:spPr>
          <a:xfrm>
            <a:off x="2495454" y="3666592"/>
            <a:ext cx="8324945" cy="954107"/>
          </a:xfrm>
          <a:prstGeom prst="rect">
            <a:avLst/>
          </a:prstGeom>
        </p:spPr>
        <p:txBody>
          <a:bodyPr wrap="square">
            <a:spAutoFit/>
          </a:bodyPr>
          <a:lstStyle/>
          <a:p>
            <a:r>
              <a:rPr lang="vi-VN" sz="2800" dirty="0" smtClean="0">
                <a:latin typeface="+mj-lt"/>
              </a:rPr>
              <a:t>Đối với bản thân em còn nhiều thiếu sót, em hứa sẽ tích cực sửa chữa.</a:t>
            </a:r>
            <a:endParaRPr lang="en-US" sz="2800" dirty="0">
              <a:latin typeface="+mj-lt"/>
            </a:endParaRPr>
          </a:p>
        </p:txBody>
      </p:sp>
      <p:sp>
        <p:nvSpPr>
          <p:cNvPr id="16" name="Rectangle 15"/>
          <p:cNvSpPr/>
          <p:nvPr/>
        </p:nvSpPr>
        <p:spPr>
          <a:xfrm>
            <a:off x="2514600" y="4913293"/>
            <a:ext cx="7848600" cy="954107"/>
          </a:xfrm>
          <a:prstGeom prst="rect">
            <a:avLst/>
          </a:prstGeom>
        </p:spPr>
        <p:txBody>
          <a:bodyPr wrap="square">
            <a:spAutoFit/>
          </a:bodyPr>
          <a:lstStyle/>
          <a:p>
            <a:r>
              <a:rPr lang="vi-VN" sz="2800" dirty="0" smtClean="0">
                <a:latin typeface="+mj-lt"/>
              </a:rPr>
              <a:t>Bản thân em còn nhiều thiếu sót, em hứa sẽ tích cực sửa chữa.</a:t>
            </a:r>
            <a:endParaRPr lang="en-US" sz="2800" dirty="0">
              <a:latin typeface="+mj-lt"/>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4)">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Left)">
                                      <p:cBhvr>
                                        <p:cTn id="37" dur="500"/>
                                        <p:tgtEl>
                                          <p:spTgt spid="9"/>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trips(down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strips(downLeft)">
                                      <p:cBhvr>
                                        <p:cTn id="57" dur="500"/>
                                        <p:tgtEl>
                                          <p:spTgt spid="12"/>
                                        </p:tgtEl>
                                      </p:cBhvr>
                                    </p:animEffect>
                                  </p:childTnLst>
                                </p:cTn>
                              </p:par>
                              <p:par>
                                <p:cTn id="58" presetID="18" presetClass="entr" presetSubtype="12"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strips(downLeft)">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diamond(in)">
                                      <p:cBhvr>
                                        <p:cTn id="6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animBg="1"/>
      <p:bldP spid="7" grpId="1" animBg="1"/>
      <p:bldP spid="9" grpId="0" animBg="1"/>
      <p:bldP spid="10" grpId="0" animBg="1"/>
      <p:bldP spid="11" grpId="0"/>
      <p:bldP spid="13" grpId="0"/>
      <p:bldP spid="12" grpId="0" animBg="1"/>
      <p:bldP spid="14" grpId="0" animBg="1"/>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B6D36"/>
        </a:solidFill>
        <a:effectLst/>
      </p:bgPr>
    </p:bg>
    <p:spTree>
      <p:nvGrpSpPr>
        <p:cNvPr id="1" name=""/>
        <p:cNvGrpSpPr/>
        <p:nvPr/>
      </p:nvGrpSpPr>
      <p:grpSpPr>
        <a:xfrm>
          <a:off x="0" y="0"/>
          <a:ext cx="0" cy="0"/>
          <a:chOff x="0" y="0"/>
          <a:chExt cx="0" cy="0"/>
        </a:xfrm>
      </p:grpSpPr>
      <p:grpSp>
        <p:nvGrpSpPr>
          <p:cNvPr id="27" name="组合 26"/>
          <p:cNvGrpSpPr/>
          <p:nvPr/>
        </p:nvGrpSpPr>
        <p:grpSpPr>
          <a:xfrm>
            <a:off x="405130" y="396240"/>
            <a:ext cx="8609330" cy="746760"/>
            <a:chOff x="180" y="-50"/>
            <a:chExt cx="13558" cy="1176"/>
          </a:xfrm>
        </p:grpSpPr>
        <p:sp>
          <p:nvSpPr>
            <p:cNvPr id="28" name="MH_Number_1"/>
            <p:cNvSpPr/>
            <p:nvPr/>
          </p:nvSpPr>
          <p:spPr>
            <a:xfrm>
              <a:off x="180" y="190"/>
              <a:ext cx="788" cy="785"/>
            </a:xfrm>
            <a:prstGeom prst="roundRect">
              <a:avLst>
                <a:gd name="adj" fmla="val 7611"/>
              </a:avLst>
            </a:prstGeom>
            <a:solidFill>
              <a:srgbClr val="0895BE"/>
            </a:solidFill>
            <a:ln w="12700">
              <a:noFill/>
            </a:ln>
          </p:spPr>
          <p:txBody>
            <a:bodyPr lIns="0" tIns="0" rIns="0" bIns="0" anchor="ctr"/>
            <a:lstStyle/>
            <a:p>
              <a:pPr lvl="0" algn="ctr"/>
              <a:r>
                <a:rPr lang="en-US" altLang="zh-CN" sz="2800" b="1" dirty="0" smtClean="0">
                  <a:solidFill>
                    <a:schemeClr val="bg1"/>
                  </a:solidFill>
                  <a:latin typeface="微软雅黑" pitchFamily="34" charset="-122"/>
                  <a:ea typeface="微软雅黑" pitchFamily="34" charset="-122"/>
                  <a:sym typeface="Times New Roman" pitchFamily="18" charset="0"/>
                </a:rPr>
                <a:t>04</a:t>
              </a:r>
              <a:endParaRPr lang="zh-CN" altLang="en-US" sz="2800" b="1" dirty="0">
                <a:solidFill>
                  <a:schemeClr val="bg1"/>
                </a:solidFill>
                <a:latin typeface="微软雅黑" pitchFamily="34" charset="-122"/>
                <a:ea typeface="微软雅黑" pitchFamily="34" charset="-122"/>
                <a:sym typeface="Times New Roman" pitchFamily="18" charset="0"/>
              </a:endParaRPr>
            </a:p>
          </p:txBody>
        </p:sp>
        <p:sp>
          <p:nvSpPr>
            <p:cNvPr id="29" name="MH_Entry_1"/>
            <p:cNvSpPr/>
            <p:nvPr/>
          </p:nvSpPr>
          <p:spPr>
            <a:xfrm>
              <a:off x="1238" y="-50"/>
              <a:ext cx="12500" cy="1176"/>
            </a:xfrm>
            <a:prstGeom prst="roundRect">
              <a:avLst>
                <a:gd name="adj" fmla="val 9120"/>
              </a:avLst>
            </a:prstGeom>
            <a:solidFill>
              <a:srgbClr val="0895BE"/>
            </a:solidFill>
            <a:ln w="12700">
              <a:noFill/>
            </a:ln>
          </p:spPr>
          <p:txBody>
            <a:bodyPr anchor="ctr"/>
            <a:lstStyle/>
            <a:p>
              <a:pPr lvl="0" algn="ct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Dùng</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QHT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mà</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không</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có</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tác</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dụng</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liên</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kết</a:t>
              </a:r>
              <a:endParaRPr lang="zh-CN" altLang="en-US" sz="2400" dirty="0">
                <a:latin typeface="Times New Roman" pitchFamily="18" charset="0"/>
                <a:ea typeface="宋体" pitchFamily="2" charset="-122"/>
                <a:cs typeface="Times New Roman" pitchFamily="18" charset="0"/>
              </a:endParaRPr>
            </a:p>
          </p:txBody>
        </p:sp>
      </p:grpSp>
      <p:sp>
        <p:nvSpPr>
          <p:cNvPr id="32" name="Rectangle 31"/>
          <p:cNvSpPr/>
          <p:nvPr/>
        </p:nvSpPr>
        <p:spPr>
          <a:xfrm>
            <a:off x="2057400" y="1676400"/>
            <a:ext cx="8839200" cy="1384995"/>
          </a:xfrm>
          <a:prstGeom prst="rect">
            <a:avLst/>
          </a:prstGeom>
        </p:spPr>
        <p:txBody>
          <a:bodyPr wrap="square">
            <a:spAutoFit/>
          </a:bodyPr>
          <a:lstStyle/>
          <a:p>
            <a:pPr algn="just"/>
            <a:r>
              <a:rPr lang="vi-VN" sz="2800" dirty="0" smtClean="0">
                <a:latin typeface="+mj-lt"/>
              </a:rPr>
              <a:t>a) Nam là một học sinh giỏi toàn diện</a:t>
            </a:r>
            <a:r>
              <a:rPr lang="vi-VN" sz="2800" b="1" dirty="0" smtClean="0">
                <a:latin typeface="+mj-lt"/>
              </a:rPr>
              <a:t>. Không những giỏi về môn Toán, </a:t>
            </a:r>
            <a:r>
              <a:rPr lang="en-US" sz="2800" b="1" dirty="0" smtClean="0">
                <a:latin typeface="+mj-lt"/>
              </a:rPr>
              <a:t>k</a:t>
            </a:r>
            <a:r>
              <a:rPr lang="vi-VN" sz="2800" b="1" dirty="0" smtClean="0">
                <a:latin typeface="+mj-lt"/>
              </a:rPr>
              <a:t>hông những giỏi về môn </a:t>
            </a:r>
            <a:r>
              <a:rPr lang="en-US" sz="2800" b="1" dirty="0" smtClean="0">
                <a:latin typeface="+mj-lt"/>
              </a:rPr>
              <a:t>V</a:t>
            </a:r>
            <a:r>
              <a:rPr lang="vi-VN" sz="2800" b="1" dirty="0" smtClean="0">
                <a:latin typeface="+mj-lt"/>
              </a:rPr>
              <a:t>ăn</a:t>
            </a:r>
            <a:r>
              <a:rPr lang="vi-VN" sz="2800" dirty="0" smtClean="0">
                <a:latin typeface="+mj-lt"/>
              </a:rPr>
              <a:t>. Thấy giáo rất khen Nam.</a:t>
            </a:r>
            <a:endParaRPr lang="en-US" sz="2800" b="1" dirty="0">
              <a:latin typeface="+mj-lt"/>
            </a:endParaRPr>
          </a:p>
        </p:txBody>
      </p:sp>
      <p:sp>
        <p:nvSpPr>
          <p:cNvPr id="34" name="Rectangle 33"/>
          <p:cNvSpPr/>
          <p:nvPr/>
        </p:nvSpPr>
        <p:spPr>
          <a:xfrm>
            <a:off x="2438400" y="3124200"/>
            <a:ext cx="8686800" cy="830997"/>
          </a:xfrm>
          <a:prstGeom prst="rect">
            <a:avLst/>
          </a:prstGeom>
        </p:spPr>
        <p:txBody>
          <a:bodyPr wrap="square">
            <a:spAutoFit/>
          </a:bodyPr>
          <a:lstStyle/>
          <a:p>
            <a:r>
              <a:rPr lang="en-US" sz="2400" dirty="0" smtClean="0">
                <a:latin typeface="Times New Roman" pitchFamily="18" charset="0"/>
                <a:cs typeface="Times New Roman" pitchFamily="18" charset="0"/>
                <a:sym typeface="Wingdings" pitchFamily="2" charset="2"/>
              </a:rPr>
              <a:t> </a:t>
            </a:r>
            <a:r>
              <a:rPr lang="vi-VN" sz="2400" dirty="0" smtClean="0">
                <a:latin typeface="Times New Roman" pitchFamily="18" charset="0"/>
                <a:cs typeface="Times New Roman" pitchFamily="18" charset="0"/>
              </a:rPr>
              <a:t>Nam là một học sinh giỏi toàn diện. Không những giỏi về môn Toán, mà còn giỏi về môn Văn. Thầy giáo rất khen Nam.</a:t>
            </a:r>
            <a:endParaRPr lang="en-US" sz="2400" dirty="0">
              <a:latin typeface="Times New Roman" pitchFamily="18" charset="0"/>
              <a:cs typeface="Times New Roman" pitchFamily="18" charset="0"/>
            </a:endParaRPr>
          </a:p>
        </p:txBody>
      </p:sp>
      <p:sp>
        <p:nvSpPr>
          <p:cNvPr id="35" name="Rectangle 34"/>
          <p:cNvSpPr/>
          <p:nvPr/>
        </p:nvSpPr>
        <p:spPr>
          <a:xfrm>
            <a:off x="1417902" y="5801380"/>
            <a:ext cx="9631098" cy="523220"/>
          </a:xfrm>
          <a:prstGeom prst="rect">
            <a:avLst/>
          </a:prstGeom>
        </p:spPr>
        <p:txBody>
          <a:bodyPr wrap="none">
            <a:spAutoFit/>
          </a:bodyPr>
          <a:lstStyle/>
          <a:p>
            <a:r>
              <a:rPr lang="en-US" sz="2800" dirty="0" smtClean="0">
                <a:solidFill>
                  <a:srgbClr val="FF0000"/>
                </a:solidFill>
                <a:latin typeface="Times New Roman" pitchFamily="18" charset="0"/>
                <a:cs typeface="Times New Roman" pitchFamily="18" charset="0"/>
                <a:sym typeface="Wingdings" pitchFamily="2" charset="2"/>
              </a:rPr>
              <a:t> </a:t>
            </a:r>
            <a:r>
              <a:rPr lang="en-US" sz="2800" dirty="0" err="1" smtClean="0">
                <a:solidFill>
                  <a:srgbClr val="FF0000"/>
                </a:solidFill>
                <a:latin typeface="Times New Roman" pitchFamily="18" charset="0"/>
                <a:cs typeface="Times New Roman" pitchFamily="18" charset="0"/>
              </a:rPr>
              <a:t>Cách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chữa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Thay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quan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hệ</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liên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câu</a:t>
            </a:r>
            <a:endParaRPr lang="en-US" sz="2800" dirty="0">
              <a:solidFill>
                <a:srgbClr val="FF0000"/>
              </a:solidFill>
              <a:latin typeface="Times New Roman" pitchFamily="18" charset="0"/>
              <a:cs typeface="Times New Roman" pitchFamily="18" charset="0"/>
            </a:endParaRPr>
          </a:p>
        </p:txBody>
      </p:sp>
      <p:sp>
        <p:nvSpPr>
          <p:cNvPr id="9" name="Cloud Callout 8"/>
          <p:cNvSpPr/>
          <p:nvPr/>
        </p:nvSpPr>
        <p:spPr>
          <a:xfrm>
            <a:off x="6661091" y="1227382"/>
            <a:ext cx="4965818" cy="2506417"/>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dirty="0" smtClean="0">
                <a:latin typeface="+mj-lt"/>
              </a:rPr>
              <a:t>Các câu in đậm dưới đây sai ở đâu? Hãy chữa lại cho đúng</a:t>
            </a:r>
            <a:endParaRPr lang="en-US" sz="3200" dirty="0">
              <a:latin typeface="+mj-lt"/>
            </a:endParaRPr>
          </a:p>
        </p:txBody>
      </p:sp>
      <p:sp>
        <p:nvSpPr>
          <p:cNvPr id="10" name="Freeform 42"/>
          <p:cNvSpPr>
            <a:spLocks noEditPoints="1"/>
          </p:cNvSpPr>
          <p:nvPr/>
        </p:nvSpPr>
        <p:spPr>
          <a:xfrm>
            <a:off x="1076960" y="1884802"/>
            <a:ext cx="599440" cy="553598"/>
          </a:xfrm>
          <a:custGeom>
            <a:avLst/>
            <a:gdLst>
              <a:gd name="txL" fmla="*/ 0 w 142"/>
              <a:gd name="txT" fmla="*/ 0 h 158"/>
              <a:gd name="txR" fmla="*/ 142 w 142"/>
              <a:gd name="txB" fmla="*/ 158 h 158"/>
            </a:gdLst>
            <a:ahLst/>
            <a:cxnLst>
              <a:cxn ang="0">
                <a:pos x="899490226" y="1017727848"/>
              </a:cxn>
              <a:cxn ang="0">
                <a:pos x="0" y="1017727848"/>
              </a:cxn>
              <a:cxn ang="0">
                <a:pos x="0" y="882461411"/>
              </a:cxn>
              <a:cxn ang="0">
                <a:pos x="76013329" y="772957956"/>
              </a:cxn>
              <a:cxn ang="0">
                <a:pos x="76013329" y="721426918"/>
              </a:cxn>
              <a:cxn ang="0">
                <a:pos x="0" y="721426918"/>
              </a:cxn>
              <a:cxn ang="0">
                <a:pos x="0" y="0"/>
              </a:cxn>
              <a:cxn ang="0">
                <a:pos x="899490226" y="0"/>
              </a:cxn>
              <a:cxn ang="0">
                <a:pos x="899490226" y="721426918"/>
              </a:cxn>
              <a:cxn ang="0">
                <a:pos x="810807169" y="721426918"/>
              </a:cxn>
              <a:cxn ang="0">
                <a:pos x="810807169" y="772957956"/>
              </a:cxn>
              <a:cxn ang="0">
                <a:pos x="899490226" y="882461411"/>
              </a:cxn>
              <a:cxn ang="0">
                <a:pos x="899490226" y="1017727848"/>
              </a:cxn>
              <a:cxn ang="0">
                <a:pos x="810807169" y="566836342"/>
              </a:cxn>
              <a:cxn ang="0">
                <a:pos x="810807169" y="96620696"/>
              </a:cxn>
              <a:cxn ang="0">
                <a:pos x="785470232" y="64413797"/>
              </a:cxn>
              <a:cxn ang="0">
                <a:pos x="120354858" y="64413797"/>
              </a:cxn>
              <a:cxn ang="0">
                <a:pos x="88683057" y="96620696"/>
              </a:cxn>
              <a:cxn ang="0">
                <a:pos x="88683057" y="566836342"/>
              </a:cxn>
              <a:cxn ang="0">
                <a:pos x="120354858" y="599043241"/>
              </a:cxn>
              <a:cxn ang="0">
                <a:pos x="785470232" y="599043241"/>
              </a:cxn>
              <a:cxn ang="0">
                <a:pos x="810807169" y="566836342"/>
              </a:cxn>
            </a:cxnLst>
            <a:rect l="txL" t="txT" r="txR" b="txB"/>
            <a:pathLst>
              <a:path w="142" h="158">
                <a:moveTo>
                  <a:pt x="142" y="158"/>
                </a:moveTo>
                <a:cubicBezTo>
                  <a:pt x="0" y="158"/>
                  <a:pt x="0" y="158"/>
                  <a:pt x="0" y="158"/>
                </a:cubicBezTo>
                <a:cubicBezTo>
                  <a:pt x="0" y="137"/>
                  <a:pt x="0" y="137"/>
                  <a:pt x="0" y="137"/>
                </a:cubicBezTo>
                <a:cubicBezTo>
                  <a:pt x="12" y="120"/>
                  <a:pt x="12" y="120"/>
                  <a:pt x="12" y="120"/>
                </a:cubicBezTo>
                <a:cubicBezTo>
                  <a:pt x="12" y="112"/>
                  <a:pt x="12" y="112"/>
                  <a:pt x="12" y="112"/>
                </a:cubicBezTo>
                <a:cubicBezTo>
                  <a:pt x="0" y="112"/>
                  <a:pt x="0" y="112"/>
                  <a:pt x="0" y="112"/>
                </a:cubicBezTo>
                <a:cubicBezTo>
                  <a:pt x="0" y="0"/>
                  <a:pt x="0" y="0"/>
                  <a:pt x="0" y="0"/>
                </a:cubicBezTo>
                <a:cubicBezTo>
                  <a:pt x="142" y="0"/>
                  <a:pt x="142" y="0"/>
                  <a:pt x="142" y="0"/>
                </a:cubicBezTo>
                <a:cubicBezTo>
                  <a:pt x="142" y="112"/>
                  <a:pt x="142" y="112"/>
                  <a:pt x="142" y="112"/>
                </a:cubicBezTo>
                <a:cubicBezTo>
                  <a:pt x="128" y="112"/>
                  <a:pt x="128" y="112"/>
                  <a:pt x="128" y="112"/>
                </a:cubicBezTo>
                <a:cubicBezTo>
                  <a:pt x="128" y="120"/>
                  <a:pt x="128" y="120"/>
                  <a:pt x="128" y="120"/>
                </a:cubicBezTo>
                <a:cubicBezTo>
                  <a:pt x="142" y="137"/>
                  <a:pt x="142" y="137"/>
                  <a:pt x="142" y="137"/>
                </a:cubicBezTo>
                <a:cubicBezTo>
                  <a:pt x="142" y="158"/>
                  <a:pt x="142" y="158"/>
                  <a:pt x="142" y="158"/>
                </a:cubicBezTo>
                <a:close/>
                <a:moveTo>
                  <a:pt x="128" y="88"/>
                </a:moveTo>
                <a:cubicBezTo>
                  <a:pt x="128" y="15"/>
                  <a:pt x="128" y="15"/>
                  <a:pt x="128" y="15"/>
                </a:cubicBezTo>
                <a:cubicBezTo>
                  <a:pt x="128" y="11"/>
                  <a:pt x="127" y="10"/>
                  <a:pt x="124" y="10"/>
                </a:cubicBezTo>
                <a:cubicBezTo>
                  <a:pt x="19" y="10"/>
                  <a:pt x="19" y="10"/>
                  <a:pt x="19" y="10"/>
                </a:cubicBezTo>
                <a:cubicBezTo>
                  <a:pt x="16" y="10"/>
                  <a:pt x="14" y="11"/>
                  <a:pt x="14" y="15"/>
                </a:cubicBezTo>
                <a:cubicBezTo>
                  <a:pt x="14" y="88"/>
                  <a:pt x="14" y="88"/>
                  <a:pt x="14" y="88"/>
                </a:cubicBezTo>
                <a:cubicBezTo>
                  <a:pt x="14" y="91"/>
                  <a:pt x="16" y="93"/>
                  <a:pt x="19" y="93"/>
                </a:cubicBezTo>
                <a:cubicBezTo>
                  <a:pt x="124" y="93"/>
                  <a:pt x="124" y="93"/>
                  <a:pt x="124" y="93"/>
                </a:cubicBezTo>
                <a:cubicBezTo>
                  <a:pt x="127" y="93"/>
                  <a:pt x="128" y="91"/>
                  <a:pt x="128" y="88"/>
                </a:cubicBezTo>
                <a:close/>
              </a:path>
            </a:pathLst>
          </a:custGeom>
          <a:ln/>
        </p:spPr>
        <p:style>
          <a:lnRef idx="1">
            <a:schemeClr val="accent2"/>
          </a:lnRef>
          <a:fillRef idx="2">
            <a:schemeClr val="accent2"/>
          </a:fillRef>
          <a:effectRef idx="1">
            <a:schemeClr val="accent2"/>
          </a:effectRef>
          <a:fontRef idx="minor">
            <a:schemeClr val="dk1"/>
          </a:fontRef>
        </p:style>
        <p:txBody>
          <a:bodyPr/>
          <a:lstStyle/>
          <a:p>
            <a:endParaRPr lang="zh-CN" altLang="en-US"/>
          </a:p>
        </p:txBody>
      </p:sp>
      <p:sp>
        <p:nvSpPr>
          <p:cNvPr id="11" name="Rectangle 10"/>
          <p:cNvSpPr/>
          <p:nvPr/>
        </p:nvSpPr>
        <p:spPr>
          <a:xfrm>
            <a:off x="2057400" y="4357299"/>
            <a:ext cx="8839200" cy="523220"/>
          </a:xfrm>
          <a:prstGeom prst="rect">
            <a:avLst/>
          </a:prstGeom>
        </p:spPr>
        <p:txBody>
          <a:bodyPr wrap="square">
            <a:spAutoFit/>
          </a:bodyPr>
          <a:lstStyle/>
          <a:p>
            <a:r>
              <a:rPr lang="vi-VN" sz="2800" dirty="0" smtClean="0">
                <a:latin typeface="+mj-lt"/>
              </a:rPr>
              <a:t>b) </a:t>
            </a:r>
            <a:r>
              <a:rPr lang="vi-VN" sz="2800" b="1" dirty="0" smtClean="0">
                <a:latin typeface="+mj-lt"/>
              </a:rPr>
              <a:t>Nó thích tâm sự với mẹ, không thíc</a:t>
            </a:r>
            <a:r>
              <a:rPr lang="en-US" sz="2800" b="1" dirty="0" smtClean="0">
                <a:latin typeface="+mj-lt"/>
              </a:rPr>
              <a:t>h</a:t>
            </a:r>
            <a:r>
              <a:rPr lang="vi-VN" sz="2800" b="1" dirty="0" smtClean="0">
                <a:latin typeface="+mj-lt"/>
              </a:rPr>
              <a:t> với chị </a:t>
            </a:r>
            <a:endParaRPr lang="en-US" sz="2800" b="1" dirty="0">
              <a:latin typeface="+mj-lt"/>
            </a:endParaRPr>
          </a:p>
        </p:txBody>
      </p:sp>
      <p:sp>
        <p:nvSpPr>
          <p:cNvPr id="12" name="Freeform 42"/>
          <p:cNvSpPr>
            <a:spLocks noEditPoints="1"/>
          </p:cNvSpPr>
          <p:nvPr/>
        </p:nvSpPr>
        <p:spPr>
          <a:xfrm>
            <a:off x="1076960" y="4419600"/>
            <a:ext cx="599440" cy="553598"/>
          </a:xfrm>
          <a:custGeom>
            <a:avLst/>
            <a:gdLst>
              <a:gd name="txL" fmla="*/ 0 w 142"/>
              <a:gd name="txT" fmla="*/ 0 h 158"/>
              <a:gd name="txR" fmla="*/ 142 w 142"/>
              <a:gd name="txB" fmla="*/ 158 h 158"/>
            </a:gdLst>
            <a:ahLst/>
            <a:cxnLst>
              <a:cxn ang="0">
                <a:pos x="899490226" y="1017727848"/>
              </a:cxn>
              <a:cxn ang="0">
                <a:pos x="0" y="1017727848"/>
              </a:cxn>
              <a:cxn ang="0">
                <a:pos x="0" y="882461411"/>
              </a:cxn>
              <a:cxn ang="0">
                <a:pos x="76013329" y="772957956"/>
              </a:cxn>
              <a:cxn ang="0">
                <a:pos x="76013329" y="721426918"/>
              </a:cxn>
              <a:cxn ang="0">
                <a:pos x="0" y="721426918"/>
              </a:cxn>
              <a:cxn ang="0">
                <a:pos x="0" y="0"/>
              </a:cxn>
              <a:cxn ang="0">
                <a:pos x="899490226" y="0"/>
              </a:cxn>
              <a:cxn ang="0">
                <a:pos x="899490226" y="721426918"/>
              </a:cxn>
              <a:cxn ang="0">
                <a:pos x="810807169" y="721426918"/>
              </a:cxn>
              <a:cxn ang="0">
                <a:pos x="810807169" y="772957956"/>
              </a:cxn>
              <a:cxn ang="0">
                <a:pos x="899490226" y="882461411"/>
              </a:cxn>
              <a:cxn ang="0">
                <a:pos x="899490226" y="1017727848"/>
              </a:cxn>
              <a:cxn ang="0">
                <a:pos x="810807169" y="566836342"/>
              </a:cxn>
              <a:cxn ang="0">
                <a:pos x="810807169" y="96620696"/>
              </a:cxn>
              <a:cxn ang="0">
                <a:pos x="785470232" y="64413797"/>
              </a:cxn>
              <a:cxn ang="0">
                <a:pos x="120354858" y="64413797"/>
              </a:cxn>
              <a:cxn ang="0">
                <a:pos x="88683057" y="96620696"/>
              </a:cxn>
              <a:cxn ang="0">
                <a:pos x="88683057" y="566836342"/>
              </a:cxn>
              <a:cxn ang="0">
                <a:pos x="120354858" y="599043241"/>
              </a:cxn>
              <a:cxn ang="0">
                <a:pos x="785470232" y="599043241"/>
              </a:cxn>
              <a:cxn ang="0">
                <a:pos x="810807169" y="566836342"/>
              </a:cxn>
            </a:cxnLst>
            <a:rect l="txL" t="txT" r="txR" b="txB"/>
            <a:pathLst>
              <a:path w="142" h="158">
                <a:moveTo>
                  <a:pt x="142" y="158"/>
                </a:moveTo>
                <a:cubicBezTo>
                  <a:pt x="0" y="158"/>
                  <a:pt x="0" y="158"/>
                  <a:pt x="0" y="158"/>
                </a:cubicBezTo>
                <a:cubicBezTo>
                  <a:pt x="0" y="137"/>
                  <a:pt x="0" y="137"/>
                  <a:pt x="0" y="137"/>
                </a:cubicBezTo>
                <a:cubicBezTo>
                  <a:pt x="12" y="120"/>
                  <a:pt x="12" y="120"/>
                  <a:pt x="12" y="120"/>
                </a:cubicBezTo>
                <a:cubicBezTo>
                  <a:pt x="12" y="112"/>
                  <a:pt x="12" y="112"/>
                  <a:pt x="12" y="112"/>
                </a:cubicBezTo>
                <a:cubicBezTo>
                  <a:pt x="0" y="112"/>
                  <a:pt x="0" y="112"/>
                  <a:pt x="0" y="112"/>
                </a:cubicBezTo>
                <a:cubicBezTo>
                  <a:pt x="0" y="0"/>
                  <a:pt x="0" y="0"/>
                  <a:pt x="0" y="0"/>
                </a:cubicBezTo>
                <a:cubicBezTo>
                  <a:pt x="142" y="0"/>
                  <a:pt x="142" y="0"/>
                  <a:pt x="142" y="0"/>
                </a:cubicBezTo>
                <a:cubicBezTo>
                  <a:pt x="142" y="112"/>
                  <a:pt x="142" y="112"/>
                  <a:pt x="142" y="112"/>
                </a:cubicBezTo>
                <a:cubicBezTo>
                  <a:pt x="128" y="112"/>
                  <a:pt x="128" y="112"/>
                  <a:pt x="128" y="112"/>
                </a:cubicBezTo>
                <a:cubicBezTo>
                  <a:pt x="128" y="120"/>
                  <a:pt x="128" y="120"/>
                  <a:pt x="128" y="120"/>
                </a:cubicBezTo>
                <a:cubicBezTo>
                  <a:pt x="142" y="137"/>
                  <a:pt x="142" y="137"/>
                  <a:pt x="142" y="137"/>
                </a:cubicBezTo>
                <a:cubicBezTo>
                  <a:pt x="142" y="158"/>
                  <a:pt x="142" y="158"/>
                  <a:pt x="142" y="158"/>
                </a:cubicBezTo>
                <a:close/>
                <a:moveTo>
                  <a:pt x="128" y="88"/>
                </a:moveTo>
                <a:cubicBezTo>
                  <a:pt x="128" y="15"/>
                  <a:pt x="128" y="15"/>
                  <a:pt x="128" y="15"/>
                </a:cubicBezTo>
                <a:cubicBezTo>
                  <a:pt x="128" y="11"/>
                  <a:pt x="127" y="10"/>
                  <a:pt x="124" y="10"/>
                </a:cubicBezTo>
                <a:cubicBezTo>
                  <a:pt x="19" y="10"/>
                  <a:pt x="19" y="10"/>
                  <a:pt x="19" y="10"/>
                </a:cubicBezTo>
                <a:cubicBezTo>
                  <a:pt x="16" y="10"/>
                  <a:pt x="14" y="11"/>
                  <a:pt x="14" y="15"/>
                </a:cubicBezTo>
                <a:cubicBezTo>
                  <a:pt x="14" y="88"/>
                  <a:pt x="14" y="88"/>
                  <a:pt x="14" y="88"/>
                </a:cubicBezTo>
                <a:cubicBezTo>
                  <a:pt x="14" y="91"/>
                  <a:pt x="16" y="93"/>
                  <a:pt x="19" y="93"/>
                </a:cubicBezTo>
                <a:cubicBezTo>
                  <a:pt x="124" y="93"/>
                  <a:pt x="124" y="93"/>
                  <a:pt x="124" y="93"/>
                </a:cubicBezTo>
                <a:cubicBezTo>
                  <a:pt x="127" y="93"/>
                  <a:pt x="128" y="91"/>
                  <a:pt x="128" y="88"/>
                </a:cubicBezTo>
                <a:close/>
              </a:path>
            </a:pathLst>
          </a:custGeom>
          <a:ln/>
        </p:spPr>
        <p:style>
          <a:lnRef idx="1">
            <a:schemeClr val="accent2"/>
          </a:lnRef>
          <a:fillRef idx="2">
            <a:schemeClr val="accent2"/>
          </a:fillRef>
          <a:effectRef idx="1">
            <a:schemeClr val="accent2"/>
          </a:effectRef>
          <a:fontRef idx="minor">
            <a:schemeClr val="dk1"/>
          </a:fontRef>
        </p:style>
        <p:txBody>
          <a:bodyPr/>
          <a:lstStyle/>
          <a:p>
            <a:endParaRPr lang="zh-CN" altLang="en-US"/>
          </a:p>
        </p:txBody>
      </p:sp>
      <p:sp>
        <p:nvSpPr>
          <p:cNvPr id="13" name="Rectangle 12"/>
          <p:cNvSpPr/>
          <p:nvPr/>
        </p:nvSpPr>
        <p:spPr>
          <a:xfrm>
            <a:off x="2438400" y="5029200"/>
            <a:ext cx="9067800" cy="461665"/>
          </a:xfrm>
          <a:prstGeom prst="rect">
            <a:avLst/>
          </a:prstGeom>
        </p:spPr>
        <p:txBody>
          <a:bodyPr wrap="square">
            <a:spAutoFit/>
          </a:bodyPr>
          <a:lstStyle/>
          <a:p>
            <a:r>
              <a:rPr lang="en-US" sz="2400" dirty="0" smtClean="0">
                <a:latin typeface="Times New Roman" pitchFamily="18" charset="0"/>
                <a:cs typeface="Times New Roman" pitchFamily="18" charset="0"/>
                <a:sym typeface="Wingdings" pitchFamily="2" charset="2"/>
              </a:rPr>
              <a:t> </a:t>
            </a:r>
            <a:r>
              <a:rPr lang="vi-VN" sz="2400" dirty="0" smtClean="0">
                <a:latin typeface="Times New Roman" pitchFamily="18" charset="0"/>
                <a:cs typeface="Times New Roman" pitchFamily="18" charset="0"/>
              </a:rPr>
              <a:t>Nó thích tâm sự với mẹ, nhưng không thích tâm sự với chị.</a:t>
            </a:r>
            <a:endParaRPr lang="en-US" sz="2400" dirty="0">
              <a:latin typeface="Times New Roman" pitchFamily="18" charset="0"/>
              <a:cs typeface="Times New Roman" pitchFamily="18" charset="0"/>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strips(downLeft)">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strips(down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Horizontal)">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P spid="9" grpId="0" animBg="1"/>
      <p:bldP spid="9" grpId="1" animBg="1"/>
      <p:bldP spid="10" grpId="0" animBg="1"/>
      <p:bldP spid="11" grpId="0"/>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Freeform 11"/>
          <p:cNvSpPr/>
          <p:nvPr/>
        </p:nvSpPr>
        <p:spPr>
          <a:xfrm>
            <a:off x="6321425" y="4711700"/>
            <a:ext cx="692150" cy="1555750"/>
          </a:xfrm>
          <a:custGeom>
            <a:avLst/>
            <a:gdLst/>
            <a:ahLst/>
            <a:cxnLst>
              <a:cxn ang="0">
                <a:pos x="576792" y="1555750"/>
              </a:cxn>
              <a:cxn ang="0">
                <a:pos x="115358" y="1555750"/>
              </a:cxn>
              <a:cxn ang="0">
                <a:pos x="0" y="1440081"/>
              </a:cxn>
              <a:cxn ang="0">
                <a:pos x="0" y="347007"/>
              </a:cxn>
              <a:cxn ang="0">
                <a:pos x="346075" y="0"/>
              </a:cxn>
              <a:cxn ang="0">
                <a:pos x="346075" y="0"/>
              </a:cxn>
              <a:cxn ang="0">
                <a:pos x="692150" y="347007"/>
              </a:cxn>
              <a:cxn ang="0">
                <a:pos x="692150" y="1440081"/>
              </a:cxn>
              <a:cxn ang="0">
                <a:pos x="576792" y="1555750"/>
              </a:cxn>
            </a:cxnLst>
            <a:rect l="0" t="0" r="0" b="0"/>
            <a:pathLst>
              <a:path w="120" h="269">
                <a:moveTo>
                  <a:pt x="100" y="269"/>
                </a:moveTo>
                <a:cubicBezTo>
                  <a:pt x="20" y="269"/>
                  <a:pt x="20" y="269"/>
                  <a:pt x="20" y="269"/>
                </a:cubicBezTo>
                <a:cubicBezTo>
                  <a:pt x="9" y="269"/>
                  <a:pt x="0" y="260"/>
                  <a:pt x="0" y="249"/>
                </a:cubicBezTo>
                <a:cubicBezTo>
                  <a:pt x="0" y="60"/>
                  <a:pt x="0" y="60"/>
                  <a:pt x="0" y="60"/>
                </a:cubicBezTo>
                <a:cubicBezTo>
                  <a:pt x="0" y="27"/>
                  <a:pt x="27" y="0"/>
                  <a:pt x="60" y="0"/>
                </a:cubicBezTo>
                <a:cubicBezTo>
                  <a:pt x="60" y="0"/>
                  <a:pt x="60" y="0"/>
                  <a:pt x="60" y="0"/>
                </a:cubicBezTo>
                <a:cubicBezTo>
                  <a:pt x="93" y="0"/>
                  <a:pt x="120" y="27"/>
                  <a:pt x="120" y="60"/>
                </a:cubicBezTo>
                <a:cubicBezTo>
                  <a:pt x="120" y="249"/>
                  <a:pt x="120" y="249"/>
                  <a:pt x="120" y="249"/>
                </a:cubicBezTo>
                <a:cubicBezTo>
                  <a:pt x="120" y="260"/>
                  <a:pt x="111" y="269"/>
                  <a:pt x="100" y="269"/>
                </a:cubicBezTo>
                <a:close/>
              </a:path>
            </a:pathLst>
          </a:custGeom>
          <a:solidFill>
            <a:srgbClr val="257131"/>
          </a:solidFill>
          <a:ln w="9525">
            <a:noFill/>
          </a:ln>
        </p:spPr>
        <p:txBody>
          <a:bodyPr/>
          <a:lstStyle/>
          <a:p>
            <a:endParaRPr lang="zh-CN" altLang="en-US"/>
          </a:p>
        </p:txBody>
      </p:sp>
      <p:sp>
        <p:nvSpPr>
          <p:cNvPr id="5122" name="Freeform 15"/>
          <p:cNvSpPr/>
          <p:nvPr/>
        </p:nvSpPr>
        <p:spPr>
          <a:xfrm>
            <a:off x="6753225" y="3432175"/>
            <a:ext cx="4822825" cy="3200400"/>
          </a:xfrm>
          <a:custGeom>
            <a:avLst/>
            <a:gdLst/>
            <a:ahLst/>
            <a:cxnLst>
              <a:cxn ang="0">
                <a:pos x="4487826" y="2164466"/>
              </a:cxn>
              <a:cxn ang="0">
                <a:pos x="3950673" y="2164466"/>
              </a:cxn>
              <a:cxn ang="0">
                <a:pos x="3950673" y="1869311"/>
              </a:cxn>
              <a:cxn ang="0">
                <a:pos x="3471279" y="1388962"/>
              </a:cxn>
              <a:cxn ang="0">
                <a:pos x="2847488" y="1388962"/>
              </a:cxn>
              <a:cxn ang="0">
                <a:pos x="2847488" y="1059084"/>
              </a:cxn>
              <a:cxn ang="0">
                <a:pos x="2541369" y="746567"/>
              </a:cxn>
              <a:cxn ang="0">
                <a:pos x="2512490" y="746567"/>
              </a:cxn>
              <a:cxn ang="0">
                <a:pos x="2512490" y="532435"/>
              </a:cxn>
              <a:cxn ang="0">
                <a:pos x="2027319" y="11575"/>
              </a:cxn>
              <a:cxn ang="0">
                <a:pos x="1501718" y="520861"/>
              </a:cxn>
              <a:cxn ang="0">
                <a:pos x="1501718" y="567159"/>
              </a:cxn>
              <a:cxn ang="0">
                <a:pos x="1484390" y="567159"/>
              </a:cxn>
              <a:cxn ang="0">
                <a:pos x="1068530" y="983848"/>
              </a:cxn>
              <a:cxn ang="0">
                <a:pos x="1068530" y="1238491"/>
              </a:cxn>
              <a:cxn ang="0">
                <a:pos x="935686" y="1238491"/>
              </a:cxn>
              <a:cxn ang="0">
                <a:pos x="577584" y="1591519"/>
              </a:cxn>
              <a:cxn ang="0">
                <a:pos x="577584" y="1875099"/>
              </a:cxn>
              <a:cxn ang="0">
                <a:pos x="334999" y="1875099"/>
              </a:cxn>
              <a:cxn ang="0">
                <a:pos x="0" y="2204977"/>
              </a:cxn>
              <a:cxn ang="0">
                <a:pos x="0" y="2905246"/>
              </a:cxn>
              <a:cxn ang="0">
                <a:pos x="716204" y="2905246"/>
              </a:cxn>
              <a:cxn ang="0">
                <a:pos x="716204" y="2882096"/>
              </a:cxn>
              <a:cxn ang="0">
                <a:pos x="1068530" y="2882096"/>
              </a:cxn>
              <a:cxn ang="0">
                <a:pos x="1068530" y="3032567"/>
              </a:cxn>
              <a:cxn ang="0">
                <a:pos x="1732751" y="3032567"/>
              </a:cxn>
              <a:cxn ang="0">
                <a:pos x="1732751" y="2963119"/>
              </a:cxn>
              <a:cxn ang="0">
                <a:pos x="2512490" y="2963119"/>
              </a:cxn>
              <a:cxn ang="0">
                <a:pos x="2512490" y="2835797"/>
              </a:cxn>
              <a:cxn ang="0">
                <a:pos x="2714644" y="2835797"/>
              </a:cxn>
              <a:cxn ang="0">
                <a:pos x="2714644" y="3049929"/>
              </a:cxn>
              <a:cxn ang="0">
                <a:pos x="3731192" y="3049929"/>
              </a:cxn>
              <a:cxn ang="0">
                <a:pos x="3731192" y="3200400"/>
              </a:cxn>
              <a:cxn ang="0">
                <a:pos x="4822825" y="3200400"/>
              </a:cxn>
              <a:cxn ang="0">
                <a:pos x="4822825" y="2505919"/>
              </a:cxn>
              <a:cxn ang="0">
                <a:pos x="4487826" y="2164466"/>
              </a:cxn>
            </a:cxnLst>
            <a:rect l="0" t="0" r="0" b="0"/>
            <a:pathLst>
              <a:path w="835" h="553">
                <a:moveTo>
                  <a:pt x="777" y="374"/>
                </a:moveTo>
                <a:cubicBezTo>
                  <a:pt x="684" y="374"/>
                  <a:pt x="684" y="374"/>
                  <a:pt x="684" y="374"/>
                </a:cubicBezTo>
                <a:cubicBezTo>
                  <a:pt x="684" y="323"/>
                  <a:pt x="684" y="323"/>
                  <a:pt x="684" y="323"/>
                </a:cubicBezTo>
                <a:cubicBezTo>
                  <a:pt x="684" y="277"/>
                  <a:pt x="647" y="240"/>
                  <a:pt x="601" y="240"/>
                </a:cubicBezTo>
                <a:cubicBezTo>
                  <a:pt x="493" y="240"/>
                  <a:pt x="493" y="240"/>
                  <a:pt x="493" y="240"/>
                </a:cubicBezTo>
                <a:cubicBezTo>
                  <a:pt x="493" y="183"/>
                  <a:pt x="493" y="183"/>
                  <a:pt x="493" y="183"/>
                </a:cubicBezTo>
                <a:cubicBezTo>
                  <a:pt x="493" y="153"/>
                  <a:pt x="469" y="129"/>
                  <a:pt x="440" y="129"/>
                </a:cubicBezTo>
                <a:cubicBezTo>
                  <a:pt x="435" y="129"/>
                  <a:pt x="435" y="129"/>
                  <a:pt x="435" y="129"/>
                </a:cubicBezTo>
                <a:cubicBezTo>
                  <a:pt x="435" y="92"/>
                  <a:pt x="435" y="92"/>
                  <a:pt x="435" y="92"/>
                </a:cubicBezTo>
                <a:cubicBezTo>
                  <a:pt x="435" y="45"/>
                  <a:pt x="398" y="5"/>
                  <a:pt x="351" y="2"/>
                </a:cubicBezTo>
                <a:cubicBezTo>
                  <a:pt x="301" y="0"/>
                  <a:pt x="260" y="40"/>
                  <a:pt x="260" y="90"/>
                </a:cubicBezTo>
                <a:cubicBezTo>
                  <a:pt x="260" y="98"/>
                  <a:pt x="260" y="98"/>
                  <a:pt x="260" y="98"/>
                </a:cubicBezTo>
                <a:cubicBezTo>
                  <a:pt x="257" y="98"/>
                  <a:pt x="257" y="98"/>
                  <a:pt x="257" y="98"/>
                </a:cubicBezTo>
                <a:cubicBezTo>
                  <a:pt x="217" y="98"/>
                  <a:pt x="185" y="130"/>
                  <a:pt x="185" y="170"/>
                </a:cubicBezTo>
                <a:cubicBezTo>
                  <a:pt x="185" y="214"/>
                  <a:pt x="185" y="214"/>
                  <a:pt x="185" y="214"/>
                </a:cubicBezTo>
                <a:cubicBezTo>
                  <a:pt x="162" y="214"/>
                  <a:pt x="162" y="214"/>
                  <a:pt x="162" y="214"/>
                </a:cubicBezTo>
                <a:cubicBezTo>
                  <a:pt x="128" y="214"/>
                  <a:pt x="100" y="242"/>
                  <a:pt x="100" y="275"/>
                </a:cubicBezTo>
                <a:cubicBezTo>
                  <a:pt x="100" y="324"/>
                  <a:pt x="100" y="324"/>
                  <a:pt x="100" y="324"/>
                </a:cubicBezTo>
                <a:cubicBezTo>
                  <a:pt x="58" y="324"/>
                  <a:pt x="58" y="324"/>
                  <a:pt x="58" y="324"/>
                </a:cubicBezTo>
                <a:cubicBezTo>
                  <a:pt x="26" y="324"/>
                  <a:pt x="0" y="349"/>
                  <a:pt x="0" y="381"/>
                </a:cubicBezTo>
                <a:cubicBezTo>
                  <a:pt x="0" y="502"/>
                  <a:pt x="0" y="502"/>
                  <a:pt x="0" y="502"/>
                </a:cubicBezTo>
                <a:cubicBezTo>
                  <a:pt x="124" y="502"/>
                  <a:pt x="124" y="502"/>
                  <a:pt x="124" y="502"/>
                </a:cubicBezTo>
                <a:cubicBezTo>
                  <a:pt x="124" y="498"/>
                  <a:pt x="124" y="498"/>
                  <a:pt x="124" y="498"/>
                </a:cubicBezTo>
                <a:cubicBezTo>
                  <a:pt x="185" y="498"/>
                  <a:pt x="185" y="498"/>
                  <a:pt x="185" y="498"/>
                </a:cubicBezTo>
                <a:cubicBezTo>
                  <a:pt x="185" y="524"/>
                  <a:pt x="185" y="524"/>
                  <a:pt x="185" y="524"/>
                </a:cubicBezTo>
                <a:cubicBezTo>
                  <a:pt x="300" y="524"/>
                  <a:pt x="300" y="524"/>
                  <a:pt x="300" y="524"/>
                </a:cubicBezTo>
                <a:cubicBezTo>
                  <a:pt x="300" y="512"/>
                  <a:pt x="300" y="512"/>
                  <a:pt x="300" y="512"/>
                </a:cubicBezTo>
                <a:cubicBezTo>
                  <a:pt x="435" y="512"/>
                  <a:pt x="435" y="512"/>
                  <a:pt x="435" y="512"/>
                </a:cubicBezTo>
                <a:cubicBezTo>
                  <a:pt x="435" y="490"/>
                  <a:pt x="435" y="490"/>
                  <a:pt x="435" y="490"/>
                </a:cubicBezTo>
                <a:cubicBezTo>
                  <a:pt x="470" y="490"/>
                  <a:pt x="470" y="490"/>
                  <a:pt x="470" y="490"/>
                </a:cubicBezTo>
                <a:cubicBezTo>
                  <a:pt x="470" y="527"/>
                  <a:pt x="470" y="527"/>
                  <a:pt x="470" y="527"/>
                </a:cubicBezTo>
                <a:cubicBezTo>
                  <a:pt x="646" y="527"/>
                  <a:pt x="646" y="527"/>
                  <a:pt x="646" y="527"/>
                </a:cubicBezTo>
                <a:cubicBezTo>
                  <a:pt x="646" y="553"/>
                  <a:pt x="646" y="553"/>
                  <a:pt x="646" y="553"/>
                </a:cubicBezTo>
                <a:cubicBezTo>
                  <a:pt x="835" y="553"/>
                  <a:pt x="835" y="553"/>
                  <a:pt x="835" y="553"/>
                </a:cubicBezTo>
                <a:cubicBezTo>
                  <a:pt x="835" y="433"/>
                  <a:pt x="835" y="433"/>
                  <a:pt x="835" y="433"/>
                </a:cubicBezTo>
                <a:cubicBezTo>
                  <a:pt x="835" y="401"/>
                  <a:pt x="809" y="374"/>
                  <a:pt x="777" y="374"/>
                </a:cubicBezTo>
                <a:close/>
              </a:path>
            </a:pathLst>
          </a:custGeom>
          <a:solidFill>
            <a:srgbClr val="83D142"/>
          </a:solidFill>
          <a:ln w="9525">
            <a:noFill/>
          </a:ln>
        </p:spPr>
        <p:txBody>
          <a:bodyPr/>
          <a:lstStyle/>
          <a:p>
            <a:endParaRPr lang="zh-CN" altLang="en-US"/>
          </a:p>
        </p:txBody>
      </p:sp>
      <p:sp>
        <p:nvSpPr>
          <p:cNvPr id="5123" name="Freeform 16"/>
          <p:cNvSpPr/>
          <p:nvPr/>
        </p:nvSpPr>
        <p:spPr>
          <a:xfrm>
            <a:off x="8775700" y="3444875"/>
            <a:ext cx="2800350" cy="3036888"/>
          </a:xfrm>
          <a:custGeom>
            <a:avLst/>
            <a:gdLst/>
            <a:ahLst/>
            <a:cxnLst>
              <a:cxn ang="0">
                <a:pos x="2465463" y="2151852"/>
              </a:cxn>
              <a:cxn ang="0">
                <a:pos x="1928488" y="2151852"/>
              </a:cxn>
              <a:cxn ang="0">
                <a:pos x="1928488" y="1856840"/>
              </a:cxn>
              <a:cxn ang="0">
                <a:pos x="1449253" y="1376723"/>
              </a:cxn>
              <a:cxn ang="0">
                <a:pos x="825670" y="1376723"/>
              </a:cxn>
              <a:cxn ang="0">
                <a:pos x="825670" y="1047003"/>
              </a:cxn>
              <a:cxn ang="0">
                <a:pos x="519653" y="734638"/>
              </a:cxn>
              <a:cxn ang="0">
                <a:pos x="490783" y="734638"/>
              </a:cxn>
              <a:cxn ang="0">
                <a:pos x="490783" y="520609"/>
              </a:cxn>
              <a:cxn ang="0">
                <a:pos x="5774" y="0"/>
              </a:cxn>
              <a:cxn ang="0">
                <a:pos x="0" y="0"/>
              </a:cxn>
              <a:cxn ang="0">
                <a:pos x="0" y="2950120"/>
              </a:cxn>
              <a:cxn ang="0">
                <a:pos x="490783" y="2950120"/>
              </a:cxn>
              <a:cxn ang="0">
                <a:pos x="490783" y="2822860"/>
              </a:cxn>
              <a:cxn ang="0">
                <a:pos x="692870" y="2822860"/>
              </a:cxn>
              <a:cxn ang="0">
                <a:pos x="692870" y="3036888"/>
              </a:cxn>
              <a:cxn ang="0">
                <a:pos x="1709080" y="3036888"/>
              </a:cxn>
              <a:cxn ang="0">
                <a:pos x="1709080" y="3036888"/>
              </a:cxn>
              <a:cxn ang="0">
                <a:pos x="2800350" y="3036888"/>
              </a:cxn>
              <a:cxn ang="0">
                <a:pos x="2800350" y="2493140"/>
              </a:cxn>
              <a:cxn ang="0">
                <a:pos x="2465463" y="2151852"/>
              </a:cxn>
            </a:cxnLst>
            <a:rect l="0" t="0" r="0" b="0"/>
            <a:pathLst>
              <a:path w="485" h="525">
                <a:moveTo>
                  <a:pt x="427" y="372"/>
                </a:moveTo>
                <a:cubicBezTo>
                  <a:pt x="334" y="372"/>
                  <a:pt x="334" y="372"/>
                  <a:pt x="334" y="372"/>
                </a:cubicBezTo>
                <a:cubicBezTo>
                  <a:pt x="334" y="321"/>
                  <a:pt x="334" y="321"/>
                  <a:pt x="334" y="321"/>
                </a:cubicBezTo>
                <a:cubicBezTo>
                  <a:pt x="334" y="275"/>
                  <a:pt x="297" y="238"/>
                  <a:pt x="251" y="238"/>
                </a:cubicBezTo>
                <a:cubicBezTo>
                  <a:pt x="143" y="238"/>
                  <a:pt x="143" y="238"/>
                  <a:pt x="143" y="238"/>
                </a:cubicBezTo>
                <a:cubicBezTo>
                  <a:pt x="143" y="181"/>
                  <a:pt x="143" y="181"/>
                  <a:pt x="143" y="181"/>
                </a:cubicBezTo>
                <a:cubicBezTo>
                  <a:pt x="143" y="151"/>
                  <a:pt x="119" y="127"/>
                  <a:pt x="90" y="127"/>
                </a:cubicBezTo>
                <a:cubicBezTo>
                  <a:pt x="85" y="127"/>
                  <a:pt x="85" y="127"/>
                  <a:pt x="85" y="127"/>
                </a:cubicBezTo>
                <a:cubicBezTo>
                  <a:pt x="85" y="90"/>
                  <a:pt x="85" y="90"/>
                  <a:pt x="85" y="90"/>
                </a:cubicBezTo>
                <a:cubicBezTo>
                  <a:pt x="85" y="43"/>
                  <a:pt x="48" y="3"/>
                  <a:pt x="1" y="0"/>
                </a:cubicBezTo>
                <a:cubicBezTo>
                  <a:pt x="1" y="0"/>
                  <a:pt x="0" y="0"/>
                  <a:pt x="0" y="0"/>
                </a:cubicBezTo>
                <a:cubicBezTo>
                  <a:pt x="0" y="510"/>
                  <a:pt x="0" y="510"/>
                  <a:pt x="0" y="510"/>
                </a:cubicBezTo>
                <a:cubicBezTo>
                  <a:pt x="85" y="510"/>
                  <a:pt x="85" y="510"/>
                  <a:pt x="85" y="510"/>
                </a:cubicBezTo>
                <a:cubicBezTo>
                  <a:pt x="85" y="488"/>
                  <a:pt x="85" y="488"/>
                  <a:pt x="85" y="488"/>
                </a:cubicBezTo>
                <a:cubicBezTo>
                  <a:pt x="120" y="488"/>
                  <a:pt x="120" y="488"/>
                  <a:pt x="120" y="488"/>
                </a:cubicBezTo>
                <a:cubicBezTo>
                  <a:pt x="120" y="525"/>
                  <a:pt x="120" y="525"/>
                  <a:pt x="120" y="525"/>
                </a:cubicBezTo>
                <a:cubicBezTo>
                  <a:pt x="296" y="525"/>
                  <a:pt x="296" y="525"/>
                  <a:pt x="296" y="525"/>
                </a:cubicBezTo>
                <a:cubicBezTo>
                  <a:pt x="296" y="525"/>
                  <a:pt x="296" y="525"/>
                  <a:pt x="296" y="525"/>
                </a:cubicBezTo>
                <a:cubicBezTo>
                  <a:pt x="485" y="525"/>
                  <a:pt x="485" y="525"/>
                  <a:pt x="485" y="525"/>
                </a:cubicBezTo>
                <a:cubicBezTo>
                  <a:pt x="485" y="431"/>
                  <a:pt x="485" y="431"/>
                  <a:pt x="485" y="431"/>
                </a:cubicBezTo>
                <a:cubicBezTo>
                  <a:pt x="485" y="399"/>
                  <a:pt x="459" y="372"/>
                  <a:pt x="427" y="372"/>
                </a:cubicBezTo>
                <a:close/>
              </a:path>
            </a:pathLst>
          </a:custGeom>
          <a:solidFill>
            <a:srgbClr val="46B34B"/>
          </a:solidFill>
          <a:ln w="9525">
            <a:noFill/>
          </a:ln>
        </p:spPr>
        <p:txBody>
          <a:bodyPr/>
          <a:lstStyle/>
          <a:p>
            <a:endParaRPr lang="zh-CN" altLang="en-US"/>
          </a:p>
        </p:txBody>
      </p:sp>
      <p:sp>
        <p:nvSpPr>
          <p:cNvPr id="5124" name="Freeform 17"/>
          <p:cNvSpPr/>
          <p:nvPr/>
        </p:nvSpPr>
        <p:spPr>
          <a:xfrm>
            <a:off x="7324725" y="4591050"/>
            <a:ext cx="514350" cy="1249363"/>
          </a:xfrm>
          <a:custGeom>
            <a:avLst/>
            <a:gdLst/>
            <a:ahLst/>
            <a:cxnLst>
              <a:cxn ang="0">
                <a:pos x="514350" y="0"/>
              </a:cxn>
              <a:cxn ang="0">
                <a:pos x="497012" y="0"/>
              </a:cxn>
              <a:cxn ang="0">
                <a:pos x="497012" y="80977"/>
              </a:cxn>
              <a:cxn ang="0">
                <a:pos x="364090" y="80977"/>
              </a:cxn>
              <a:cxn ang="0">
                <a:pos x="104026" y="190875"/>
              </a:cxn>
              <a:cxn ang="0">
                <a:pos x="11558" y="375966"/>
              </a:cxn>
              <a:cxn ang="0">
                <a:pos x="5779" y="433807"/>
              </a:cxn>
              <a:cxn ang="0">
                <a:pos x="5779" y="717227"/>
              </a:cxn>
              <a:cxn ang="0">
                <a:pos x="0" y="717227"/>
              </a:cxn>
              <a:cxn ang="0">
                <a:pos x="0" y="1249363"/>
              </a:cxn>
              <a:cxn ang="0">
                <a:pos x="514350" y="1249363"/>
              </a:cxn>
              <a:cxn ang="0">
                <a:pos x="514350" y="0"/>
              </a:cxn>
            </a:cxnLst>
            <a:rect l="0" t="0" r="0" b="0"/>
            <a:pathLst>
              <a:path w="89" h="216">
                <a:moveTo>
                  <a:pt x="89" y="0"/>
                </a:moveTo>
                <a:cubicBezTo>
                  <a:pt x="88" y="0"/>
                  <a:pt x="87" y="0"/>
                  <a:pt x="86" y="0"/>
                </a:cubicBezTo>
                <a:cubicBezTo>
                  <a:pt x="86" y="14"/>
                  <a:pt x="86" y="14"/>
                  <a:pt x="86" y="14"/>
                </a:cubicBezTo>
                <a:cubicBezTo>
                  <a:pt x="63" y="14"/>
                  <a:pt x="63" y="14"/>
                  <a:pt x="63" y="14"/>
                </a:cubicBezTo>
                <a:cubicBezTo>
                  <a:pt x="45" y="14"/>
                  <a:pt x="29" y="21"/>
                  <a:pt x="18" y="33"/>
                </a:cubicBezTo>
                <a:cubicBezTo>
                  <a:pt x="11" y="42"/>
                  <a:pt x="5" y="53"/>
                  <a:pt x="2" y="65"/>
                </a:cubicBezTo>
                <a:cubicBezTo>
                  <a:pt x="2" y="68"/>
                  <a:pt x="1" y="72"/>
                  <a:pt x="1" y="75"/>
                </a:cubicBezTo>
                <a:cubicBezTo>
                  <a:pt x="1" y="124"/>
                  <a:pt x="1" y="124"/>
                  <a:pt x="1" y="124"/>
                </a:cubicBezTo>
                <a:cubicBezTo>
                  <a:pt x="0" y="124"/>
                  <a:pt x="0" y="124"/>
                  <a:pt x="0" y="124"/>
                </a:cubicBezTo>
                <a:cubicBezTo>
                  <a:pt x="0" y="216"/>
                  <a:pt x="0" y="216"/>
                  <a:pt x="0" y="216"/>
                </a:cubicBezTo>
                <a:cubicBezTo>
                  <a:pt x="89" y="216"/>
                  <a:pt x="89" y="216"/>
                  <a:pt x="89" y="216"/>
                </a:cubicBezTo>
                <a:lnTo>
                  <a:pt x="89" y="0"/>
                </a:lnTo>
                <a:close/>
              </a:path>
            </a:pathLst>
          </a:custGeom>
          <a:solidFill>
            <a:srgbClr val="83D142"/>
          </a:solidFill>
          <a:ln w="9525">
            <a:noFill/>
          </a:ln>
        </p:spPr>
        <p:txBody>
          <a:bodyPr/>
          <a:lstStyle/>
          <a:p>
            <a:endParaRPr lang="zh-CN" altLang="en-US"/>
          </a:p>
        </p:txBody>
      </p:sp>
      <p:sp>
        <p:nvSpPr>
          <p:cNvPr id="5125" name="Freeform 18"/>
          <p:cNvSpPr/>
          <p:nvPr/>
        </p:nvSpPr>
        <p:spPr>
          <a:xfrm>
            <a:off x="7821613" y="3930650"/>
            <a:ext cx="520700" cy="1249363"/>
          </a:xfrm>
          <a:custGeom>
            <a:avLst/>
            <a:gdLst/>
            <a:ahLst/>
            <a:cxnLst>
              <a:cxn ang="0">
                <a:pos x="514914" y="0"/>
              </a:cxn>
              <a:cxn ang="0">
                <a:pos x="491772" y="17352"/>
              </a:cxn>
              <a:cxn ang="0">
                <a:pos x="497558" y="57841"/>
              </a:cxn>
              <a:cxn ang="0">
                <a:pos x="422346" y="69409"/>
              </a:cxn>
              <a:cxn ang="0">
                <a:pos x="404989" y="69409"/>
              </a:cxn>
              <a:cxn ang="0">
                <a:pos x="75212" y="237148"/>
              </a:cxn>
              <a:cxn ang="0">
                <a:pos x="0" y="456943"/>
              </a:cxn>
              <a:cxn ang="0">
                <a:pos x="0" y="1249363"/>
              </a:cxn>
              <a:cxn ang="0">
                <a:pos x="514914" y="1249363"/>
              </a:cxn>
              <a:cxn ang="0">
                <a:pos x="514914" y="0"/>
              </a:cxn>
            </a:cxnLst>
            <a:rect l="0" t="0" r="0" b="0"/>
            <a:pathLst>
              <a:path w="90" h="216">
                <a:moveTo>
                  <a:pt x="89" y="0"/>
                </a:moveTo>
                <a:cubicBezTo>
                  <a:pt x="84" y="0"/>
                  <a:pt x="90" y="3"/>
                  <a:pt x="85" y="3"/>
                </a:cubicBezTo>
                <a:cubicBezTo>
                  <a:pt x="85" y="4"/>
                  <a:pt x="86" y="9"/>
                  <a:pt x="86" y="10"/>
                </a:cubicBezTo>
                <a:cubicBezTo>
                  <a:pt x="73" y="12"/>
                  <a:pt x="73" y="12"/>
                  <a:pt x="73" y="12"/>
                </a:cubicBezTo>
                <a:cubicBezTo>
                  <a:pt x="70" y="12"/>
                  <a:pt x="70" y="12"/>
                  <a:pt x="70" y="12"/>
                </a:cubicBezTo>
                <a:cubicBezTo>
                  <a:pt x="47" y="12"/>
                  <a:pt x="26" y="23"/>
                  <a:pt x="13" y="41"/>
                </a:cubicBezTo>
                <a:cubicBezTo>
                  <a:pt x="6" y="52"/>
                  <a:pt x="1" y="65"/>
                  <a:pt x="0" y="79"/>
                </a:cubicBezTo>
                <a:cubicBezTo>
                  <a:pt x="0" y="216"/>
                  <a:pt x="0" y="216"/>
                  <a:pt x="0" y="216"/>
                </a:cubicBezTo>
                <a:cubicBezTo>
                  <a:pt x="89" y="216"/>
                  <a:pt x="89" y="216"/>
                  <a:pt x="89" y="216"/>
                </a:cubicBezTo>
                <a:lnTo>
                  <a:pt x="89" y="0"/>
                </a:lnTo>
                <a:close/>
              </a:path>
            </a:pathLst>
          </a:custGeom>
          <a:solidFill>
            <a:srgbClr val="C5DB42"/>
          </a:solidFill>
          <a:ln w="9525">
            <a:noFill/>
          </a:ln>
        </p:spPr>
        <p:txBody>
          <a:bodyPr/>
          <a:lstStyle/>
          <a:p>
            <a:endParaRPr lang="zh-CN" altLang="en-US"/>
          </a:p>
        </p:txBody>
      </p:sp>
      <p:sp>
        <p:nvSpPr>
          <p:cNvPr id="5126" name="Freeform 19"/>
          <p:cNvSpPr/>
          <p:nvPr/>
        </p:nvSpPr>
        <p:spPr>
          <a:xfrm>
            <a:off x="8255000" y="3438525"/>
            <a:ext cx="520700" cy="1257300"/>
          </a:xfrm>
          <a:custGeom>
            <a:avLst/>
            <a:gdLst/>
            <a:ahLst/>
            <a:cxnLst>
              <a:cxn ang="0">
                <a:pos x="520700" y="5794"/>
              </a:cxn>
              <a:cxn ang="0">
                <a:pos x="0" y="463521"/>
              </a:cxn>
              <a:cxn ang="0">
                <a:pos x="0" y="1257300"/>
              </a:cxn>
              <a:cxn ang="0">
                <a:pos x="520700" y="1257300"/>
              </a:cxn>
              <a:cxn ang="0">
                <a:pos x="520700" y="5794"/>
              </a:cxn>
            </a:cxnLst>
            <a:rect l="0" t="0" r="0" b="0"/>
            <a:pathLst>
              <a:path w="90" h="217">
                <a:moveTo>
                  <a:pt x="90" y="1"/>
                </a:moveTo>
                <a:cubicBezTo>
                  <a:pt x="43" y="0"/>
                  <a:pt x="5" y="35"/>
                  <a:pt x="0" y="80"/>
                </a:cubicBezTo>
                <a:cubicBezTo>
                  <a:pt x="0" y="217"/>
                  <a:pt x="0" y="217"/>
                  <a:pt x="0" y="217"/>
                </a:cubicBezTo>
                <a:cubicBezTo>
                  <a:pt x="90" y="217"/>
                  <a:pt x="90" y="217"/>
                  <a:pt x="90" y="217"/>
                </a:cubicBezTo>
                <a:lnTo>
                  <a:pt x="90" y="1"/>
                </a:lnTo>
                <a:close/>
              </a:path>
            </a:pathLst>
          </a:custGeom>
          <a:solidFill>
            <a:srgbClr val="9CD842"/>
          </a:solidFill>
          <a:ln w="9525">
            <a:noFill/>
          </a:ln>
        </p:spPr>
        <p:txBody>
          <a:bodyPr/>
          <a:lstStyle/>
          <a:p>
            <a:endParaRPr lang="zh-CN" altLang="en-US"/>
          </a:p>
        </p:txBody>
      </p:sp>
      <p:sp>
        <p:nvSpPr>
          <p:cNvPr id="5127" name="Freeform 20"/>
          <p:cNvSpPr/>
          <p:nvPr/>
        </p:nvSpPr>
        <p:spPr>
          <a:xfrm>
            <a:off x="7142163" y="4208463"/>
            <a:ext cx="3678237" cy="2424112"/>
          </a:xfrm>
          <a:custGeom>
            <a:avLst/>
            <a:gdLst/>
            <a:ahLst/>
            <a:cxnLst>
              <a:cxn ang="0">
                <a:pos x="3424167" y="1643074"/>
              </a:cxn>
              <a:cxn ang="0">
                <a:pos x="3014191" y="1643074"/>
              </a:cxn>
              <a:cxn ang="0">
                <a:pos x="3014191" y="1417440"/>
              </a:cxn>
              <a:cxn ang="0">
                <a:pos x="2650409" y="1052956"/>
              </a:cxn>
              <a:cxn ang="0">
                <a:pos x="2182690" y="1052956"/>
              </a:cxn>
              <a:cxn ang="0">
                <a:pos x="2182690" y="798395"/>
              </a:cxn>
              <a:cxn ang="0">
                <a:pos x="1945943" y="566976"/>
              </a:cxn>
              <a:cxn ang="0">
                <a:pos x="1922846" y="566976"/>
              </a:cxn>
              <a:cxn ang="0">
                <a:pos x="1922846" y="404983"/>
              </a:cxn>
              <a:cxn ang="0">
                <a:pos x="1559064" y="11571"/>
              </a:cxn>
              <a:cxn ang="0">
                <a:pos x="1160637" y="393412"/>
              </a:cxn>
              <a:cxn ang="0">
                <a:pos x="1160637" y="428125"/>
              </a:cxn>
              <a:cxn ang="0">
                <a:pos x="1143314" y="428125"/>
              </a:cxn>
              <a:cxn ang="0">
                <a:pos x="831501" y="740540"/>
              </a:cxn>
              <a:cxn ang="0">
                <a:pos x="831501" y="937246"/>
              </a:cxn>
              <a:cxn ang="0">
                <a:pos x="727563" y="937246"/>
              </a:cxn>
              <a:cxn ang="0">
                <a:pos x="461945" y="1209163"/>
              </a:cxn>
              <a:cxn ang="0">
                <a:pos x="461945" y="1417440"/>
              </a:cxn>
              <a:cxn ang="0">
                <a:pos x="271393" y="1417440"/>
              </a:cxn>
              <a:cxn ang="0">
                <a:pos x="0" y="1672001"/>
              </a:cxn>
              <a:cxn ang="0">
                <a:pos x="0" y="2198479"/>
              </a:cxn>
              <a:cxn ang="0">
                <a:pos x="565883" y="2198479"/>
              </a:cxn>
              <a:cxn ang="0">
                <a:pos x="565883" y="2181122"/>
              </a:cxn>
              <a:cxn ang="0">
                <a:pos x="831501" y="2181122"/>
              </a:cxn>
              <a:cxn ang="0">
                <a:pos x="831501" y="2296832"/>
              </a:cxn>
              <a:cxn ang="0">
                <a:pos x="1333866" y="2296832"/>
              </a:cxn>
              <a:cxn ang="0">
                <a:pos x="1333866" y="2244762"/>
              </a:cxn>
              <a:cxn ang="0">
                <a:pos x="1922846" y="2244762"/>
              </a:cxn>
              <a:cxn ang="0">
                <a:pos x="1922846" y="2146409"/>
              </a:cxn>
              <a:cxn ang="0">
                <a:pos x="2078752" y="2146409"/>
              </a:cxn>
              <a:cxn ang="0">
                <a:pos x="2078752" y="2308403"/>
              </a:cxn>
              <a:cxn ang="0">
                <a:pos x="2852510" y="2308403"/>
              </a:cxn>
              <a:cxn ang="0">
                <a:pos x="2852510" y="2424112"/>
              </a:cxn>
              <a:cxn ang="0">
                <a:pos x="3678237" y="2424112"/>
              </a:cxn>
              <a:cxn ang="0">
                <a:pos x="3678237" y="1897634"/>
              </a:cxn>
              <a:cxn ang="0">
                <a:pos x="3424167" y="1643074"/>
              </a:cxn>
            </a:cxnLst>
            <a:rect l="0" t="0" r="0" b="0"/>
            <a:pathLst>
              <a:path w="637" h="419">
                <a:moveTo>
                  <a:pt x="593" y="284"/>
                </a:moveTo>
                <a:cubicBezTo>
                  <a:pt x="522" y="284"/>
                  <a:pt x="522" y="284"/>
                  <a:pt x="522" y="284"/>
                </a:cubicBezTo>
                <a:cubicBezTo>
                  <a:pt x="522" y="245"/>
                  <a:pt x="522" y="245"/>
                  <a:pt x="522" y="245"/>
                </a:cubicBezTo>
                <a:cubicBezTo>
                  <a:pt x="522" y="210"/>
                  <a:pt x="494" y="182"/>
                  <a:pt x="459" y="182"/>
                </a:cubicBezTo>
                <a:cubicBezTo>
                  <a:pt x="378" y="182"/>
                  <a:pt x="378" y="182"/>
                  <a:pt x="378" y="182"/>
                </a:cubicBezTo>
                <a:cubicBezTo>
                  <a:pt x="378" y="138"/>
                  <a:pt x="378" y="138"/>
                  <a:pt x="378" y="138"/>
                </a:cubicBezTo>
                <a:cubicBezTo>
                  <a:pt x="378" y="116"/>
                  <a:pt x="359" y="98"/>
                  <a:pt x="337" y="98"/>
                </a:cubicBezTo>
                <a:cubicBezTo>
                  <a:pt x="333" y="98"/>
                  <a:pt x="333" y="98"/>
                  <a:pt x="333" y="98"/>
                </a:cubicBezTo>
                <a:cubicBezTo>
                  <a:pt x="333" y="70"/>
                  <a:pt x="333" y="70"/>
                  <a:pt x="333" y="70"/>
                </a:cubicBezTo>
                <a:cubicBezTo>
                  <a:pt x="333" y="34"/>
                  <a:pt x="306" y="3"/>
                  <a:pt x="270" y="2"/>
                </a:cubicBezTo>
                <a:cubicBezTo>
                  <a:pt x="232" y="0"/>
                  <a:pt x="201" y="30"/>
                  <a:pt x="201" y="68"/>
                </a:cubicBezTo>
                <a:cubicBezTo>
                  <a:pt x="201" y="74"/>
                  <a:pt x="201" y="74"/>
                  <a:pt x="201" y="74"/>
                </a:cubicBezTo>
                <a:cubicBezTo>
                  <a:pt x="198" y="74"/>
                  <a:pt x="198" y="74"/>
                  <a:pt x="198" y="74"/>
                </a:cubicBezTo>
                <a:cubicBezTo>
                  <a:pt x="168" y="74"/>
                  <a:pt x="144" y="98"/>
                  <a:pt x="144" y="128"/>
                </a:cubicBezTo>
                <a:cubicBezTo>
                  <a:pt x="144" y="162"/>
                  <a:pt x="144" y="162"/>
                  <a:pt x="144" y="162"/>
                </a:cubicBezTo>
                <a:cubicBezTo>
                  <a:pt x="126" y="162"/>
                  <a:pt x="126" y="162"/>
                  <a:pt x="126" y="162"/>
                </a:cubicBezTo>
                <a:cubicBezTo>
                  <a:pt x="101" y="162"/>
                  <a:pt x="80" y="183"/>
                  <a:pt x="80" y="209"/>
                </a:cubicBezTo>
                <a:cubicBezTo>
                  <a:pt x="80" y="245"/>
                  <a:pt x="80" y="245"/>
                  <a:pt x="80" y="245"/>
                </a:cubicBezTo>
                <a:cubicBezTo>
                  <a:pt x="47" y="245"/>
                  <a:pt x="47" y="245"/>
                  <a:pt x="47" y="245"/>
                </a:cubicBezTo>
                <a:cubicBezTo>
                  <a:pt x="23" y="245"/>
                  <a:pt x="4" y="264"/>
                  <a:pt x="0" y="289"/>
                </a:cubicBezTo>
                <a:cubicBezTo>
                  <a:pt x="0" y="380"/>
                  <a:pt x="0" y="380"/>
                  <a:pt x="0" y="380"/>
                </a:cubicBezTo>
                <a:cubicBezTo>
                  <a:pt x="98" y="380"/>
                  <a:pt x="98" y="380"/>
                  <a:pt x="98" y="380"/>
                </a:cubicBezTo>
                <a:cubicBezTo>
                  <a:pt x="98" y="377"/>
                  <a:pt x="98" y="377"/>
                  <a:pt x="98" y="377"/>
                </a:cubicBezTo>
                <a:cubicBezTo>
                  <a:pt x="144" y="377"/>
                  <a:pt x="144" y="377"/>
                  <a:pt x="144" y="377"/>
                </a:cubicBezTo>
                <a:cubicBezTo>
                  <a:pt x="144" y="397"/>
                  <a:pt x="144" y="397"/>
                  <a:pt x="144" y="397"/>
                </a:cubicBezTo>
                <a:cubicBezTo>
                  <a:pt x="231" y="397"/>
                  <a:pt x="231" y="397"/>
                  <a:pt x="231" y="397"/>
                </a:cubicBezTo>
                <a:cubicBezTo>
                  <a:pt x="231" y="388"/>
                  <a:pt x="231" y="388"/>
                  <a:pt x="231" y="388"/>
                </a:cubicBezTo>
                <a:cubicBezTo>
                  <a:pt x="333" y="388"/>
                  <a:pt x="333" y="388"/>
                  <a:pt x="333" y="388"/>
                </a:cubicBezTo>
                <a:cubicBezTo>
                  <a:pt x="333" y="371"/>
                  <a:pt x="333" y="371"/>
                  <a:pt x="333" y="371"/>
                </a:cubicBezTo>
                <a:cubicBezTo>
                  <a:pt x="360" y="371"/>
                  <a:pt x="360" y="371"/>
                  <a:pt x="360" y="371"/>
                </a:cubicBezTo>
                <a:cubicBezTo>
                  <a:pt x="360" y="399"/>
                  <a:pt x="360" y="399"/>
                  <a:pt x="360" y="399"/>
                </a:cubicBezTo>
                <a:cubicBezTo>
                  <a:pt x="494" y="399"/>
                  <a:pt x="494" y="399"/>
                  <a:pt x="494" y="399"/>
                </a:cubicBezTo>
                <a:cubicBezTo>
                  <a:pt x="494" y="419"/>
                  <a:pt x="494" y="419"/>
                  <a:pt x="494" y="419"/>
                </a:cubicBezTo>
                <a:cubicBezTo>
                  <a:pt x="637" y="419"/>
                  <a:pt x="637" y="419"/>
                  <a:pt x="637" y="419"/>
                </a:cubicBezTo>
                <a:cubicBezTo>
                  <a:pt x="637" y="328"/>
                  <a:pt x="637" y="328"/>
                  <a:pt x="637" y="328"/>
                </a:cubicBezTo>
                <a:cubicBezTo>
                  <a:pt x="637" y="303"/>
                  <a:pt x="617" y="284"/>
                  <a:pt x="593" y="284"/>
                </a:cubicBezTo>
                <a:close/>
              </a:path>
            </a:pathLst>
          </a:custGeom>
          <a:solidFill>
            <a:srgbClr val="8DB537"/>
          </a:solidFill>
          <a:ln w="9525">
            <a:noFill/>
          </a:ln>
        </p:spPr>
        <p:txBody>
          <a:bodyPr/>
          <a:lstStyle/>
          <a:p>
            <a:endParaRPr lang="zh-CN" altLang="en-US"/>
          </a:p>
        </p:txBody>
      </p:sp>
      <p:sp>
        <p:nvSpPr>
          <p:cNvPr id="5128" name="Freeform 21"/>
          <p:cNvSpPr/>
          <p:nvPr/>
        </p:nvSpPr>
        <p:spPr>
          <a:xfrm>
            <a:off x="8670925" y="4214813"/>
            <a:ext cx="2149475" cy="2122487"/>
          </a:xfrm>
          <a:custGeom>
            <a:avLst/>
            <a:gdLst/>
            <a:ahLst/>
            <a:cxnLst>
              <a:cxn ang="0">
                <a:pos x="1895236" y="1636686"/>
              </a:cxn>
              <a:cxn ang="0">
                <a:pos x="1484987" y="1636686"/>
              </a:cxn>
              <a:cxn ang="0">
                <a:pos x="1484987" y="1411136"/>
              </a:cxn>
              <a:cxn ang="0">
                <a:pos x="1120963" y="1046785"/>
              </a:cxn>
              <a:cxn ang="0">
                <a:pos x="652932" y="1046785"/>
              </a:cxn>
              <a:cxn ang="0">
                <a:pos x="652932" y="792318"/>
              </a:cxn>
              <a:cxn ang="0">
                <a:pos x="416027" y="560984"/>
              </a:cxn>
              <a:cxn ang="0">
                <a:pos x="392915" y="560984"/>
              </a:cxn>
              <a:cxn ang="0">
                <a:pos x="392915" y="399051"/>
              </a:cxn>
              <a:cxn ang="0">
                <a:pos x="28891" y="5783"/>
              </a:cxn>
              <a:cxn ang="0">
                <a:pos x="0" y="5783"/>
              </a:cxn>
              <a:cxn ang="0">
                <a:pos x="0" y="2122487"/>
              </a:cxn>
              <a:cxn ang="0">
                <a:pos x="2149475" y="2122487"/>
              </a:cxn>
              <a:cxn ang="0">
                <a:pos x="2149475" y="1891153"/>
              </a:cxn>
              <a:cxn ang="0">
                <a:pos x="1895236" y="1636686"/>
              </a:cxn>
            </a:cxnLst>
            <a:rect l="0" t="0" r="0" b="0"/>
            <a:pathLst>
              <a:path w="372" h="367">
                <a:moveTo>
                  <a:pt x="328" y="283"/>
                </a:moveTo>
                <a:cubicBezTo>
                  <a:pt x="257" y="283"/>
                  <a:pt x="257" y="283"/>
                  <a:pt x="257" y="283"/>
                </a:cubicBezTo>
                <a:cubicBezTo>
                  <a:pt x="257" y="244"/>
                  <a:pt x="257" y="244"/>
                  <a:pt x="257" y="244"/>
                </a:cubicBezTo>
                <a:cubicBezTo>
                  <a:pt x="257" y="209"/>
                  <a:pt x="229" y="181"/>
                  <a:pt x="194" y="181"/>
                </a:cubicBezTo>
                <a:cubicBezTo>
                  <a:pt x="113" y="181"/>
                  <a:pt x="113" y="181"/>
                  <a:pt x="113" y="181"/>
                </a:cubicBezTo>
                <a:cubicBezTo>
                  <a:pt x="113" y="137"/>
                  <a:pt x="113" y="137"/>
                  <a:pt x="113" y="137"/>
                </a:cubicBezTo>
                <a:cubicBezTo>
                  <a:pt x="113" y="115"/>
                  <a:pt x="94" y="97"/>
                  <a:pt x="72" y="97"/>
                </a:cubicBezTo>
                <a:cubicBezTo>
                  <a:pt x="68" y="97"/>
                  <a:pt x="68" y="97"/>
                  <a:pt x="68" y="97"/>
                </a:cubicBezTo>
                <a:cubicBezTo>
                  <a:pt x="68" y="69"/>
                  <a:pt x="68" y="69"/>
                  <a:pt x="68" y="69"/>
                </a:cubicBezTo>
                <a:cubicBezTo>
                  <a:pt x="68" y="33"/>
                  <a:pt x="41" y="2"/>
                  <a:pt x="5" y="1"/>
                </a:cubicBezTo>
                <a:cubicBezTo>
                  <a:pt x="3" y="0"/>
                  <a:pt x="2" y="1"/>
                  <a:pt x="0" y="1"/>
                </a:cubicBezTo>
                <a:cubicBezTo>
                  <a:pt x="0" y="367"/>
                  <a:pt x="0" y="367"/>
                  <a:pt x="0" y="367"/>
                </a:cubicBezTo>
                <a:cubicBezTo>
                  <a:pt x="372" y="367"/>
                  <a:pt x="372" y="367"/>
                  <a:pt x="372" y="367"/>
                </a:cubicBezTo>
                <a:cubicBezTo>
                  <a:pt x="372" y="327"/>
                  <a:pt x="372" y="327"/>
                  <a:pt x="372" y="327"/>
                </a:cubicBezTo>
                <a:cubicBezTo>
                  <a:pt x="372" y="302"/>
                  <a:pt x="352" y="283"/>
                  <a:pt x="328" y="283"/>
                </a:cubicBezTo>
                <a:close/>
              </a:path>
            </a:pathLst>
          </a:custGeom>
          <a:solidFill>
            <a:srgbClr val="569337"/>
          </a:solidFill>
          <a:ln w="9525">
            <a:noFill/>
          </a:ln>
        </p:spPr>
        <p:txBody>
          <a:bodyPr/>
          <a:lstStyle/>
          <a:p>
            <a:endParaRPr lang="zh-CN" altLang="en-US"/>
          </a:p>
        </p:txBody>
      </p:sp>
      <p:sp>
        <p:nvSpPr>
          <p:cNvPr id="5129" name="Freeform 22"/>
          <p:cNvSpPr/>
          <p:nvPr/>
        </p:nvSpPr>
        <p:spPr>
          <a:xfrm>
            <a:off x="7700963" y="4897438"/>
            <a:ext cx="2616200" cy="1735137"/>
          </a:xfrm>
          <a:custGeom>
            <a:avLst/>
            <a:gdLst/>
            <a:ahLst/>
            <a:cxnLst>
              <a:cxn ang="0">
                <a:pos x="2431391" y="1174109"/>
              </a:cxn>
              <a:cxn ang="0">
                <a:pos x="2142627" y="1174109"/>
              </a:cxn>
              <a:cxn ang="0">
                <a:pos x="2142627" y="1012163"/>
              </a:cxn>
              <a:cxn ang="0">
                <a:pos x="1882740" y="751893"/>
              </a:cxn>
              <a:cxn ang="0">
                <a:pos x="1547774" y="751893"/>
              </a:cxn>
              <a:cxn ang="0">
                <a:pos x="1547774" y="572595"/>
              </a:cxn>
              <a:cxn ang="0">
                <a:pos x="1380291" y="404865"/>
              </a:cxn>
              <a:cxn ang="0">
                <a:pos x="1362965" y="404865"/>
              </a:cxn>
              <a:cxn ang="0">
                <a:pos x="1362965" y="289190"/>
              </a:cxn>
              <a:cxn ang="0">
                <a:pos x="1103078" y="5784"/>
              </a:cxn>
              <a:cxn ang="0">
                <a:pos x="814314" y="277622"/>
              </a:cxn>
              <a:cxn ang="0">
                <a:pos x="814314" y="306541"/>
              </a:cxn>
              <a:cxn ang="0">
                <a:pos x="802763" y="306541"/>
              </a:cxn>
              <a:cxn ang="0">
                <a:pos x="577528" y="532109"/>
              </a:cxn>
              <a:cxn ang="0">
                <a:pos x="577528" y="670920"/>
              </a:cxn>
              <a:cxn ang="0">
                <a:pos x="508224" y="670920"/>
              </a:cxn>
              <a:cxn ang="0">
                <a:pos x="311865" y="861785"/>
              </a:cxn>
              <a:cxn ang="0">
                <a:pos x="311865" y="1012163"/>
              </a:cxn>
              <a:cxn ang="0">
                <a:pos x="179034" y="1012163"/>
              </a:cxn>
              <a:cxn ang="0">
                <a:pos x="0" y="1197245"/>
              </a:cxn>
              <a:cxn ang="0">
                <a:pos x="0" y="1573191"/>
              </a:cxn>
              <a:cxn ang="0">
                <a:pos x="386943" y="1573191"/>
              </a:cxn>
              <a:cxn ang="0">
                <a:pos x="386943" y="1561623"/>
              </a:cxn>
              <a:cxn ang="0">
                <a:pos x="577528" y="1561623"/>
              </a:cxn>
              <a:cxn ang="0">
                <a:pos x="577528" y="1642596"/>
              </a:cxn>
              <a:cxn ang="0">
                <a:pos x="941370" y="1642596"/>
              </a:cxn>
              <a:cxn ang="0">
                <a:pos x="941370" y="1607894"/>
              </a:cxn>
              <a:cxn ang="0">
                <a:pos x="1362965" y="1607894"/>
              </a:cxn>
              <a:cxn ang="0">
                <a:pos x="1362965" y="1532704"/>
              </a:cxn>
              <a:cxn ang="0">
                <a:pos x="1472695" y="1532704"/>
              </a:cxn>
              <a:cxn ang="0">
                <a:pos x="1472695" y="1654164"/>
              </a:cxn>
              <a:cxn ang="0">
                <a:pos x="2027122" y="1654164"/>
              </a:cxn>
              <a:cxn ang="0">
                <a:pos x="2027122" y="1735137"/>
              </a:cxn>
              <a:cxn ang="0">
                <a:pos x="2616200" y="1735137"/>
              </a:cxn>
              <a:cxn ang="0">
                <a:pos x="2616200" y="1359191"/>
              </a:cxn>
              <a:cxn ang="0">
                <a:pos x="2431391" y="1174109"/>
              </a:cxn>
            </a:cxnLst>
            <a:rect l="0" t="0" r="0" b="0"/>
            <a:pathLst>
              <a:path w="453" h="300">
                <a:moveTo>
                  <a:pt x="421" y="203"/>
                </a:moveTo>
                <a:cubicBezTo>
                  <a:pt x="371" y="203"/>
                  <a:pt x="371" y="203"/>
                  <a:pt x="371" y="203"/>
                </a:cubicBezTo>
                <a:cubicBezTo>
                  <a:pt x="371" y="175"/>
                  <a:pt x="371" y="175"/>
                  <a:pt x="371" y="175"/>
                </a:cubicBezTo>
                <a:cubicBezTo>
                  <a:pt x="371" y="150"/>
                  <a:pt x="351" y="130"/>
                  <a:pt x="326" y="130"/>
                </a:cubicBezTo>
                <a:cubicBezTo>
                  <a:pt x="268" y="130"/>
                  <a:pt x="268" y="130"/>
                  <a:pt x="268" y="130"/>
                </a:cubicBezTo>
                <a:cubicBezTo>
                  <a:pt x="268" y="99"/>
                  <a:pt x="268" y="99"/>
                  <a:pt x="268" y="99"/>
                </a:cubicBezTo>
                <a:cubicBezTo>
                  <a:pt x="268" y="83"/>
                  <a:pt x="255" y="70"/>
                  <a:pt x="239" y="70"/>
                </a:cubicBezTo>
                <a:cubicBezTo>
                  <a:pt x="236" y="70"/>
                  <a:pt x="236" y="70"/>
                  <a:pt x="236" y="70"/>
                </a:cubicBezTo>
                <a:cubicBezTo>
                  <a:pt x="236" y="50"/>
                  <a:pt x="236" y="50"/>
                  <a:pt x="236" y="50"/>
                </a:cubicBezTo>
                <a:cubicBezTo>
                  <a:pt x="236" y="24"/>
                  <a:pt x="216" y="2"/>
                  <a:pt x="191" y="1"/>
                </a:cubicBezTo>
                <a:cubicBezTo>
                  <a:pt x="163" y="0"/>
                  <a:pt x="141" y="22"/>
                  <a:pt x="141" y="48"/>
                </a:cubicBezTo>
                <a:cubicBezTo>
                  <a:pt x="141" y="53"/>
                  <a:pt x="141" y="53"/>
                  <a:pt x="141" y="53"/>
                </a:cubicBezTo>
                <a:cubicBezTo>
                  <a:pt x="139" y="53"/>
                  <a:pt x="139" y="53"/>
                  <a:pt x="139" y="53"/>
                </a:cubicBezTo>
                <a:cubicBezTo>
                  <a:pt x="118" y="53"/>
                  <a:pt x="100" y="70"/>
                  <a:pt x="100" y="92"/>
                </a:cubicBezTo>
                <a:cubicBezTo>
                  <a:pt x="100" y="116"/>
                  <a:pt x="100" y="116"/>
                  <a:pt x="100" y="116"/>
                </a:cubicBezTo>
                <a:cubicBezTo>
                  <a:pt x="88" y="116"/>
                  <a:pt x="88" y="116"/>
                  <a:pt x="88" y="116"/>
                </a:cubicBezTo>
                <a:cubicBezTo>
                  <a:pt x="69" y="116"/>
                  <a:pt x="54" y="131"/>
                  <a:pt x="54" y="149"/>
                </a:cubicBezTo>
                <a:cubicBezTo>
                  <a:pt x="54" y="175"/>
                  <a:pt x="54" y="175"/>
                  <a:pt x="54" y="175"/>
                </a:cubicBezTo>
                <a:cubicBezTo>
                  <a:pt x="31" y="175"/>
                  <a:pt x="31" y="175"/>
                  <a:pt x="31" y="175"/>
                </a:cubicBezTo>
                <a:cubicBezTo>
                  <a:pt x="14" y="175"/>
                  <a:pt x="0" y="189"/>
                  <a:pt x="0" y="207"/>
                </a:cubicBezTo>
                <a:cubicBezTo>
                  <a:pt x="0" y="272"/>
                  <a:pt x="0" y="272"/>
                  <a:pt x="0" y="272"/>
                </a:cubicBezTo>
                <a:cubicBezTo>
                  <a:pt x="67" y="272"/>
                  <a:pt x="67" y="272"/>
                  <a:pt x="67" y="272"/>
                </a:cubicBezTo>
                <a:cubicBezTo>
                  <a:pt x="67" y="270"/>
                  <a:pt x="67" y="270"/>
                  <a:pt x="67" y="270"/>
                </a:cubicBezTo>
                <a:cubicBezTo>
                  <a:pt x="100" y="270"/>
                  <a:pt x="100" y="270"/>
                  <a:pt x="100" y="270"/>
                </a:cubicBezTo>
                <a:cubicBezTo>
                  <a:pt x="100" y="284"/>
                  <a:pt x="100" y="284"/>
                  <a:pt x="100" y="284"/>
                </a:cubicBezTo>
                <a:cubicBezTo>
                  <a:pt x="163" y="284"/>
                  <a:pt x="163" y="284"/>
                  <a:pt x="163" y="284"/>
                </a:cubicBezTo>
                <a:cubicBezTo>
                  <a:pt x="163" y="278"/>
                  <a:pt x="163" y="278"/>
                  <a:pt x="163" y="278"/>
                </a:cubicBezTo>
                <a:cubicBezTo>
                  <a:pt x="236" y="278"/>
                  <a:pt x="236" y="278"/>
                  <a:pt x="236" y="278"/>
                </a:cubicBezTo>
                <a:cubicBezTo>
                  <a:pt x="236" y="265"/>
                  <a:pt x="236" y="265"/>
                  <a:pt x="236" y="265"/>
                </a:cubicBezTo>
                <a:cubicBezTo>
                  <a:pt x="255" y="265"/>
                  <a:pt x="255" y="265"/>
                  <a:pt x="255" y="265"/>
                </a:cubicBezTo>
                <a:cubicBezTo>
                  <a:pt x="255" y="286"/>
                  <a:pt x="255" y="286"/>
                  <a:pt x="255" y="286"/>
                </a:cubicBezTo>
                <a:cubicBezTo>
                  <a:pt x="351" y="286"/>
                  <a:pt x="351" y="286"/>
                  <a:pt x="351" y="286"/>
                </a:cubicBezTo>
                <a:cubicBezTo>
                  <a:pt x="351" y="300"/>
                  <a:pt x="351" y="300"/>
                  <a:pt x="351" y="300"/>
                </a:cubicBezTo>
                <a:cubicBezTo>
                  <a:pt x="453" y="300"/>
                  <a:pt x="453" y="300"/>
                  <a:pt x="453" y="300"/>
                </a:cubicBezTo>
                <a:cubicBezTo>
                  <a:pt x="453" y="235"/>
                  <a:pt x="453" y="235"/>
                  <a:pt x="453" y="235"/>
                </a:cubicBezTo>
                <a:cubicBezTo>
                  <a:pt x="453" y="217"/>
                  <a:pt x="439" y="203"/>
                  <a:pt x="421" y="203"/>
                </a:cubicBezTo>
                <a:close/>
              </a:path>
            </a:pathLst>
          </a:custGeom>
          <a:solidFill>
            <a:srgbClr val="55780C"/>
          </a:solidFill>
          <a:ln w="9525">
            <a:noFill/>
          </a:ln>
        </p:spPr>
        <p:txBody>
          <a:bodyPr/>
          <a:lstStyle/>
          <a:p>
            <a:endParaRPr lang="zh-CN" altLang="en-US"/>
          </a:p>
        </p:txBody>
      </p:sp>
      <p:sp>
        <p:nvSpPr>
          <p:cNvPr id="5130" name="Freeform 34"/>
          <p:cNvSpPr/>
          <p:nvPr/>
        </p:nvSpPr>
        <p:spPr>
          <a:xfrm>
            <a:off x="8775700" y="4903788"/>
            <a:ext cx="1541463" cy="1728787"/>
          </a:xfrm>
          <a:custGeom>
            <a:avLst/>
            <a:gdLst/>
            <a:ahLst/>
            <a:cxnLst>
              <a:cxn ang="0">
                <a:pos x="1356718" y="1167943"/>
              </a:cxn>
              <a:cxn ang="0">
                <a:pos x="1068055" y="1167943"/>
              </a:cxn>
              <a:cxn ang="0">
                <a:pos x="1068055" y="1006050"/>
              </a:cxn>
              <a:cxn ang="0">
                <a:pos x="808258" y="745865"/>
              </a:cxn>
              <a:cxn ang="0">
                <a:pos x="473408" y="745865"/>
              </a:cxn>
              <a:cxn ang="0">
                <a:pos x="473408" y="566626"/>
              </a:cxn>
              <a:cxn ang="0">
                <a:pos x="305983" y="398951"/>
              </a:cxn>
              <a:cxn ang="0">
                <a:pos x="288663" y="398951"/>
              </a:cxn>
              <a:cxn ang="0">
                <a:pos x="288663" y="283313"/>
              </a:cxn>
              <a:cxn ang="0">
                <a:pos x="28866" y="0"/>
              </a:cxn>
              <a:cxn ang="0">
                <a:pos x="0" y="0"/>
              </a:cxn>
              <a:cxn ang="0">
                <a:pos x="0" y="1601585"/>
              </a:cxn>
              <a:cxn ang="0">
                <a:pos x="288663" y="1601585"/>
              </a:cxn>
              <a:cxn ang="0">
                <a:pos x="288663" y="1526421"/>
              </a:cxn>
              <a:cxn ang="0">
                <a:pos x="398356" y="1526421"/>
              </a:cxn>
              <a:cxn ang="0">
                <a:pos x="398356" y="1647840"/>
              </a:cxn>
              <a:cxn ang="0">
                <a:pos x="952589" y="1647840"/>
              </a:cxn>
              <a:cxn ang="0">
                <a:pos x="952589" y="1728787"/>
              </a:cxn>
              <a:cxn ang="0">
                <a:pos x="1541463" y="1728787"/>
              </a:cxn>
              <a:cxn ang="0">
                <a:pos x="1541463" y="1352964"/>
              </a:cxn>
              <a:cxn ang="0">
                <a:pos x="1356718" y="1167943"/>
              </a:cxn>
            </a:cxnLst>
            <a:rect l="0" t="0" r="0" b="0"/>
            <a:pathLst>
              <a:path w="267" h="299">
                <a:moveTo>
                  <a:pt x="235" y="202"/>
                </a:moveTo>
                <a:cubicBezTo>
                  <a:pt x="185" y="202"/>
                  <a:pt x="185" y="202"/>
                  <a:pt x="185" y="202"/>
                </a:cubicBezTo>
                <a:cubicBezTo>
                  <a:pt x="185" y="174"/>
                  <a:pt x="185" y="174"/>
                  <a:pt x="185" y="174"/>
                </a:cubicBezTo>
                <a:cubicBezTo>
                  <a:pt x="185" y="149"/>
                  <a:pt x="165" y="129"/>
                  <a:pt x="140" y="129"/>
                </a:cubicBezTo>
                <a:cubicBezTo>
                  <a:pt x="82" y="129"/>
                  <a:pt x="82" y="129"/>
                  <a:pt x="82" y="129"/>
                </a:cubicBezTo>
                <a:cubicBezTo>
                  <a:pt x="82" y="98"/>
                  <a:pt x="82" y="98"/>
                  <a:pt x="82" y="98"/>
                </a:cubicBezTo>
                <a:cubicBezTo>
                  <a:pt x="82" y="82"/>
                  <a:pt x="69" y="69"/>
                  <a:pt x="53" y="69"/>
                </a:cubicBezTo>
                <a:cubicBezTo>
                  <a:pt x="50" y="69"/>
                  <a:pt x="50" y="69"/>
                  <a:pt x="50" y="69"/>
                </a:cubicBezTo>
                <a:cubicBezTo>
                  <a:pt x="50" y="49"/>
                  <a:pt x="50" y="49"/>
                  <a:pt x="50" y="49"/>
                </a:cubicBezTo>
                <a:cubicBezTo>
                  <a:pt x="50" y="23"/>
                  <a:pt x="30" y="1"/>
                  <a:pt x="5" y="0"/>
                </a:cubicBezTo>
                <a:cubicBezTo>
                  <a:pt x="3" y="0"/>
                  <a:pt x="1" y="0"/>
                  <a:pt x="0" y="0"/>
                </a:cubicBezTo>
                <a:cubicBezTo>
                  <a:pt x="0" y="277"/>
                  <a:pt x="0" y="277"/>
                  <a:pt x="0" y="277"/>
                </a:cubicBezTo>
                <a:cubicBezTo>
                  <a:pt x="50" y="277"/>
                  <a:pt x="50" y="277"/>
                  <a:pt x="50" y="277"/>
                </a:cubicBezTo>
                <a:cubicBezTo>
                  <a:pt x="50" y="264"/>
                  <a:pt x="50" y="264"/>
                  <a:pt x="50" y="264"/>
                </a:cubicBezTo>
                <a:cubicBezTo>
                  <a:pt x="69" y="264"/>
                  <a:pt x="69" y="264"/>
                  <a:pt x="69" y="264"/>
                </a:cubicBezTo>
                <a:cubicBezTo>
                  <a:pt x="69" y="285"/>
                  <a:pt x="69" y="285"/>
                  <a:pt x="69" y="285"/>
                </a:cubicBezTo>
                <a:cubicBezTo>
                  <a:pt x="165" y="285"/>
                  <a:pt x="165" y="285"/>
                  <a:pt x="165" y="285"/>
                </a:cubicBezTo>
                <a:cubicBezTo>
                  <a:pt x="165" y="299"/>
                  <a:pt x="165" y="299"/>
                  <a:pt x="165" y="299"/>
                </a:cubicBezTo>
                <a:cubicBezTo>
                  <a:pt x="267" y="299"/>
                  <a:pt x="267" y="299"/>
                  <a:pt x="267" y="299"/>
                </a:cubicBezTo>
                <a:cubicBezTo>
                  <a:pt x="267" y="234"/>
                  <a:pt x="267" y="234"/>
                  <a:pt x="267" y="234"/>
                </a:cubicBezTo>
                <a:cubicBezTo>
                  <a:pt x="267" y="216"/>
                  <a:pt x="253" y="202"/>
                  <a:pt x="235" y="202"/>
                </a:cubicBezTo>
                <a:close/>
              </a:path>
            </a:pathLst>
          </a:custGeom>
          <a:solidFill>
            <a:srgbClr val="48660A"/>
          </a:solidFill>
          <a:ln w="9525">
            <a:noFill/>
          </a:ln>
        </p:spPr>
        <p:txBody>
          <a:bodyPr/>
          <a:lstStyle/>
          <a:p>
            <a:endParaRPr lang="zh-CN" altLang="en-US"/>
          </a:p>
        </p:txBody>
      </p:sp>
      <p:sp>
        <p:nvSpPr>
          <p:cNvPr id="5131" name="Freeform 74"/>
          <p:cNvSpPr/>
          <p:nvPr/>
        </p:nvSpPr>
        <p:spPr>
          <a:xfrm>
            <a:off x="11315700" y="4527550"/>
            <a:ext cx="138113" cy="727075"/>
          </a:xfrm>
          <a:custGeom>
            <a:avLst/>
            <a:gdLst/>
            <a:ahLst/>
            <a:cxnLst>
              <a:cxn ang="0">
                <a:pos x="0" y="727075"/>
              </a:cxn>
              <a:cxn ang="0">
                <a:pos x="138113" y="599544"/>
              </a:cxn>
              <a:cxn ang="0">
                <a:pos x="138113" y="0"/>
              </a:cxn>
              <a:cxn ang="0">
                <a:pos x="5877" y="0"/>
              </a:cxn>
              <a:cxn ang="0">
                <a:pos x="0" y="727075"/>
              </a:cxn>
            </a:cxnLst>
            <a:rect l="0" t="0" r="0" b="0"/>
            <a:pathLst>
              <a:path w="94" h="496">
                <a:moveTo>
                  <a:pt x="0" y="496"/>
                </a:moveTo>
                <a:lnTo>
                  <a:pt x="94" y="409"/>
                </a:lnTo>
                <a:lnTo>
                  <a:pt x="94" y="0"/>
                </a:lnTo>
                <a:lnTo>
                  <a:pt x="4" y="0"/>
                </a:lnTo>
                <a:lnTo>
                  <a:pt x="0" y="496"/>
                </a:lnTo>
                <a:close/>
              </a:path>
            </a:pathLst>
          </a:custGeom>
          <a:solidFill>
            <a:srgbClr val="685035"/>
          </a:solidFill>
          <a:ln w="9525">
            <a:noFill/>
          </a:ln>
        </p:spPr>
        <p:txBody>
          <a:bodyPr/>
          <a:lstStyle/>
          <a:p>
            <a:endParaRPr lang="zh-CN" altLang="en-US"/>
          </a:p>
        </p:txBody>
      </p:sp>
      <p:sp>
        <p:nvSpPr>
          <p:cNvPr id="5132" name="Freeform 75"/>
          <p:cNvSpPr/>
          <p:nvPr/>
        </p:nvSpPr>
        <p:spPr>
          <a:xfrm>
            <a:off x="10137775" y="4178300"/>
            <a:ext cx="293688" cy="1417638"/>
          </a:xfrm>
          <a:custGeom>
            <a:avLst/>
            <a:gdLst/>
            <a:ahLst/>
            <a:cxnLst>
              <a:cxn ang="0">
                <a:pos x="293688" y="1417638"/>
              </a:cxn>
              <a:cxn ang="0">
                <a:pos x="0" y="1163491"/>
              </a:cxn>
              <a:cxn ang="0">
                <a:pos x="0" y="0"/>
              </a:cxn>
              <a:cxn ang="0">
                <a:pos x="293688" y="0"/>
              </a:cxn>
              <a:cxn ang="0">
                <a:pos x="293688" y="1417638"/>
              </a:cxn>
            </a:cxnLst>
            <a:rect l="0" t="0" r="0" b="0"/>
            <a:pathLst>
              <a:path w="200" h="965">
                <a:moveTo>
                  <a:pt x="200" y="965"/>
                </a:moveTo>
                <a:lnTo>
                  <a:pt x="0" y="792"/>
                </a:lnTo>
                <a:lnTo>
                  <a:pt x="0" y="0"/>
                </a:lnTo>
                <a:lnTo>
                  <a:pt x="200" y="0"/>
                </a:lnTo>
                <a:lnTo>
                  <a:pt x="200" y="965"/>
                </a:lnTo>
                <a:close/>
              </a:path>
            </a:pathLst>
          </a:custGeom>
          <a:solidFill>
            <a:srgbClr val="D3C899"/>
          </a:solidFill>
          <a:ln w="9525">
            <a:noFill/>
          </a:ln>
        </p:spPr>
        <p:txBody>
          <a:bodyPr/>
          <a:lstStyle/>
          <a:p>
            <a:endParaRPr lang="zh-CN" altLang="en-US"/>
          </a:p>
        </p:txBody>
      </p:sp>
      <p:sp>
        <p:nvSpPr>
          <p:cNvPr id="5133" name="Freeform 76"/>
          <p:cNvSpPr/>
          <p:nvPr/>
        </p:nvSpPr>
        <p:spPr>
          <a:xfrm>
            <a:off x="10502900" y="4757738"/>
            <a:ext cx="374650" cy="1771650"/>
          </a:xfrm>
          <a:custGeom>
            <a:avLst/>
            <a:gdLst/>
            <a:ahLst/>
            <a:cxnLst>
              <a:cxn ang="0">
                <a:pos x="374650" y="0"/>
              </a:cxn>
              <a:cxn ang="0">
                <a:pos x="0" y="0"/>
              </a:cxn>
              <a:cxn ang="0">
                <a:pos x="4408" y="1307437"/>
              </a:cxn>
              <a:cxn ang="0">
                <a:pos x="114599" y="1423490"/>
              </a:cxn>
              <a:cxn ang="0">
                <a:pos x="114599" y="1771650"/>
              </a:cxn>
              <a:cxn ang="0">
                <a:pos x="374650" y="1771650"/>
              </a:cxn>
              <a:cxn ang="0">
                <a:pos x="374650" y="1683508"/>
              </a:cxn>
              <a:cxn ang="0">
                <a:pos x="374650" y="1683508"/>
              </a:cxn>
              <a:cxn ang="0">
                <a:pos x="374650" y="0"/>
              </a:cxn>
            </a:cxnLst>
            <a:rect l="0" t="0" r="0" b="0"/>
            <a:pathLst>
              <a:path w="255" h="1206">
                <a:moveTo>
                  <a:pt x="255" y="0"/>
                </a:moveTo>
                <a:lnTo>
                  <a:pt x="0" y="0"/>
                </a:lnTo>
                <a:lnTo>
                  <a:pt x="3" y="890"/>
                </a:lnTo>
                <a:lnTo>
                  <a:pt x="78" y="969"/>
                </a:lnTo>
                <a:lnTo>
                  <a:pt x="78" y="1206"/>
                </a:lnTo>
                <a:lnTo>
                  <a:pt x="255" y="1206"/>
                </a:lnTo>
                <a:lnTo>
                  <a:pt x="255" y="1146"/>
                </a:lnTo>
                <a:lnTo>
                  <a:pt x="255" y="1146"/>
                </a:lnTo>
                <a:lnTo>
                  <a:pt x="255" y="0"/>
                </a:lnTo>
                <a:close/>
              </a:path>
            </a:pathLst>
          </a:custGeom>
          <a:solidFill>
            <a:srgbClr val="D3C899"/>
          </a:solidFill>
          <a:ln w="9525">
            <a:noFill/>
          </a:ln>
        </p:spPr>
        <p:txBody>
          <a:bodyPr/>
          <a:lstStyle/>
          <a:p>
            <a:endParaRPr lang="zh-CN" altLang="en-US"/>
          </a:p>
        </p:txBody>
      </p:sp>
      <p:sp>
        <p:nvSpPr>
          <p:cNvPr id="5134" name="Freeform 77"/>
          <p:cNvSpPr/>
          <p:nvPr/>
        </p:nvSpPr>
        <p:spPr>
          <a:xfrm>
            <a:off x="10871200" y="4127500"/>
            <a:ext cx="450850" cy="2401888"/>
          </a:xfrm>
          <a:custGeom>
            <a:avLst/>
            <a:gdLst/>
            <a:ahLst/>
            <a:cxnLst>
              <a:cxn ang="0">
                <a:pos x="5874" y="2401888"/>
              </a:cxn>
              <a:cxn ang="0">
                <a:pos x="196788" y="2401888"/>
              </a:cxn>
              <a:cxn ang="0">
                <a:pos x="444976" y="2163903"/>
              </a:cxn>
              <a:cxn ang="0">
                <a:pos x="450850" y="0"/>
              </a:cxn>
              <a:cxn ang="0">
                <a:pos x="0" y="0"/>
              </a:cxn>
              <a:cxn ang="0">
                <a:pos x="5874" y="2401888"/>
              </a:cxn>
            </a:cxnLst>
            <a:rect l="0" t="0" r="0" b="0"/>
            <a:pathLst>
              <a:path w="307" h="1635">
                <a:moveTo>
                  <a:pt x="4" y="1635"/>
                </a:moveTo>
                <a:lnTo>
                  <a:pt x="134" y="1635"/>
                </a:lnTo>
                <a:lnTo>
                  <a:pt x="303" y="1473"/>
                </a:lnTo>
                <a:lnTo>
                  <a:pt x="307" y="0"/>
                </a:lnTo>
                <a:lnTo>
                  <a:pt x="0" y="0"/>
                </a:lnTo>
                <a:lnTo>
                  <a:pt x="4" y="1635"/>
                </a:lnTo>
                <a:close/>
              </a:path>
            </a:pathLst>
          </a:custGeom>
          <a:solidFill>
            <a:srgbClr val="8B7463"/>
          </a:solidFill>
          <a:ln w="9525">
            <a:noFill/>
          </a:ln>
        </p:spPr>
        <p:txBody>
          <a:bodyPr/>
          <a:lstStyle/>
          <a:p>
            <a:endParaRPr lang="zh-CN" altLang="en-US"/>
          </a:p>
        </p:txBody>
      </p:sp>
      <p:sp>
        <p:nvSpPr>
          <p:cNvPr id="5135" name="Freeform 78"/>
          <p:cNvSpPr/>
          <p:nvPr/>
        </p:nvSpPr>
        <p:spPr>
          <a:xfrm>
            <a:off x="10323513" y="4578350"/>
            <a:ext cx="293687" cy="1381125"/>
          </a:xfrm>
          <a:custGeom>
            <a:avLst/>
            <a:gdLst/>
            <a:ahLst/>
            <a:cxnLst>
              <a:cxn ang="0">
                <a:pos x="293687" y="1381125"/>
              </a:cxn>
              <a:cxn ang="0">
                <a:pos x="0" y="1121338"/>
              </a:cxn>
              <a:cxn ang="0">
                <a:pos x="0" y="0"/>
              </a:cxn>
              <a:cxn ang="0">
                <a:pos x="293687" y="0"/>
              </a:cxn>
              <a:cxn ang="0">
                <a:pos x="293687" y="1381125"/>
              </a:cxn>
            </a:cxnLst>
            <a:rect l="0" t="0" r="0" b="0"/>
            <a:pathLst>
              <a:path w="200" h="941">
                <a:moveTo>
                  <a:pt x="200" y="941"/>
                </a:moveTo>
                <a:lnTo>
                  <a:pt x="0" y="764"/>
                </a:lnTo>
                <a:lnTo>
                  <a:pt x="0" y="0"/>
                </a:lnTo>
                <a:lnTo>
                  <a:pt x="200" y="0"/>
                </a:lnTo>
                <a:lnTo>
                  <a:pt x="200" y="941"/>
                </a:lnTo>
                <a:close/>
              </a:path>
            </a:pathLst>
          </a:custGeom>
          <a:solidFill>
            <a:srgbClr val="B69361"/>
          </a:solidFill>
          <a:ln w="9525">
            <a:noFill/>
          </a:ln>
        </p:spPr>
        <p:txBody>
          <a:bodyPr/>
          <a:lstStyle/>
          <a:p>
            <a:endParaRPr lang="zh-CN" altLang="en-US"/>
          </a:p>
        </p:txBody>
      </p:sp>
      <p:sp>
        <p:nvSpPr>
          <p:cNvPr id="5136" name="Freeform 79"/>
          <p:cNvSpPr/>
          <p:nvPr/>
        </p:nvSpPr>
        <p:spPr>
          <a:xfrm>
            <a:off x="10502900" y="4289425"/>
            <a:ext cx="374650" cy="1682750"/>
          </a:xfrm>
          <a:custGeom>
            <a:avLst/>
            <a:gdLst/>
            <a:ahLst/>
            <a:cxnLst>
              <a:cxn ang="0">
                <a:pos x="374650" y="1682750"/>
              </a:cxn>
              <a:cxn ang="0">
                <a:pos x="4408" y="1306848"/>
              </a:cxn>
              <a:cxn ang="0">
                <a:pos x="0" y="0"/>
              </a:cxn>
              <a:cxn ang="0">
                <a:pos x="374650" y="0"/>
              </a:cxn>
              <a:cxn ang="0">
                <a:pos x="374650" y="1682750"/>
              </a:cxn>
            </a:cxnLst>
            <a:rect l="0" t="0" r="0" b="0"/>
            <a:pathLst>
              <a:path w="255" h="1146">
                <a:moveTo>
                  <a:pt x="255" y="1146"/>
                </a:moveTo>
                <a:lnTo>
                  <a:pt x="3" y="890"/>
                </a:lnTo>
                <a:lnTo>
                  <a:pt x="0" y="0"/>
                </a:lnTo>
                <a:lnTo>
                  <a:pt x="255" y="0"/>
                </a:lnTo>
                <a:lnTo>
                  <a:pt x="255" y="1146"/>
                </a:lnTo>
                <a:close/>
              </a:path>
            </a:pathLst>
          </a:custGeom>
          <a:solidFill>
            <a:srgbClr val="8B6B47"/>
          </a:solidFill>
          <a:ln w="9525">
            <a:noFill/>
          </a:ln>
        </p:spPr>
        <p:txBody>
          <a:bodyPr/>
          <a:lstStyle/>
          <a:p>
            <a:endParaRPr lang="zh-CN" altLang="en-US"/>
          </a:p>
        </p:txBody>
      </p:sp>
      <p:sp>
        <p:nvSpPr>
          <p:cNvPr id="5137" name="Freeform 80"/>
          <p:cNvSpPr/>
          <p:nvPr/>
        </p:nvSpPr>
        <p:spPr>
          <a:xfrm>
            <a:off x="10877550" y="4289425"/>
            <a:ext cx="295275" cy="1892300"/>
          </a:xfrm>
          <a:custGeom>
            <a:avLst/>
            <a:gdLst/>
            <a:ahLst/>
            <a:cxnLst>
              <a:cxn ang="0">
                <a:pos x="0" y="1892300"/>
              </a:cxn>
              <a:cxn ang="0">
                <a:pos x="295275" y="1638132"/>
              </a:cxn>
              <a:cxn ang="0">
                <a:pos x="295275" y="0"/>
              </a:cxn>
              <a:cxn ang="0">
                <a:pos x="0" y="0"/>
              </a:cxn>
              <a:cxn ang="0">
                <a:pos x="0" y="1892300"/>
              </a:cxn>
            </a:cxnLst>
            <a:rect l="0" t="0" r="0" b="0"/>
            <a:pathLst>
              <a:path w="201" h="1288">
                <a:moveTo>
                  <a:pt x="0" y="1288"/>
                </a:moveTo>
                <a:lnTo>
                  <a:pt x="201" y="1115"/>
                </a:lnTo>
                <a:lnTo>
                  <a:pt x="201" y="0"/>
                </a:lnTo>
                <a:lnTo>
                  <a:pt x="0" y="0"/>
                </a:lnTo>
                <a:lnTo>
                  <a:pt x="0" y="1288"/>
                </a:lnTo>
                <a:close/>
              </a:path>
            </a:pathLst>
          </a:custGeom>
          <a:solidFill>
            <a:srgbClr val="685035"/>
          </a:solidFill>
          <a:ln w="9525">
            <a:noFill/>
          </a:ln>
        </p:spPr>
        <p:txBody>
          <a:bodyPr/>
          <a:lstStyle/>
          <a:p>
            <a:endParaRPr lang="zh-CN" altLang="en-US"/>
          </a:p>
        </p:txBody>
      </p:sp>
      <p:sp>
        <p:nvSpPr>
          <p:cNvPr id="5138" name="Freeform 81"/>
          <p:cNvSpPr/>
          <p:nvPr/>
        </p:nvSpPr>
        <p:spPr>
          <a:xfrm>
            <a:off x="10715625" y="4289425"/>
            <a:ext cx="160338" cy="1347788"/>
          </a:xfrm>
          <a:custGeom>
            <a:avLst/>
            <a:gdLst/>
            <a:ahLst/>
            <a:cxnLst>
              <a:cxn ang="0">
                <a:pos x="160338" y="1347788"/>
              </a:cxn>
              <a:cxn ang="0">
                <a:pos x="0" y="1168670"/>
              </a:cxn>
              <a:cxn ang="0">
                <a:pos x="0" y="0"/>
              </a:cxn>
              <a:cxn ang="0">
                <a:pos x="160338" y="0"/>
              </a:cxn>
              <a:cxn ang="0">
                <a:pos x="160338" y="1347788"/>
              </a:cxn>
            </a:cxnLst>
            <a:rect l="0" t="0" r="0" b="0"/>
            <a:pathLst>
              <a:path w="110" h="918">
                <a:moveTo>
                  <a:pt x="110" y="918"/>
                </a:moveTo>
                <a:lnTo>
                  <a:pt x="0" y="796"/>
                </a:lnTo>
                <a:lnTo>
                  <a:pt x="0" y="0"/>
                </a:lnTo>
                <a:lnTo>
                  <a:pt x="110" y="0"/>
                </a:lnTo>
                <a:lnTo>
                  <a:pt x="110" y="918"/>
                </a:lnTo>
                <a:close/>
              </a:path>
            </a:pathLst>
          </a:custGeom>
          <a:solidFill>
            <a:srgbClr val="B69361"/>
          </a:solidFill>
          <a:ln w="9525">
            <a:noFill/>
          </a:ln>
        </p:spPr>
        <p:txBody>
          <a:bodyPr/>
          <a:lstStyle/>
          <a:p>
            <a:endParaRPr lang="zh-CN" altLang="en-US"/>
          </a:p>
        </p:txBody>
      </p:sp>
      <p:sp>
        <p:nvSpPr>
          <p:cNvPr id="5139" name="Freeform 82"/>
          <p:cNvSpPr/>
          <p:nvPr/>
        </p:nvSpPr>
        <p:spPr>
          <a:xfrm>
            <a:off x="10877550" y="4289425"/>
            <a:ext cx="214313" cy="1516063"/>
          </a:xfrm>
          <a:custGeom>
            <a:avLst/>
            <a:gdLst/>
            <a:ahLst/>
            <a:cxnLst>
              <a:cxn ang="0">
                <a:pos x="0" y="1516063"/>
              </a:cxn>
              <a:cxn ang="0">
                <a:pos x="208441" y="1307457"/>
              </a:cxn>
              <a:cxn ang="0">
                <a:pos x="214313" y="0"/>
              </a:cxn>
              <a:cxn ang="0">
                <a:pos x="0" y="0"/>
              </a:cxn>
              <a:cxn ang="0">
                <a:pos x="0" y="1516063"/>
              </a:cxn>
            </a:cxnLst>
            <a:rect l="0" t="0" r="0" b="0"/>
            <a:pathLst>
              <a:path w="146" h="1032">
                <a:moveTo>
                  <a:pt x="0" y="1032"/>
                </a:moveTo>
                <a:lnTo>
                  <a:pt x="142" y="890"/>
                </a:lnTo>
                <a:lnTo>
                  <a:pt x="146" y="0"/>
                </a:lnTo>
                <a:lnTo>
                  <a:pt x="0" y="0"/>
                </a:lnTo>
                <a:lnTo>
                  <a:pt x="0" y="1032"/>
                </a:lnTo>
                <a:close/>
              </a:path>
            </a:pathLst>
          </a:custGeom>
          <a:solidFill>
            <a:srgbClr val="D3C899"/>
          </a:solidFill>
          <a:ln w="9525">
            <a:noFill/>
          </a:ln>
        </p:spPr>
        <p:txBody>
          <a:bodyPr/>
          <a:lstStyle/>
          <a:p>
            <a:endParaRPr lang="zh-CN" altLang="en-US"/>
          </a:p>
        </p:txBody>
      </p:sp>
      <p:sp>
        <p:nvSpPr>
          <p:cNvPr id="5140" name="Freeform 83"/>
          <p:cNvSpPr/>
          <p:nvPr/>
        </p:nvSpPr>
        <p:spPr>
          <a:xfrm>
            <a:off x="9890125" y="3375025"/>
            <a:ext cx="1638300" cy="1389063"/>
          </a:xfrm>
          <a:custGeom>
            <a:avLst/>
            <a:gdLst/>
            <a:ahLst/>
            <a:cxnLst>
              <a:cxn ang="0">
                <a:pos x="1638300" y="561413"/>
              </a:cxn>
              <a:cxn ang="0">
                <a:pos x="1413322" y="335690"/>
              </a:cxn>
              <a:cxn ang="0">
                <a:pos x="1251800" y="399356"/>
              </a:cxn>
              <a:cxn ang="0">
                <a:pos x="1222956" y="381992"/>
              </a:cxn>
              <a:cxn ang="0">
                <a:pos x="1228725" y="358841"/>
              </a:cxn>
              <a:cxn ang="0">
                <a:pos x="1061434" y="196784"/>
              </a:cxn>
              <a:cxn ang="0">
                <a:pos x="1015285" y="202572"/>
              </a:cxn>
              <a:cxn ang="0">
                <a:pos x="1015285" y="196784"/>
              </a:cxn>
              <a:cxn ang="0">
                <a:pos x="819150" y="0"/>
              </a:cxn>
              <a:cxn ang="0">
                <a:pos x="628784" y="196784"/>
              </a:cxn>
              <a:cxn ang="0">
                <a:pos x="674933" y="318327"/>
              </a:cxn>
              <a:cxn ang="0">
                <a:pos x="559560" y="272025"/>
              </a:cxn>
              <a:cxn ang="0">
                <a:pos x="386500" y="445658"/>
              </a:cxn>
              <a:cxn ang="0">
                <a:pos x="409575" y="526686"/>
              </a:cxn>
              <a:cxn ang="0">
                <a:pos x="363426" y="544050"/>
              </a:cxn>
              <a:cxn ang="0">
                <a:pos x="196135" y="445658"/>
              </a:cxn>
              <a:cxn ang="0">
                <a:pos x="0" y="642442"/>
              </a:cxn>
              <a:cxn ang="0">
                <a:pos x="132679" y="821862"/>
              </a:cxn>
              <a:cxn ang="0">
                <a:pos x="23075" y="983920"/>
              </a:cxn>
              <a:cxn ang="0">
                <a:pos x="196135" y="1151765"/>
              </a:cxn>
              <a:cxn ang="0">
                <a:pos x="328814" y="1088099"/>
              </a:cxn>
              <a:cxn ang="0">
                <a:pos x="421112" y="1134401"/>
              </a:cxn>
              <a:cxn ang="0">
                <a:pos x="421112" y="1273308"/>
              </a:cxn>
              <a:cxn ang="0">
                <a:pos x="530717" y="1389063"/>
              </a:cxn>
              <a:cxn ang="0">
                <a:pos x="646090" y="1273308"/>
              </a:cxn>
              <a:cxn ang="0">
                <a:pos x="646090" y="1134401"/>
              </a:cxn>
              <a:cxn ang="0">
                <a:pos x="657627" y="1134401"/>
              </a:cxn>
              <a:cxn ang="0">
                <a:pos x="674933" y="1134401"/>
              </a:cxn>
              <a:cxn ang="0">
                <a:pos x="801844" y="1238581"/>
              </a:cxn>
              <a:cxn ang="0">
                <a:pos x="928755" y="1117038"/>
              </a:cxn>
              <a:cxn ang="0">
                <a:pos x="934523" y="1117038"/>
              </a:cxn>
              <a:cxn ang="0">
                <a:pos x="1061434" y="1238581"/>
              </a:cxn>
              <a:cxn ang="0">
                <a:pos x="1188344" y="1128614"/>
              </a:cxn>
              <a:cxn ang="0">
                <a:pos x="1234494" y="1134401"/>
              </a:cxn>
              <a:cxn ang="0">
                <a:pos x="1511389" y="856589"/>
              </a:cxn>
              <a:cxn ang="0">
                <a:pos x="1499852" y="769772"/>
              </a:cxn>
              <a:cxn ang="0">
                <a:pos x="1638300" y="561413"/>
              </a:cxn>
            </a:cxnLst>
            <a:rect l="0" t="0" r="0" b="0"/>
            <a:pathLst>
              <a:path w="284" h="240">
                <a:moveTo>
                  <a:pt x="284" y="97"/>
                </a:moveTo>
                <a:cubicBezTo>
                  <a:pt x="284" y="75"/>
                  <a:pt x="266" y="58"/>
                  <a:pt x="245" y="58"/>
                </a:cubicBezTo>
                <a:cubicBezTo>
                  <a:pt x="234" y="58"/>
                  <a:pt x="224" y="62"/>
                  <a:pt x="217" y="69"/>
                </a:cubicBezTo>
                <a:cubicBezTo>
                  <a:pt x="216" y="68"/>
                  <a:pt x="214" y="67"/>
                  <a:pt x="212" y="66"/>
                </a:cubicBezTo>
                <a:cubicBezTo>
                  <a:pt x="212" y="65"/>
                  <a:pt x="213" y="64"/>
                  <a:pt x="213" y="62"/>
                </a:cubicBezTo>
                <a:cubicBezTo>
                  <a:pt x="213" y="46"/>
                  <a:pt x="200" y="34"/>
                  <a:pt x="184" y="34"/>
                </a:cubicBezTo>
                <a:cubicBezTo>
                  <a:pt x="181" y="34"/>
                  <a:pt x="178" y="34"/>
                  <a:pt x="176" y="35"/>
                </a:cubicBezTo>
                <a:cubicBezTo>
                  <a:pt x="176" y="35"/>
                  <a:pt x="176" y="34"/>
                  <a:pt x="176" y="34"/>
                </a:cubicBezTo>
                <a:cubicBezTo>
                  <a:pt x="176" y="15"/>
                  <a:pt x="161" y="0"/>
                  <a:pt x="142" y="0"/>
                </a:cubicBezTo>
                <a:cubicBezTo>
                  <a:pt x="124" y="0"/>
                  <a:pt x="109" y="15"/>
                  <a:pt x="109" y="34"/>
                </a:cubicBezTo>
                <a:cubicBezTo>
                  <a:pt x="109" y="42"/>
                  <a:pt x="112" y="49"/>
                  <a:pt x="117" y="55"/>
                </a:cubicBezTo>
                <a:cubicBezTo>
                  <a:pt x="111" y="50"/>
                  <a:pt x="105" y="47"/>
                  <a:pt x="97" y="47"/>
                </a:cubicBezTo>
                <a:cubicBezTo>
                  <a:pt x="80" y="47"/>
                  <a:pt x="67" y="61"/>
                  <a:pt x="67" y="77"/>
                </a:cubicBezTo>
                <a:cubicBezTo>
                  <a:pt x="67" y="83"/>
                  <a:pt x="68" y="87"/>
                  <a:pt x="71" y="91"/>
                </a:cubicBezTo>
                <a:cubicBezTo>
                  <a:pt x="68" y="92"/>
                  <a:pt x="65" y="93"/>
                  <a:pt x="63" y="94"/>
                </a:cubicBezTo>
                <a:cubicBezTo>
                  <a:pt x="57" y="84"/>
                  <a:pt x="46" y="77"/>
                  <a:pt x="34" y="77"/>
                </a:cubicBezTo>
                <a:cubicBezTo>
                  <a:pt x="15" y="77"/>
                  <a:pt x="0" y="92"/>
                  <a:pt x="0" y="111"/>
                </a:cubicBezTo>
                <a:cubicBezTo>
                  <a:pt x="0" y="125"/>
                  <a:pt x="10" y="138"/>
                  <a:pt x="23" y="142"/>
                </a:cubicBezTo>
                <a:cubicBezTo>
                  <a:pt x="12" y="147"/>
                  <a:pt x="4" y="157"/>
                  <a:pt x="4" y="170"/>
                </a:cubicBezTo>
                <a:cubicBezTo>
                  <a:pt x="4" y="186"/>
                  <a:pt x="17" y="199"/>
                  <a:pt x="34" y="199"/>
                </a:cubicBezTo>
                <a:cubicBezTo>
                  <a:pt x="43" y="199"/>
                  <a:pt x="51" y="195"/>
                  <a:pt x="57" y="188"/>
                </a:cubicBezTo>
                <a:cubicBezTo>
                  <a:pt x="60" y="193"/>
                  <a:pt x="66" y="196"/>
                  <a:pt x="73" y="196"/>
                </a:cubicBezTo>
                <a:cubicBezTo>
                  <a:pt x="73" y="220"/>
                  <a:pt x="73" y="220"/>
                  <a:pt x="73" y="220"/>
                </a:cubicBezTo>
                <a:cubicBezTo>
                  <a:pt x="73" y="231"/>
                  <a:pt x="82" y="240"/>
                  <a:pt x="92" y="240"/>
                </a:cubicBezTo>
                <a:cubicBezTo>
                  <a:pt x="103" y="240"/>
                  <a:pt x="112" y="231"/>
                  <a:pt x="112" y="220"/>
                </a:cubicBezTo>
                <a:cubicBezTo>
                  <a:pt x="112" y="196"/>
                  <a:pt x="112" y="196"/>
                  <a:pt x="112" y="196"/>
                </a:cubicBezTo>
                <a:cubicBezTo>
                  <a:pt x="113" y="196"/>
                  <a:pt x="113" y="196"/>
                  <a:pt x="114" y="196"/>
                </a:cubicBezTo>
                <a:cubicBezTo>
                  <a:pt x="115" y="196"/>
                  <a:pt x="116" y="196"/>
                  <a:pt x="117" y="196"/>
                </a:cubicBezTo>
                <a:cubicBezTo>
                  <a:pt x="119" y="207"/>
                  <a:pt x="128" y="214"/>
                  <a:pt x="139" y="214"/>
                </a:cubicBezTo>
                <a:cubicBezTo>
                  <a:pt x="151" y="214"/>
                  <a:pt x="161" y="205"/>
                  <a:pt x="161" y="193"/>
                </a:cubicBezTo>
                <a:cubicBezTo>
                  <a:pt x="161" y="193"/>
                  <a:pt x="162" y="193"/>
                  <a:pt x="162" y="193"/>
                </a:cubicBezTo>
                <a:cubicBezTo>
                  <a:pt x="162" y="205"/>
                  <a:pt x="172" y="214"/>
                  <a:pt x="184" y="214"/>
                </a:cubicBezTo>
                <a:cubicBezTo>
                  <a:pt x="195" y="214"/>
                  <a:pt x="205" y="206"/>
                  <a:pt x="206" y="195"/>
                </a:cubicBezTo>
                <a:cubicBezTo>
                  <a:pt x="209" y="196"/>
                  <a:pt x="211" y="196"/>
                  <a:pt x="214" y="196"/>
                </a:cubicBezTo>
                <a:cubicBezTo>
                  <a:pt x="240" y="196"/>
                  <a:pt x="262" y="174"/>
                  <a:pt x="262" y="148"/>
                </a:cubicBezTo>
                <a:cubicBezTo>
                  <a:pt x="262" y="143"/>
                  <a:pt x="261" y="138"/>
                  <a:pt x="260" y="133"/>
                </a:cubicBezTo>
                <a:cubicBezTo>
                  <a:pt x="274" y="127"/>
                  <a:pt x="284" y="113"/>
                  <a:pt x="284" y="97"/>
                </a:cubicBezTo>
                <a:close/>
              </a:path>
            </a:pathLst>
          </a:custGeom>
          <a:solidFill>
            <a:srgbClr val="00B983"/>
          </a:solidFill>
          <a:ln w="9525">
            <a:noFill/>
          </a:ln>
        </p:spPr>
        <p:txBody>
          <a:bodyPr/>
          <a:lstStyle/>
          <a:p>
            <a:endParaRPr lang="zh-CN" altLang="en-US"/>
          </a:p>
        </p:txBody>
      </p:sp>
      <p:sp>
        <p:nvSpPr>
          <p:cNvPr id="5141" name="Freeform 84"/>
          <p:cNvSpPr/>
          <p:nvPr/>
        </p:nvSpPr>
        <p:spPr>
          <a:xfrm>
            <a:off x="10431463" y="3375025"/>
            <a:ext cx="1096962" cy="1389063"/>
          </a:xfrm>
          <a:custGeom>
            <a:avLst/>
            <a:gdLst/>
            <a:ahLst/>
            <a:cxnLst>
              <a:cxn ang="0">
                <a:pos x="871796" y="335690"/>
              </a:cxn>
              <a:cxn ang="0">
                <a:pos x="710139" y="399356"/>
              </a:cxn>
              <a:cxn ang="0">
                <a:pos x="681271" y="381992"/>
              </a:cxn>
              <a:cxn ang="0">
                <a:pos x="687045" y="358841"/>
              </a:cxn>
              <a:cxn ang="0">
                <a:pos x="519614" y="196784"/>
              </a:cxn>
              <a:cxn ang="0">
                <a:pos x="473426" y="202572"/>
              </a:cxn>
              <a:cxn ang="0">
                <a:pos x="473426" y="196784"/>
              </a:cxn>
              <a:cxn ang="0">
                <a:pos x="277127" y="0"/>
              </a:cxn>
              <a:cxn ang="0">
                <a:pos x="86602" y="196784"/>
              </a:cxn>
              <a:cxn ang="0">
                <a:pos x="132790" y="318327"/>
              </a:cxn>
              <a:cxn ang="0">
                <a:pos x="17320" y="272025"/>
              </a:cxn>
              <a:cxn ang="0">
                <a:pos x="0" y="277813"/>
              </a:cxn>
              <a:cxn ang="0">
                <a:pos x="0" y="1389063"/>
              </a:cxn>
              <a:cxn ang="0">
                <a:pos x="103923" y="1273308"/>
              </a:cxn>
              <a:cxn ang="0">
                <a:pos x="103923" y="1134401"/>
              </a:cxn>
              <a:cxn ang="0">
                <a:pos x="115470" y="1134401"/>
              </a:cxn>
              <a:cxn ang="0">
                <a:pos x="132790" y="1134401"/>
              </a:cxn>
              <a:cxn ang="0">
                <a:pos x="259807" y="1238581"/>
              </a:cxn>
              <a:cxn ang="0">
                <a:pos x="386823" y="1117038"/>
              </a:cxn>
              <a:cxn ang="0">
                <a:pos x="392597" y="1117038"/>
              </a:cxn>
              <a:cxn ang="0">
                <a:pos x="519614" y="1238581"/>
              </a:cxn>
              <a:cxn ang="0">
                <a:pos x="646630" y="1128614"/>
              </a:cxn>
              <a:cxn ang="0">
                <a:pos x="692818" y="1134401"/>
              </a:cxn>
              <a:cxn ang="0">
                <a:pos x="969945" y="856589"/>
              </a:cxn>
              <a:cxn ang="0">
                <a:pos x="958398" y="769772"/>
              </a:cxn>
              <a:cxn ang="0">
                <a:pos x="1096962" y="561413"/>
              </a:cxn>
              <a:cxn ang="0">
                <a:pos x="871796" y="335690"/>
              </a:cxn>
            </a:cxnLst>
            <a:rect l="0" t="0" r="0" b="0"/>
            <a:pathLst>
              <a:path w="190" h="240">
                <a:moveTo>
                  <a:pt x="151" y="58"/>
                </a:moveTo>
                <a:cubicBezTo>
                  <a:pt x="140" y="58"/>
                  <a:pt x="130" y="62"/>
                  <a:pt x="123" y="69"/>
                </a:cubicBezTo>
                <a:cubicBezTo>
                  <a:pt x="122" y="68"/>
                  <a:pt x="120" y="67"/>
                  <a:pt x="118" y="66"/>
                </a:cubicBezTo>
                <a:cubicBezTo>
                  <a:pt x="118" y="65"/>
                  <a:pt x="119" y="64"/>
                  <a:pt x="119" y="62"/>
                </a:cubicBezTo>
                <a:cubicBezTo>
                  <a:pt x="119" y="46"/>
                  <a:pt x="106" y="34"/>
                  <a:pt x="90" y="34"/>
                </a:cubicBezTo>
                <a:cubicBezTo>
                  <a:pt x="87" y="34"/>
                  <a:pt x="84" y="34"/>
                  <a:pt x="82" y="35"/>
                </a:cubicBezTo>
                <a:cubicBezTo>
                  <a:pt x="82" y="35"/>
                  <a:pt x="82" y="34"/>
                  <a:pt x="82" y="34"/>
                </a:cubicBezTo>
                <a:cubicBezTo>
                  <a:pt x="82" y="15"/>
                  <a:pt x="67" y="0"/>
                  <a:pt x="48" y="0"/>
                </a:cubicBezTo>
                <a:cubicBezTo>
                  <a:pt x="30" y="0"/>
                  <a:pt x="15" y="15"/>
                  <a:pt x="15" y="34"/>
                </a:cubicBezTo>
                <a:cubicBezTo>
                  <a:pt x="15" y="42"/>
                  <a:pt x="18" y="49"/>
                  <a:pt x="23" y="55"/>
                </a:cubicBezTo>
                <a:cubicBezTo>
                  <a:pt x="17" y="50"/>
                  <a:pt x="11" y="47"/>
                  <a:pt x="3" y="47"/>
                </a:cubicBezTo>
                <a:cubicBezTo>
                  <a:pt x="2" y="47"/>
                  <a:pt x="1" y="48"/>
                  <a:pt x="0" y="48"/>
                </a:cubicBezTo>
                <a:cubicBezTo>
                  <a:pt x="0" y="240"/>
                  <a:pt x="0" y="240"/>
                  <a:pt x="0" y="240"/>
                </a:cubicBezTo>
                <a:cubicBezTo>
                  <a:pt x="10" y="240"/>
                  <a:pt x="18" y="231"/>
                  <a:pt x="18" y="220"/>
                </a:cubicBezTo>
                <a:cubicBezTo>
                  <a:pt x="18" y="196"/>
                  <a:pt x="18" y="196"/>
                  <a:pt x="18" y="196"/>
                </a:cubicBezTo>
                <a:cubicBezTo>
                  <a:pt x="19" y="196"/>
                  <a:pt x="19" y="196"/>
                  <a:pt x="20" y="196"/>
                </a:cubicBezTo>
                <a:cubicBezTo>
                  <a:pt x="21" y="196"/>
                  <a:pt x="22" y="196"/>
                  <a:pt x="23" y="196"/>
                </a:cubicBezTo>
                <a:cubicBezTo>
                  <a:pt x="25" y="207"/>
                  <a:pt x="34" y="214"/>
                  <a:pt x="45" y="214"/>
                </a:cubicBezTo>
                <a:cubicBezTo>
                  <a:pt x="57" y="214"/>
                  <a:pt x="67" y="205"/>
                  <a:pt x="67" y="193"/>
                </a:cubicBezTo>
                <a:cubicBezTo>
                  <a:pt x="67" y="193"/>
                  <a:pt x="68" y="193"/>
                  <a:pt x="68" y="193"/>
                </a:cubicBezTo>
                <a:cubicBezTo>
                  <a:pt x="68" y="205"/>
                  <a:pt x="78" y="214"/>
                  <a:pt x="90" y="214"/>
                </a:cubicBezTo>
                <a:cubicBezTo>
                  <a:pt x="101" y="214"/>
                  <a:pt x="111" y="206"/>
                  <a:pt x="112" y="195"/>
                </a:cubicBezTo>
                <a:cubicBezTo>
                  <a:pt x="115" y="196"/>
                  <a:pt x="117" y="196"/>
                  <a:pt x="120" y="196"/>
                </a:cubicBezTo>
                <a:cubicBezTo>
                  <a:pt x="146" y="196"/>
                  <a:pt x="168" y="174"/>
                  <a:pt x="168" y="148"/>
                </a:cubicBezTo>
                <a:cubicBezTo>
                  <a:pt x="168" y="143"/>
                  <a:pt x="167" y="138"/>
                  <a:pt x="166" y="133"/>
                </a:cubicBezTo>
                <a:cubicBezTo>
                  <a:pt x="180" y="127"/>
                  <a:pt x="190" y="113"/>
                  <a:pt x="190" y="97"/>
                </a:cubicBezTo>
                <a:cubicBezTo>
                  <a:pt x="190" y="75"/>
                  <a:pt x="172" y="58"/>
                  <a:pt x="151" y="58"/>
                </a:cubicBezTo>
                <a:close/>
              </a:path>
            </a:pathLst>
          </a:custGeom>
          <a:solidFill>
            <a:srgbClr val="009A65"/>
          </a:solidFill>
          <a:ln w="9525">
            <a:noFill/>
          </a:ln>
        </p:spPr>
        <p:txBody>
          <a:bodyPr/>
          <a:lstStyle/>
          <a:p>
            <a:endParaRPr lang="zh-CN" altLang="en-US"/>
          </a:p>
        </p:txBody>
      </p:sp>
      <p:sp>
        <p:nvSpPr>
          <p:cNvPr id="5142" name="Freeform 85"/>
          <p:cNvSpPr/>
          <p:nvPr/>
        </p:nvSpPr>
        <p:spPr>
          <a:xfrm>
            <a:off x="11004550" y="3578225"/>
            <a:ext cx="523875" cy="1023938"/>
          </a:xfrm>
          <a:custGeom>
            <a:avLst/>
            <a:gdLst/>
            <a:ahLst/>
            <a:cxnLst>
              <a:cxn ang="0">
                <a:pos x="299357" y="133054"/>
              </a:cxn>
              <a:cxn ang="0">
                <a:pos x="138165" y="196689"/>
              </a:cxn>
              <a:cxn ang="0">
                <a:pos x="109380" y="179334"/>
              </a:cxn>
              <a:cxn ang="0">
                <a:pos x="115137" y="156194"/>
              </a:cxn>
              <a:cxn ang="0">
                <a:pos x="0" y="0"/>
              </a:cxn>
              <a:cxn ang="0">
                <a:pos x="0" y="1023938"/>
              </a:cxn>
              <a:cxn ang="0">
                <a:pos x="74839" y="925594"/>
              </a:cxn>
              <a:cxn ang="0">
                <a:pos x="120894" y="931379"/>
              </a:cxn>
              <a:cxn ang="0">
                <a:pos x="397224" y="653701"/>
              </a:cxn>
              <a:cxn ang="0">
                <a:pos x="385710" y="566926"/>
              </a:cxn>
              <a:cxn ang="0">
                <a:pos x="523875" y="358668"/>
              </a:cxn>
              <a:cxn ang="0">
                <a:pos x="299357" y="133054"/>
              </a:cxn>
            </a:cxnLst>
            <a:rect l="0" t="0" r="0" b="0"/>
            <a:pathLst>
              <a:path w="91" h="177">
                <a:moveTo>
                  <a:pt x="52" y="23"/>
                </a:moveTo>
                <a:cubicBezTo>
                  <a:pt x="41" y="23"/>
                  <a:pt x="31" y="27"/>
                  <a:pt x="24" y="34"/>
                </a:cubicBezTo>
                <a:cubicBezTo>
                  <a:pt x="23" y="33"/>
                  <a:pt x="21" y="32"/>
                  <a:pt x="19" y="31"/>
                </a:cubicBezTo>
                <a:cubicBezTo>
                  <a:pt x="19" y="30"/>
                  <a:pt x="20" y="29"/>
                  <a:pt x="20" y="27"/>
                </a:cubicBezTo>
                <a:cubicBezTo>
                  <a:pt x="20" y="14"/>
                  <a:pt x="11" y="4"/>
                  <a:pt x="0" y="0"/>
                </a:cubicBezTo>
                <a:cubicBezTo>
                  <a:pt x="0" y="177"/>
                  <a:pt x="0" y="177"/>
                  <a:pt x="0" y="177"/>
                </a:cubicBezTo>
                <a:cubicBezTo>
                  <a:pt x="7" y="174"/>
                  <a:pt x="12" y="168"/>
                  <a:pt x="13" y="160"/>
                </a:cubicBezTo>
                <a:cubicBezTo>
                  <a:pt x="16" y="161"/>
                  <a:pt x="18" y="161"/>
                  <a:pt x="21" y="161"/>
                </a:cubicBezTo>
                <a:cubicBezTo>
                  <a:pt x="47" y="161"/>
                  <a:pt x="69" y="139"/>
                  <a:pt x="69" y="113"/>
                </a:cubicBezTo>
                <a:cubicBezTo>
                  <a:pt x="69" y="108"/>
                  <a:pt x="68" y="103"/>
                  <a:pt x="67" y="98"/>
                </a:cubicBezTo>
                <a:cubicBezTo>
                  <a:pt x="81" y="92"/>
                  <a:pt x="91" y="78"/>
                  <a:pt x="91" y="62"/>
                </a:cubicBezTo>
                <a:cubicBezTo>
                  <a:pt x="91" y="40"/>
                  <a:pt x="73" y="23"/>
                  <a:pt x="52" y="23"/>
                </a:cubicBezTo>
                <a:close/>
              </a:path>
            </a:pathLst>
          </a:custGeom>
          <a:solidFill>
            <a:srgbClr val="00AC65"/>
          </a:solidFill>
          <a:ln w="9525">
            <a:noFill/>
          </a:ln>
        </p:spPr>
        <p:txBody>
          <a:bodyPr/>
          <a:lstStyle/>
          <a:p>
            <a:endParaRPr lang="zh-CN" altLang="en-US"/>
          </a:p>
        </p:txBody>
      </p:sp>
      <p:sp>
        <p:nvSpPr>
          <p:cNvPr id="5143" name="Freeform 86"/>
          <p:cNvSpPr/>
          <p:nvPr/>
        </p:nvSpPr>
        <p:spPr>
          <a:xfrm>
            <a:off x="11079163" y="4202113"/>
            <a:ext cx="530225" cy="561975"/>
          </a:xfrm>
          <a:custGeom>
            <a:avLst/>
            <a:gdLst/>
            <a:ahLst/>
            <a:cxnLst>
              <a:cxn ang="0">
                <a:pos x="363089" y="69523"/>
              </a:cxn>
              <a:cxn ang="0">
                <a:pos x="270876" y="92697"/>
              </a:cxn>
              <a:cxn ang="0">
                <a:pos x="138320" y="0"/>
              </a:cxn>
              <a:cxn ang="0">
                <a:pos x="0" y="139045"/>
              </a:cxn>
              <a:cxn ang="0">
                <a:pos x="97976" y="272297"/>
              </a:cxn>
              <a:cxn ang="0">
                <a:pos x="40343" y="399755"/>
              </a:cxn>
              <a:cxn ang="0">
                <a:pos x="201716" y="561975"/>
              </a:cxn>
              <a:cxn ang="0">
                <a:pos x="357326" y="411343"/>
              </a:cxn>
              <a:cxn ang="0">
                <a:pos x="363089" y="411343"/>
              </a:cxn>
              <a:cxn ang="0">
                <a:pos x="530225" y="237536"/>
              </a:cxn>
              <a:cxn ang="0">
                <a:pos x="363089" y="69523"/>
              </a:cxn>
            </a:cxnLst>
            <a:rect l="0" t="0" r="0" b="0"/>
            <a:pathLst>
              <a:path w="92" h="97">
                <a:moveTo>
                  <a:pt x="63" y="12"/>
                </a:moveTo>
                <a:cubicBezTo>
                  <a:pt x="57" y="12"/>
                  <a:pt x="51" y="13"/>
                  <a:pt x="47" y="16"/>
                </a:cubicBezTo>
                <a:cubicBezTo>
                  <a:pt x="44" y="7"/>
                  <a:pt x="35" y="0"/>
                  <a:pt x="24" y="0"/>
                </a:cubicBezTo>
                <a:cubicBezTo>
                  <a:pt x="10" y="0"/>
                  <a:pt x="0" y="11"/>
                  <a:pt x="0" y="24"/>
                </a:cubicBezTo>
                <a:cubicBezTo>
                  <a:pt x="0" y="35"/>
                  <a:pt x="7" y="45"/>
                  <a:pt x="17" y="47"/>
                </a:cubicBezTo>
                <a:cubicBezTo>
                  <a:pt x="11" y="53"/>
                  <a:pt x="7" y="60"/>
                  <a:pt x="7" y="69"/>
                </a:cubicBezTo>
                <a:cubicBezTo>
                  <a:pt x="7" y="85"/>
                  <a:pt x="19" y="97"/>
                  <a:pt x="35" y="97"/>
                </a:cubicBezTo>
                <a:cubicBezTo>
                  <a:pt x="49" y="97"/>
                  <a:pt x="62" y="86"/>
                  <a:pt x="62" y="71"/>
                </a:cubicBezTo>
                <a:cubicBezTo>
                  <a:pt x="62" y="71"/>
                  <a:pt x="63" y="71"/>
                  <a:pt x="63" y="71"/>
                </a:cubicBezTo>
                <a:cubicBezTo>
                  <a:pt x="79" y="71"/>
                  <a:pt x="92" y="58"/>
                  <a:pt x="92" y="41"/>
                </a:cubicBezTo>
                <a:cubicBezTo>
                  <a:pt x="92" y="25"/>
                  <a:pt x="79" y="12"/>
                  <a:pt x="63" y="12"/>
                </a:cubicBezTo>
                <a:close/>
              </a:path>
            </a:pathLst>
          </a:custGeom>
          <a:solidFill>
            <a:srgbClr val="00664F"/>
          </a:solidFill>
          <a:ln w="9525">
            <a:noFill/>
          </a:ln>
        </p:spPr>
        <p:txBody>
          <a:bodyPr/>
          <a:lstStyle/>
          <a:p>
            <a:endParaRPr lang="zh-CN" altLang="en-US"/>
          </a:p>
        </p:txBody>
      </p:sp>
      <p:sp>
        <p:nvSpPr>
          <p:cNvPr id="5144" name="Oval 87"/>
          <p:cNvSpPr/>
          <p:nvPr/>
        </p:nvSpPr>
        <p:spPr>
          <a:xfrm>
            <a:off x="11661775" y="4243388"/>
            <a:ext cx="155575" cy="150812"/>
          </a:xfrm>
          <a:prstGeom prst="ellipse">
            <a:avLst/>
          </a:prstGeom>
          <a:solidFill>
            <a:srgbClr val="00AC65"/>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5" name="Oval 88"/>
          <p:cNvSpPr/>
          <p:nvPr/>
        </p:nvSpPr>
        <p:spPr>
          <a:xfrm>
            <a:off x="10385425" y="4849813"/>
            <a:ext cx="174625" cy="179387"/>
          </a:xfrm>
          <a:prstGeom prst="ellipse">
            <a:avLst/>
          </a:prstGeom>
          <a:solidFill>
            <a:srgbClr val="00664F"/>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6" name="Oval 89"/>
          <p:cNvSpPr/>
          <p:nvPr/>
        </p:nvSpPr>
        <p:spPr>
          <a:xfrm>
            <a:off x="9940925" y="3594100"/>
            <a:ext cx="144463" cy="139700"/>
          </a:xfrm>
          <a:prstGeom prst="ellipse">
            <a:avLst/>
          </a:prstGeom>
          <a:solidFill>
            <a:srgbClr val="00664F"/>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7" name="Oval 90"/>
          <p:cNvSpPr/>
          <p:nvPr/>
        </p:nvSpPr>
        <p:spPr>
          <a:xfrm>
            <a:off x="10652125" y="3733800"/>
            <a:ext cx="168275" cy="168275"/>
          </a:xfrm>
          <a:prstGeom prst="ellipse">
            <a:avLst/>
          </a:prstGeom>
          <a:solidFill>
            <a:srgbClr val="00664F"/>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8" name="Oval 91"/>
          <p:cNvSpPr/>
          <p:nvPr/>
        </p:nvSpPr>
        <p:spPr>
          <a:xfrm>
            <a:off x="10560050" y="3987800"/>
            <a:ext cx="392113" cy="388938"/>
          </a:xfrm>
          <a:prstGeom prst="ellipse">
            <a:avLst/>
          </a:prstGeom>
          <a:solidFill>
            <a:srgbClr val="00664F"/>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9" name="Freeform 92"/>
          <p:cNvSpPr/>
          <p:nvPr/>
        </p:nvSpPr>
        <p:spPr>
          <a:xfrm>
            <a:off x="9109075" y="5648325"/>
            <a:ext cx="98425" cy="301625"/>
          </a:xfrm>
          <a:custGeom>
            <a:avLst/>
            <a:gdLst/>
            <a:ahLst/>
            <a:cxnLst>
              <a:cxn ang="0">
                <a:pos x="98425" y="301625"/>
              </a:cxn>
              <a:cxn ang="0">
                <a:pos x="0" y="225115"/>
              </a:cxn>
              <a:cxn ang="0">
                <a:pos x="0" y="75038"/>
              </a:cxn>
              <a:cxn ang="0">
                <a:pos x="98425" y="0"/>
              </a:cxn>
              <a:cxn ang="0">
                <a:pos x="98425" y="301625"/>
              </a:cxn>
            </a:cxnLst>
            <a:rect l="0" t="0" r="0" b="0"/>
            <a:pathLst>
              <a:path w="67" h="205">
                <a:moveTo>
                  <a:pt x="67" y="205"/>
                </a:moveTo>
                <a:lnTo>
                  <a:pt x="0" y="153"/>
                </a:lnTo>
                <a:lnTo>
                  <a:pt x="0" y="51"/>
                </a:lnTo>
                <a:lnTo>
                  <a:pt x="67" y="0"/>
                </a:lnTo>
                <a:lnTo>
                  <a:pt x="67" y="205"/>
                </a:lnTo>
                <a:close/>
              </a:path>
            </a:pathLst>
          </a:custGeom>
          <a:solidFill>
            <a:srgbClr val="D3B899"/>
          </a:solidFill>
          <a:ln w="9525">
            <a:noFill/>
          </a:ln>
        </p:spPr>
        <p:txBody>
          <a:bodyPr/>
          <a:lstStyle/>
          <a:p>
            <a:endParaRPr lang="zh-CN" altLang="en-US"/>
          </a:p>
        </p:txBody>
      </p:sp>
      <p:sp>
        <p:nvSpPr>
          <p:cNvPr id="5150" name="Freeform 93"/>
          <p:cNvSpPr/>
          <p:nvPr/>
        </p:nvSpPr>
        <p:spPr>
          <a:xfrm>
            <a:off x="9202738" y="5208588"/>
            <a:ext cx="346075" cy="1638300"/>
          </a:xfrm>
          <a:custGeom>
            <a:avLst/>
            <a:gdLst/>
            <a:ahLst/>
            <a:cxnLst>
              <a:cxn ang="0">
                <a:pos x="346075" y="1268030"/>
              </a:cxn>
              <a:cxn ang="0">
                <a:pos x="340209" y="0"/>
              </a:cxn>
              <a:cxn ang="0">
                <a:pos x="0" y="0"/>
              </a:cxn>
              <a:cxn ang="0">
                <a:pos x="0" y="927146"/>
              </a:cxn>
              <a:cxn ang="0">
                <a:pos x="137843" y="1041753"/>
              </a:cxn>
              <a:cxn ang="0">
                <a:pos x="137843" y="1638300"/>
              </a:cxn>
              <a:cxn ang="0">
                <a:pos x="346075" y="1638300"/>
              </a:cxn>
              <a:cxn ang="0">
                <a:pos x="346075" y="1268030"/>
              </a:cxn>
              <a:cxn ang="0">
                <a:pos x="346075" y="1268030"/>
              </a:cxn>
            </a:cxnLst>
            <a:rect l="0" t="0" r="0" b="0"/>
            <a:pathLst>
              <a:path w="236" h="1115">
                <a:moveTo>
                  <a:pt x="236" y="863"/>
                </a:moveTo>
                <a:lnTo>
                  <a:pt x="232" y="0"/>
                </a:lnTo>
                <a:lnTo>
                  <a:pt x="0" y="0"/>
                </a:lnTo>
                <a:lnTo>
                  <a:pt x="0" y="631"/>
                </a:lnTo>
                <a:lnTo>
                  <a:pt x="94" y="709"/>
                </a:lnTo>
                <a:lnTo>
                  <a:pt x="94" y="1115"/>
                </a:lnTo>
                <a:lnTo>
                  <a:pt x="236" y="1115"/>
                </a:lnTo>
                <a:lnTo>
                  <a:pt x="236" y="863"/>
                </a:lnTo>
                <a:lnTo>
                  <a:pt x="236" y="863"/>
                </a:lnTo>
                <a:close/>
              </a:path>
            </a:pathLst>
          </a:custGeom>
          <a:solidFill>
            <a:srgbClr val="9B7455"/>
          </a:solidFill>
          <a:ln w="9525">
            <a:noFill/>
          </a:ln>
        </p:spPr>
        <p:txBody>
          <a:bodyPr/>
          <a:lstStyle/>
          <a:p>
            <a:endParaRPr lang="zh-CN" altLang="en-US"/>
          </a:p>
        </p:txBody>
      </p:sp>
      <p:sp>
        <p:nvSpPr>
          <p:cNvPr id="5151" name="Freeform 94"/>
          <p:cNvSpPr/>
          <p:nvPr/>
        </p:nvSpPr>
        <p:spPr>
          <a:xfrm>
            <a:off x="9544050" y="5208588"/>
            <a:ext cx="352425" cy="1211262"/>
          </a:xfrm>
          <a:custGeom>
            <a:avLst/>
            <a:gdLst/>
            <a:ahLst/>
            <a:cxnLst>
              <a:cxn ang="0">
                <a:pos x="0" y="1211262"/>
              </a:cxn>
              <a:cxn ang="0">
                <a:pos x="346551" y="856997"/>
              </a:cxn>
              <a:cxn ang="0">
                <a:pos x="352425" y="0"/>
              </a:cxn>
              <a:cxn ang="0">
                <a:pos x="5874" y="0"/>
              </a:cxn>
              <a:cxn ang="0">
                <a:pos x="0" y="1211262"/>
              </a:cxn>
            </a:cxnLst>
            <a:rect l="0" t="0" r="0" b="0"/>
            <a:pathLst>
              <a:path w="240" h="824">
                <a:moveTo>
                  <a:pt x="0" y="824"/>
                </a:moveTo>
                <a:lnTo>
                  <a:pt x="236" y="583"/>
                </a:lnTo>
                <a:lnTo>
                  <a:pt x="240" y="0"/>
                </a:lnTo>
                <a:lnTo>
                  <a:pt x="4" y="0"/>
                </a:lnTo>
                <a:lnTo>
                  <a:pt x="0" y="824"/>
                </a:lnTo>
                <a:close/>
              </a:path>
            </a:pathLst>
          </a:custGeom>
          <a:solidFill>
            <a:srgbClr val="8B7463"/>
          </a:solidFill>
          <a:ln w="9525">
            <a:noFill/>
          </a:ln>
        </p:spPr>
        <p:txBody>
          <a:bodyPr/>
          <a:lstStyle/>
          <a:p>
            <a:endParaRPr lang="zh-CN" altLang="en-US"/>
          </a:p>
        </p:txBody>
      </p:sp>
      <p:sp>
        <p:nvSpPr>
          <p:cNvPr id="5152" name="Freeform 95"/>
          <p:cNvSpPr/>
          <p:nvPr/>
        </p:nvSpPr>
        <p:spPr>
          <a:xfrm>
            <a:off x="9544050" y="5208588"/>
            <a:ext cx="212725" cy="933450"/>
          </a:xfrm>
          <a:custGeom>
            <a:avLst/>
            <a:gdLst/>
            <a:ahLst/>
            <a:cxnLst>
              <a:cxn ang="0">
                <a:pos x="212725" y="748230"/>
              </a:cxn>
              <a:cxn ang="0">
                <a:pos x="212725" y="0"/>
              </a:cxn>
              <a:cxn ang="0">
                <a:pos x="0" y="0"/>
              </a:cxn>
              <a:cxn ang="0">
                <a:pos x="5868" y="933450"/>
              </a:cxn>
              <a:cxn ang="0">
                <a:pos x="212725" y="748230"/>
              </a:cxn>
            </a:cxnLst>
            <a:rect l="0" t="0" r="0" b="0"/>
            <a:pathLst>
              <a:path w="145" h="635">
                <a:moveTo>
                  <a:pt x="145" y="509"/>
                </a:moveTo>
                <a:lnTo>
                  <a:pt x="145" y="0"/>
                </a:lnTo>
                <a:lnTo>
                  <a:pt x="0" y="0"/>
                </a:lnTo>
                <a:lnTo>
                  <a:pt x="4" y="635"/>
                </a:lnTo>
                <a:lnTo>
                  <a:pt x="145" y="509"/>
                </a:lnTo>
                <a:close/>
              </a:path>
            </a:pathLst>
          </a:custGeom>
          <a:solidFill>
            <a:srgbClr val="685035"/>
          </a:solidFill>
          <a:ln w="9525">
            <a:noFill/>
          </a:ln>
        </p:spPr>
        <p:txBody>
          <a:bodyPr/>
          <a:lstStyle/>
          <a:p>
            <a:endParaRPr lang="zh-CN" altLang="en-US"/>
          </a:p>
        </p:txBody>
      </p:sp>
      <p:sp>
        <p:nvSpPr>
          <p:cNvPr id="5153" name="Freeform 96"/>
          <p:cNvSpPr/>
          <p:nvPr/>
        </p:nvSpPr>
        <p:spPr>
          <a:xfrm>
            <a:off x="9369425" y="5208588"/>
            <a:ext cx="179388" cy="868362"/>
          </a:xfrm>
          <a:custGeom>
            <a:avLst/>
            <a:gdLst/>
            <a:ahLst/>
            <a:cxnLst>
              <a:cxn ang="0">
                <a:pos x="179388" y="868362"/>
              </a:cxn>
              <a:cxn ang="0">
                <a:pos x="5882" y="700861"/>
              </a:cxn>
              <a:cxn ang="0">
                <a:pos x="0" y="0"/>
              </a:cxn>
              <a:cxn ang="0">
                <a:pos x="173506" y="0"/>
              </a:cxn>
              <a:cxn ang="0">
                <a:pos x="179388" y="868362"/>
              </a:cxn>
            </a:cxnLst>
            <a:rect l="0" t="0" r="0" b="0"/>
            <a:pathLst>
              <a:path w="122" h="591">
                <a:moveTo>
                  <a:pt x="122" y="591"/>
                </a:moveTo>
                <a:lnTo>
                  <a:pt x="4" y="477"/>
                </a:lnTo>
                <a:lnTo>
                  <a:pt x="0" y="0"/>
                </a:lnTo>
                <a:lnTo>
                  <a:pt x="118" y="0"/>
                </a:lnTo>
                <a:lnTo>
                  <a:pt x="122" y="591"/>
                </a:lnTo>
                <a:close/>
              </a:path>
            </a:pathLst>
          </a:custGeom>
          <a:solidFill>
            <a:srgbClr val="B69361"/>
          </a:solidFill>
          <a:ln w="9525">
            <a:noFill/>
          </a:ln>
        </p:spPr>
        <p:txBody>
          <a:bodyPr/>
          <a:lstStyle/>
          <a:p>
            <a:endParaRPr lang="zh-CN" altLang="en-US"/>
          </a:p>
        </p:txBody>
      </p:sp>
      <p:sp>
        <p:nvSpPr>
          <p:cNvPr id="5154" name="Freeform 97"/>
          <p:cNvSpPr/>
          <p:nvPr/>
        </p:nvSpPr>
        <p:spPr>
          <a:xfrm>
            <a:off x="9294813" y="5208588"/>
            <a:ext cx="254000" cy="642937"/>
          </a:xfrm>
          <a:custGeom>
            <a:avLst/>
            <a:gdLst/>
            <a:ahLst/>
            <a:cxnLst>
              <a:cxn ang="0">
                <a:pos x="248127" y="642937"/>
              </a:cxn>
              <a:cxn ang="0">
                <a:pos x="0" y="411010"/>
              </a:cxn>
              <a:cxn ang="0">
                <a:pos x="0" y="0"/>
              </a:cxn>
              <a:cxn ang="0">
                <a:pos x="254000" y="0"/>
              </a:cxn>
              <a:cxn ang="0">
                <a:pos x="248127" y="642937"/>
              </a:cxn>
            </a:cxnLst>
            <a:rect l="0" t="0" r="0" b="0"/>
            <a:pathLst>
              <a:path w="173" h="438">
                <a:moveTo>
                  <a:pt x="169" y="438"/>
                </a:moveTo>
                <a:lnTo>
                  <a:pt x="0" y="280"/>
                </a:lnTo>
                <a:lnTo>
                  <a:pt x="0" y="0"/>
                </a:lnTo>
                <a:lnTo>
                  <a:pt x="173" y="0"/>
                </a:lnTo>
                <a:lnTo>
                  <a:pt x="169" y="438"/>
                </a:lnTo>
                <a:close/>
              </a:path>
            </a:pathLst>
          </a:custGeom>
          <a:solidFill>
            <a:srgbClr val="D3B899"/>
          </a:solidFill>
          <a:ln w="9525">
            <a:noFill/>
          </a:ln>
        </p:spPr>
        <p:txBody>
          <a:bodyPr/>
          <a:lstStyle/>
          <a:p>
            <a:endParaRPr lang="zh-CN" altLang="en-US"/>
          </a:p>
        </p:txBody>
      </p:sp>
      <p:sp>
        <p:nvSpPr>
          <p:cNvPr id="5155" name="Freeform 98"/>
          <p:cNvSpPr/>
          <p:nvPr/>
        </p:nvSpPr>
        <p:spPr>
          <a:xfrm>
            <a:off x="9548813" y="5602288"/>
            <a:ext cx="87312" cy="369887"/>
          </a:xfrm>
          <a:custGeom>
            <a:avLst/>
            <a:gdLst/>
            <a:ahLst/>
            <a:cxnLst>
              <a:cxn ang="0">
                <a:pos x="0" y="369887"/>
              </a:cxn>
              <a:cxn ang="0">
                <a:pos x="87312" y="295029"/>
              </a:cxn>
              <a:cxn ang="0">
                <a:pos x="87312" y="80729"/>
              </a:cxn>
              <a:cxn ang="0">
                <a:pos x="0" y="0"/>
              </a:cxn>
              <a:cxn ang="0">
                <a:pos x="0" y="369887"/>
              </a:cxn>
            </a:cxnLst>
            <a:rect l="0" t="0" r="0" b="0"/>
            <a:pathLst>
              <a:path w="59" h="252">
                <a:moveTo>
                  <a:pt x="0" y="252"/>
                </a:moveTo>
                <a:lnTo>
                  <a:pt x="59" y="201"/>
                </a:lnTo>
                <a:lnTo>
                  <a:pt x="59" y="55"/>
                </a:lnTo>
                <a:lnTo>
                  <a:pt x="0" y="0"/>
                </a:lnTo>
                <a:lnTo>
                  <a:pt x="0" y="252"/>
                </a:lnTo>
                <a:close/>
              </a:path>
            </a:pathLst>
          </a:custGeom>
          <a:solidFill>
            <a:srgbClr val="8B7463"/>
          </a:solidFill>
          <a:ln w="9525">
            <a:noFill/>
          </a:ln>
        </p:spPr>
        <p:txBody>
          <a:bodyPr/>
          <a:lstStyle/>
          <a:p>
            <a:endParaRPr lang="zh-CN" altLang="en-US"/>
          </a:p>
        </p:txBody>
      </p:sp>
      <p:sp>
        <p:nvSpPr>
          <p:cNvPr id="5156" name="Oval 99"/>
          <p:cNvSpPr/>
          <p:nvPr/>
        </p:nvSpPr>
        <p:spPr>
          <a:xfrm>
            <a:off x="10052050" y="5551488"/>
            <a:ext cx="200025" cy="201612"/>
          </a:xfrm>
          <a:prstGeom prst="ellipse">
            <a:avLst/>
          </a:prstGeom>
          <a:solidFill>
            <a:srgbClr val="007457"/>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57" name="Oval 100"/>
          <p:cNvSpPr/>
          <p:nvPr/>
        </p:nvSpPr>
        <p:spPr>
          <a:xfrm>
            <a:off x="8556625" y="4429125"/>
            <a:ext cx="230188" cy="230188"/>
          </a:xfrm>
          <a:prstGeom prst="ellipse">
            <a:avLst/>
          </a:prstGeom>
          <a:solidFill>
            <a:srgbClr val="007457"/>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58" name="Freeform 104"/>
          <p:cNvSpPr/>
          <p:nvPr/>
        </p:nvSpPr>
        <p:spPr>
          <a:xfrm>
            <a:off x="9097963" y="4289425"/>
            <a:ext cx="207962" cy="104775"/>
          </a:xfrm>
          <a:custGeom>
            <a:avLst/>
            <a:gdLst/>
            <a:ahLst/>
            <a:cxnLst>
              <a:cxn ang="0">
                <a:pos x="103981" y="0"/>
              </a:cxn>
              <a:cxn ang="0">
                <a:pos x="0" y="104775"/>
              </a:cxn>
              <a:cxn ang="0">
                <a:pos x="207962" y="104775"/>
              </a:cxn>
              <a:cxn ang="0">
                <a:pos x="103981" y="0"/>
              </a:cxn>
            </a:cxnLst>
            <a:rect l="0" t="0" r="0" b="0"/>
            <a:pathLst>
              <a:path w="36" h="18">
                <a:moveTo>
                  <a:pt x="18" y="0"/>
                </a:moveTo>
                <a:cubicBezTo>
                  <a:pt x="8" y="0"/>
                  <a:pt x="0" y="8"/>
                  <a:pt x="0" y="18"/>
                </a:cubicBezTo>
                <a:cubicBezTo>
                  <a:pt x="36" y="18"/>
                  <a:pt x="36" y="18"/>
                  <a:pt x="36" y="18"/>
                </a:cubicBezTo>
                <a:cubicBezTo>
                  <a:pt x="36" y="8"/>
                  <a:pt x="28" y="0"/>
                  <a:pt x="18" y="0"/>
                </a:cubicBezTo>
                <a:close/>
              </a:path>
            </a:pathLst>
          </a:custGeom>
          <a:solidFill>
            <a:srgbClr val="368D4B"/>
          </a:solidFill>
          <a:ln w="9525">
            <a:noFill/>
          </a:ln>
        </p:spPr>
        <p:txBody>
          <a:bodyPr/>
          <a:lstStyle/>
          <a:p>
            <a:endParaRPr lang="zh-CN" altLang="en-US"/>
          </a:p>
        </p:txBody>
      </p:sp>
      <p:sp>
        <p:nvSpPr>
          <p:cNvPr id="5159" name="Freeform 105"/>
          <p:cNvSpPr/>
          <p:nvPr/>
        </p:nvSpPr>
        <p:spPr>
          <a:xfrm>
            <a:off x="8169275" y="4832350"/>
            <a:ext cx="207963" cy="104775"/>
          </a:xfrm>
          <a:custGeom>
            <a:avLst/>
            <a:gdLst/>
            <a:ahLst/>
            <a:cxnLst>
              <a:cxn ang="0">
                <a:pos x="103982" y="0"/>
              </a:cxn>
              <a:cxn ang="0">
                <a:pos x="0" y="104775"/>
              </a:cxn>
              <a:cxn ang="0">
                <a:pos x="207963" y="104775"/>
              </a:cxn>
              <a:cxn ang="0">
                <a:pos x="103982" y="0"/>
              </a:cxn>
            </a:cxnLst>
            <a:rect l="0" t="0" r="0" b="0"/>
            <a:pathLst>
              <a:path w="36" h="18">
                <a:moveTo>
                  <a:pt x="18" y="0"/>
                </a:moveTo>
                <a:cubicBezTo>
                  <a:pt x="8" y="0"/>
                  <a:pt x="0" y="8"/>
                  <a:pt x="0" y="18"/>
                </a:cubicBezTo>
                <a:cubicBezTo>
                  <a:pt x="36" y="18"/>
                  <a:pt x="36" y="18"/>
                  <a:pt x="36" y="18"/>
                </a:cubicBezTo>
                <a:cubicBezTo>
                  <a:pt x="36" y="8"/>
                  <a:pt x="28" y="0"/>
                  <a:pt x="18" y="0"/>
                </a:cubicBezTo>
                <a:close/>
              </a:path>
            </a:pathLst>
          </a:custGeom>
          <a:solidFill>
            <a:srgbClr val="55780C"/>
          </a:solidFill>
          <a:ln w="9525">
            <a:noFill/>
          </a:ln>
        </p:spPr>
        <p:txBody>
          <a:bodyPr/>
          <a:lstStyle/>
          <a:p>
            <a:endParaRPr lang="zh-CN" altLang="en-US"/>
          </a:p>
        </p:txBody>
      </p:sp>
      <p:sp>
        <p:nvSpPr>
          <p:cNvPr id="5160" name="Freeform 106"/>
          <p:cNvSpPr/>
          <p:nvPr/>
        </p:nvSpPr>
        <p:spPr>
          <a:xfrm>
            <a:off x="7839075" y="5291138"/>
            <a:ext cx="209550" cy="103187"/>
          </a:xfrm>
          <a:custGeom>
            <a:avLst/>
            <a:gdLst/>
            <a:ahLst/>
            <a:cxnLst>
              <a:cxn ang="0">
                <a:pos x="104775" y="0"/>
              </a:cxn>
              <a:cxn ang="0">
                <a:pos x="0" y="103187"/>
              </a:cxn>
              <a:cxn ang="0">
                <a:pos x="209550" y="103187"/>
              </a:cxn>
              <a:cxn ang="0">
                <a:pos x="104775" y="0"/>
              </a:cxn>
            </a:cxnLst>
            <a:rect l="0" t="0" r="0" b="0"/>
            <a:pathLst>
              <a:path w="36" h="18">
                <a:moveTo>
                  <a:pt x="18" y="0"/>
                </a:moveTo>
                <a:cubicBezTo>
                  <a:pt x="8" y="0"/>
                  <a:pt x="0" y="8"/>
                  <a:pt x="0" y="18"/>
                </a:cubicBezTo>
                <a:cubicBezTo>
                  <a:pt x="36" y="18"/>
                  <a:pt x="36" y="18"/>
                  <a:pt x="36" y="18"/>
                </a:cubicBezTo>
                <a:cubicBezTo>
                  <a:pt x="36" y="8"/>
                  <a:pt x="28" y="0"/>
                  <a:pt x="18" y="0"/>
                </a:cubicBezTo>
                <a:close/>
              </a:path>
            </a:pathLst>
          </a:custGeom>
          <a:solidFill>
            <a:srgbClr val="55780C"/>
          </a:solidFill>
          <a:ln w="9525">
            <a:noFill/>
          </a:ln>
        </p:spPr>
        <p:txBody>
          <a:bodyPr/>
          <a:lstStyle/>
          <a:p>
            <a:endParaRPr lang="zh-CN" altLang="en-US"/>
          </a:p>
        </p:txBody>
      </p:sp>
      <p:sp>
        <p:nvSpPr>
          <p:cNvPr id="5161" name="Freeform 107"/>
          <p:cNvSpPr/>
          <p:nvPr/>
        </p:nvSpPr>
        <p:spPr>
          <a:xfrm>
            <a:off x="8401050" y="5527675"/>
            <a:ext cx="182563" cy="92075"/>
          </a:xfrm>
          <a:custGeom>
            <a:avLst/>
            <a:gdLst/>
            <a:ahLst/>
            <a:cxnLst>
              <a:cxn ang="0">
                <a:pos x="91282" y="0"/>
              </a:cxn>
              <a:cxn ang="0">
                <a:pos x="0" y="92075"/>
              </a:cxn>
              <a:cxn ang="0">
                <a:pos x="182563" y="92075"/>
              </a:cxn>
              <a:cxn ang="0">
                <a:pos x="91282" y="0"/>
              </a:cxn>
            </a:cxnLst>
            <a:rect l="0" t="0" r="0" b="0"/>
            <a:pathLst>
              <a:path w="32" h="16">
                <a:moveTo>
                  <a:pt x="16" y="0"/>
                </a:moveTo>
                <a:cubicBezTo>
                  <a:pt x="7" y="0"/>
                  <a:pt x="0" y="7"/>
                  <a:pt x="0" y="16"/>
                </a:cubicBezTo>
                <a:cubicBezTo>
                  <a:pt x="32" y="16"/>
                  <a:pt x="32" y="16"/>
                  <a:pt x="32" y="16"/>
                </a:cubicBezTo>
                <a:cubicBezTo>
                  <a:pt x="32" y="7"/>
                  <a:pt x="24" y="0"/>
                  <a:pt x="16" y="0"/>
                </a:cubicBezTo>
                <a:close/>
              </a:path>
            </a:pathLst>
          </a:custGeom>
          <a:solidFill>
            <a:srgbClr val="7FA331"/>
          </a:solidFill>
          <a:ln w="9525">
            <a:noFill/>
          </a:ln>
        </p:spPr>
        <p:txBody>
          <a:bodyPr/>
          <a:lstStyle/>
          <a:p>
            <a:endParaRPr lang="zh-CN" altLang="en-US"/>
          </a:p>
        </p:txBody>
      </p:sp>
      <p:sp>
        <p:nvSpPr>
          <p:cNvPr id="5162" name="Freeform 108"/>
          <p:cNvSpPr/>
          <p:nvPr/>
        </p:nvSpPr>
        <p:spPr>
          <a:xfrm>
            <a:off x="8694738" y="5280025"/>
            <a:ext cx="184150" cy="92075"/>
          </a:xfrm>
          <a:custGeom>
            <a:avLst/>
            <a:gdLst/>
            <a:ahLst/>
            <a:cxnLst>
              <a:cxn ang="0">
                <a:pos x="92075" y="0"/>
              </a:cxn>
              <a:cxn ang="0">
                <a:pos x="0" y="92075"/>
              </a:cxn>
              <a:cxn ang="0">
                <a:pos x="184150" y="92075"/>
              </a:cxn>
              <a:cxn ang="0">
                <a:pos x="92075" y="0"/>
              </a:cxn>
            </a:cxnLst>
            <a:rect l="0" t="0" r="0" b="0"/>
            <a:pathLst>
              <a:path w="32" h="16">
                <a:moveTo>
                  <a:pt x="16" y="0"/>
                </a:moveTo>
                <a:cubicBezTo>
                  <a:pt x="7" y="0"/>
                  <a:pt x="0" y="7"/>
                  <a:pt x="0" y="16"/>
                </a:cubicBezTo>
                <a:cubicBezTo>
                  <a:pt x="32" y="16"/>
                  <a:pt x="32" y="16"/>
                  <a:pt x="32" y="16"/>
                </a:cubicBezTo>
                <a:cubicBezTo>
                  <a:pt x="32" y="7"/>
                  <a:pt x="25" y="0"/>
                  <a:pt x="16" y="0"/>
                </a:cubicBezTo>
                <a:close/>
              </a:path>
            </a:pathLst>
          </a:custGeom>
          <a:solidFill>
            <a:srgbClr val="7FA331"/>
          </a:solidFill>
          <a:ln w="9525">
            <a:noFill/>
          </a:ln>
        </p:spPr>
        <p:txBody>
          <a:bodyPr/>
          <a:lstStyle/>
          <a:p>
            <a:endParaRPr lang="zh-CN" altLang="en-US"/>
          </a:p>
        </p:txBody>
      </p:sp>
      <p:sp>
        <p:nvSpPr>
          <p:cNvPr id="5163" name="Freeform 109"/>
          <p:cNvSpPr/>
          <p:nvPr/>
        </p:nvSpPr>
        <p:spPr>
          <a:xfrm>
            <a:off x="8694738" y="5689600"/>
            <a:ext cx="184150" cy="92075"/>
          </a:xfrm>
          <a:custGeom>
            <a:avLst/>
            <a:gdLst/>
            <a:ahLst/>
            <a:cxnLst>
              <a:cxn ang="0">
                <a:pos x="92075" y="0"/>
              </a:cxn>
              <a:cxn ang="0">
                <a:pos x="0" y="92075"/>
              </a:cxn>
              <a:cxn ang="0">
                <a:pos x="184150" y="92075"/>
              </a:cxn>
              <a:cxn ang="0">
                <a:pos x="92075" y="0"/>
              </a:cxn>
            </a:cxnLst>
            <a:rect l="0" t="0" r="0" b="0"/>
            <a:pathLst>
              <a:path w="32" h="16">
                <a:moveTo>
                  <a:pt x="16" y="0"/>
                </a:moveTo>
                <a:cubicBezTo>
                  <a:pt x="7" y="0"/>
                  <a:pt x="0" y="7"/>
                  <a:pt x="0" y="16"/>
                </a:cubicBezTo>
                <a:cubicBezTo>
                  <a:pt x="32" y="16"/>
                  <a:pt x="32" y="16"/>
                  <a:pt x="32" y="16"/>
                </a:cubicBezTo>
                <a:cubicBezTo>
                  <a:pt x="32" y="7"/>
                  <a:pt x="25" y="0"/>
                  <a:pt x="16" y="0"/>
                </a:cubicBezTo>
                <a:close/>
              </a:path>
            </a:pathLst>
          </a:custGeom>
          <a:solidFill>
            <a:srgbClr val="7FA331"/>
          </a:solidFill>
          <a:ln w="9525">
            <a:noFill/>
          </a:ln>
        </p:spPr>
        <p:txBody>
          <a:bodyPr/>
          <a:lstStyle/>
          <a:p>
            <a:endParaRPr lang="zh-CN" altLang="en-US"/>
          </a:p>
        </p:txBody>
      </p:sp>
      <p:sp>
        <p:nvSpPr>
          <p:cNvPr id="5164" name="Freeform 110"/>
          <p:cNvSpPr/>
          <p:nvPr/>
        </p:nvSpPr>
        <p:spPr>
          <a:xfrm>
            <a:off x="8677275" y="3733800"/>
            <a:ext cx="196850" cy="98425"/>
          </a:xfrm>
          <a:custGeom>
            <a:avLst/>
            <a:gdLst/>
            <a:ahLst/>
            <a:cxnLst>
              <a:cxn ang="0">
                <a:pos x="98425" y="0"/>
              </a:cxn>
              <a:cxn ang="0">
                <a:pos x="0" y="98425"/>
              </a:cxn>
              <a:cxn ang="0">
                <a:pos x="196850" y="98425"/>
              </a:cxn>
              <a:cxn ang="0">
                <a:pos x="98425" y="0"/>
              </a:cxn>
            </a:cxnLst>
            <a:rect l="0" t="0" r="0" b="0"/>
            <a:pathLst>
              <a:path w="34" h="17">
                <a:moveTo>
                  <a:pt x="17" y="0"/>
                </a:moveTo>
                <a:cubicBezTo>
                  <a:pt x="7" y="0"/>
                  <a:pt x="0" y="8"/>
                  <a:pt x="0" y="17"/>
                </a:cubicBezTo>
                <a:cubicBezTo>
                  <a:pt x="34" y="17"/>
                  <a:pt x="34" y="17"/>
                  <a:pt x="34" y="17"/>
                </a:cubicBezTo>
                <a:cubicBezTo>
                  <a:pt x="34" y="8"/>
                  <a:pt x="26" y="0"/>
                  <a:pt x="17" y="0"/>
                </a:cubicBezTo>
                <a:close/>
              </a:path>
            </a:pathLst>
          </a:custGeom>
          <a:solidFill>
            <a:srgbClr val="368D4B"/>
          </a:solidFill>
          <a:ln w="9525">
            <a:noFill/>
          </a:ln>
        </p:spPr>
        <p:txBody>
          <a:bodyPr/>
          <a:lstStyle/>
          <a:p>
            <a:endParaRPr lang="zh-CN" altLang="en-US"/>
          </a:p>
        </p:txBody>
      </p:sp>
      <p:sp>
        <p:nvSpPr>
          <p:cNvPr id="5165" name="Freeform 111"/>
          <p:cNvSpPr/>
          <p:nvPr/>
        </p:nvSpPr>
        <p:spPr>
          <a:xfrm>
            <a:off x="7943850" y="5965825"/>
            <a:ext cx="69850" cy="163513"/>
          </a:xfrm>
          <a:custGeom>
            <a:avLst/>
            <a:gdLst/>
            <a:ahLst/>
            <a:cxnLst>
              <a:cxn ang="0">
                <a:pos x="69850" y="163513"/>
              </a:cxn>
              <a:cxn ang="0">
                <a:pos x="46567" y="163513"/>
              </a:cxn>
              <a:cxn ang="0">
                <a:pos x="46567" y="46718"/>
              </a:cxn>
              <a:cxn ang="0">
                <a:pos x="23283" y="23359"/>
              </a:cxn>
              <a:cxn ang="0">
                <a:pos x="0" y="23359"/>
              </a:cxn>
              <a:cxn ang="0">
                <a:pos x="0" y="0"/>
              </a:cxn>
              <a:cxn ang="0">
                <a:pos x="23283" y="0"/>
              </a:cxn>
              <a:cxn ang="0">
                <a:pos x="69850" y="46718"/>
              </a:cxn>
              <a:cxn ang="0">
                <a:pos x="69850" y="163513"/>
              </a:cxn>
            </a:cxnLst>
            <a:rect l="0" t="0" r="0" b="0"/>
            <a:pathLst>
              <a:path w="12" h="28">
                <a:moveTo>
                  <a:pt x="12" y="28"/>
                </a:moveTo>
                <a:cubicBezTo>
                  <a:pt x="8" y="28"/>
                  <a:pt x="8" y="28"/>
                  <a:pt x="8" y="28"/>
                </a:cubicBezTo>
                <a:cubicBezTo>
                  <a:pt x="8" y="8"/>
                  <a:pt x="8" y="8"/>
                  <a:pt x="8" y="8"/>
                </a:cubicBezTo>
                <a:cubicBezTo>
                  <a:pt x="8" y="6"/>
                  <a:pt x="6" y="4"/>
                  <a:pt x="4" y="4"/>
                </a:cubicBezTo>
                <a:cubicBezTo>
                  <a:pt x="0" y="4"/>
                  <a:pt x="0" y="4"/>
                  <a:pt x="0" y="4"/>
                </a:cubicBezTo>
                <a:cubicBezTo>
                  <a:pt x="0" y="0"/>
                  <a:pt x="0" y="0"/>
                  <a:pt x="0" y="0"/>
                </a:cubicBezTo>
                <a:cubicBezTo>
                  <a:pt x="4" y="0"/>
                  <a:pt x="4" y="0"/>
                  <a:pt x="4" y="0"/>
                </a:cubicBezTo>
                <a:cubicBezTo>
                  <a:pt x="8" y="0"/>
                  <a:pt x="12" y="4"/>
                  <a:pt x="12" y="8"/>
                </a:cubicBezTo>
                <a:lnTo>
                  <a:pt x="12" y="28"/>
                </a:lnTo>
                <a:close/>
              </a:path>
            </a:pathLst>
          </a:custGeom>
          <a:solidFill>
            <a:srgbClr val="6D5448"/>
          </a:solidFill>
          <a:ln w="9525">
            <a:noFill/>
          </a:ln>
        </p:spPr>
        <p:txBody>
          <a:bodyPr/>
          <a:lstStyle/>
          <a:p>
            <a:endParaRPr lang="zh-CN" altLang="en-US"/>
          </a:p>
        </p:txBody>
      </p:sp>
      <p:sp>
        <p:nvSpPr>
          <p:cNvPr id="5166" name="Rectangle 112"/>
          <p:cNvSpPr/>
          <p:nvPr/>
        </p:nvSpPr>
        <p:spPr>
          <a:xfrm>
            <a:off x="7978775" y="6094413"/>
            <a:ext cx="39688" cy="68262"/>
          </a:xfrm>
          <a:prstGeom prst="rect">
            <a:avLst/>
          </a:prstGeom>
          <a:solidFill>
            <a:srgbClr val="6D5448"/>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67" name="Freeform 113"/>
          <p:cNvSpPr/>
          <p:nvPr/>
        </p:nvSpPr>
        <p:spPr>
          <a:xfrm>
            <a:off x="7378700" y="6002338"/>
            <a:ext cx="160338" cy="98425"/>
          </a:xfrm>
          <a:custGeom>
            <a:avLst/>
            <a:gdLst/>
            <a:ahLst/>
            <a:cxnLst>
              <a:cxn ang="0">
                <a:pos x="22905" y="75266"/>
              </a:cxn>
              <a:cxn ang="0">
                <a:pos x="0" y="75266"/>
              </a:cxn>
              <a:cxn ang="0">
                <a:pos x="62990" y="98425"/>
              </a:cxn>
              <a:cxn ang="0">
                <a:pos x="160338" y="0"/>
              </a:cxn>
              <a:cxn ang="0">
                <a:pos x="120254" y="0"/>
              </a:cxn>
              <a:cxn ang="0">
                <a:pos x="22905" y="75266"/>
              </a:cxn>
            </a:cxnLst>
            <a:rect l="0" t="0" r="0" b="0"/>
            <a:pathLst>
              <a:path w="28" h="17">
                <a:moveTo>
                  <a:pt x="4" y="13"/>
                </a:moveTo>
                <a:cubicBezTo>
                  <a:pt x="3" y="13"/>
                  <a:pt x="2" y="13"/>
                  <a:pt x="0" y="13"/>
                </a:cubicBezTo>
                <a:cubicBezTo>
                  <a:pt x="3" y="15"/>
                  <a:pt x="7" y="17"/>
                  <a:pt x="11" y="17"/>
                </a:cubicBezTo>
                <a:cubicBezTo>
                  <a:pt x="20" y="17"/>
                  <a:pt x="28" y="9"/>
                  <a:pt x="28" y="0"/>
                </a:cubicBezTo>
                <a:cubicBezTo>
                  <a:pt x="21" y="0"/>
                  <a:pt x="21" y="0"/>
                  <a:pt x="21" y="0"/>
                </a:cubicBezTo>
                <a:cubicBezTo>
                  <a:pt x="19" y="7"/>
                  <a:pt x="12" y="13"/>
                  <a:pt x="4" y="13"/>
                </a:cubicBezTo>
                <a:close/>
              </a:path>
            </a:pathLst>
          </a:custGeom>
          <a:solidFill>
            <a:srgbClr val="6D5448"/>
          </a:solidFill>
          <a:ln w="9525">
            <a:noFill/>
          </a:ln>
        </p:spPr>
        <p:txBody>
          <a:bodyPr/>
          <a:lstStyle/>
          <a:p>
            <a:endParaRPr lang="zh-CN" altLang="en-US"/>
          </a:p>
        </p:txBody>
      </p:sp>
      <p:sp>
        <p:nvSpPr>
          <p:cNvPr id="5168" name="Rectangle 114"/>
          <p:cNvSpPr/>
          <p:nvPr/>
        </p:nvSpPr>
        <p:spPr>
          <a:xfrm>
            <a:off x="7794625" y="6042025"/>
            <a:ext cx="79375" cy="219075"/>
          </a:xfrm>
          <a:prstGeom prst="rect">
            <a:avLst/>
          </a:prstGeom>
          <a:solidFill>
            <a:srgbClr val="6D5448"/>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69" name="Rectangle 115"/>
          <p:cNvSpPr/>
          <p:nvPr/>
        </p:nvSpPr>
        <p:spPr>
          <a:xfrm>
            <a:off x="7567613" y="5989638"/>
            <a:ext cx="80962" cy="271462"/>
          </a:xfrm>
          <a:prstGeom prst="rect">
            <a:avLst/>
          </a:prstGeom>
          <a:solidFill>
            <a:srgbClr val="6D5448"/>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70" name="Freeform 116"/>
          <p:cNvSpPr/>
          <p:nvPr/>
        </p:nvSpPr>
        <p:spPr>
          <a:xfrm>
            <a:off x="7632700" y="5891213"/>
            <a:ext cx="322263" cy="369887"/>
          </a:xfrm>
          <a:custGeom>
            <a:avLst/>
            <a:gdLst/>
            <a:ahLst/>
            <a:cxnLst>
              <a:cxn ang="0">
                <a:pos x="0" y="0"/>
              </a:cxn>
              <a:cxn ang="0">
                <a:pos x="0" y="167605"/>
              </a:cxn>
              <a:cxn ang="0">
                <a:pos x="0" y="196502"/>
              </a:cxn>
              <a:cxn ang="0">
                <a:pos x="0" y="369887"/>
              </a:cxn>
              <a:cxn ang="0">
                <a:pos x="86320" y="369887"/>
              </a:cxn>
              <a:cxn ang="0">
                <a:pos x="86320" y="231179"/>
              </a:cxn>
              <a:cxn ang="0">
                <a:pos x="126603" y="196502"/>
              </a:cxn>
              <a:cxn ang="0">
                <a:pos x="201414" y="196502"/>
              </a:cxn>
              <a:cxn ang="0">
                <a:pos x="235943" y="231179"/>
              </a:cxn>
              <a:cxn ang="0">
                <a:pos x="235943" y="369887"/>
              </a:cxn>
              <a:cxn ang="0">
                <a:pos x="322263" y="369887"/>
              </a:cxn>
              <a:cxn ang="0">
                <a:pos x="322263" y="196502"/>
              </a:cxn>
              <a:cxn ang="0">
                <a:pos x="322263" y="150267"/>
              </a:cxn>
              <a:cxn ang="0">
                <a:pos x="322263" y="98251"/>
              </a:cxn>
              <a:cxn ang="0">
                <a:pos x="224433" y="0"/>
              </a:cxn>
              <a:cxn ang="0">
                <a:pos x="0" y="0"/>
              </a:cxn>
            </a:cxnLst>
            <a:rect l="0" t="0" r="0" b="0"/>
            <a:pathLst>
              <a:path w="56" h="64">
                <a:moveTo>
                  <a:pt x="0" y="0"/>
                </a:moveTo>
                <a:cubicBezTo>
                  <a:pt x="0" y="29"/>
                  <a:pt x="0" y="29"/>
                  <a:pt x="0" y="29"/>
                </a:cubicBezTo>
                <a:cubicBezTo>
                  <a:pt x="0" y="34"/>
                  <a:pt x="0" y="34"/>
                  <a:pt x="0" y="34"/>
                </a:cubicBezTo>
                <a:cubicBezTo>
                  <a:pt x="0" y="64"/>
                  <a:pt x="0" y="64"/>
                  <a:pt x="0" y="64"/>
                </a:cubicBezTo>
                <a:cubicBezTo>
                  <a:pt x="15" y="64"/>
                  <a:pt x="15" y="64"/>
                  <a:pt x="15" y="64"/>
                </a:cubicBezTo>
                <a:cubicBezTo>
                  <a:pt x="15" y="40"/>
                  <a:pt x="15" y="40"/>
                  <a:pt x="15" y="40"/>
                </a:cubicBezTo>
                <a:cubicBezTo>
                  <a:pt x="15" y="37"/>
                  <a:pt x="18" y="34"/>
                  <a:pt x="22" y="34"/>
                </a:cubicBezTo>
                <a:cubicBezTo>
                  <a:pt x="35" y="34"/>
                  <a:pt x="35" y="34"/>
                  <a:pt x="35" y="34"/>
                </a:cubicBezTo>
                <a:cubicBezTo>
                  <a:pt x="38" y="34"/>
                  <a:pt x="41" y="37"/>
                  <a:pt x="41" y="40"/>
                </a:cubicBezTo>
                <a:cubicBezTo>
                  <a:pt x="41" y="64"/>
                  <a:pt x="41" y="64"/>
                  <a:pt x="41" y="64"/>
                </a:cubicBezTo>
                <a:cubicBezTo>
                  <a:pt x="56" y="64"/>
                  <a:pt x="56" y="64"/>
                  <a:pt x="56" y="64"/>
                </a:cubicBezTo>
                <a:cubicBezTo>
                  <a:pt x="56" y="34"/>
                  <a:pt x="56" y="34"/>
                  <a:pt x="56" y="34"/>
                </a:cubicBezTo>
                <a:cubicBezTo>
                  <a:pt x="56" y="26"/>
                  <a:pt x="56" y="26"/>
                  <a:pt x="56" y="26"/>
                </a:cubicBezTo>
                <a:cubicBezTo>
                  <a:pt x="56" y="17"/>
                  <a:pt x="56" y="17"/>
                  <a:pt x="56" y="17"/>
                </a:cubicBezTo>
                <a:cubicBezTo>
                  <a:pt x="56" y="8"/>
                  <a:pt x="48" y="0"/>
                  <a:pt x="39" y="0"/>
                </a:cubicBezTo>
                <a:lnTo>
                  <a:pt x="0" y="0"/>
                </a:lnTo>
                <a:close/>
              </a:path>
            </a:pathLst>
          </a:custGeom>
          <a:solidFill>
            <a:srgbClr val="A49291"/>
          </a:solidFill>
          <a:ln w="9525">
            <a:noFill/>
          </a:ln>
        </p:spPr>
        <p:txBody>
          <a:bodyPr/>
          <a:lstStyle/>
          <a:p>
            <a:endParaRPr lang="zh-CN" altLang="en-US"/>
          </a:p>
        </p:txBody>
      </p:sp>
      <p:sp>
        <p:nvSpPr>
          <p:cNvPr id="5171" name="Freeform 117"/>
          <p:cNvSpPr/>
          <p:nvPr/>
        </p:nvSpPr>
        <p:spPr>
          <a:xfrm>
            <a:off x="7632700" y="6105525"/>
            <a:ext cx="74613" cy="87313"/>
          </a:xfrm>
          <a:custGeom>
            <a:avLst/>
            <a:gdLst/>
            <a:ahLst/>
            <a:cxnLst>
              <a:cxn ang="0">
                <a:pos x="74613" y="0"/>
              </a:cxn>
              <a:cxn ang="0">
                <a:pos x="5739" y="0"/>
              </a:cxn>
              <a:cxn ang="0">
                <a:pos x="0" y="0"/>
              </a:cxn>
              <a:cxn ang="0">
                <a:pos x="0" y="87313"/>
              </a:cxn>
              <a:cxn ang="0">
                <a:pos x="74613" y="87313"/>
              </a:cxn>
              <a:cxn ang="0">
                <a:pos x="74613" y="0"/>
              </a:cxn>
            </a:cxnLst>
            <a:rect l="0" t="0" r="0" b="0"/>
            <a:pathLst>
              <a:path w="13" h="15">
                <a:moveTo>
                  <a:pt x="13" y="0"/>
                </a:moveTo>
                <a:cubicBezTo>
                  <a:pt x="1" y="0"/>
                  <a:pt x="1" y="0"/>
                  <a:pt x="1" y="0"/>
                </a:cubicBezTo>
                <a:cubicBezTo>
                  <a:pt x="1" y="0"/>
                  <a:pt x="1" y="0"/>
                  <a:pt x="0" y="0"/>
                </a:cubicBezTo>
                <a:cubicBezTo>
                  <a:pt x="0" y="15"/>
                  <a:pt x="0" y="15"/>
                  <a:pt x="0" y="15"/>
                </a:cubicBezTo>
                <a:cubicBezTo>
                  <a:pt x="13" y="15"/>
                  <a:pt x="13" y="15"/>
                  <a:pt x="13" y="15"/>
                </a:cubicBezTo>
                <a:lnTo>
                  <a:pt x="13" y="0"/>
                </a:lnTo>
                <a:close/>
              </a:path>
            </a:pathLst>
          </a:custGeom>
          <a:solidFill>
            <a:srgbClr val="7E696D"/>
          </a:solidFill>
          <a:ln w="9525">
            <a:noFill/>
          </a:ln>
        </p:spPr>
        <p:txBody>
          <a:bodyPr/>
          <a:lstStyle/>
          <a:p>
            <a:endParaRPr lang="zh-CN" altLang="en-US"/>
          </a:p>
        </p:txBody>
      </p:sp>
      <p:sp>
        <p:nvSpPr>
          <p:cNvPr id="5172" name="Freeform 118"/>
          <p:cNvSpPr/>
          <p:nvPr/>
        </p:nvSpPr>
        <p:spPr>
          <a:xfrm>
            <a:off x="7632700" y="5891213"/>
            <a:ext cx="74613" cy="122237"/>
          </a:xfrm>
          <a:custGeom>
            <a:avLst/>
            <a:gdLst/>
            <a:ahLst/>
            <a:cxnLst>
              <a:cxn ang="0">
                <a:pos x="0" y="0"/>
              </a:cxn>
              <a:cxn ang="0">
                <a:pos x="0" y="122237"/>
              </a:cxn>
              <a:cxn ang="0">
                <a:pos x="28697" y="122237"/>
              </a:cxn>
              <a:cxn ang="0">
                <a:pos x="74613" y="75671"/>
              </a:cxn>
              <a:cxn ang="0">
                <a:pos x="74613" y="0"/>
              </a:cxn>
              <a:cxn ang="0">
                <a:pos x="0" y="0"/>
              </a:cxn>
            </a:cxnLst>
            <a:rect l="0" t="0" r="0" b="0"/>
            <a:pathLst>
              <a:path w="13" h="21">
                <a:moveTo>
                  <a:pt x="0" y="0"/>
                </a:moveTo>
                <a:cubicBezTo>
                  <a:pt x="0" y="21"/>
                  <a:pt x="0" y="21"/>
                  <a:pt x="0" y="21"/>
                </a:cubicBezTo>
                <a:cubicBezTo>
                  <a:pt x="5" y="21"/>
                  <a:pt x="5" y="21"/>
                  <a:pt x="5" y="21"/>
                </a:cubicBezTo>
                <a:cubicBezTo>
                  <a:pt x="9" y="21"/>
                  <a:pt x="13" y="17"/>
                  <a:pt x="13" y="13"/>
                </a:cubicBezTo>
                <a:cubicBezTo>
                  <a:pt x="13" y="0"/>
                  <a:pt x="13" y="0"/>
                  <a:pt x="13" y="0"/>
                </a:cubicBezTo>
                <a:lnTo>
                  <a:pt x="0" y="0"/>
                </a:lnTo>
                <a:close/>
              </a:path>
            </a:pathLst>
          </a:custGeom>
          <a:solidFill>
            <a:srgbClr val="7E696D"/>
          </a:solidFill>
          <a:ln w="9525">
            <a:noFill/>
          </a:ln>
        </p:spPr>
        <p:txBody>
          <a:bodyPr/>
          <a:lstStyle/>
          <a:p>
            <a:endParaRPr lang="zh-CN" altLang="en-US"/>
          </a:p>
        </p:txBody>
      </p:sp>
      <p:sp>
        <p:nvSpPr>
          <p:cNvPr id="5173" name="Freeform 119"/>
          <p:cNvSpPr/>
          <p:nvPr/>
        </p:nvSpPr>
        <p:spPr>
          <a:xfrm>
            <a:off x="7453313" y="5694363"/>
            <a:ext cx="138112" cy="284162"/>
          </a:xfrm>
          <a:custGeom>
            <a:avLst/>
            <a:gdLst/>
            <a:ahLst/>
            <a:cxnLst>
              <a:cxn ang="0">
                <a:pos x="138112" y="0"/>
              </a:cxn>
              <a:cxn ang="0">
                <a:pos x="0" y="139181"/>
              </a:cxn>
              <a:cxn ang="0">
                <a:pos x="138112" y="284162"/>
              </a:cxn>
              <a:cxn ang="0">
                <a:pos x="138112" y="0"/>
              </a:cxn>
            </a:cxnLst>
            <a:rect l="0" t="0" r="0" b="0"/>
            <a:pathLst>
              <a:path w="24" h="49">
                <a:moveTo>
                  <a:pt x="24" y="0"/>
                </a:moveTo>
                <a:cubicBezTo>
                  <a:pt x="11" y="0"/>
                  <a:pt x="0" y="11"/>
                  <a:pt x="0" y="24"/>
                </a:cubicBezTo>
                <a:cubicBezTo>
                  <a:pt x="0" y="38"/>
                  <a:pt x="11" y="49"/>
                  <a:pt x="24" y="49"/>
                </a:cubicBezTo>
                <a:lnTo>
                  <a:pt x="24" y="0"/>
                </a:lnTo>
                <a:close/>
              </a:path>
            </a:pathLst>
          </a:custGeom>
          <a:solidFill>
            <a:srgbClr val="6D5448"/>
          </a:solidFill>
          <a:ln w="9525">
            <a:noFill/>
          </a:ln>
        </p:spPr>
        <p:txBody>
          <a:bodyPr/>
          <a:lstStyle/>
          <a:p>
            <a:endParaRPr lang="zh-CN" altLang="en-US"/>
          </a:p>
        </p:txBody>
      </p:sp>
      <p:sp>
        <p:nvSpPr>
          <p:cNvPr id="5174" name="Freeform 120"/>
          <p:cNvSpPr/>
          <p:nvPr/>
        </p:nvSpPr>
        <p:spPr>
          <a:xfrm>
            <a:off x="7499350" y="5816600"/>
            <a:ext cx="166688" cy="365125"/>
          </a:xfrm>
          <a:custGeom>
            <a:avLst/>
            <a:gdLst/>
            <a:ahLst/>
            <a:cxnLst>
              <a:cxn ang="0">
                <a:pos x="166688" y="133300"/>
              </a:cxn>
              <a:cxn ang="0">
                <a:pos x="166688" y="34774"/>
              </a:cxn>
              <a:cxn ang="0">
                <a:pos x="137949" y="0"/>
              </a:cxn>
              <a:cxn ang="0">
                <a:pos x="68974" y="0"/>
              </a:cxn>
              <a:cxn ang="0">
                <a:pos x="28739" y="0"/>
              </a:cxn>
              <a:cxn ang="0">
                <a:pos x="0" y="34774"/>
              </a:cxn>
              <a:cxn ang="0">
                <a:pos x="0" y="185460"/>
              </a:cxn>
              <a:cxn ang="0">
                <a:pos x="0" y="283986"/>
              </a:cxn>
              <a:cxn ang="0">
                <a:pos x="74722" y="365125"/>
              </a:cxn>
              <a:cxn ang="0">
                <a:pos x="166688" y="365125"/>
              </a:cxn>
              <a:cxn ang="0">
                <a:pos x="166688" y="307169"/>
              </a:cxn>
              <a:cxn ang="0">
                <a:pos x="97714" y="307169"/>
              </a:cxn>
              <a:cxn ang="0">
                <a:pos x="68974" y="278190"/>
              </a:cxn>
              <a:cxn ang="0">
                <a:pos x="68974" y="185460"/>
              </a:cxn>
              <a:cxn ang="0">
                <a:pos x="120705" y="185460"/>
              </a:cxn>
              <a:cxn ang="0">
                <a:pos x="166688" y="133300"/>
              </a:cxn>
            </a:cxnLst>
            <a:rect l="0" t="0" r="0" b="0"/>
            <a:pathLst>
              <a:path w="29" h="63">
                <a:moveTo>
                  <a:pt x="29" y="23"/>
                </a:moveTo>
                <a:cubicBezTo>
                  <a:pt x="29" y="6"/>
                  <a:pt x="29" y="6"/>
                  <a:pt x="29" y="6"/>
                </a:cubicBezTo>
                <a:cubicBezTo>
                  <a:pt x="29" y="3"/>
                  <a:pt x="27" y="0"/>
                  <a:pt x="24" y="0"/>
                </a:cubicBezTo>
                <a:cubicBezTo>
                  <a:pt x="12" y="0"/>
                  <a:pt x="12" y="0"/>
                  <a:pt x="12" y="0"/>
                </a:cubicBezTo>
                <a:cubicBezTo>
                  <a:pt x="5" y="0"/>
                  <a:pt x="5" y="0"/>
                  <a:pt x="5" y="0"/>
                </a:cubicBezTo>
                <a:cubicBezTo>
                  <a:pt x="2" y="0"/>
                  <a:pt x="0" y="3"/>
                  <a:pt x="0" y="6"/>
                </a:cubicBezTo>
                <a:cubicBezTo>
                  <a:pt x="0" y="32"/>
                  <a:pt x="0" y="32"/>
                  <a:pt x="0" y="32"/>
                </a:cubicBezTo>
                <a:cubicBezTo>
                  <a:pt x="0" y="49"/>
                  <a:pt x="0" y="49"/>
                  <a:pt x="0" y="49"/>
                </a:cubicBezTo>
                <a:cubicBezTo>
                  <a:pt x="0" y="57"/>
                  <a:pt x="6" y="63"/>
                  <a:pt x="13" y="63"/>
                </a:cubicBezTo>
                <a:cubicBezTo>
                  <a:pt x="29" y="63"/>
                  <a:pt x="29" y="63"/>
                  <a:pt x="29" y="63"/>
                </a:cubicBezTo>
                <a:cubicBezTo>
                  <a:pt x="29" y="53"/>
                  <a:pt x="29" y="53"/>
                  <a:pt x="29" y="53"/>
                </a:cubicBezTo>
                <a:cubicBezTo>
                  <a:pt x="17" y="53"/>
                  <a:pt x="17" y="53"/>
                  <a:pt x="17" y="53"/>
                </a:cubicBezTo>
                <a:cubicBezTo>
                  <a:pt x="14" y="53"/>
                  <a:pt x="12" y="51"/>
                  <a:pt x="12" y="48"/>
                </a:cubicBezTo>
                <a:cubicBezTo>
                  <a:pt x="12" y="32"/>
                  <a:pt x="12" y="32"/>
                  <a:pt x="12" y="32"/>
                </a:cubicBezTo>
                <a:cubicBezTo>
                  <a:pt x="21" y="32"/>
                  <a:pt x="21" y="32"/>
                  <a:pt x="21" y="32"/>
                </a:cubicBezTo>
                <a:cubicBezTo>
                  <a:pt x="25" y="32"/>
                  <a:pt x="29" y="28"/>
                  <a:pt x="29" y="23"/>
                </a:cubicBezTo>
                <a:close/>
              </a:path>
            </a:pathLst>
          </a:custGeom>
          <a:solidFill>
            <a:srgbClr val="A49291"/>
          </a:solidFill>
          <a:ln w="9525">
            <a:noFill/>
          </a:ln>
        </p:spPr>
        <p:txBody>
          <a:bodyPr/>
          <a:lstStyle/>
          <a:p>
            <a:endParaRPr lang="zh-CN" altLang="en-US"/>
          </a:p>
        </p:txBody>
      </p:sp>
      <p:sp>
        <p:nvSpPr>
          <p:cNvPr id="5175" name="Freeform 121"/>
          <p:cNvSpPr/>
          <p:nvPr/>
        </p:nvSpPr>
        <p:spPr>
          <a:xfrm>
            <a:off x="7615238" y="5694363"/>
            <a:ext cx="138112" cy="284162"/>
          </a:xfrm>
          <a:custGeom>
            <a:avLst/>
            <a:gdLst/>
            <a:ahLst/>
            <a:cxnLst>
              <a:cxn ang="0">
                <a:pos x="138112" y="0"/>
              </a:cxn>
              <a:cxn ang="0">
                <a:pos x="0" y="139181"/>
              </a:cxn>
              <a:cxn ang="0">
                <a:pos x="138112" y="284162"/>
              </a:cxn>
              <a:cxn ang="0">
                <a:pos x="138112" y="0"/>
              </a:cxn>
            </a:cxnLst>
            <a:rect l="0" t="0" r="0" b="0"/>
            <a:pathLst>
              <a:path w="24" h="49">
                <a:moveTo>
                  <a:pt x="24" y="0"/>
                </a:moveTo>
                <a:cubicBezTo>
                  <a:pt x="11" y="0"/>
                  <a:pt x="0" y="11"/>
                  <a:pt x="0" y="24"/>
                </a:cubicBezTo>
                <a:cubicBezTo>
                  <a:pt x="0" y="38"/>
                  <a:pt x="11" y="49"/>
                  <a:pt x="24" y="49"/>
                </a:cubicBezTo>
                <a:lnTo>
                  <a:pt x="24" y="0"/>
                </a:lnTo>
                <a:close/>
              </a:path>
            </a:pathLst>
          </a:custGeom>
          <a:solidFill>
            <a:srgbClr val="6D5448"/>
          </a:solidFill>
          <a:ln w="9525">
            <a:noFill/>
          </a:ln>
        </p:spPr>
        <p:txBody>
          <a:bodyPr/>
          <a:lstStyle/>
          <a:p>
            <a:endParaRPr lang="zh-CN" altLang="en-US"/>
          </a:p>
        </p:txBody>
      </p:sp>
      <p:sp>
        <p:nvSpPr>
          <p:cNvPr id="5176" name="Oval 122"/>
          <p:cNvSpPr/>
          <p:nvPr/>
        </p:nvSpPr>
        <p:spPr>
          <a:xfrm>
            <a:off x="7558088" y="5897563"/>
            <a:ext cx="26987" cy="23812"/>
          </a:xfrm>
          <a:prstGeom prst="ellipse">
            <a:avLst/>
          </a:prstGeom>
          <a:solidFill>
            <a:srgbClr val="4A545B"/>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77" name="Freeform 123"/>
          <p:cNvSpPr/>
          <p:nvPr/>
        </p:nvSpPr>
        <p:spPr>
          <a:xfrm>
            <a:off x="7453313" y="6002338"/>
            <a:ext cx="155575" cy="98425"/>
          </a:xfrm>
          <a:custGeom>
            <a:avLst/>
            <a:gdLst/>
            <a:ahLst/>
            <a:cxnLst>
              <a:cxn ang="0">
                <a:pos x="17286" y="75266"/>
              </a:cxn>
              <a:cxn ang="0">
                <a:pos x="0" y="75266"/>
              </a:cxn>
              <a:cxn ang="0">
                <a:pos x="57620" y="98425"/>
              </a:cxn>
              <a:cxn ang="0">
                <a:pos x="155575" y="0"/>
              </a:cxn>
              <a:cxn ang="0">
                <a:pos x="115241" y="0"/>
              </a:cxn>
              <a:cxn ang="0">
                <a:pos x="17286" y="75266"/>
              </a:cxn>
            </a:cxnLst>
            <a:rect l="0" t="0" r="0" b="0"/>
            <a:pathLst>
              <a:path w="27" h="17">
                <a:moveTo>
                  <a:pt x="3" y="13"/>
                </a:moveTo>
                <a:cubicBezTo>
                  <a:pt x="2" y="13"/>
                  <a:pt x="1" y="13"/>
                  <a:pt x="0" y="13"/>
                </a:cubicBezTo>
                <a:cubicBezTo>
                  <a:pt x="2" y="15"/>
                  <a:pt x="6" y="17"/>
                  <a:pt x="10" y="17"/>
                </a:cubicBezTo>
                <a:cubicBezTo>
                  <a:pt x="19" y="17"/>
                  <a:pt x="27" y="9"/>
                  <a:pt x="27" y="0"/>
                </a:cubicBezTo>
                <a:cubicBezTo>
                  <a:pt x="20" y="0"/>
                  <a:pt x="20" y="0"/>
                  <a:pt x="20" y="0"/>
                </a:cubicBezTo>
                <a:cubicBezTo>
                  <a:pt x="18" y="7"/>
                  <a:pt x="11" y="13"/>
                  <a:pt x="3" y="13"/>
                </a:cubicBezTo>
                <a:close/>
              </a:path>
            </a:pathLst>
          </a:custGeom>
          <a:solidFill>
            <a:srgbClr val="FFFFFF"/>
          </a:solidFill>
          <a:ln w="9525">
            <a:noFill/>
          </a:ln>
        </p:spPr>
        <p:txBody>
          <a:bodyPr/>
          <a:lstStyle/>
          <a:p>
            <a:endParaRPr lang="zh-CN" altLang="en-US"/>
          </a:p>
        </p:txBody>
      </p:sp>
      <p:sp>
        <p:nvSpPr>
          <p:cNvPr id="5178" name="Rectangle 124"/>
          <p:cNvSpPr/>
          <p:nvPr/>
        </p:nvSpPr>
        <p:spPr>
          <a:xfrm>
            <a:off x="8699500" y="6094413"/>
            <a:ext cx="39688" cy="68262"/>
          </a:xfrm>
          <a:prstGeom prst="rect">
            <a:avLst/>
          </a:prstGeom>
          <a:solidFill>
            <a:srgbClr val="4A545B"/>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79" name="Freeform 125"/>
          <p:cNvSpPr/>
          <p:nvPr/>
        </p:nvSpPr>
        <p:spPr>
          <a:xfrm>
            <a:off x="8658225" y="5965825"/>
            <a:ext cx="71438" cy="163513"/>
          </a:xfrm>
          <a:custGeom>
            <a:avLst/>
            <a:gdLst/>
            <a:ahLst/>
            <a:cxnLst>
              <a:cxn ang="0">
                <a:pos x="71438" y="163513"/>
              </a:cxn>
              <a:cxn ang="0">
                <a:pos x="47625" y="163513"/>
              </a:cxn>
              <a:cxn ang="0">
                <a:pos x="47625" y="46718"/>
              </a:cxn>
              <a:cxn ang="0">
                <a:pos x="23813" y="23359"/>
              </a:cxn>
              <a:cxn ang="0">
                <a:pos x="0" y="23359"/>
              </a:cxn>
              <a:cxn ang="0">
                <a:pos x="0" y="0"/>
              </a:cxn>
              <a:cxn ang="0">
                <a:pos x="23813" y="0"/>
              </a:cxn>
              <a:cxn ang="0">
                <a:pos x="71438" y="46718"/>
              </a:cxn>
              <a:cxn ang="0">
                <a:pos x="71438" y="163513"/>
              </a:cxn>
            </a:cxnLst>
            <a:rect l="0" t="0" r="0" b="0"/>
            <a:pathLst>
              <a:path w="12" h="28">
                <a:moveTo>
                  <a:pt x="12" y="28"/>
                </a:moveTo>
                <a:cubicBezTo>
                  <a:pt x="8" y="28"/>
                  <a:pt x="8" y="28"/>
                  <a:pt x="8" y="28"/>
                </a:cubicBezTo>
                <a:cubicBezTo>
                  <a:pt x="8" y="8"/>
                  <a:pt x="8" y="8"/>
                  <a:pt x="8" y="8"/>
                </a:cubicBezTo>
                <a:cubicBezTo>
                  <a:pt x="8" y="6"/>
                  <a:pt x="6" y="4"/>
                  <a:pt x="4" y="4"/>
                </a:cubicBezTo>
                <a:cubicBezTo>
                  <a:pt x="0" y="4"/>
                  <a:pt x="0" y="4"/>
                  <a:pt x="0" y="4"/>
                </a:cubicBezTo>
                <a:cubicBezTo>
                  <a:pt x="0" y="0"/>
                  <a:pt x="0" y="0"/>
                  <a:pt x="0" y="0"/>
                </a:cubicBezTo>
                <a:cubicBezTo>
                  <a:pt x="4" y="0"/>
                  <a:pt x="4" y="0"/>
                  <a:pt x="4" y="0"/>
                </a:cubicBezTo>
                <a:cubicBezTo>
                  <a:pt x="8" y="0"/>
                  <a:pt x="12" y="4"/>
                  <a:pt x="12" y="8"/>
                </a:cubicBezTo>
                <a:lnTo>
                  <a:pt x="12" y="28"/>
                </a:lnTo>
                <a:close/>
              </a:path>
            </a:pathLst>
          </a:custGeom>
          <a:solidFill>
            <a:srgbClr val="4A545B"/>
          </a:solidFill>
          <a:ln w="9525">
            <a:noFill/>
          </a:ln>
        </p:spPr>
        <p:txBody>
          <a:bodyPr/>
          <a:lstStyle/>
          <a:p>
            <a:endParaRPr lang="zh-CN" altLang="en-US"/>
          </a:p>
        </p:txBody>
      </p:sp>
      <p:sp>
        <p:nvSpPr>
          <p:cNvPr id="5180" name="Freeform 126"/>
          <p:cNvSpPr/>
          <p:nvPr/>
        </p:nvSpPr>
        <p:spPr>
          <a:xfrm>
            <a:off x="8099425" y="6002338"/>
            <a:ext cx="155575" cy="98425"/>
          </a:xfrm>
          <a:custGeom>
            <a:avLst/>
            <a:gdLst/>
            <a:ahLst/>
            <a:cxnLst>
              <a:cxn ang="0">
                <a:pos x="23048" y="75266"/>
              </a:cxn>
              <a:cxn ang="0">
                <a:pos x="0" y="75266"/>
              </a:cxn>
              <a:cxn ang="0">
                <a:pos x="57620" y="98425"/>
              </a:cxn>
              <a:cxn ang="0">
                <a:pos x="155575" y="0"/>
              </a:cxn>
              <a:cxn ang="0">
                <a:pos x="115241" y="0"/>
              </a:cxn>
              <a:cxn ang="0">
                <a:pos x="23048" y="75266"/>
              </a:cxn>
            </a:cxnLst>
            <a:rect l="0" t="0" r="0" b="0"/>
            <a:pathLst>
              <a:path w="27" h="17">
                <a:moveTo>
                  <a:pt x="4" y="13"/>
                </a:moveTo>
                <a:cubicBezTo>
                  <a:pt x="2" y="13"/>
                  <a:pt x="1" y="13"/>
                  <a:pt x="0" y="13"/>
                </a:cubicBezTo>
                <a:cubicBezTo>
                  <a:pt x="3" y="15"/>
                  <a:pt x="6" y="17"/>
                  <a:pt x="10" y="17"/>
                </a:cubicBezTo>
                <a:cubicBezTo>
                  <a:pt x="20" y="17"/>
                  <a:pt x="27" y="9"/>
                  <a:pt x="27" y="0"/>
                </a:cubicBezTo>
                <a:cubicBezTo>
                  <a:pt x="20" y="0"/>
                  <a:pt x="20" y="0"/>
                  <a:pt x="20" y="0"/>
                </a:cubicBezTo>
                <a:cubicBezTo>
                  <a:pt x="19" y="7"/>
                  <a:pt x="12" y="13"/>
                  <a:pt x="4" y="13"/>
                </a:cubicBezTo>
                <a:close/>
              </a:path>
            </a:pathLst>
          </a:custGeom>
          <a:solidFill>
            <a:srgbClr val="4A545B"/>
          </a:solidFill>
          <a:ln w="9525">
            <a:noFill/>
          </a:ln>
        </p:spPr>
        <p:txBody>
          <a:bodyPr/>
          <a:lstStyle/>
          <a:p>
            <a:endParaRPr lang="zh-CN" altLang="en-US"/>
          </a:p>
        </p:txBody>
      </p:sp>
      <p:sp>
        <p:nvSpPr>
          <p:cNvPr id="5181" name="Rectangle 127"/>
          <p:cNvSpPr/>
          <p:nvPr/>
        </p:nvSpPr>
        <p:spPr>
          <a:xfrm>
            <a:off x="8515350" y="6042025"/>
            <a:ext cx="80963" cy="219075"/>
          </a:xfrm>
          <a:prstGeom prst="rect">
            <a:avLst/>
          </a:prstGeom>
          <a:solidFill>
            <a:srgbClr val="4A545B"/>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82" name="Rectangle 128"/>
          <p:cNvSpPr/>
          <p:nvPr/>
        </p:nvSpPr>
        <p:spPr>
          <a:xfrm>
            <a:off x="8283575" y="5989638"/>
            <a:ext cx="87313" cy="271462"/>
          </a:xfrm>
          <a:prstGeom prst="rect">
            <a:avLst/>
          </a:prstGeom>
          <a:solidFill>
            <a:srgbClr val="4A545B"/>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83" name="Freeform 129"/>
          <p:cNvSpPr/>
          <p:nvPr/>
        </p:nvSpPr>
        <p:spPr>
          <a:xfrm>
            <a:off x="8353425" y="5891213"/>
            <a:ext cx="317500" cy="369887"/>
          </a:xfrm>
          <a:custGeom>
            <a:avLst/>
            <a:gdLst/>
            <a:ahLst/>
            <a:cxnLst>
              <a:cxn ang="0">
                <a:pos x="0" y="0"/>
              </a:cxn>
              <a:cxn ang="0">
                <a:pos x="0" y="167605"/>
              </a:cxn>
              <a:cxn ang="0">
                <a:pos x="0" y="196502"/>
              </a:cxn>
              <a:cxn ang="0">
                <a:pos x="0" y="369887"/>
              </a:cxn>
              <a:cxn ang="0">
                <a:pos x="86591" y="369887"/>
              </a:cxn>
              <a:cxn ang="0">
                <a:pos x="86591" y="231179"/>
              </a:cxn>
              <a:cxn ang="0">
                <a:pos x="121227" y="196502"/>
              </a:cxn>
              <a:cxn ang="0">
                <a:pos x="196273" y="196502"/>
              </a:cxn>
              <a:cxn ang="0">
                <a:pos x="236682" y="231179"/>
              </a:cxn>
              <a:cxn ang="0">
                <a:pos x="236682" y="369887"/>
              </a:cxn>
              <a:cxn ang="0">
                <a:pos x="317500" y="369887"/>
              </a:cxn>
              <a:cxn ang="0">
                <a:pos x="317500" y="196502"/>
              </a:cxn>
              <a:cxn ang="0">
                <a:pos x="317500" y="150267"/>
              </a:cxn>
              <a:cxn ang="0">
                <a:pos x="317500" y="98251"/>
              </a:cxn>
              <a:cxn ang="0">
                <a:pos x="225136" y="0"/>
              </a:cxn>
              <a:cxn ang="0">
                <a:pos x="0" y="0"/>
              </a:cxn>
            </a:cxnLst>
            <a:rect l="0" t="0" r="0" b="0"/>
            <a:pathLst>
              <a:path w="55" h="64">
                <a:moveTo>
                  <a:pt x="0" y="0"/>
                </a:moveTo>
                <a:cubicBezTo>
                  <a:pt x="0" y="29"/>
                  <a:pt x="0" y="29"/>
                  <a:pt x="0" y="29"/>
                </a:cubicBezTo>
                <a:cubicBezTo>
                  <a:pt x="0" y="34"/>
                  <a:pt x="0" y="34"/>
                  <a:pt x="0" y="34"/>
                </a:cubicBezTo>
                <a:cubicBezTo>
                  <a:pt x="0" y="64"/>
                  <a:pt x="0" y="64"/>
                  <a:pt x="0" y="64"/>
                </a:cubicBezTo>
                <a:cubicBezTo>
                  <a:pt x="15" y="64"/>
                  <a:pt x="15" y="64"/>
                  <a:pt x="15" y="64"/>
                </a:cubicBezTo>
                <a:cubicBezTo>
                  <a:pt x="15" y="40"/>
                  <a:pt x="15" y="40"/>
                  <a:pt x="15" y="40"/>
                </a:cubicBezTo>
                <a:cubicBezTo>
                  <a:pt x="15" y="37"/>
                  <a:pt x="18" y="34"/>
                  <a:pt x="21" y="34"/>
                </a:cubicBezTo>
                <a:cubicBezTo>
                  <a:pt x="34" y="34"/>
                  <a:pt x="34" y="34"/>
                  <a:pt x="34" y="34"/>
                </a:cubicBezTo>
                <a:cubicBezTo>
                  <a:pt x="38" y="34"/>
                  <a:pt x="41" y="37"/>
                  <a:pt x="41" y="40"/>
                </a:cubicBezTo>
                <a:cubicBezTo>
                  <a:pt x="41" y="64"/>
                  <a:pt x="41" y="64"/>
                  <a:pt x="41" y="64"/>
                </a:cubicBezTo>
                <a:cubicBezTo>
                  <a:pt x="55" y="64"/>
                  <a:pt x="55" y="64"/>
                  <a:pt x="55" y="64"/>
                </a:cubicBezTo>
                <a:cubicBezTo>
                  <a:pt x="55" y="34"/>
                  <a:pt x="55" y="34"/>
                  <a:pt x="55" y="34"/>
                </a:cubicBezTo>
                <a:cubicBezTo>
                  <a:pt x="55" y="26"/>
                  <a:pt x="55" y="26"/>
                  <a:pt x="55" y="26"/>
                </a:cubicBezTo>
                <a:cubicBezTo>
                  <a:pt x="55" y="17"/>
                  <a:pt x="55" y="17"/>
                  <a:pt x="55" y="17"/>
                </a:cubicBezTo>
                <a:cubicBezTo>
                  <a:pt x="55" y="8"/>
                  <a:pt x="48" y="0"/>
                  <a:pt x="39" y="0"/>
                </a:cubicBezTo>
                <a:lnTo>
                  <a:pt x="0" y="0"/>
                </a:lnTo>
                <a:close/>
              </a:path>
            </a:pathLst>
          </a:custGeom>
          <a:solidFill>
            <a:srgbClr val="819291"/>
          </a:solidFill>
          <a:ln w="9525">
            <a:noFill/>
          </a:ln>
        </p:spPr>
        <p:txBody>
          <a:bodyPr/>
          <a:lstStyle/>
          <a:p>
            <a:endParaRPr lang="zh-CN" altLang="en-US"/>
          </a:p>
        </p:txBody>
      </p:sp>
      <p:sp>
        <p:nvSpPr>
          <p:cNvPr id="5184" name="Freeform 130"/>
          <p:cNvSpPr/>
          <p:nvPr/>
        </p:nvSpPr>
        <p:spPr>
          <a:xfrm>
            <a:off x="8353425" y="6105525"/>
            <a:ext cx="69850" cy="87313"/>
          </a:xfrm>
          <a:custGeom>
            <a:avLst/>
            <a:gdLst/>
            <a:ahLst/>
            <a:cxnLst>
              <a:cxn ang="0">
                <a:pos x="69850" y="0"/>
              </a:cxn>
              <a:cxn ang="0">
                <a:pos x="0" y="0"/>
              </a:cxn>
              <a:cxn ang="0">
                <a:pos x="0" y="0"/>
              </a:cxn>
              <a:cxn ang="0">
                <a:pos x="0" y="87313"/>
              </a:cxn>
              <a:cxn ang="0">
                <a:pos x="69850" y="87313"/>
              </a:cxn>
              <a:cxn ang="0">
                <a:pos x="69850" y="0"/>
              </a:cxn>
            </a:cxnLst>
            <a:rect l="0" t="0" r="0" b="0"/>
            <a:pathLst>
              <a:path w="12" h="15">
                <a:moveTo>
                  <a:pt x="12" y="0"/>
                </a:moveTo>
                <a:cubicBezTo>
                  <a:pt x="0" y="0"/>
                  <a:pt x="0" y="0"/>
                  <a:pt x="0" y="0"/>
                </a:cubicBezTo>
                <a:cubicBezTo>
                  <a:pt x="0" y="0"/>
                  <a:pt x="0" y="0"/>
                  <a:pt x="0" y="0"/>
                </a:cubicBezTo>
                <a:cubicBezTo>
                  <a:pt x="0" y="15"/>
                  <a:pt x="0" y="15"/>
                  <a:pt x="0" y="15"/>
                </a:cubicBezTo>
                <a:cubicBezTo>
                  <a:pt x="12" y="15"/>
                  <a:pt x="12" y="15"/>
                  <a:pt x="12" y="15"/>
                </a:cubicBezTo>
                <a:lnTo>
                  <a:pt x="12" y="0"/>
                </a:lnTo>
                <a:close/>
              </a:path>
            </a:pathLst>
          </a:custGeom>
          <a:solidFill>
            <a:srgbClr val="657372"/>
          </a:solidFill>
          <a:ln w="9525">
            <a:noFill/>
          </a:ln>
        </p:spPr>
        <p:txBody>
          <a:bodyPr/>
          <a:lstStyle/>
          <a:p>
            <a:endParaRPr lang="zh-CN" altLang="en-US"/>
          </a:p>
        </p:txBody>
      </p:sp>
      <p:sp>
        <p:nvSpPr>
          <p:cNvPr id="5185" name="Freeform 131"/>
          <p:cNvSpPr/>
          <p:nvPr/>
        </p:nvSpPr>
        <p:spPr>
          <a:xfrm>
            <a:off x="8353425" y="5891213"/>
            <a:ext cx="74613" cy="122237"/>
          </a:xfrm>
          <a:custGeom>
            <a:avLst/>
            <a:gdLst/>
            <a:ahLst/>
            <a:cxnLst>
              <a:cxn ang="0">
                <a:pos x="0" y="0"/>
              </a:cxn>
              <a:cxn ang="0">
                <a:pos x="0" y="122237"/>
              </a:cxn>
              <a:cxn ang="0">
                <a:pos x="22958" y="122237"/>
              </a:cxn>
              <a:cxn ang="0">
                <a:pos x="74613" y="75671"/>
              </a:cxn>
              <a:cxn ang="0">
                <a:pos x="74613" y="0"/>
              </a:cxn>
              <a:cxn ang="0">
                <a:pos x="0" y="0"/>
              </a:cxn>
            </a:cxnLst>
            <a:rect l="0" t="0" r="0" b="0"/>
            <a:pathLst>
              <a:path w="13" h="21">
                <a:moveTo>
                  <a:pt x="0" y="0"/>
                </a:moveTo>
                <a:cubicBezTo>
                  <a:pt x="0" y="21"/>
                  <a:pt x="0" y="21"/>
                  <a:pt x="0" y="21"/>
                </a:cubicBezTo>
                <a:cubicBezTo>
                  <a:pt x="4" y="21"/>
                  <a:pt x="4" y="21"/>
                  <a:pt x="4" y="21"/>
                </a:cubicBezTo>
                <a:cubicBezTo>
                  <a:pt x="9" y="21"/>
                  <a:pt x="13" y="17"/>
                  <a:pt x="13" y="13"/>
                </a:cubicBezTo>
                <a:cubicBezTo>
                  <a:pt x="13" y="0"/>
                  <a:pt x="13" y="0"/>
                  <a:pt x="13" y="0"/>
                </a:cubicBezTo>
                <a:lnTo>
                  <a:pt x="0" y="0"/>
                </a:lnTo>
                <a:close/>
              </a:path>
            </a:pathLst>
          </a:custGeom>
          <a:solidFill>
            <a:srgbClr val="657372"/>
          </a:solidFill>
          <a:ln w="9525">
            <a:noFill/>
          </a:ln>
        </p:spPr>
        <p:txBody>
          <a:bodyPr/>
          <a:lstStyle/>
          <a:p>
            <a:endParaRPr lang="zh-CN" altLang="en-US"/>
          </a:p>
        </p:txBody>
      </p:sp>
      <p:sp>
        <p:nvSpPr>
          <p:cNvPr id="5186" name="Freeform 132"/>
          <p:cNvSpPr/>
          <p:nvPr/>
        </p:nvSpPr>
        <p:spPr>
          <a:xfrm>
            <a:off x="8169275" y="5694363"/>
            <a:ext cx="144463" cy="284162"/>
          </a:xfrm>
          <a:custGeom>
            <a:avLst/>
            <a:gdLst/>
            <a:ahLst/>
            <a:cxnLst>
              <a:cxn ang="0">
                <a:pos x="144463" y="0"/>
              </a:cxn>
              <a:cxn ang="0">
                <a:pos x="0" y="139181"/>
              </a:cxn>
              <a:cxn ang="0">
                <a:pos x="144463" y="284162"/>
              </a:cxn>
              <a:cxn ang="0">
                <a:pos x="144463" y="0"/>
              </a:cxn>
            </a:cxnLst>
            <a:rect l="0" t="0" r="0" b="0"/>
            <a:pathLst>
              <a:path w="25" h="49">
                <a:moveTo>
                  <a:pt x="25" y="0"/>
                </a:moveTo>
                <a:cubicBezTo>
                  <a:pt x="11" y="0"/>
                  <a:pt x="0" y="11"/>
                  <a:pt x="0" y="24"/>
                </a:cubicBezTo>
                <a:cubicBezTo>
                  <a:pt x="0" y="38"/>
                  <a:pt x="11" y="49"/>
                  <a:pt x="25" y="49"/>
                </a:cubicBezTo>
                <a:lnTo>
                  <a:pt x="25" y="0"/>
                </a:lnTo>
                <a:close/>
              </a:path>
            </a:pathLst>
          </a:custGeom>
          <a:solidFill>
            <a:srgbClr val="4A545B"/>
          </a:solidFill>
          <a:ln w="9525">
            <a:noFill/>
          </a:ln>
        </p:spPr>
        <p:txBody>
          <a:bodyPr/>
          <a:lstStyle/>
          <a:p>
            <a:endParaRPr lang="zh-CN" altLang="en-US"/>
          </a:p>
        </p:txBody>
      </p:sp>
      <p:sp>
        <p:nvSpPr>
          <p:cNvPr id="5187" name="Freeform 133"/>
          <p:cNvSpPr/>
          <p:nvPr/>
        </p:nvSpPr>
        <p:spPr>
          <a:xfrm>
            <a:off x="8215313" y="5816600"/>
            <a:ext cx="173037" cy="365125"/>
          </a:xfrm>
          <a:custGeom>
            <a:avLst/>
            <a:gdLst/>
            <a:ahLst/>
            <a:cxnLst>
              <a:cxn ang="0">
                <a:pos x="173037" y="133300"/>
              </a:cxn>
              <a:cxn ang="0">
                <a:pos x="173037" y="34774"/>
              </a:cxn>
              <a:cxn ang="0">
                <a:pos x="138430" y="0"/>
              </a:cxn>
              <a:cxn ang="0">
                <a:pos x="69215" y="0"/>
              </a:cxn>
              <a:cxn ang="0">
                <a:pos x="28840" y="0"/>
              </a:cxn>
              <a:cxn ang="0">
                <a:pos x="0" y="34774"/>
              </a:cxn>
              <a:cxn ang="0">
                <a:pos x="0" y="185460"/>
              </a:cxn>
              <a:cxn ang="0">
                <a:pos x="0" y="283986"/>
              </a:cxn>
              <a:cxn ang="0">
                <a:pos x="80751" y="365125"/>
              </a:cxn>
              <a:cxn ang="0">
                <a:pos x="167269" y="365125"/>
              </a:cxn>
              <a:cxn ang="0">
                <a:pos x="167269" y="307169"/>
              </a:cxn>
              <a:cxn ang="0">
                <a:pos x="98054" y="307169"/>
              </a:cxn>
              <a:cxn ang="0">
                <a:pos x="69215" y="278190"/>
              </a:cxn>
              <a:cxn ang="0">
                <a:pos x="69215" y="185460"/>
              </a:cxn>
              <a:cxn ang="0">
                <a:pos x="121126" y="185460"/>
              </a:cxn>
              <a:cxn ang="0">
                <a:pos x="173037" y="133300"/>
              </a:cxn>
            </a:cxnLst>
            <a:rect l="0" t="0" r="0" b="0"/>
            <a:pathLst>
              <a:path w="30" h="63">
                <a:moveTo>
                  <a:pt x="30" y="23"/>
                </a:moveTo>
                <a:cubicBezTo>
                  <a:pt x="30" y="6"/>
                  <a:pt x="30" y="6"/>
                  <a:pt x="30" y="6"/>
                </a:cubicBezTo>
                <a:cubicBezTo>
                  <a:pt x="30" y="3"/>
                  <a:pt x="27" y="0"/>
                  <a:pt x="24" y="0"/>
                </a:cubicBezTo>
                <a:cubicBezTo>
                  <a:pt x="12" y="0"/>
                  <a:pt x="12" y="0"/>
                  <a:pt x="12" y="0"/>
                </a:cubicBezTo>
                <a:cubicBezTo>
                  <a:pt x="5" y="0"/>
                  <a:pt x="5" y="0"/>
                  <a:pt x="5" y="0"/>
                </a:cubicBezTo>
                <a:cubicBezTo>
                  <a:pt x="2" y="0"/>
                  <a:pt x="0" y="3"/>
                  <a:pt x="0" y="6"/>
                </a:cubicBezTo>
                <a:cubicBezTo>
                  <a:pt x="0" y="32"/>
                  <a:pt x="0" y="32"/>
                  <a:pt x="0" y="32"/>
                </a:cubicBezTo>
                <a:cubicBezTo>
                  <a:pt x="0" y="49"/>
                  <a:pt x="0" y="49"/>
                  <a:pt x="0" y="49"/>
                </a:cubicBezTo>
                <a:cubicBezTo>
                  <a:pt x="0" y="57"/>
                  <a:pt x="6" y="63"/>
                  <a:pt x="14" y="63"/>
                </a:cubicBezTo>
                <a:cubicBezTo>
                  <a:pt x="29" y="63"/>
                  <a:pt x="29" y="63"/>
                  <a:pt x="29" y="63"/>
                </a:cubicBezTo>
                <a:cubicBezTo>
                  <a:pt x="29" y="53"/>
                  <a:pt x="29" y="53"/>
                  <a:pt x="29" y="53"/>
                </a:cubicBezTo>
                <a:cubicBezTo>
                  <a:pt x="17" y="53"/>
                  <a:pt x="17" y="53"/>
                  <a:pt x="17" y="53"/>
                </a:cubicBezTo>
                <a:cubicBezTo>
                  <a:pt x="15" y="53"/>
                  <a:pt x="12" y="51"/>
                  <a:pt x="12" y="48"/>
                </a:cubicBezTo>
                <a:cubicBezTo>
                  <a:pt x="12" y="32"/>
                  <a:pt x="12" y="32"/>
                  <a:pt x="12" y="32"/>
                </a:cubicBezTo>
                <a:cubicBezTo>
                  <a:pt x="21" y="32"/>
                  <a:pt x="21" y="32"/>
                  <a:pt x="21" y="32"/>
                </a:cubicBezTo>
                <a:cubicBezTo>
                  <a:pt x="26" y="32"/>
                  <a:pt x="30" y="28"/>
                  <a:pt x="30" y="23"/>
                </a:cubicBezTo>
                <a:close/>
              </a:path>
            </a:pathLst>
          </a:custGeom>
          <a:solidFill>
            <a:srgbClr val="819291"/>
          </a:solidFill>
          <a:ln w="9525">
            <a:noFill/>
          </a:ln>
        </p:spPr>
        <p:txBody>
          <a:bodyPr/>
          <a:lstStyle/>
          <a:p>
            <a:endParaRPr lang="zh-CN" altLang="en-US"/>
          </a:p>
        </p:txBody>
      </p:sp>
      <p:sp>
        <p:nvSpPr>
          <p:cNvPr id="5188" name="Freeform 134"/>
          <p:cNvSpPr/>
          <p:nvPr/>
        </p:nvSpPr>
        <p:spPr>
          <a:xfrm>
            <a:off x="8329613" y="5694363"/>
            <a:ext cx="146050" cy="284162"/>
          </a:xfrm>
          <a:custGeom>
            <a:avLst/>
            <a:gdLst/>
            <a:ahLst/>
            <a:cxnLst>
              <a:cxn ang="0">
                <a:pos x="146050" y="0"/>
              </a:cxn>
              <a:cxn ang="0">
                <a:pos x="0" y="139181"/>
              </a:cxn>
              <a:cxn ang="0">
                <a:pos x="146050" y="284162"/>
              </a:cxn>
              <a:cxn ang="0">
                <a:pos x="146050" y="0"/>
              </a:cxn>
            </a:cxnLst>
            <a:rect l="0" t="0" r="0" b="0"/>
            <a:pathLst>
              <a:path w="25" h="49">
                <a:moveTo>
                  <a:pt x="25" y="0"/>
                </a:moveTo>
                <a:cubicBezTo>
                  <a:pt x="11" y="0"/>
                  <a:pt x="0" y="11"/>
                  <a:pt x="0" y="24"/>
                </a:cubicBezTo>
                <a:cubicBezTo>
                  <a:pt x="0" y="38"/>
                  <a:pt x="11" y="49"/>
                  <a:pt x="25" y="49"/>
                </a:cubicBezTo>
                <a:lnTo>
                  <a:pt x="25" y="0"/>
                </a:lnTo>
                <a:close/>
              </a:path>
            </a:pathLst>
          </a:custGeom>
          <a:solidFill>
            <a:srgbClr val="4A545B"/>
          </a:solidFill>
          <a:ln w="9525">
            <a:noFill/>
          </a:ln>
        </p:spPr>
        <p:txBody>
          <a:bodyPr/>
          <a:lstStyle/>
          <a:p>
            <a:endParaRPr lang="zh-CN" altLang="en-US"/>
          </a:p>
        </p:txBody>
      </p:sp>
      <p:sp>
        <p:nvSpPr>
          <p:cNvPr id="5189" name="Oval 135"/>
          <p:cNvSpPr/>
          <p:nvPr/>
        </p:nvSpPr>
        <p:spPr>
          <a:xfrm>
            <a:off x="8278813" y="5897563"/>
            <a:ext cx="23812" cy="23812"/>
          </a:xfrm>
          <a:prstGeom prst="ellipse">
            <a:avLst/>
          </a:prstGeom>
          <a:solidFill>
            <a:srgbClr val="4A545B"/>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90" name="Freeform 136"/>
          <p:cNvSpPr/>
          <p:nvPr/>
        </p:nvSpPr>
        <p:spPr>
          <a:xfrm>
            <a:off x="8169275" y="6002338"/>
            <a:ext cx="155575" cy="98425"/>
          </a:xfrm>
          <a:custGeom>
            <a:avLst/>
            <a:gdLst/>
            <a:ahLst/>
            <a:cxnLst>
              <a:cxn ang="0">
                <a:pos x="23048" y="75266"/>
              </a:cxn>
              <a:cxn ang="0">
                <a:pos x="0" y="75266"/>
              </a:cxn>
              <a:cxn ang="0">
                <a:pos x="57620" y="98425"/>
              </a:cxn>
              <a:cxn ang="0">
                <a:pos x="155575" y="0"/>
              </a:cxn>
              <a:cxn ang="0">
                <a:pos x="115241" y="0"/>
              </a:cxn>
              <a:cxn ang="0">
                <a:pos x="23048" y="75266"/>
              </a:cxn>
            </a:cxnLst>
            <a:rect l="0" t="0" r="0" b="0"/>
            <a:pathLst>
              <a:path w="27" h="17">
                <a:moveTo>
                  <a:pt x="4" y="13"/>
                </a:moveTo>
                <a:cubicBezTo>
                  <a:pt x="2" y="13"/>
                  <a:pt x="1" y="13"/>
                  <a:pt x="0" y="13"/>
                </a:cubicBezTo>
                <a:cubicBezTo>
                  <a:pt x="3" y="15"/>
                  <a:pt x="6" y="17"/>
                  <a:pt x="10" y="17"/>
                </a:cubicBezTo>
                <a:cubicBezTo>
                  <a:pt x="20" y="17"/>
                  <a:pt x="27" y="9"/>
                  <a:pt x="27" y="0"/>
                </a:cubicBezTo>
                <a:cubicBezTo>
                  <a:pt x="20" y="0"/>
                  <a:pt x="20" y="0"/>
                  <a:pt x="20" y="0"/>
                </a:cubicBezTo>
                <a:cubicBezTo>
                  <a:pt x="19" y="7"/>
                  <a:pt x="12" y="13"/>
                  <a:pt x="4" y="13"/>
                </a:cubicBezTo>
                <a:close/>
              </a:path>
            </a:pathLst>
          </a:custGeom>
          <a:solidFill>
            <a:srgbClr val="FFFFFF"/>
          </a:solidFill>
          <a:ln w="9525">
            <a:noFill/>
          </a:ln>
        </p:spPr>
        <p:txBody>
          <a:bodyPr/>
          <a:lstStyle/>
          <a:p>
            <a:endParaRPr lang="zh-CN" altLang="en-US"/>
          </a:p>
        </p:txBody>
      </p:sp>
      <p:sp>
        <p:nvSpPr>
          <p:cNvPr id="5191" name="Freeform 141"/>
          <p:cNvSpPr/>
          <p:nvPr/>
        </p:nvSpPr>
        <p:spPr>
          <a:xfrm>
            <a:off x="7626350" y="3219450"/>
            <a:ext cx="571500" cy="317500"/>
          </a:xfrm>
          <a:custGeom>
            <a:avLst/>
            <a:gdLst/>
            <a:ahLst/>
            <a:cxnLst>
              <a:cxn ang="0">
                <a:pos x="473364" y="121227"/>
              </a:cxn>
              <a:cxn ang="0">
                <a:pos x="444500" y="127000"/>
              </a:cxn>
              <a:cxn ang="0">
                <a:pos x="282864" y="0"/>
              </a:cxn>
              <a:cxn ang="0">
                <a:pos x="127000" y="121227"/>
              </a:cxn>
              <a:cxn ang="0">
                <a:pos x="103909" y="121227"/>
              </a:cxn>
              <a:cxn ang="0">
                <a:pos x="0" y="219364"/>
              </a:cxn>
              <a:cxn ang="0">
                <a:pos x="103909" y="317500"/>
              </a:cxn>
              <a:cxn ang="0">
                <a:pos x="473364" y="317500"/>
              </a:cxn>
              <a:cxn ang="0">
                <a:pos x="571500" y="219364"/>
              </a:cxn>
              <a:cxn ang="0">
                <a:pos x="473364" y="121227"/>
              </a:cxn>
            </a:cxnLst>
            <a:rect l="0" t="0" r="0" b="0"/>
            <a:pathLst>
              <a:path w="99" h="55">
                <a:moveTo>
                  <a:pt x="82" y="21"/>
                </a:moveTo>
                <a:cubicBezTo>
                  <a:pt x="80" y="21"/>
                  <a:pt x="78" y="21"/>
                  <a:pt x="77" y="22"/>
                </a:cubicBezTo>
                <a:cubicBezTo>
                  <a:pt x="74" y="9"/>
                  <a:pt x="63" y="0"/>
                  <a:pt x="49" y="0"/>
                </a:cubicBezTo>
                <a:cubicBezTo>
                  <a:pt x="36" y="0"/>
                  <a:pt x="25" y="9"/>
                  <a:pt x="22" y="21"/>
                </a:cubicBezTo>
                <a:cubicBezTo>
                  <a:pt x="21" y="21"/>
                  <a:pt x="19" y="21"/>
                  <a:pt x="18" y="21"/>
                </a:cubicBezTo>
                <a:cubicBezTo>
                  <a:pt x="8" y="21"/>
                  <a:pt x="0" y="29"/>
                  <a:pt x="0" y="38"/>
                </a:cubicBezTo>
                <a:cubicBezTo>
                  <a:pt x="0" y="48"/>
                  <a:pt x="8" y="55"/>
                  <a:pt x="18" y="55"/>
                </a:cubicBezTo>
                <a:cubicBezTo>
                  <a:pt x="23" y="55"/>
                  <a:pt x="76" y="55"/>
                  <a:pt x="82" y="55"/>
                </a:cubicBezTo>
                <a:cubicBezTo>
                  <a:pt x="92" y="55"/>
                  <a:pt x="99" y="48"/>
                  <a:pt x="99" y="38"/>
                </a:cubicBezTo>
                <a:cubicBezTo>
                  <a:pt x="99" y="29"/>
                  <a:pt x="92" y="21"/>
                  <a:pt x="82" y="21"/>
                </a:cubicBezTo>
                <a:close/>
              </a:path>
            </a:pathLst>
          </a:custGeom>
          <a:solidFill>
            <a:srgbClr val="FFFFFF"/>
          </a:solidFill>
          <a:ln w="9525">
            <a:noFill/>
          </a:ln>
        </p:spPr>
        <p:txBody>
          <a:bodyPr/>
          <a:lstStyle/>
          <a:p>
            <a:endParaRPr lang="zh-CN" altLang="en-US"/>
          </a:p>
        </p:txBody>
      </p:sp>
      <p:sp>
        <p:nvSpPr>
          <p:cNvPr id="5192" name="Freeform 142"/>
          <p:cNvSpPr/>
          <p:nvPr/>
        </p:nvSpPr>
        <p:spPr>
          <a:xfrm>
            <a:off x="9118600" y="2924175"/>
            <a:ext cx="374650" cy="207963"/>
          </a:xfrm>
          <a:custGeom>
            <a:avLst/>
            <a:gdLst/>
            <a:ahLst/>
            <a:cxnLst>
              <a:cxn ang="0">
                <a:pos x="311248" y="80875"/>
              </a:cxn>
              <a:cxn ang="0">
                <a:pos x="293956" y="80875"/>
              </a:cxn>
              <a:cxn ang="0">
                <a:pos x="190207" y="0"/>
              </a:cxn>
              <a:cxn ang="0">
                <a:pos x="86458" y="80875"/>
              </a:cxn>
              <a:cxn ang="0">
                <a:pos x="69166" y="80875"/>
              </a:cxn>
              <a:cxn ang="0">
                <a:pos x="0" y="144419"/>
              </a:cxn>
              <a:cxn ang="0">
                <a:pos x="69166" y="207963"/>
              </a:cxn>
              <a:cxn ang="0">
                <a:pos x="311248" y="207963"/>
              </a:cxn>
              <a:cxn ang="0">
                <a:pos x="374650" y="144419"/>
              </a:cxn>
              <a:cxn ang="0">
                <a:pos x="311248" y="80875"/>
              </a:cxn>
            </a:cxnLst>
            <a:rect l="0" t="0" r="0" b="0"/>
            <a:pathLst>
              <a:path w="65" h="36">
                <a:moveTo>
                  <a:pt x="54" y="14"/>
                </a:moveTo>
                <a:cubicBezTo>
                  <a:pt x="53" y="14"/>
                  <a:pt x="52" y="14"/>
                  <a:pt x="51" y="14"/>
                </a:cubicBezTo>
                <a:cubicBezTo>
                  <a:pt x="49" y="6"/>
                  <a:pt x="41" y="0"/>
                  <a:pt x="33" y="0"/>
                </a:cubicBezTo>
                <a:cubicBezTo>
                  <a:pt x="24" y="0"/>
                  <a:pt x="16" y="6"/>
                  <a:pt x="15" y="14"/>
                </a:cubicBezTo>
                <a:cubicBezTo>
                  <a:pt x="14" y="14"/>
                  <a:pt x="13" y="14"/>
                  <a:pt x="12" y="14"/>
                </a:cubicBezTo>
                <a:cubicBezTo>
                  <a:pt x="5" y="14"/>
                  <a:pt x="0" y="19"/>
                  <a:pt x="0" y="25"/>
                </a:cubicBezTo>
                <a:cubicBezTo>
                  <a:pt x="0" y="31"/>
                  <a:pt x="5" y="36"/>
                  <a:pt x="12" y="36"/>
                </a:cubicBezTo>
                <a:cubicBezTo>
                  <a:pt x="15" y="36"/>
                  <a:pt x="50" y="36"/>
                  <a:pt x="54" y="36"/>
                </a:cubicBezTo>
                <a:cubicBezTo>
                  <a:pt x="60" y="36"/>
                  <a:pt x="65" y="31"/>
                  <a:pt x="65" y="25"/>
                </a:cubicBezTo>
                <a:cubicBezTo>
                  <a:pt x="65" y="19"/>
                  <a:pt x="60" y="14"/>
                  <a:pt x="54" y="14"/>
                </a:cubicBezTo>
                <a:close/>
              </a:path>
            </a:pathLst>
          </a:custGeom>
          <a:solidFill>
            <a:srgbClr val="29D0D0"/>
          </a:solidFill>
          <a:ln w="9525">
            <a:noFill/>
          </a:ln>
        </p:spPr>
        <p:txBody>
          <a:bodyPr/>
          <a:lstStyle/>
          <a:p>
            <a:endParaRPr lang="zh-CN" altLang="en-US"/>
          </a:p>
        </p:txBody>
      </p:sp>
      <p:sp>
        <p:nvSpPr>
          <p:cNvPr id="5193" name="Freeform 187"/>
          <p:cNvSpPr/>
          <p:nvPr/>
        </p:nvSpPr>
        <p:spPr>
          <a:xfrm>
            <a:off x="9774238" y="3033713"/>
            <a:ext cx="565150" cy="323850"/>
          </a:xfrm>
          <a:custGeom>
            <a:avLst/>
            <a:gdLst/>
            <a:ahLst/>
            <a:cxnLst>
              <a:cxn ang="0">
                <a:pos x="467114" y="121444"/>
              </a:cxn>
              <a:cxn ang="0">
                <a:pos x="438280" y="127227"/>
              </a:cxn>
              <a:cxn ang="0">
                <a:pos x="282575" y="0"/>
              </a:cxn>
              <a:cxn ang="0">
                <a:pos x="121104" y="127227"/>
              </a:cxn>
              <a:cxn ang="0">
                <a:pos x="98036" y="121444"/>
              </a:cxn>
              <a:cxn ang="0">
                <a:pos x="0" y="219755"/>
              </a:cxn>
              <a:cxn ang="0">
                <a:pos x="98036" y="323850"/>
              </a:cxn>
              <a:cxn ang="0">
                <a:pos x="467114" y="323850"/>
              </a:cxn>
              <a:cxn ang="0">
                <a:pos x="565150" y="219755"/>
              </a:cxn>
              <a:cxn ang="0">
                <a:pos x="467114" y="121444"/>
              </a:cxn>
            </a:cxnLst>
            <a:rect l="0" t="0" r="0" b="0"/>
            <a:pathLst>
              <a:path w="98" h="56">
                <a:moveTo>
                  <a:pt x="81" y="21"/>
                </a:moveTo>
                <a:cubicBezTo>
                  <a:pt x="79" y="21"/>
                  <a:pt x="78" y="21"/>
                  <a:pt x="76" y="22"/>
                </a:cubicBezTo>
                <a:cubicBezTo>
                  <a:pt x="73" y="9"/>
                  <a:pt x="62" y="0"/>
                  <a:pt x="49" y="0"/>
                </a:cubicBezTo>
                <a:cubicBezTo>
                  <a:pt x="35" y="0"/>
                  <a:pt x="24" y="9"/>
                  <a:pt x="21" y="22"/>
                </a:cubicBezTo>
                <a:cubicBezTo>
                  <a:pt x="20" y="21"/>
                  <a:pt x="18" y="21"/>
                  <a:pt x="17" y="21"/>
                </a:cubicBezTo>
                <a:cubicBezTo>
                  <a:pt x="7" y="21"/>
                  <a:pt x="0" y="29"/>
                  <a:pt x="0" y="38"/>
                </a:cubicBezTo>
                <a:cubicBezTo>
                  <a:pt x="0" y="48"/>
                  <a:pt x="7" y="56"/>
                  <a:pt x="17" y="56"/>
                </a:cubicBezTo>
                <a:cubicBezTo>
                  <a:pt x="22" y="56"/>
                  <a:pt x="75" y="56"/>
                  <a:pt x="81" y="56"/>
                </a:cubicBezTo>
                <a:cubicBezTo>
                  <a:pt x="91" y="56"/>
                  <a:pt x="98" y="48"/>
                  <a:pt x="98" y="38"/>
                </a:cubicBezTo>
                <a:cubicBezTo>
                  <a:pt x="98" y="29"/>
                  <a:pt x="91" y="21"/>
                  <a:pt x="81" y="21"/>
                </a:cubicBezTo>
                <a:close/>
              </a:path>
            </a:pathLst>
          </a:custGeom>
          <a:solidFill>
            <a:srgbClr val="64D8D0"/>
          </a:solidFill>
          <a:ln w="9525">
            <a:noFill/>
          </a:ln>
        </p:spPr>
        <p:txBody>
          <a:bodyPr/>
          <a:lstStyle/>
          <a:p>
            <a:endParaRPr lang="zh-CN" altLang="en-US"/>
          </a:p>
        </p:txBody>
      </p:sp>
      <p:sp>
        <p:nvSpPr>
          <p:cNvPr id="5194" name="Freeform 188"/>
          <p:cNvSpPr/>
          <p:nvPr/>
        </p:nvSpPr>
        <p:spPr>
          <a:xfrm>
            <a:off x="9034463" y="4445000"/>
            <a:ext cx="965200" cy="990600"/>
          </a:xfrm>
          <a:custGeom>
            <a:avLst/>
            <a:gdLst/>
            <a:ahLst/>
            <a:cxnLst>
              <a:cxn ang="0">
                <a:pos x="901624" y="614056"/>
              </a:cxn>
              <a:cxn ang="0">
                <a:pos x="924743" y="521368"/>
              </a:cxn>
              <a:cxn ang="0">
                <a:pos x="716675" y="312821"/>
              </a:cxn>
              <a:cxn ang="0">
                <a:pos x="681998" y="312821"/>
              </a:cxn>
              <a:cxn ang="0">
                <a:pos x="681998" y="312821"/>
              </a:cxn>
              <a:cxn ang="0">
                <a:pos x="780251" y="162204"/>
              </a:cxn>
              <a:cxn ang="0">
                <a:pos x="612642" y="0"/>
              </a:cxn>
              <a:cxn ang="0">
                <a:pos x="450812" y="162204"/>
              </a:cxn>
              <a:cxn ang="0">
                <a:pos x="456592" y="208547"/>
              </a:cxn>
              <a:cxn ang="0">
                <a:pos x="317880" y="278063"/>
              </a:cxn>
              <a:cxn ang="0">
                <a:pos x="196508" y="231719"/>
              </a:cxn>
              <a:cxn ang="0">
                <a:pos x="0" y="428681"/>
              </a:cxn>
              <a:cxn ang="0">
                <a:pos x="86695" y="585091"/>
              </a:cxn>
              <a:cxn ang="0">
                <a:pos x="69356" y="666193"/>
              </a:cxn>
              <a:cxn ang="0">
                <a:pos x="254304" y="857361"/>
              </a:cxn>
              <a:cxn ang="0">
                <a:pos x="346778" y="834189"/>
              </a:cxn>
              <a:cxn ang="0">
                <a:pos x="572184" y="990600"/>
              </a:cxn>
              <a:cxn ang="0">
                <a:pos x="780251" y="863154"/>
              </a:cxn>
              <a:cxn ang="0">
                <a:pos x="820709" y="868947"/>
              </a:cxn>
              <a:cxn ang="0">
                <a:pos x="965200" y="729916"/>
              </a:cxn>
              <a:cxn ang="0">
                <a:pos x="901624" y="614056"/>
              </a:cxn>
            </a:cxnLst>
            <a:rect l="0" t="0" r="0" b="0"/>
            <a:pathLst>
              <a:path w="167" h="171">
                <a:moveTo>
                  <a:pt x="156" y="106"/>
                </a:moveTo>
                <a:cubicBezTo>
                  <a:pt x="158" y="101"/>
                  <a:pt x="160" y="95"/>
                  <a:pt x="160" y="90"/>
                </a:cubicBezTo>
                <a:cubicBezTo>
                  <a:pt x="160" y="70"/>
                  <a:pt x="144" y="54"/>
                  <a:pt x="124" y="54"/>
                </a:cubicBezTo>
                <a:cubicBezTo>
                  <a:pt x="122" y="54"/>
                  <a:pt x="120" y="54"/>
                  <a:pt x="118" y="54"/>
                </a:cubicBezTo>
                <a:cubicBezTo>
                  <a:pt x="118" y="54"/>
                  <a:pt x="118" y="54"/>
                  <a:pt x="118" y="54"/>
                </a:cubicBezTo>
                <a:cubicBezTo>
                  <a:pt x="128" y="50"/>
                  <a:pt x="135" y="40"/>
                  <a:pt x="135" y="28"/>
                </a:cubicBezTo>
                <a:cubicBezTo>
                  <a:pt x="135" y="12"/>
                  <a:pt x="122" y="0"/>
                  <a:pt x="106" y="0"/>
                </a:cubicBezTo>
                <a:cubicBezTo>
                  <a:pt x="90" y="0"/>
                  <a:pt x="78" y="12"/>
                  <a:pt x="78" y="28"/>
                </a:cubicBezTo>
                <a:cubicBezTo>
                  <a:pt x="78" y="31"/>
                  <a:pt x="78" y="33"/>
                  <a:pt x="79" y="36"/>
                </a:cubicBezTo>
                <a:cubicBezTo>
                  <a:pt x="69" y="37"/>
                  <a:pt x="61" y="42"/>
                  <a:pt x="55" y="48"/>
                </a:cubicBezTo>
                <a:cubicBezTo>
                  <a:pt x="49" y="43"/>
                  <a:pt x="42" y="40"/>
                  <a:pt x="34" y="40"/>
                </a:cubicBezTo>
                <a:cubicBezTo>
                  <a:pt x="15" y="40"/>
                  <a:pt x="0" y="55"/>
                  <a:pt x="0" y="74"/>
                </a:cubicBezTo>
                <a:cubicBezTo>
                  <a:pt x="0" y="85"/>
                  <a:pt x="6" y="95"/>
                  <a:pt x="15" y="101"/>
                </a:cubicBezTo>
                <a:cubicBezTo>
                  <a:pt x="13" y="105"/>
                  <a:pt x="12" y="110"/>
                  <a:pt x="12" y="115"/>
                </a:cubicBezTo>
                <a:cubicBezTo>
                  <a:pt x="12" y="133"/>
                  <a:pt x="26" y="148"/>
                  <a:pt x="44" y="148"/>
                </a:cubicBezTo>
                <a:cubicBezTo>
                  <a:pt x="50" y="148"/>
                  <a:pt x="56" y="146"/>
                  <a:pt x="60" y="144"/>
                </a:cubicBezTo>
                <a:cubicBezTo>
                  <a:pt x="66" y="160"/>
                  <a:pt x="81" y="171"/>
                  <a:pt x="99" y="171"/>
                </a:cubicBezTo>
                <a:cubicBezTo>
                  <a:pt x="115" y="171"/>
                  <a:pt x="128" y="162"/>
                  <a:pt x="135" y="149"/>
                </a:cubicBezTo>
                <a:cubicBezTo>
                  <a:pt x="137" y="149"/>
                  <a:pt x="140" y="150"/>
                  <a:pt x="142" y="150"/>
                </a:cubicBezTo>
                <a:cubicBezTo>
                  <a:pt x="156" y="150"/>
                  <a:pt x="167" y="139"/>
                  <a:pt x="167" y="126"/>
                </a:cubicBezTo>
                <a:cubicBezTo>
                  <a:pt x="167" y="117"/>
                  <a:pt x="162" y="110"/>
                  <a:pt x="156" y="106"/>
                </a:cubicBezTo>
                <a:close/>
              </a:path>
            </a:pathLst>
          </a:custGeom>
          <a:solidFill>
            <a:srgbClr val="0DD173"/>
          </a:solidFill>
          <a:ln w="9525">
            <a:noFill/>
          </a:ln>
        </p:spPr>
        <p:txBody>
          <a:bodyPr/>
          <a:lstStyle/>
          <a:p>
            <a:endParaRPr lang="zh-CN" altLang="en-US"/>
          </a:p>
        </p:txBody>
      </p:sp>
      <p:sp>
        <p:nvSpPr>
          <p:cNvPr id="5195" name="Freeform 189"/>
          <p:cNvSpPr/>
          <p:nvPr/>
        </p:nvSpPr>
        <p:spPr>
          <a:xfrm>
            <a:off x="9548813" y="4445000"/>
            <a:ext cx="450850" cy="990600"/>
          </a:xfrm>
          <a:custGeom>
            <a:avLst/>
            <a:gdLst/>
            <a:ahLst/>
            <a:cxnLst>
              <a:cxn ang="0">
                <a:pos x="387269" y="614056"/>
              </a:cxn>
              <a:cxn ang="0">
                <a:pos x="410389" y="521368"/>
              </a:cxn>
              <a:cxn ang="0">
                <a:pos x="202304" y="312821"/>
              </a:cxn>
              <a:cxn ang="0">
                <a:pos x="167624" y="312821"/>
              </a:cxn>
              <a:cxn ang="0">
                <a:pos x="167624" y="312821"/>
              </a:cxn>
              <a:cxn ang="0">
                <a:pos x="265886" y="162204"/>
              </a:cxn>
              <a:cxn ang="0">
                <a:pos x="98262" y="0"/>
              </a:cxn>
              <a:cxn ang="0">
                <a:pos x="0" y="34758"/>
              </a:cxn>
              <a:cxn ang="0">
                <a:pos x="0" y="984807"/>
              </a:cxn>
              <a:cxn ang="0">
                <a:pos x="57801" y="990600"/>
              </a:cxn>
              <a:cxn ang="0">
                <a:pos x="265886" y="863154"/>
              </a:cxn>
              <a:cxn ang="0">
                <a:pos x="306347" y="868947"/>
              </a:cxn>
              <a:cxn ang="0">
                <a:pos x="450850" y="729916"/>
              </a:cxn>
              <a:cxn ang="0">
                <a:pos x="387269" y="614056"/>
              </a:cxn>
            </a:cxnLst>
            <a:rect l="0" t="0" r="0" b="0"/>
            <a:pathLst>
              <a:path w="78" h="171">
                <a:moveTo>
                  <a:pt x="67" y="106"/>
                </a:moveTo>
                <a:cubicBezTo>
                  <a:pt x="69" y="101"/>
                  <a:pt x="71" y="95"/>
                  <a:pt x="71" y="90"/>
                </a:cubicBezTo>
                <a:cubicBezTo>
                  <a:pt x="71" y="70"/>
                  <a:pt x="55" y="54"/>
                  <a:pt x="35" y="54"/>
                </a:cubicBezTo>
                <a:cubicBezTo>
                  <a:pt x="33" y="54"/>
                  <a:pt x="31" y="54"/>
                  <a:pt x="29" y="54"/>
                </a:cubicBezTo>
                <a:cubicBezTo>
                  <a:pt x="29" y="54"/>
                  <a:pt x="29" y="54"/>
                  <a:pt x="29" y="54"/>
                </a:cubicBezTo>
                <a:cubicBezTo>
                  <a:pt x="39" y="50"/>
                  <a:pt x="46" y="40"/>
                  <a:pt x="46" y="28"/>
                </a:cubicBezTo>
                <a:cubicBezTo>
                  <a:pt x="46" y="12"/>
                  <a:pt x="33" y="0"/>
                  <a:pt x="17" y="0"/>
                </a:cubicBezTo>
                <a:cubicBezTo>
                  <a:pt x="11" y="0"/>
                  <a:pt x="4" y="2"/>
                  <a:pt x="0" y="6"/>
                </a:cubicBezTo>
                <a:cubicBezTo>
                  <a:pt x="0" y="170"/>
                  <a:pt x="0" y="170"/>
                  <a:pt x="0" y="170"/>
                </a:cubicBezTo>
                <a:cubicBezTo>
                  <a:pt x="3" y="171"/>
                  <a:pt x="6" y="171"/>
                  <a:pt x="10" y="171"/>
                </a:cubicBezTo>
                <a:cubicBezTo>
                  <a:pt x="26" y="171"/>
                  <a:pt x="39" y="162"/>
                  <a:pt x="46" y="149"/>
                </a:cubicBezTo>
                <a:cubicBezTo>
                  <a:pt x="48" y="149"/>
                  <a:pt x="51" y="150"/>
                  <a:pt x="53" y="150"/>
                </a:cubicBezTo>
                <a:cubicBezTo>
                  <a:pt x="67" y="150"/>
                  <a:pt x="78" y="139"/>
                  <a:pt x="78" y="126"/>
                </a:cubicBezTo>
                <a:cubicBezTo>
                  <a:pt x="78" y="117"/>
                  <a:pt x="73" y="110"/>
                  <a:pt x="67" y="106"/>
                </a:cubicBezTo>
                <a:close/>
              </a:path>
            </a:pathLst>
          </a:custGeom>
          <a:solidFill>
            <a:srgbClr val="0D9966"/>
          </a:solidFill>
          <a:ln w="9525">
            <a:noFill/>
          </a:ln>
        </p:spPr>
        <p:txBody>
          <a:bodyPr/>
          <a:lstStyle/>
          <a:p>
            <a:endParaRPr lang="zh-CN" altLang="en-US"/>
          </a:p>
        </p:txBody>
      </p:sp>
      <p:sp>
        <p:nvSpPr>
          <p:cNvPr id="5196" name="Oval 190"/>
          <p:cNvSpPr/>
          <p:nvPr/>
        </p:nvSpPr>
        <p:spPr>
          <a:xfrm>
            <a:off x="9432925" y="5000625"/>
            <a:ext cx="225425" cy="231775"/>
          </a:xfrm>
          <a:prstGeom prst="ellipse">
            <a:avLst/>
          </a:prstGeom>
          <a:solidFill>
            <a:srgbClr val="007457"/>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97" name="Oval 191"/>
          <p:cNvSpPr/>
          <p:nvPr/>
        </p:nvSpPr>
        <p:spPr>
          <a:xfrm>
            <a:off x="9485313" y="4787900"/>
            <a:ext cx="131762" cy="127000"/>
          </a:xfrm>
          <a:prstGeom prst="ellipse">
            <a:avLst/>
          </a:prstGeom>
          <a:solidFill>
            <a:srgbClr val="76F19A"/>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98" name="Freeform 73"/>
          <p:cNvSpPr/>
          <p:nvPr/>
        </p:nvSpPr>
        <p:spPr>
          <a:xfrm>
            <a:off x="3886200" y="6267450"/>
            <a:ext cx="8042275" cy="400050"/>
          </a:xfrm>
          <a:custGeom>
            <a:avLst/>
            <a:gdLst/>
            <a:ahLst/>
            <a:cxnLst>
              <a:cxn ang="0">
                <a:pos x="7886395" y="0"/>
              </a:cxn>
              <a:cxn ang="0">
                <a:pos x="161654" y="0"/>
              </a:cxn>
              <a:cxn ang="0">
                <a:pos x="0" y="156541"/>
              </a:cxn>
              <a:cxn ang="0">
                <a:pos x="0" y="400050"/>
              </a:cxn>
              <a:cxn ang="0">
                <a:pos x="8042275" y="400050"/>
              </a:cxn>
              <a:cxn ang="0">
                <a:pos x="8042275" y="156541"/>
              </a:cxn>
              <a:cxn ang="0">
                <a:pos x="7886395" y="0"/>
              </a:cxn>
            </a:cxnLst>
            <a:rect l="0" t="0" r="0" b="0"/>
            <a:pathLst>
              <a:path w="1393" h="69">
                <a:moveTo>
                  <a:pt x="1366" y="0"/>
                </a:moveTo>
                <a:cubicBezTo>
                  <a:pt x="28" y="0"/>
                  <a:pt x="28" y="0"/>
                  <a:pt x="28" y="0"/>
                </a:cubicBezTo>
                <a:cubicBezTo>
                  <a:pt x="13" y="0"/>
                  <a:pt x="0" y="12"/>
                  <a:pt x="0" y="27"/>
                </a:cubicBezTo>
                <a:cubicBezTo>
                  <a:pt x="0" y="69"/>
                  <a:pt x="0" y="69"/>
                  <a:pt x="0" y="69"/>
                </a:cubicBezTo>
                <a:cubicBezTo>
                  <a:pt x="1393" y="69"/>
                  <a:pt x="1393" y="69"/>
                  <a:pt x="1393" y="69"/>
                </a:cubicBezTo>
                <a:cubicBezTo>
                  <a:pt x="1393" y="27"/>
                  <a:pt x="1393" y="27"/>
                  <a:pt x="1393" y="27"/>
                </a:cubicBezTo>
                <a:cubicBezTo>
                  <a:pt x="1393" y="12"/>
                  <a:pt x="1381" y="0"/>
                  <a:pt x="1366" y="0"/>
                </a:cubicBezTo>
                <a:close/>
              </a:path>
            </a:pathLst>
          </a:custGeom>
          <a:solidFill>
            <a:srgbClr val="00C278"/>
          </a:solidFill>
          <a:ln w="9525">
            <a:noFill/>
          </a:ln>
        </p:spPr>
        <p:txBody>
          <a:bodyPr/>
          <a:lstStyle/>
          <a:p>
            <a:endParaRPr lang="zh-CN" altLang="en-US"/>
          </a:p>
        </p:txBody>
      </p:sp>
      <p:sp>
        <p:nvSpPr>
          <p:cNvPr id="5199" name="Freeform 101"/>
          <p:cNvSpPr/>
          <p:nvPr/>
        </p:nvSpPr>
        <p:spPr>
          <a:xfrm>
            <a:off x="3886200" y="6383338"/>
            <a:ext cx="8042275" cy="376237"/>
          </a:xfrm>
          <a:custGeom>
            <a:avLst/>
            <a:gdLst/>
            <a:ahLst/>
            <a:cxnLst>
              <a:cxn ang="0">
                <a:pos x="8042275" y="133130"/>
              </a:cxn>
              <a:cxn ang="0">
                <a:pos x="8042275" y="376237"/>
              </a:cxn>
              <a:cxn ang="0">
                <a:pos x="0" y="376237"/>
              </a:cxn>
              <a:cxn ang="0">
                <a:pos x="0" y="133130"/>
              </a:cxn>
              <a:cxn ang="0">
                <a:pos x="11547" y="133130"/>
              </a:cxn>
              <a:cxn ang="0">
                <a:pos x="213614" y="0"/>
              </a:cxn>
              <a:cxn ang="0">
                <a:pos x="415681" y="133130"/>
              </a:cxn>
              <a:cxn ang="0">
                <a:pos x="617748" y="0"/>
              </a:cxn>
              <a:cxn ang="0">
                <a:pos x="814042" y="133130"/>
              </a:cxn>
              <a:cxn ang="0">
                <a:pos x="1016109" y="0"/>
              </a:cxn>
              <a:cxn ang="0">
                <a:pos x="1218177" y="133130"/>
              </a:cxn>
              <a:cxn ang="0">
                <a:pos x="1420244" y="0"/>
              </a:cxn>
              <a:cxn ang="0">
                <a:pos x="1616538" y="133130"/>
              </a:cxn>
              <a:cxn ang="0">
                <a:pos x="1818605" y="0"/>
              </a:cxn>
              <a:cxn ang="0">
                <a:pos x="2020672" y="133130"/>
              </a:cxn>
              <a:cxn ang="0">
                <a:pos x="2222739" y="0"/>
              </a:cxn>
              <a:cxn ang="0">
                <a:pos x="2419033" y="133130"/>
              </a:cxn>
              <a:cxn ang="0">
                <a:pos x="2621100" y="0"/>
              </a:cxn>
              <a:cxn ang="0">
                <a:pos x="2823168" y="133130"/>
              </a:cxn>
              <a:cxn ang="0">
                <a:pos x="3025235" y="0"/>
              </a:cxn>
              <a:cxn ang="0">
                <a:pos x="3221529" y="133130"/>
              </a:cxn>
              <a:cxn ang="0">
                <a:pos x="3423596" y="0"/>
              </a:cxn>
              <a:cxn ang="0">
                <a:pos x="3625663" y="133130"/>
              </a:cxn>
              <a:cxn ang="0">
                <a:pos x="3827730" y="0"/>
              </a:cxn>
              <a:cxn ang="0">
                <a:pos x="4029798" y="133130"/>
              </a:cxn>
              <a:cxn ang="0">
                <a:pos x="4226091" y="0"/>
              </a:cxn>
              <a:cxn ang="0">
                <a:pos x="4428159" y="133130"/>
              </a:cxn>
              <a:cxn ang="0">
                <a:pos x="4630226" y="0"/>
              </a:cxn>
              <a:cxn ang="0">
                <a:pos x="4832293" y="133130"/>
              </a:cxn>
              <a:cxn ang="0">
                <a:pos x="5028587" y="0"/>
              </a:cxn>
              <a:cxn ang="0">
                <a:pos x="5230654" y="133130"/>
              </a:cxn>
              <a:cxn ang="0">
                <a:pos x="5432721" y="0"/>
              </a:cxn>
              <a:cxn ang="0">
                <a:pos x="5634789" y="133130"/>
              </a:cxn>
              <a:cxn ang="0">
                <a:pos x="5836856" y="0"/>
              </a:cxn>
              <a:cxn ang="0">
                <a:pos x="6033150" y="133130"/>
              </a:cxn>
              <a:cxn ang="0">
                <a:pos x="6235217" y="0"/>
              </a:cxn>
              <a:cxn ang="0">
                <a:pos x="6437284" y="133130"/>
              </a:cxn>
              <a:cxn ang="0">
                <a:pos x="6639351" y="0"/>
              </a:cxn>
              <a:cxn ang="0">
                <a:pos x="6835645" y="133130"/>
              </a:cxn>
              <a:cxn ang="0">
                <a:pos x="7037712" y="0"/>
              </a:cxn>
              <a:cxn ang="0">
                <a:pos x="7239780" y="133130"/>
              </a:cxn>
              <a:cxn ang="0">
                <a:pos x="7441847" y="0"/>
              </a:cxn>
              <a:cxn ang="0">
                <a:pos x="7643914" y="133130"/>
              </a:cxn>
              <a:cxn ang="0">
                <a:pos x="7840208" y="0"/>
              </a:cxn>
              <a:cxn ang="0">
                <a:pos x="8042275" y="133130"/>
              </a:cxn>
            </a:cxnLst>
            <a:rect l="0" t="0" r="0" b="0"/>
            <a:pathLst>
              <a:path w="1393" h="65">
                <a:moveTo>
                  <a:pt x="1393" y="23"/>
                </a:moveTo>
                <a:cubicBezTo>
                  <a:pt x="1393" y="65"/>
                  <a:pt x="1393" y="65"/>
                  <a:pt x="1393" y="65"/>
                </a:cubicBezTo>
                <a:cubicBezTo>
                  <a:pt x="0" y="65"/>
                  <a:pt x="0" y="65"/>
                  <a:pt x="0" y="65"/>
                </a:cubicBezTo>
                <a:cubicBezTo>
                  <a:pt x="0" y="23"/>
                  <a:pt x="0" y="23"/>
                  <a:pt x="0" y="23"/>
                </a:cubicBezTo>
                <a:cubicBezTo>
                  <a:pt x="2" y="23"/>
                  <a:pt x="2" y="23"/>
                  <a:pt x="2" y="23"/>
                </a:cubicBezTo>
                <a:cubicBezTo>
                  <a:pt x="20" y="23"/>
                  <a:pt x="20" y="0"/>
                  <a:pt x="37" y="0"/>
                </a:cubicBezTo>
                <a:cubicBezTo>
                  <a:pt x="55" y="0"/>
                  <a:pt x="55" y="23"/>
                  <a:pt x="72" y="23"/>
                </a:cubicBezTo>
                <a:cubicBezTo>
                  <a:pt x="89" y="23"/>
                  <a:pt x="89" y="0"/>
                  <a:pt x="107" y="0"/>
                </a:cubicBezTo>
                <a:cubicBezTo>
                  <a:pt x="124" y="0"/>
                  <a:pt x="124" y="23"/>
                  <a:pt x="141" y="23"/>
                </a:cubicBezTo>
                <a:cubicBezTo>
                  <a:pt x="159" y="23"/>
                  <a:pt x="159" y="0"/>
                  <a:pt x="176" y="0"/>
                </a:cubicBezTo>
                <a:cubicBezTo>
                  <a:pt x="194" y="0"/>
                  <a:pt x="194" y="23"/>
                  <a:pt x="211" y="23"/>
                </a:cubicBezTo>
                <a:cubicBezTo>
                  <a:pt x="228" y="23"/>
                  <a:pt x="228" y="0"/>
                  <a:pt x="246" y="0"/>
                </a:cubicBezTo>
                <a:cubicBezTo>
                  <a:pt x="263" y="0"/>
                  <a:pt x="263" y="23"/>
                  <a:pt x="280" y="23"/>
                </a:cubicBezTo>
                <a:cubicBezTo>
                  <a:pt x="298" y="23"/>
                  <a:pt x="298" y="0"/>
                  <a:pt x="315" y="0"/>
                </a:cubicBezTo>
                <a:cubicBezTo>
                  <a:pt x="333" y="0"/>
                  <a:pt x="333" y="23"/>
                  <a:pt x="350" y="23"/>
                </a:cubicBezTo>
                <a:cubicBezTo>
                  <a:pt x="367" y="23"/>
                  <a:pt x="367" y="0"/>
                  <a:pt x="385" y="0"/>
                </a:cubicBezTo>
                <a:cubicBezTo>
                  <a:pt x="402" y="0"/>
                  <a:pt x="402" y="23"/>
                  <a:pt x="419" y="23"/>
                </a:cubicBezTo>
                <a:cubicBezTo>
                  <a:pt x="437" y="23"/>
                  <a:pt x="437" y="0"/>
                  <a:pt x="454" y="0"/>
                </a:cubicBezTo>
                <a:cubicBezTo>
                  <a:pt x="472" y="0"/>
                  <a:pt x="472" y="23"/>
                  <a:pt x="489" y="23"/>
                </a:cubicBezTo>
                <a:cubicBezTo>
                  <a:pt x="506" y="23"/>
                  <a:pt x="506" y="0"/>
                  <a:pt x="524" y="0"/>
                </a:cubicBezTo>
                <a:cubicBezTo>
                  <a:pt x="541" y="0"/>
                  <a:pt x="541" y="23"/>
                  <a:pt x="558" y="23"/>
                </a:cubicBezTo>
                <a:cubicBezTo>
                  <a:pt x="576" y="23"/>
                  <a:pt x="576" y="0"/>
                  <a:pt x="593" y="0"/>
                </a:cubicBezTo>
                <a:cubicBezTo>
                  <a:pt x="611" y="0"/>
                  <a:pt x="611" y="23"/>
                  <a:pt x="628" y="23"/>
                </a:cubicBezTo>
                <a:cubicBezTo>
                  <a:pt x="645" y="23"/>
                  <a:pt x="645" y="0"/>
                  <a:pt x="663" y="0"/>
                </a:cubicBezTo>
                <a:cubicBezTo>
                  <a:pt x="680" y="0"/>
                  <a:pt x="680" y="23"/>
                  <a:pt x="698" y="23"/>
                </a:cubicBezTo>
                <a:cubicBezTo>
                  <a:pt x="715" y="23"/>
                  <a:pt x="715" y="0"/>
                  <a:pt x="732" y="0"/>
                </a:cubicBezTo>
                <a:cubicBezTo>
                  <a:pt x="750" y="0"/>
                  <a:pt x="750" y="23"/>
                  <a:pt x="767" y="23"/>
                </a:cubicBezTo>
                <a:cubicBezTo>
                  <a:pt x="784" y="23"/>
                  <a:pt x="784" y="0"/>
                  <a:pt x="802" y="0"/>
                </a:cubicBezTo>
                <a:cubicBezTo>
                  <a:pt x="819" y="0"/>
                  <a:pt x="819" y="23"/>
                  <a:pt x="837" y="23"/>
                </a:cubicBezTo>
                <a:cubicBezTo>
                  <a:pt x="854" y="23"/>
                  <a:pt x="854" y="0"/>
                  <a:pt x="871" y="0"/>
                </a:cubicBezTo>
                <a:cubicBezTo>
                  <a:pt x="889" y="0"/>
                  <a:pt x="889" y="23"/>
                  <a:pt x="906" y="23"/>
                </a:cubicBezTo>
                <a:cubicBezTo>
                  <a:pt x="924" y="23"/>
                  <a:pt x="924" y="0"/>
                  <a:pt x="941" y="0"/>
                </a:cubicBezTo>
                <a:cubicBezTo>
                  <a:pt x="958" y="0"/>
                  <a:pt x="958" y="23"/>
                  <a:pt x="976" y="23"/>
                </a:cubicBezTo>
                <a:cubicBezTo>
                  <a:pt x="993" y="23"/>
                  <a:pt x="993" y="0"/>
                  <a:pt x="1011" y="0"/>
                </a:cubicBezTo>
                <a:cubicBezTo>
                  <a:pt x="1028" y="0"/>
                  <a:pt x="1028" y="23"/>
                  <a:pt x="1045" y="23"/>
                </a:cubicBezTo>
                <a:cubicBezTo>
                  <a:pt x="1063" y="23"/>
                  <a:pt x="1063" y="0"/>
                  <a:pt x="1080" y="0"/>
                </a:cubicBezTo>
                <a:cubicBezTo>
                  <a:pt x="1097" y="0"/>
                  <a:pt x="1097" y="23"/>
                  <a:pt x="1115" y="23"/>
                </a:cubicBezTo>
                <a:cubicBezTo>
                  <a:pt x="1132" y="23"/>
                  <a:pt x="1132" y="0"/>
                  <a:pt x="1150" y="0"/>
                </a:cubicBezTo>
                <a:cubicBezTo>
                  <a:pt x="1167" y="0"/>
                  <a:pt x="1167" y="23"/>
                  <a:pt x="1184" y="23"/>
                </a:cubicBezTo>
                <a:cubicBezTo>
                  <a:pt x="1202" y="23"/>
                  <a:pt x="1202" y="0"/>
                  <a:pt x="1219" y="0"/>
                </a:cubicBezTo>
                <a:cubicBezTo>
                  <a:pt x="1237" y="0"/>
                  <a:pt x="1237" y="23"/>
                  <a:pt x="1254" y="23"/>
                </a:cubicBezTo>
                <a:cubicBezTo>
                  <a:pt x="1271" y="23"/>
                  <a:pt x="1271" y="0"/>
                  <a:pt x="1289" y="0"/>
                </a:cubicBezTo>
                <a:cubicBezTo>
                  <a:pt x="1306" y="0"/>
                  <a:pt x="1306" y="23"/>
                  <a:pt x="1324" y="23"/>
                </a:cubicBezTo>
                <a:cubicBezTo>
                  <a:pt x="1341" y="23"/>
                  <a:pt x="1341" y="0"/>
                  <a:pt x="1358" y="0"/>
                </a:cubicBezTo>
                <a:cubicBezTo>
                  <a:pt x="1376" y="0"/>
                  <a:pt x="1376" y="23"/>
                  <a:pt x="1393" y="23"/>
                </a:cubicBezTo>
                <a:close/>
              </a:path>
            </a:pathLst>
          </a:custGeom>
          <a:solidFill>
            <a:srgbClr val="FFFFFF"/>
          </a:solidFill>
          <a:ln w="9525">
            <a:noFill/>
          </a:ln>
        </p:spPr>
        <p:txBody>
          <a:bodyPr/>
          <a:lstStyle/>
          <a:p>
            <a:endParaRPr lang="zh-CN" altLang="en-US"/>
          </a:p>
        </p:txBody>
      </p:sp>
      <p:sp>
        <p:nvSpPr>
          <p:cNvPr id="5200" name="Freeform 102"/>
          <p:cNvSpPr/>
          <p:nvPr/>
        </p:nvSpPr>
        <p:spPr>
          <a:xfrm>
            <a:off x="3886200" y="6481763"/>
            <a:ext cx="8042275" cy="376237"/>
          </a:xfrm>
          <a:custGeom>
            <a:avLst/>
            <a:gdLst/>
            <a:ahLst/>
            <a:cxnLst>
              <a:cxn ang="0">
                <a:pos x="8042275" y="127342"/>
              </a:cxn>
              <a:cxn ang="0">
                <a:pos x="8042275" y="376237"/>
              </a:cxn>
              <a:cxn ang="0">
                <a:pos x="0" y="376237"/>
              </a:cxn>
              <a:cxn ang="0">
                <a:pos x="0" y="127342"/>
              </a:cxn>
              <a:cxn ang="0">
                <a:pos x="11547" y="127342"/>
              </a:cxn>
              <a:cxn ang="0">
                <a:pos x="213614" y="0"/>
              </a:cxn>
              <a:cxn ang="0">
                <a:pos x="415681" y="127342"/>
              </a:cxn>
              <a:cxn ang="0">
                <a:pos x="617748" y="0"/>
              </a:cxn>
              <a:cxn ang="0">
                <a:pos x="814042" y="127342"/>
              </a:cxn>
              <a:cxn ang="0">
                <a:pos x="1016109" y="0"/>
              </a:cxn>
              <a:cxn ang="0">
                <a:pos x="1218177" y="127342"/>
              </a:cxn>
              <a:cxn ang="0">
                <a:pos x="1420244" y="0"/>
              </a:cxn>
              <a:cxn ang="0">
                <a:pos x="1616538" y="127342"/>
              </a:cxn>
              <a:cxn ang="0">
                <a:pos x="1818605" y="0"/>
              </a:cxn>
              <a:cxn ang="0">
                <a:pos x="2020672" y="127342"/>
              </a:cxn>
              <a:cxn ang="0">
                <a:pos x="2222739" y="0"/>
              </a:cxn>
              <a:cxn ang="0">
                <a:pos x="2419033" y="127342"/>
              </a:cxn>
              <a:cxn ang="0">
                <a:pos x="2621100" y="0"/>
              </a:cxn>
              <a:cxn ang="0">
                <a:pos x="2823168" y="127342"/>
              </a:cxn>
              <a:cxn ang="0">
                <a:pos x="3025235" y="0"/>
              </a:cxn>
              <a:cxn ang="0">
                <a:pos x="3221529" y="127342"/>
              </a:cxn>
              <a:cxn ang="0">
                <a:pos x="3423596" y="0"/>
              </a:cxn>
              <a:cxn ang="0">
                <a:pos x="3625663" y="127342"/>
              </a:cxn>
              <a:cxn ang="0">
                <a:pos x="3827730" y="0"/>
              </a:cxn>
              <a:cxn ang="0">
                <a:pos x="4029798" y="127342"/>
              </a:cxn>
              <a:cxn ang="0">
                <a:pos x="4226091" y="0"/>
              </a:cxn>
              <a:cxn ang="0">
                <a:pos x="4428159" y="127342"/>
              </a:cxn>
              <a:cxn ang="0">
                <a:pos x="4630226" y="0"/>
              </a:cxn>
              <a:cxn ang="0">
                <a:pos x="4832293" y="127342"/>
              </a:cxn>
              <a:cxn ang="0">
                <a:pos x="5028587" y="0"/>
              </a:cxn>
              <a:cxn ang="0">
                <a:pos x="5230654" y="127342"/>
              </a:cxn>
              <a:cxn ang="0">
                <a:pos x="5432721" y="0"/>
              </a:cxn>
              <a:cxn ang="0">
                <a:pos x="5634789" y="127342"/>
              </a:cxn>
              <a:cxn ang="0">
                <a:pos x="5836856" y="0"/>
              </a:cxn>
              <a:cxn ang="0">
                <a:pos x="6033150" y="127342"/>
              </a:cxn>
              <a:cxn ang="0">
                <a:pos x="6235217" y="0"/>
              </a:cxn>
              <a:cxn ang="0">
                <a:pos x="6437284" y="127342"/>
              </a:cxn>
              <a:cxn ang="0">
                <a:pos x="6639351" y="0"/>
              </a:cxn>
              <a:cxn ang="0">
                <a:pos x="6835645" y="127342"/>
              </a:cxn>
              <a:cxn ang="0">
                <a:pos x="7037712" y="0"/>
              </a:cxn>
              <a:cxn ang="0">
                <a:pos x="7239780" y="127342"/>
              </a:cxn>
              <a:cxn ang="0">
                <a:pos x="7441847" y="0"/>
              </a:cxn>
              <a:cxn ang="0">
                <a:pos x="7643914" y="127342"/>
              </a:cxn>
              <a:cxn ang="0">
                <a:pos x="7840208" y="0"/>
              </a:cxn>
              <a:cxn ang="0">
                <a:pos x="8042275" y="127342"/>
              </a:cxn>
            </a:cxnLst>
            <a:rect l="0" t="0" r="0" b="0"/>
            <a:pathLst>
              <a:path w="1393" h="65">
                <a:moveTo>
                  <a:pt x="1393" y="22"/>
                </a:moveTo>
                <a:cubicBezTo>
                  <a:pt x="1393" y="65"/>
                  <a:pt x="1393" y="65"/>
                  <a:pt x="1393" y="65"/>
                </a:cubicBezTo>
                <a:cubicBezTo>
                  <a:pt x="0" y="65"/>
                  <a:pt x="0" y="65"/>
                  <a:pt x="0" y="65"/>
                </a:cubicBezTo>
                <a:cubicBezTo>
                  <a:pt x="0" y="22"/>
                  <a:pt x="0" y="22"/>
                  <a:pt x="0" y="22"/>
                </a:cubicBezTo>
                <a:cubicBezTo>
                  <a:pt x="2" y="22"/>
                  <a:pt x="2" y="22"/>
                  <a:pt x="2" y="22"/>
                </a:cubicBezTo>
                <a:cubicBezTo>
                  <a:pt x="20" y="22"/>
                  <a:pt x="20" y="0"/>
                  <a:pt x="37" y="0"/>
                </a:cubicBezTo>
                <a:cubicBezTo>
                  <a:pt x="55" y="0"/>
                  <a:pt x="55" y="22"/>
                  <a:pt x="72" y="22"/>
                </a:cubicBezTo>
                <a:cubicBezTo>
                  <a:pt x="89" y="22"/>
                  <a:pt x="89" y="0"/>
                  <a:pt x="107" y="0"/>
                </a:cubicBezTo>
                <a:cubicBezTo>
                  <a:pt x="124" y="0"/>
                  <a:pt x="124" y="22"/>
                  <a:pt x="141" y="22"/>
                </a:cubicBezTo>
                <a:cubicBezTo>
                  <a:pt x="159" y="22"/>
                  <a:pt x="159" y="0"/>
                  <a:pt x="176" y="0"/>
                </a:cubicBezTo>
                <a:cubicBezTo>
                  <a:pt x="194" y="0"/>
                  <a:pt x="194" y="22"/>
                  <a:pt x="211" y="22"/>
                </a:cubicBezTo>
                <a:cubicBezTo>
                  <a:pt x="228" y="22"/>
                  <a:pt x="228" y="0"/>
                  <a:pt x="246" y="0"/>
                </a:cubicBezTo>
                <a:cubicBezTo>
                  <a:pt x="263" y="0"/>
                  <a:pt x="263" y="22"/>
                  <a:pt x="280" y="22"/>
                </a:cubicBezTo>
                <a:cubicBezTo>
                  <a:pt x="298" y="22"/>
                  <a:pt x="298" y="0"/>
                  <a:pt x="315" y="0"/>
                </a:cubicBezTo>
                <a:cubicBezTo>
                  <a:pt x="333" y="0"/>
                  <a:pt x="333" y="22"/>
                  <a:pt x="350" y="22"/>
                </a:cubicBezTo>
                <a:cubicBezTo>
                  <a:pt x="367" y="22"/>
                  <a:pt x="367" y="0"/>
                  <a:pt x="385" y="0"/>
                </a:cubicBezTo>
                <a:cubicBezTo>
                  <a:pt x="402" y="0"/>
                  <a:pt x="402" y="22"/>
                  <a:pt x="419" y="22"/>
                </a:cubicBezTo>
                <a:cubicBezTo>
                  <a:pt x="437" y="22"/>
                  <a:pt x="437" y="0"/>
                  <a:pt x="454" y="0"/>
                </a:cubicBezTo>
                <a:cubicBezTo>
                  <a:pt x="472" y="0"/>
                  <a:pt x="472" y="22"/>
                  <a:pt x="489" y="22"/>
                </a:cubicBezTo>
                <a:cubicBezTo>
                  <a:pt x="506" y="22"/>
                  <a:pt x="506" y="0"/>
                  <a:pt x="524" y="0"/>
                </a:cubicBezTo>
                <a:cubicBezTo>
                  <a:pt x="541" y="0"/>
                  <a:pt x="541" y="22"/>
                  <a:pt x="558" y="22"/>
                </a:cubicBezTo>
                <a:cubicBezTo>
                  <a:pt x="576" y="22"/>
                  <a:pt x="576" y="0"/>
                  <a:pt x="593" y="0"/>
                </a:cubicBezTo>
                <a:cubicBezTo>
                  <a:pt x="611" y="0"/>
                  <a:pt x="611" y="22"/>
                  <a:pt x="628" y="22"/>
                </a:cubicBezTo>
                <a:cubicBezTo>
                  <a:pt x="645" y="22"/>
                  <a:pt x="645" y="0"/>
                  <a:pt x="663" y="0"/>
                </a:cubicBezTo>
                <a:cubicBezTo>
                  <a:pt x="680" y="0"/>
                  <a:pt x="680" y="22"/>
                  <a:pt x="698" y="22"/>
                </a:cubicBezTo>
                <a:cubicBezTo>
                  <a:pt x="715" y="22"/>
                  <a:pt x="715" y="0"/>
                  <a:pt x="732" y="0"/>
                </a:cubicBezTo>
                <a:cubicBezTo>
                  <a:pt x="750" y="0"/>
                  <a:pt x="750" y="22"/>
                  <a:pt x="767" y="22"/>
                </a:cubicBezTo>
                <a:cubicBezTo>
                  <a:pt x="784" y="22"/>
                  <a:pt x="784" y="0"/>
                  <a:pt x="802" y="0"/>
                </a:cubicBezTo>
                <a:cubicBezTo>
                  <a:pt x="819" y="0"/>
                  <a:pt x="819" y="22"/>
                  <a:pt x="837" y="22"/>
                </a:cubicBezTo>
                <a:cubicBezTo>
                  <a:pt x="854" y="22"/>
                  <a:pt x="854" y="0"/>
                  <a:pt x="871" y="0"/>
                </a:cubicBezTo>
                <a:cubicBezTo>
                  <a:pt x="889" y="0"/>
                  <a:pt x="889" y="22"/>
                  <a:pt x="906" y="22"/>
                </a:cubicBezTo>
                <a:cubicBezTo>
                  <a:pt x="924" y="22"/>
                  <a:pt x="924" y="0"/>
                  <a:pt x="941" y="0"/>
                </a:cubicBezTo>
                <a:cubicBezTo>
                  <a:pt x="958" y="0"/>
                  <a:pt x="958" y="22"/>
                  <a:pt x="976" y="22"/>
                </a:cubicBezTo>
                <a:cubicBezTo>
                  <a:pt x="993" y="22"/>
                  <a:pt x="993" y="0"/>
                  <a:pt x="1011" y="0"/>
                </a:cubicBezTo>
                <a:cubicBezTo>
                  <a:pt x="1028" y="0"/>
                  <a:pt x="1028" y="22"/>
                  <a:pt x="1045" y="22"/>
                </a:cubicBezTo>
                <a:cubicBezTo>
                  <a:pt x="1063" y="22"/>
                  <a:pt x="1063" y="0"/>
                  <a:pt x="1080" y="0"/>
                </a:cubicBezTo>
                <a:cubicBezTo>
                  <a:pt x="1097" y="0"/>
                  <a:pt x="1097" y="22"/>
                  <a:pt x="1115" y="22"/>
                </a:cubicBezTo>
                <a:cubicBezTo>
                  <a:pt x="1132" y="22"/>
                  <a:pt x="1132" y="0"/>
                  <a:pt x="1150" y="0"/>
                </a:cubicBezTo>
                <a:cubicBezTo>
                  <a:pt x="1167" y="0"/>
                  <a:pt x="1167" y="22"/>
                  <a:pt x="1184" y="22"/>
                </a:cubicBezTo>
                <a:cubicBezTo>
                  <a:pt x="1202" y="22"/>
                  <a:pt x="1202" y="0"/>
                  <a:pt x="1219" y="0"/>
                </a:cubicBezTo>
                <a:cubicBezTo>
                  <a:pt x="1237" y="0"/>
                  <a:pt x="1237" y="22"/>
                  <a:pt x="1254" y="22"/>
                </a:cubicBezTo>
                <a:cubicBezTo>
                  <a:pt x="1271" y="22"/>
                  <a:pt x="1271" y="0"/>
                  <a:pt x="1289" y="0"/>
                </a:cubicBezTo>
                <a:cubicBezTo>
                  <a:pt x="1306" y="0"/>
                  <a:pt x="1306" y="22"/>
                  <a:pt x="1324" y="22"/>
                </a:cubicBezTo>
                <a:cubicBezTo>
                  <a:pt x="1341" y="22"/>
                  <a:pt x="1341" y="0"/>
                  <a:pt x="1358" y="0"/>
                </a:cubicBezTo>
                <a:cubicBezTo>
                  <a:pt x="1376" y="0"/>
                  <a:pt x="1376" y="22"/>
                  <a:pt x="1393" y="22"/>
                </a:cubicBezTo>
                <a:close/>
              </a:path>
            </a:pathLst>
          </a:custGeom>
          <a:solidFill>
            <a:srgbClr val="39A1D2"/>
          </a:solidFill>
          <a:ln w="9525">
            <a:noFill/>
          </a:ln>
        </p:spPr>
        <p:txBody>
          <a:bodyPr/>
          <a:lstStyle/>
          <a:p>
            <a:endParaRPr lang="zh-CN" altLang="en-US"/>
          </a:p>
        </p:txBody>
      </p:sp>
      <p:sp>
        <p:nvSpPr>
          <p:cNvPr id="5201" name="Freeform 103"/>
          <p:cNvSpPr/>
          <p:nvPr/>
        </p:nvSpPr>
        <p:spPr>
          <a:xfrm>
            <a:off x="3886200" y="6654800"/>
            <a:ext cx="8042275" cy="203200"/>
          </a:xfrm>
          <a:custGeom>
            <a:avLst/>
            <a:gdLst/>
            <a:ahLst/>
            <a:cxnLst>
              <a:cxn ang="0">
                <a:pos x="7840208" y="0"/>
              </a:cxn>
              <a:cxn ang="0">
                <a:pos x="7643914" y="127726"/>
              </a:cxn>
              <a:cxn ang="0">
                <a:pos x="7441847" y="0"/>
              </a:cxn>
              <a:cxn ang="0">
                <a:pos x="7239780" y="127726"/>
              </a:cxn>
              <a:cxn ang="0">
                <a:pos x="7037712" y="0"/>
              </a:cxn>
              <a:cxn ang="0">
                <a:pos x="6835645" y="127726"/>
              </a:cxn>
              <a:cxn ang="0">
                <a:pos x="6639351" y="0"/>
              </a:cxn>
              <a:cxn ang="0">
                <a:pos x="6437284" y="127726"/>
              </a:cxn>
              <a:cxn ang="0">
                <a:pos x="6235217" y="0"/>
              </a:cxn>
              <a:cxn ang="0">
                <a:pos x="6033150" y="127726"/>
              </a:cxn>
              <a:cxn ang="0">
                <a:pos x="5836856" y="0"/>
              </a:cxn>
              <a:cxn ang="0">
                <a:pos x="5634789" y="127726"/>
              </a:cxn>
              <a:cxn ang="0">
                <a:pos x="5432721" y="0"/>
              </a:cxn>
              <a:cxn ang="0">
                <a:pos x="5230654" y="127726"/>
              </a:cxn>
              <a:cxn ang="0">
                <a:pos x="5028587" y="0"/>
              </a:cxn>
              <a:cxn ang="0">
                <a:pos x="4832293" y="127726"/>
              </a:cxn>
              <a:cxn ang="0">
                <a:pos x="4630226" y="0"/>
              </a:cxn>
              <a:cxn ang="0">
                <a:pos x="4428159" y="127726"/>
              </a:cxn>
              <a:cxn ang="0">
                <a:pos x="4226091" y="0"/>
              </a:cxn>
              <a:cxn ang="0">
                <a:pos x="4029798" y="127726"/>
              </a:cxn>
              <a:cxn ang="0">
                <a:pos x="3827730" y="0"/>
              </a:cxn>
              <a:cxn ang="0">
                <a:pos x="3625663" y="127726"/>
              </a:cxn>
              <a:cxn ang="0">
                <a:pos x="3423596" y="0"/>
              </a:cxn>
              <a:cxn ang="0">
                <a:pos x="3221529" y="127726"/>
              </a:cxn>
              <a:cxn ang="0">
                <a:pos x="3025235" y="0"/>
              </a:cxn>
              <a:cxn ang="0">
                <a:pos x="2823168" y="127726"/>
              </a:cxn>
              <a:cxn ang="0">
                <a:pos x="2621100" y="0"/>
              </a:cxn>
              <a:cxn ang="0">
                <a:pos x="2419033" y="127726"/>
              </a:cxn>
              <a:cxn ang="0">
                <a:pos x="2222739" y="0"/>
              </a:cxn>
              <a:cxn ang="0">
                <a:pos x="2020672" y="127726"/>
              </a:cxn>
              <a:cxn ang="0">
                <a:pos x="1818605" y="0"/>
              </a:cxn>
              <a:cxn ang="0">
                <a:pos x="1616538" y="127726"/>
              </a:cxn>
              <a:cxn ang="0">
                <a:pos x="1420244" y="0"/>
              </a:cxn>
              <a:cxn ang="0">
                <a:pos x="1218177" y="127726"/>
              </a:cxn>
              <a:cxn ang="0">
                <a:pos x="1016109" y="0"/>
              </a:cxn>
              <a:cxn ang="0">
                <a:pos x="814042" y="127726"/>
              </a:cxn>
              <a:cxn ang="0">
                <a:pos x="617748" y="0"/>
              </a:cxn>
              <a:cxn ang="0">
                <a:pos x="415681" y="127726"/>
              </a:cxn>
              <a:cxn ang="0">
                <a:pos x="213614" y="0"/>
              </a:cxn>
              <a:cxn ang="0">
                <a:pos x="11547" y="127726"/>
              </a:cxn>
              <a:cxn ang="0">
                <a:pos x="0" y="127726"/>
              </a:cxn>
              <a:cxn ang="0">
                <a:pos x="0" y="203200"/>
              </a:cxn>
              <a:cxn ang="0">
                <a:pos x="8042275" y="203200"/>
              </a:cxn>
              <a:cxn ang="0">
                <a:pos x="8042275" y="127726"/>
              </a:cxn>
              <a:cxn ang="0">
                <a:pos x="7840208" y="0"/>
              </a:cxn>
            </a:cxnLst>
            <a:rect l="0" t="0" r="0" b="0"/>
            <a:pathLst>
              <a:path w="1393" h="35">
                <a:moveTo>
                  <a:pt x="1358" y="0"/>
                </a:moveTo>
                <a:cubicBezTo>
                  <a:pt x="1341" y="0"/>
                  <a:pt x="1341" y="22"/>
                  <a:pt x="1324" y="22"/>
                </a:cubicBezTo>
                <a:cubicBezTo>
                  <a:pt x="1306" y="22"/>
                  <a:pt x="1306" y="0"/>
                  <a:pt x="1289" y="0"/>
                </a:cubicBezTo>
                <a:cubicBezTo>
                  <a:pt x="1271" y="0"/>
                  <a:pt x="1271" y="22"/>
                  <a:pt x="1254" y="22"/>
                </a:cubicBezTo>
                <a:cubicBezTo>
                  <a:pt x="1237" y="22"/>
                  <a:pt x="1237" y="0"/>
                  <a:pt x="1219" y="0"/>
                </a:cubicBezTo>
                <a:cubicBezTo>
                  <a:pt x="1202" y="0"/>
                  <a:pt x="1202" y="22"/>
                  <a:pt x="1184" y="22"/>
                </a:cubicBezTo>
                <a:cubicBezTo>
                  <a:pt x="1167" y="22"/>
                  <a:pt x="1167" y="0"/>
                  <a:pt x="1150" y="0"/>
                </a:cubicBezTo>
                <a:cubicBezTo>
                  <a:pt x="1132" y="0"/>
                  <a:pt x="1132" y="22"/>
                  <a:pt x="1115" y="22"/>
                </a:cubicBezTo>
                <a:cubicBezTo>
                  <a:pt x="1097" y="22"/>
                  <a:pt x="1097" y="0"/>
                  <a:pt x="1080" y="0"/>
                </a:cubicBezTo>
                <a:cubicBezTo>
                  <a:pt x="1063" y="0"/>
                  <a:pt x="1063" y="22"/>
                  <a:pt x="1045" y="22"/>
                </a:cubicBezTo>
                <a:cubicBezTo>
                  <a:pt x="1028" y="22"/>
                  <a:pt x="1028" y="0"/>
                  <a:pt x="1011" y="0"/>
                </a:cubicBezTo>
                <a:cubicBezTo>
                  <a:pt x="993" y="0"/>
                  <a:pt x="993" y="22"/>
                  <a:pt x="976" y="22"/>
                </a:cubicBezTo>
                <a:cubicBezTo>
                  <a:pt x="958" y="22"/>
                  <a:pt x="958" y="0"/>
                  <a:pt x="941" y="0"/>
                </a:cubicBezTo>
                <a:cubicBezTo>
                  <a:pt x="924" y="0"/>
                  <a:pt x="924" y="22"/>
                  <a:pt x="906" y="22"/>
                </a:cubicBezTo>
                <a:cubicBezTo>
                  <a:pt x="889" y="22"/>
                  <a:pt x="889" y="0"/>
                  <a:pt x="871" y="0"/>
                </a:cubicBezTo>
                <a:cubicBezTo>
                  <a:pt x="854" y="0"/>
                  <a:pt x="854" y="22"/>
                  <a:pt x="837" y="22"/>
                </a:cubicBezTo>
                <a:cubicBezTo>
                  <a:pt x="819" y="22"/>
                  <a:pt x="819" y="0"/>
                  <a:pt x="802" y="0"/>
                </a:cubicBezTo>
                <a:cubicBezTo>
                  <a:pt x="784" y="0"/>
                  <a:pt x="784" y="22"/>
                  <a:pt x="767" y="22"/>
                </a:cubicBezTo>
                <a:cubicBezTo>
                  <a:pt x="750" y="22"/>
                  <a:pt x="750" y="0"/>
                  <a:pt x="732" y="0"/>
                </a:cubicBezTo>
                <a:cubicBezTo>
                  <a:pt x="715" y="0"/>
                  <a:pt x="715" y="22"/>
                  <a:pt x="698" y="22"/>
                </a:cubicBezTo>
                <a:cubicBezTo>
                  <a:pt x="680" y="22"/>
                  <a:pt x="680" y="0"/>
                  <a:pt x="663" y="0"/>
                </a:cubicBezTo>
                <a:cubicBezTo>
                  <a:pt x="645" y="0"/>
                  <a:pt x="645" y="22"/>
                  <a:pt x="628" y="22"/>
                </a:cubicBezTo>
                <a:cubicBezTo>
                  <a:pt x="611" y="22"/>
                  <a:pt x="611" y="0"/>
                  <a:pt x="593" y="0"/>
                </a:cubicBezTo>
                <a:cubicBezTo>
                  <a:pt x="576" y="0"/>
                  <a:pt x="576" y="22"/>
                  <a:pt x="558" y="22"/>
                </a:cubicBezTo>
                <a:cubicBezTo>
                  <a:pt x="541" y="22"/>
                  <a:pt x="541" y="0"/>
                  <a:pt x="524" y="0"/>
                </a:cubicBezTo>
                <a:cubicBezTo>
                  <a:pt x="506" y="0"/>
                  <a:pt x="506" y="22"/>
                  <a:pt x="489" y="22"/>
                </a:cubicBezTo>
                <a:cubicBezTo>
                  <a:pt x="472" y="22"/>
                  <a:pt x="472" y="0"/>
                  <a:pt x="454" y="0"/>
                </a:cubicBezTo>
                <a:cubicBezTo>
                  <a:pt x="437" y="0"/>
                  <a:pt x="437" y="22"/>
                  <a:pt x="419" y="22"/>
                </a:cubicBezTo>
                <a:cubicBezTo>
                  <a:pt x="402" y="22"/>
                  <a:pt x="402" y="0"/>
                  <a:pt x="385" y="0"/>
                </a:cubicBezTo>
                <a:cubicBezTo>
                  <a:pt x="367" y="0"/>
                  <a:pt x="367" y="22"/>
                  <a:pt x="350" y="22"/>
                </a:cubicBezTo>
                <a:cubicBezTo>
                  <a:pt x="333" y="22"/>
                  <a:pt x="333" y="0"/>
                  <a:pt x="315" y="0"/>
                </a:cubicBezTo>
                <a:cubicBezTo>
                  <a:pt x="298" y="0"/>
                  <a:pt x="298" y="22"/>
                  <a:pt x="280" y="22"/>
                </a:cubicBezTo>
                <a:cubicBezTo>
                  <a:pt x="263" y="22"/>
                  <a:pt x="263" y="0"/>
                  <a:pt x="246" y="0"/>
                </a:cubicBezTo>
                <a:cubicBezTo>
                  <a:pt x="228" y="0"/>
                  <a:pt x="228" y="22"/>
                  <a:pt x="211" y="22"/>
                </a:cubicBezTo>
                <a:cubicBezTo>
                  <a:pt x="194" y="22"/>
                  <a:pt x="194" y="0"/>
                  <a:pt x="176" y="0"/>
                </a:cubicBezTo>
                <a:cubicBezTo>
                  <a:pt x="159" y="0"/>
                  <a:pt x="159" y="22"/>
                  <a:pt x="141" y="22"/>
                </a:cubicBezTo>
                <a:cubicBezTo>
                  <a:pt x="124" y="22"/>
                  <a:pt x="124" y="0"/>
                  <a:pt x="107" y="0"/>
                </a:cubicBezTo>
                <a:cubicBezTo>
                  <a:pt x="89" y="0"/>
                  <a:pt x="89" y="22"/>
                  <a:pt x="72" y="22"/>
                </a:cubicBezTo>
                <a:cubicBezTo>
                  <a:pt x="55" y="22"/>
                  <a:pt x="55" y="0"/>
                  <a:pt x="37" y="0"/>
                </a:cubicBezTo>
                <a:cubicBezTo>
                  <a:pt x="20" y="0"/>
                  <a:pt x="20" y="22"/>
                  <a:pt x="2" y="22"/>
                </a:cubicBezTo>
                <a:cubicBezTo>
                  <a:pt x="0" y="22"/>
                  <a:pt x="0" y="22"/>
                  <a:pt x="0" y="22"/>
                </a:cubicBezTo>
                <a:cubicBezTo>
                  <a:pt x="0" y="35"/>
                  <a:pt x="0" y="35"/>
                  <a:pt x="0" y="35"/>
                </a:cubicBezTo>
                <a:cubicBezTo>
                  <a:pt x="1393" y="35"/>
                  <a:pt x="1393" y="35"/>
                  <a:pt x="1393" y="35"/>
                </a:cubicBezTo>
                <a:cubicBezTo>
                  <a:pt x="1393" y="22"/>
                  <a:pt x="1393" y="22"/>
                  <a:pt x="1393" y="22"/>
                </a:cubicBezTo>
                <a:cubicBezTo>
                  <a:pt x="1376" y="22"/>
                  <a:pt x="1376" y="0"/>
                  <a:pt x="1358" y="0"/>
                </a:cubicBezTo>
                <a:close/>
              </a:path>
            </a:pathLst>
          </a:custGeom>
          <a:solidFill>
            <a:srgbClr val="005E74"/>
          </a:solidFill>
          <a:ln w="9525">
            <a:noFill/>
          </a:ln>
        </p:spPr>
        <p:txBody>
          <a:bodyPr/>
          <a:lstStyle/>
          <a:p>
            <a:endParaRPr lang="zh-CN" altLang="en-US"/>
          </a:p>
        </p:txBody>
      </p:sp>
      <p:sp>
        <p:nvSpPr>
          <p:cNvPr id="85" name="TextBox 84"/>
          <p:cNvSpPr txBox="1"/>
          <p:nvPr/>
        </p:nvSpPr>
        <p:spPr>
          <a:xfrm>
            <a:off x="1128218" y="533400"/>
            <a:ext cx="9374682" cy="2215991"/>
          </a:xfrm>
          <a:prstGeom prst="rect">
            <a:avLst/>
          </a:prstGeom>
          <a:noFill/>
        </p:spPr>
        <p:txBody>
          <a:bodyPr wrap="none" rtlCol="0">
            <a:spAutoFit/>
          </a:bodyPr>
          <a:lstStyle/>
          <a:p>
            <a:r>
              <a:rPr lang="en-US" sz="13800" dirty="0" smtClean="0">
                <a:solidFill>
                  <a:schemeClr val="bg1"/>
                </a:solidFill>
                <a:effectLst>
                  <a:glow rad="139700">
                    <a:schemeClr val="accent1">
                      <a:satMod val="175000"/>
                      <a:alpha val="40000"/>
                    </a:schemeClr>
                  </a:glow>
                </a:effectLst>
                <a:latin typeface="Times New Roman" pitchFamily="18" charset="0"/>
                <a:cs typeface="Times New Roman" pitchFamily="18" charset="0"/>
              </a:rPr>
              <a:t>II. </a:t>
            </a:r>
            <a:r>
              <a:rPr lang="en-US" sz="13800" dirty="0" err="1" smtClean="0">
                <a:solidFill>
                  <a:schemeClr val="bg1"/>
                </a:solidFill>
                <a:effectLst>
                  <a:glow rad="139700">
                    <a:schemeClr val="accent1">
                      <a:satMod val="175000"/>
                      <a:alpha val="40000"/>
                    </a:schemeClr>
                  </a:glow>
                </a:effectLst>
                <a:latin typeface="Times New Roman" pitchFamily="18" charset="0"/>
                <a:cs typeface="Times New Roman" pitchFamily="18" charset="0"/>
              </a:rPr>
              <a:t>Luyện</a:t>
            </a:r>
            <a:r>
              <a:rPr lang="en-US" sz="13800" dirty="0" smtClean="0">
                <a:solidFill>
                  <a:schemeClr val="bg1"/>
                </a:solidFill>
                <a:effectLst>
                  <a:glow rad="139700">
                    <a:schemeClr val="accent1">
                      <a:satMod val="175000"/>
                      <a:alpha val="40000"/>
                    </a:schemeClr>
                  </a:glow>
                </a:effectLst>
                <a:latin typeface="Times New Roman" pitchFamily="18" charset="0"/>
                <a:cs typeface="Times New Roman" pitchFamily="18" charset="0"/>
              </a:rPr>
              <a:t> </a:t>
            </a:r>
            <a:r>
              <a:rPr lang="en-US" sz="13800" dirty="0" err="1" smtClean="0">
                <a:solidFill>
                  <a:schemeClr val="bg1"/>
                </a:solidFill>
                <a:effectLst>
                  <a:glow rad="139700">
                    <a:schemeClr val="accent1">
                      <a:satMod val="175000"/>
                      <a:alpha val="40000"/>
                    </a:schemeClr>
                  </a:glow>
                </a:effectLst>
                <a:latin typeface="Times New Roman" pitchFamily="18" charset="0"/>
                <a:cs typeface="Times New Roman" pitchFamily="18" charset="0"/>
              </a:rPr>
              <a:t>tập</a:t>
            </a:r>
            <a:endParaRPr lang="en-US" sz="13800" dirty="0">
              <a:solidFill>
                <a:schemeClr val="bg1"/>
              </a:solidFill>
              <a:effectLst>
                <a:glow rad="139700">
                  <a:schemeClr val="accent1">
                    <a:satMod val="175000"/>
                    <a:alpha val="40000"/>
                  </a:schemeClr>
                </a:glow>
              </a:effectLst>
              <a:latin typeface="Times New Roman" pitchFamily="18" charset="0"/>
              <a:cs typeface="Times New Roman" pitchFamily="18" charset="0"/>
            </a:endParaRPr>
          </a:p>
        </p:txBody>
      </p:sp>
    </p:spTree>
  </p:cSld>
  <p:clrMapOvr>
    <a:masterClrMapping/>
  </p:clrMapOvr>
  <p:transition spd="slow" advClick="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0633" y="381000"/>
            <a:ext cx="2800767"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Phiếu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bài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tập</a:t>
            </a:r>
            <a:endParaRPr lang="en-US" sz="3600" b="1" dirty="0">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762000" y="1200150"/>
          <a:ext cx="10668000" cy="5276850"/>
        </p:xfrm>
        <a:graphic>
          <a:graphicData uri="http://schemas.openxmlformats.org/drawingml/2006/table">
            <a:tbl>
              <a:tblPr firstRow="1" bandRow="1">
                <a:tableStyleId>{5C22544A-7EE6-4342-B048-85BDC9FD1C3A}</a:tableStyleId>
              </a:tblPr>
              <a:tblGrid>
                <a:gridCol w="5715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628650">
                <a:tc>
                  <a:txBody>
                    <a:bodyPr/>
                    <a:lstStyle/>
                    <a:p>
                      <a:pPr algn="ctr"/>
                      <a:r>
                        <a:rPr lang="en-US" sz="2800" dirty="0" err="1" smtClean="0">
                          <a:latin typeface="Times New Roman" pitchFamily="18" charset="0"/>
                          <a:cs typeface="Times New Roman" pitchFamily="18" charset="0"/>
                        </a:rPr>
                        <a:t>Câu</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Đúng</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Sai</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Chữa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lỗi</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28650">
                <a:tc>
                  <a:txBody>
                    <a:bodyPr/>
                    <a:lstStyle/>
                    <a:p>
                      <a:r>
                        <a:rPr lang="vi-VN" sz="2200" dirty="0" smtClean="0">
                          <a:latin typeface="+mj-lt"/>
                        </a:rPr>
                        <a:t>Nhờ cố gắng học tập nên nó đạt thành tích cao.</a:t>
                      </a:r>
                      <a:endParaRPr lang="en-US" sz="2200" dirty="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extLst>
                  <a:ext uri="{0D108BD9-81ED-4DB2-BD59-A6C34878D82A}">
                    <a16:rowId xmlns:a16="http://schemas.microsoft.com/office/drawing/2014/main" val="10001"/>
                  </a:ext>
                </a:extLst>
              </a:tr>
              <a:tr h="628650">
                <a:tc>
                  <a:txBody>
                    <a:bodyPr/>
                    <a:lstStyle/>
                    <a:p>
                      <a:r>
                        <a:rPr lang="vi-VN" sz="2200" dirty="0" smtClean="0">
                          <a:latin typeface="+mj-lt"/>
                        </a:rPr>
                        <a:t>Tại nó không cẩn thận nên nó giải sai bài toán.</a:t>
                      </a:r>
                      <a:endParaRPr lang="en-US" sz="22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endParaRPr lang="en-US" sz="2400" dirty="0">
                        <a:latin typeface="+mj-lt"/>
                        <a:cs typeface="Times New Roman" pitchFamily="18" charset="0"/>
                      </a:endParaRPr>
                    </a:p>
                  </a:txBody>
                  <a:tcPr/>
                </a:tc>
                <a:extLst>
                  <a:ext uri="{0D108BD9-81ED-4DB2-BD59-A6C34878D82A}">
                    <a16:rowId xmlns:a16="http://schemas.microsoft.com/office/drawing/2014/main" val="10002"/>
                  </a:ext>
                </a:extLst>
              </a:tr>
              <a:tr h="628650">
                <a:tc>
                  <a:txBody>
                    <a:bodyPr/>
                    <a:lstStyle/>
                    <a:p>
                      <a:r>
                        <a:rPr lang="vi-VN" sz="2200" dirty="0" smtClean="0">
                          <a:latin typeface="+mj-lt"/>
                        </a:rPr>
                        <a:t>Chúng ta phải sống cho như thế nào để chan hòa với mọi người.</a:t>
                      </a:r>
                      <a:endParaRPr lang="en-US" sz="22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endParaRPr lang="en-US" sz="2400">
                        <a:latin typeface="+mj-lt"/>
                        <a:cs typeface="Times New Roman" pitchFamily="18" charset="0"/>
                      </a:endParaRPr>
                    </a:p>
                  </a:txBody>
                  <a:tcPr/>
                </a:tc>
                <a:extLst>
                  <a:ext uri="{0D108BD9-81ED-4DB2-BD59-A6C34878D82A}">
                    <a16:rowId xmlns:a16="http://schemas.microsoft.com/office/drawing/2014/main" val="10003"/>
                  </a:ext>
                </a:extLst>
              </a:tr>
              <a:tr h="628650">
                <a:tc>
                  <a:txBody>
                    <a:bodyPr/>
                    <a:lstStyle/>
                    <a:p>
                      <a:r>
                        <a:rPr lang="vi-VN" sz="2200" dirty="0" smtClean="0">
                          <a:latin typeface="+mj-lt"/>
                        </a:rPr>
                        <a:t>Các chiến sĩ đã anh dũng chiến đấu để bảo vệ nền độc lập của dân tộc.</a:t>
                      </a:r>
                      <a:endParaRPr lang="en-US" sz="2200" dirty="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endParaRPr lang="en-US" sz="2400">
                        <a:latin typeface="+mj-lt"/>
                        <a:cs typeface="Times New Roman" pitchFamily="18" charset="0"/>
                      </a:endParaRPr>
                    </a:p>
                  </a:txBody>
                  <a:tcPr/>
                </a:tc>
                <a:extLst>
                  <a:ext uri="{0D108BD9-81ED-4DB2-BD59-A6C34878D82A}">
                    <a16:rowId xmlns:a16="http://schemas.microsoft.com/office/drawing/2014/main" val="10004"/>
                  </a:ext>
                </a:extLst>
              </a:tr>
              <a:tr h="628650">
                <a:tc>
                  <a:txBody>
                    <a:bodyPr/>
                    <a:lstStyle/>
                    <a:p>
                      <a:r>
                        <a:rPr lang="vi-VN" sz="2200" dirty="0" smtClean="0">
                          <a:latin typeface="+mj-lt"/>
                        </a:rPr>
                        <a:t>Phải luôn luôn chống tư tưởng chỉ bo bo bảo vệ quyền lợi bản thân của mình.</a:t>
                      </a:r>
                      <a:endParaRPr lang="en-US" sz="2200" dirty="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extLst>
                  <a:ext uri="{0D108BD9-81ED-4DB2-BD59-A6C34878D82A}">
                    <a16:rowId xmlns:a16="http://schemas.microsoft.com/office/drawing/2014/main" val="10005"/>
                  </a:ext>
                </a:extLst>
              </a:tr>
              <a:tr h="476250">
                <a:tc>
                  <a:txBody>
                    <a:bodyPr/>
                    <a:lstStyle/>
                    <a:p>
                      <a:r>
                        <a:rPr lang="vi-VN" sz="2200" dirty="0" smtClean="0">
                          <a:latin typeface="+mj-lt"/>
                        </a:rPr>
                        <a:t>Nếu trời mưa, con đường này sẽ rất trơn.</a:t>
                      </a:r>
                      <a:endParaRPr lang="en-US" sz="22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c>
                  <a:txBody>
                    <a:bodyPr/>
                    <a:lstStyle/>
                    <a:p>
                      <a:endParaRPr lang="en-US" sz="2400" dirty="0">
                        <a:latin typeface="+mj-lt"/>
                        <a:cs typeface="Times New Roman" pitchFamily="18" charset="0"/>
                      </a:endParaRPr>
                    </a:p>
                  </a:txBody>
                  <a:tcPr/>
                </a:tc>
                <a:extLst>
                  <a:ext uri="{0D108BD9-81ED-4DB2-BD59-A6C34878D82A}">
                    <a16:rowId xmlns:a16="http://schemas.microsoft.com/office/drawing/2014/main" val="10006"/>
                  </a:ext>
                </a:extLst>
              </a:tr>
              <a:tr h="628650">
                <a:tc>
                  <a:txBody>
                    <a:bodyPr/>
                    <a:lstStyle/>
                    <a:p>
                      <a:r>
                        <a:rPr lang="vi-VN" sz="2200" dirty="0" smtClean="0">
                          <a:latin typeface="+mj-lt"/>
                        </a:rPr>
                        <a:t>Giá trời mưa, con đường này sẽ rất trơn.</a:t>
                      </a:r>
                      <a:endParaRPr lang="en-US" sz="22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endParaRPr lang="en-US" sz="2400" dirty="0">
                        <a:latin typeface="+mj-lt"/>
                        <a:cs typeface="Times New Roman" pitchFamily="18" charset="0"/>
                      </a:endParaRPr>
                    </a:p>
                  </a:txBody>
                  <a:tcPr/>
                </a:tc>
                <a:extLst>
                  <a:ext uri="{0D108BD9-81ED-4DB2-BD59-A6C34878D82A}">
                    <a16:rowId xmlns:a16="http://schemas.microsoft.com/office/drawing/2014/main" val="10007"/>
                  </a:ext>
                </a:extLst>
              </a:tr>
            </a:tbl>
          </a:graphicData>
        </a:graphic>
      </p:graphicFrame>
    </p:spTree>
  </p:cSld>
  <p:clrMapOvr>
    <a:masterClrMapping/>
  </p:clrMapOvr>
  <p:transition spd="slow" advClick="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0633" y="381000"/>
            <a:ext cx="2800767"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Phiếu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bài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tập</a:t>
            </a:r>
            <a:endParaRPr lang="en-US" sz="3600" b="1" dirty="0">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762000" y="1200150"/>
          <a:ext cx="10668000" cy="5276850"/>
        </p:xfrm>
        <a:graphic>
          <a:graphicData uri="http://schemas.openxmlformats.org/drawingml/2006/table">
            <a:tbl>
              <a:tblPr firstRow="1" bandRow="1">
                <a:tableStyleId>{5C22544A-7EE6-4342-B048-85BDC9FD1C3A}</a:tableStyleId>
              </a:tblPr>
              <a:tblGrid>
                <a:gridCol w="5715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628650">
                <a:tc>
                  <a:txBody>
                    <a:bodyPr/>
                    <a:lstStyle/>
                    <a:p>
                      <a:pPr algn="ctr"/>
                      <a:r>
                        <a:rPr lang="en-US" sz="2800" dirty="0" err="1" smtClean="0">
                          <a:latin typeface="Times New Roman" pitchFamily="18" charset="0"/>
                          <a:cs typeface="Times New Roman" pitchFamily="18" charset="0"/>
                        </a:rPr>
                        <a:t>Câu</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Đúng</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Sai</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Chữa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lỗi</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28650">
                <a:tc>
                  <a:txBody>
                    <a:bodyPr/>
                    <a:lstStyle/>
                    <a:p>
                      <a:r>
                        <a:rPr lang="vi-VN" sz="2200" dirty="0" smtClean="0">
                          <a:latin typeface="+mj-lt"/>
                        </a:rPr>
                        <a:t>Nhờ cố gắng học tập nên nó đạt thành tích cao.</a:t>
                      </a:r>
                      <a:endParaRPr lang="en-US" sz="2200" dirty="0">
                        <a:latin typeface="+mj-lt"/>
                        <a:cs typeface="Times New Roman" pitchFamily="18" charset="0"/>
                      </a:endParaRPr>
                    </a:p>
                  </a:txBody>
                  <a:tcPr/>
                </a:tc>
                <a:tc>
                  <a:txBody>
                    <a:bodyPr/>
                    <a:lstStyle/>
                    <a:p>
                      <a:r>
                        <a:rPr lang="en-US" sz="2400" dirty="0" smtClean="0">
                          <a:latin typeface="+mj-lt"/>
                          <a:cs typeface="Times New Roman" pitchFamily="18" charset="0"/>
                        </a:rPr>
                        <a:t>x</a:t>
                      </a:r>
                      <a:endParaRPr lang="en-US" sz="2400" dirty="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extLst>
                  <a:ext uri="{0D108BD9-81ED-4DB2-BD59-A6C34878D82A}">
                    <a16:rowId xmlns:a16="http://schemas.microsoft.com/office/drawing/2014/main" val="10001"/>
                  </a:ext>
                </a:extLst>
              </a:tr>
              <a:tr h="628650">
                <a:tc>
                  <a:txBody>
                    <a:bodyPr/>
                    <a:lstStyle/>
                    <a:p>
                      <a:r>
                        <a:rPr lang="vi-VN" sz="2200" dirty="0" smtClean="0">
                          <a:latin typeface="+mj-lt"/>
                        </a:rPr>
                        <a:t>Tại nó không cẩn thận nên nó giải sai bài toán.</a:t>
                      </a:r>
                      <a:endParaRPr lang="en-US" sz="2200" dirty="0">
                        <a:latin typeface="+mj-lt"/>
                        <a:cs typeface="Times New Roman" pitchFamily="18" charset="0"/>
                      </a:endParaRPr>
                    </a:p>
                  </a:txBody>
                  <a:tcPr/>
                </a:tc>
                <a:tc>
                  <a:txBody>
                    <a:bodyPr/>
                    <a:lstStyle/>
                    <a:p>
                      <a:r>
                        <a:rPr lang="en-US" sz="2400" dirty="0" smtClean="0">
                          <a:latin typeface="+mj-lt"/>
                          <a:cs typeface="Times New Roman" pitchFamily="18" charset="0"/>
                        </a:rPr>
                        <a:t>x</a:t>
                      </a:r>
                      <a:endParaRPr lang="en-US" sz="24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628650">
                <a:tc>
                  <a:txBody>
                    <a:bodyPr/>
                    <a:lstStyle/>
                    <a:p>
                      <a:r>
                        <a:rPr lang="vi-VN" sz="2200" dirty="0" smtClean="0">
                          <a:latin typeface="+mj-lt"/>
                        </a:rPr>
                        <a:t>Chúng ta phải sống cho như thế nào để chan hòa với mọi người.</a:t>
                      </a:r>
                      <a:endParaRPr lang="en-US" sz="22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r>
                        <a:rPr lang="en-US" sz="2400" dirty="0" smtClean="0">
                          <a:latin typeface="+mj-lt"/>
                          <a:cs typeface="Times New Roman" pitchFamily="18" charset="0"/>
                        </a:rPr>
                        <a:t>x</a:t>
                      </a:r>
                      <a:endParaRPr lang="en-US" sz="2400" dirty="0">
                        <a:latin typeface="+mj-lt"/>
                        <a:cs typeface="Times New Roman" pitchFamily="18" charset="0"/>
                      </a:endParaRPr>
                    </a:p>
                  </a:txBody>
                  <a:tcPr/>
                </a:tc>
                <a:tc>
                  <a:txBody>
                    <a:bodyPr/>
                    <a:lstStyle/>
                    <a:p>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sym typeface="Wingdings" pitchFamily="2" charset="2"/>
                        </a:rPr>
                        <a:t> Cho</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628650">
                <a:tc>
                  <a:txBody>
                    <a:bodyPr/>
                    <a:lstStyle/>
                    <a:p>
                      <a:r>
                        <a:rPr lang="vi-VN" sz="2200" dirty="0" smtClean="0">
                          <a:latin typeface="+mj-lt"/>
                        </a:rPr>
                        <a:t>Các chiến sĩ đã anh dũng chiến đấu để bảo vệ nền độc lập của dân tộc.</a:t>
                      </a:r>
                      <a:endParaRPr lang="en-US" sz="2200" dirty="0">
                        <a:latin typeface="+mj-lt"/>
                        <a:cs typeface="Times New Roman" pitchFamily="18" charset="0"/>
                      </a:endParaRPr>
                    </a:p>
                  </a:txBody>
                  <a:tcPr/>
                </a:tc>
                <a:tc>
                  <a:txBody>
                    <a:bodyPr/>
                    <a:lstStyle/>
                    <a:p>
                      <a:r>
                        <a:rPr lang="en-US" sz="2400" dirty="0" smtClean="0">
                          <a:latin typeface="+mj-lt"/>
                          <a:cs typeface="Times New Roman" pitchFamily="18" charset="0"/>
                        </a:rPr>
                        <a:t>x</a:t>
                      </a:r>
                      <a:endParaRPr lang="en-US" sz="24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bỏ</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của</a:t>
                      </a:r>
                      <a:r>
                        <a:rPr lang="en-US" sz="2400" baseline="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628650">
                <a:tc>
                  <a:txBody>
                    <a:bodyPr/>
                    <a:lstStyle/>
                    <a:p>
                      <a:r>
                        <a:rPr lang="vi-VN" sz="2200" dirty="0" smtClean="0">
                          <a:latin typeface="+mj-lt"/>
                        </a:rPr>
                        <a:t>Phải luôn luôn chống tư tưởng chỉ bo bo bảo vệ quyền lợi bản thân của mình.</a:t>
                      </a:r>
                      <a:endParaRPr lang="en-US" sz="2200" dirty="0">
                        <a:latin typeface="+mj-lt"/>
                        <a:cs typeface="Times New Roman" pitchFamily="18" charset="0"/>
                      </a:endParaRPr>
                    </a:p>
                  </a:txBody>
                  <a:tcPr/>
                </a:tc>
                <a:tc>
                  <a:txBody>
                    <a:bodyPr/>
                    <a:lstStyle/>
                    <a:p>
                      <a:r>
                        <a:rPr lang="en-US" sz="2400" dirty="0" smtClean="0">
                          <a:latin typeface="+mj-lt"/>
                          <a:cs typeface="Times New Roman" pitchFamily="18" charset="0"/>
                        </a:rPr>
                        <a:t>x</a:t>
                      </a:r>
                      <a:endParaRPr lang="en-US" sz="2400" dirty="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bỏ</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của</a:t>
                      </a:r>
                      <a:r>
                        <a:rPr lang="en-US" sz="2400" baseline="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476250">
                <a:tc>
                  <a:txBody>
                    <a:bodyPr/>
                    <a:lstStyle/>
                    <a:p>
                      <a:r>
                        <a:rPr lang="vi-VN" sz="2200" dirty="0" smtClean="0">
                          <a:latin typeface="+mj-lt"/>
                        </a:rPr>
                        <a:t>Nếu trời mưa, con đường này sẽ rất trơn.</a:t>
                      </a:r>
                      <a:endParaRPr lang="en-US" sz="2200" dirty="0">
                        <a:latin typeface="+mj-lt"/>
                        <a:cs typeface="Times New Roman" pitchFamily="18" charset="0"/>
                      </a:endParaRPr>
                    </a:p>
                  </a:txBody>
                  <a:tcPr/>
                </a:tc>
                <a:tc>
                  <a:txBody>
                    <a:bodyPr/>
                    <a:lstStyle/>
                    <a:p>
                      <a:r>
                        <a:rPr lang="en-US" sz="2400" dirty="0" smtClean="0">
                          <a:latin typeface="+mj-lt"/>
                          <a:cs typeface="Times New Roman" pitchFamily="18" charset="0"/>
                        </a:rPr>
                        <a:t>x</a:t>
                      </a:r>
                      <a:endParaRPr lang="en-US" sz="2400" dirty="0">
                        <a:latin typeface="+mj-lt"/>
                        <a:cs typeface="Times New Roman" pitchFamily="18" charset="0"/>
                      </a:endParaRPr>
                    </a:p>
                  </a:txBody>
                  <a:tcPr/>
                </a:tc>
                <a:tc>
                  <a:txBody>
                    <a:bodyPr/>
                    <a:lstStyle/>
                    <a:p>
                      <a:endParaRPr lang="en-US" sz="2400" dirty="0">
                        <a:latin typeface="+mj-lt"/>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628650">
                <a:tc>
                  <a:txBody>
                    <a:bodyPr/>
                    <a:lstStyle/>
                    <a:p>
                      <a:r>
                        <a:rPr lang="vi-VN" sz="2200" dirty="0" smtClean="0">
                          <a:latin typeface="+mj-lt"/>
                        </a:rPr>
                        <a:t>Giá trời mưa, con đường này sẽ rất trơn.</a:t>
                      </a:r>
                      <a:endParaRPr lang="en-US" sz="2200" dirty="0">
                        <a:latin typeface="+mj-lt"/>
                        <a:cs typeface="Times New Roman" pitchFamily="18" charset="0"/>
                      </a:endParaRPr>
                    </a:p>
                  </a:txBody>
                  <a:tcPr/>
                </a:tc>
                <a:tc>
                  <a:txBody>
                    <a:bodyPr/>
                    <a:lstStyle/>
                    <a:p>
                      <a:endParaRPr lang="en-US" sz="2400">
                        <a:latin typeface="+mj-lt"/>
                        <a:cs typeface="Times New Roman" pitchFamily="18" charset="0"/>
                      </a:endParaRPr>
                    </a:p>
                  </a:txBody>
                  <a:tcPr/>
                </a:tc>
                <a:tc>
                  <a:txBody>
                    <a:bodyPr/>
                    <a:lstStyle/>
                    <a:p>
                      <a:r>
                        <a:rPr lang="en-US" sz="2400" dirty="0" smtClean="0">
                          <a:latin typeface="+mj-lt"/>
                          <a:cs typeface="Times New Roman" pitchFamily="18" charset="0"/>
                        </a:rPr>
                        <a:t>x</a:t>
                      </a:r>
                      <a:endParaRPr lang="en-US" sz="2400" dirty="0">
                        <a:latin typeface="+mj-lt"/>
                        <a:cs typeface="Times New Roman" pitchFamily="18" charset="0"/>
                      </a:endParaRPr>
                    </a:p>
                  </a:txBody>
                  <a:tcPr/>
                </a:tc>
                <a:tc>
                  <a:txBody>
                    <a:bodyPr/>
                    <a:lstStyle/>
                    <a:p>
                      <a:r>
                        <a:rPr lang="en-US" sz="2400" dirty="0" err="1" smtClean="0">
                          <a:latin typeface="Times New Roman" pitchFamily="18" charset="0"/>
                          <a:cs typeface="Times New Roman" pitchFamily="18" charset="0"/>
                        </a:rPr>
                        <a:t>Giá</a:t>
                      </a:r>
                      <a:r>
                        <a:rPr lang="en-US" sz="2400" baseline="0" dirty="0" smtClean="0">
                          <a:latin typeface="Times New Roman" pitchFamily="18" charset="0"/>
                          <a:cs typeface="Times New Roman" pitchFamily="18" charset="0"/>
                        </a:rPr>
                        <a:t> </a:t>
                      </a:r>
                      <a:r>
                        <a:rPr lang="en-US" sz="2400" baseline="0" dirty="0" smtClean="0">
                          <a:latin typeface="Times New Roman" pitchFamily="18" charset="0"/>
                          <a:cs typeface="Times New Roman" pitchFamily="18" charset="0"/>
                          <a:sym typeface="Wingdings" pitchFamily="2" charset="2"/>
                        </a:rPr>
                        <a:t> </a:t>
                      </a:r>
                      <a:r>
                        <a:rPr lang="en-US" sz="2400" baseline="0" dirty="0" err="1" smtClean="0">
                          <a:latin typeface="Times New Roman" pitchFamily="18" charset="0"/>
                          <a:cs typeface="Times New Roman" pitchFamily="18" charset="0"/>
                          <a:sym typeface="Wingdings" pitchFamily="2" charset="2"/>
                        </a:rPr>
                        <a:t>Nếu</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7"/>
                  </a:ext>
                </a:extLst>
              </a:tr>
            </a:tbl>
          </a:graphicData>
        </a:graphic>
      </p:graphicFrame>
    </p:spTree>
  </p:cSld>
  <p:clrMapOvr>
    <a:masterClrMapping/>
  </p:clrMapOvr>
  <p:transition spd="slow" advClick="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609600"/>
            <a:ext cx="4470263" cy="830997"/>
          </a:xfrm>
          <a:prstGeom prst="rect">
            <a:avLst/>
          </a:prstGeom>
          <a:noFill/>
        </p:spPr>
        <p:txBody>
          <a:bodyPr wrap="none" rtlCol="0">
            <a:spAutoFit/>
          </a:bodyPr>
          <a:lstStyle/>
          <a:p>
            <a:r>
              <a:rPr lang="en-US" sz="4800" dirty="0" err="1" smtClean="0">
                <a:effectLst>
                  <a:glow rad="63500">
                    <a:schemeClr val="accent6">
                      <a:satMod val="175000"/>
                      <a:alpha val="40000"/>
                    </a:schemeClr>
                  </a:glow>
                </a:effectLst>
                <a:latin typeface="Times New Roman" pitchFamily="18" charset="0"/>
                <a:cs typeface="Times New Roman" pitchFamily="18" charset="0"/>
              </a:rPr>
              <a:t>Trò</a:t>
            </a:r>
            <a:r>
              <a:rPr lang="en-US" sz="4800" dirty="0" smtClean="0">
                <a:effectLst>
                  <a:glow rad="63500">
                    <a:schemeClr val="accent6">
                      <a:satMod val="175000"/>
                      <a:alpha val="40000"/>
                    </a:schemeClr>
                  </a:glow>
                </a:effectLst>
                <a:latin typeface="Times New Roman" pitchFamily="18" charset="0"/>
                <a:cs typeface="Times New Roman" pitchFamily="18" charset="0"/>
              </a:rPr>
              <a:t> </a:t>
            </a:r>
            <a:r>
              <a:rPr lang="en-US" sz="4800" dirty="0" err="1" smtClean="0">
                <a:effectLst>
                  <a:glow rad="63500">
                    <a:schemeClr val="accent6">
                      <a:satMod val="175000"/>
                      <a:alpha val="40000"/>
                    </a:schemeClr>
                  </a:glow>
                </a:effectLst>
                <a:latin typeface="Times New Roman" pitchFamily="18" charset="0"/>
                <a:cs typeface="Times New Roman" pitchFamily="18" charset="0"/>
              </a:rPr>
              <a:t>chơi</a:t>
            </a:r>
            <a:r>
              <a:rPr lang="en-US" sz="4800" dirty="0" smtClean="0">
                <a:effectLst>
                  <a:glow rad="63500">
                    <a:schemeClr val="accent6">
                      <a:satMod val="175000"/>
                      <a:alpha val="40000"/>
                    </a:schemeClr>
                  </a:glow>
                </a:effectLst>
                <a:latin typeface="Times New Roman" pitchFamily="18" charset="0"/>
                <a:cs typeface="Times New Roman" pitchFamily="18" charset="0"/>
              </a:rPr>
              <a:t>: </a:t>
            </a:r>
            <a:r>
              <a:rPr lang="en-US" sz="4800" dirty="0" err="1" smtClean="0">
                <a:effectLst>
                  <a:glow rad="63500">
                    <a:schemeClr val="accent6">
                      <a:satMod val="175000"/>
                      <a:alpha val="40000"/>
                    </a:schemeClr>
                  </a:glow>
                </a:effectLst>
                <a:latin typeface="Times New Roman" pitchFamily="18" charset="0"/>
                <a:cs typeface="Times New Roman" pitchFamily="18" charset="0"/>
              </a:rPr>
              <a:t>Hái</a:t>
            </a:r>
            <a:r>
              <a:rPr lang="en-US" sz="4800" dirty="0" smtClean="0">
                <a:effectLst>
                  <a:glow rad="63500">
                    <a:schemeClr val="accent6">
                      <a:satMod val="175000"/>
                      <a:alpha val="40000"/>
                    </a:schemeClr>
                  </a:glow>
                </a:effectLst>
                <a:latin typeface="Times New Roman" pitchFamily="18" charset="0"/>
                <a:cs typeface="Times New Roman" pitchFamily="18" charset="0"/>
              </a:rPr>
              <a:t> </a:t>
            </a:r>
            <a:r>
              <a:rPr lang="en-US" sz="4800" dirty="0" err="1" smtClean="0">
                <a:effectLst>
                  <a:glow rad="63500">
                    <a:schemeClr val="accent6">
                      <a:satMod val="175000"/>
                      <a:alpha val="40000"/>
                    </a:schemeClr>
                  </a:glow>
                </a:effectLst>
                <a:latin typeface="Times New Roman" pitchFamily="18" charset="0"/>
                <a:cs typeface="Times New Roman" pitchFamily="18" charset="0"/>
              </a:rPr>
              <a:t>sao</a:t>
            </a:r>
            <a:endParaRPr lang="en-US" sz="4800" dirty="0">
              <a:effectLst>
                <a:glow rad="63500">
                  <a:schemeClr val="accent6">
                    <a:satMod val="175000"/>
                    <a:alpha val="40000"/>
                  </a:schemeClr>
                </a:glow>
              </a:effectLst>
              <a:latin typeface="Times New Roman" pitchFamily="18" charset="0"/>
              <a:cs typeface="Times New Roman" pitchFamily="18" charset="0"/>
            </a:endParaRPr>
          </a:p>
        </p:txBody>
      </p:sp>
      <p:pic>
        <p:nvPicPr>
          <p:cNvPr id="3" name="Picture 2" descr="—Pngtree—stars border_1945605.png"/>
          <p:cNvPicPr>
            <a:picLocks noChangeAspect="1"/>
          </p:cNvPicPr>
          <p:nvPr/>
        </p:nvPicPr>
        <p:blipFill>
          <a:blip r:embed="rId2" cstate="print"/>
          <a:srcRect b="6250"/>
          <a:stretch>
            <a:fillRect/>
          </a:stretch>
        </p:blipFill>
        <p:spPr>
          <a:xfrm>
            <a:off x="1447800" y="609600"/>
            <a:ext cx="1371604" cy="1285878"/>
          </a:xfrm>
          <a:prstGeom prst="rect">
            <a:avLst/>
          </a:prstGeom>
        </p:spPr>
      </p:pic>
      <p:pic>
        <p:nvPicPr>
          <p:cNvPr id="4" name="Picture 3" descr="—Pngtree—stars border_1945605.png"/>
          <p:cNvPicPr>
            <a:picLocks noChangeAspect="1"/>
          </p:cNvPicPr>
          <p:nvPr/>
        </p:nvPicPr>
        <p:blipFill>
          <a:blip r:embed="rId2" cstate="print"/>
          <a:srcRect b="6250"/>
          <a:stretch>
            <a:fillRect/>
          </a:stretch>
        </p:blipFill>
        <p:spPr>
          <a:xfrm>
            <a:off x="9220200" y="457200"/>
            <a:ext cx="1371604" cy="1285878"/>
          </a:xfrm>
          <a:prstGeom prst="rect">
            <a:avLst/>
          </a:prstGeom>
        </p:spPr>
      </p:pic>
      <p:sp>
        <p:nvSpPr>
          <p:cNvPr id="5" name="TextBox 4"/>
          <p:cNvSpPr txBox="1"/>
          <p:nvPr/>
        </p:nvSpPr>
        <p:spPr>
          <a:xfrm>
            <a:off x="4876800" y="1572312"/>
            <a:ext cx="2093843" cy="646331"/>
          </a:xfrm>
          <a:prstGeom prst="rect">
            <a:avLst/>
          </a:prstGeom>
          <a:noFill/>
        </p:spPr>
        <p:txBody>
          <a:bodyPr wrap="none" rtlCol="0">
            <a:spAutoFit/>
          </a:bodyPr>
          <a:lstStyle/>
          <a:p>
            <a:r>
              <a:rPr lang="en-US" sz="3600" b="1" u="sng" dirty="0" err="1" smtClean="0">
                <a:latin typeface="Times New Roman" pitchFamily="18" charset="0"/>
                <a:cs typeface="Times New Roman" pitchFamily="18" charset="0"/>
              </a:rPr>
              <a:t>Luật</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chơi</a:t>
            </a:r>
            <a:endParaRPr lang="en-US" sz="3600" b="1" u="sng" dirty="0">
              <a:latin typeface="Times New Roman" pitchFamily="18" charset="0"/>
              <a:cs typeface="Times New Roman" pitchFamily="18" charset="0"/>
            </a:endParaRPr>
          </a:p>
        </p:txBody>
      </p:sp>
      <p:sp>
        <p:nvSpPr>
          <p:cNvPr id="6" name="TextBox 5"/>
          <p:cNvSpPr txBox="1"/>
          <p:nvPr/>
        </p:nvSpPr>
        <p:spPr>
          <a:xfrm>
            <a:off x="990600" y="2590800"/>
            <a:ext cx="6560899" cy="553998"/>
          </a:xfrm>
          <a:prstGeom prst="rect">
            <a:avLst/>
          </a:prstGeom>
          <a:noFill/>
        </p:spPr>
        <p:txBody>
          <a:bodyPr wrap="none" rtlCol="0">
            <a:spAutoFit/>
          </a:bodyPr>
          <a:lstStyle/>
          <a:p>
            <a:r>
              <a:rPr lang="en-US" sz="3000" dirty="0" smtClean="0">
                <a:latin typeface="Times New Roman" pitchFamily="18" charset="0"/>
                <a:cs typeface="Times New Roman" pitchFamily="18" charset="0"/>
              </a:rPr>
              <a:t>- GV </a:t>
            </a:r>
            <a:r>
              <a:rPr lang="en-US" sz="3000" dirty="0" err="1" smtClean="0">
                <a:latin typeface="Times New Roman" pitchFamily="18" charset="0"/>
                <a:cs typeface="Times New Roman" pitchFamily="18" charset="0"/>
              </a:rPr>
              <a:t>đưa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những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câu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lỗi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sai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về</a:t>
            </a:r>
            <a:r>
              <a:rPr lang="en-US" sz="3000" dirty="0" smtClean="0">
                <a:latin typeface="Times New Roman" pitchFamily="18" charset="0"/>
                <a:cs typeface="Times New Roman" pitchFamily="18" charset="0"/>
              </a:rPr>
              <a:t> QHT</a:t>
            </a:r>
            <a:endParaRPr lang="en-US" sz="3000" dirty="0">
              <a:latin typeface="Times New Roman" pitchFamily="18" charset="0"/>
              <a:cs typeface="Times New Roman" pitchFamily="18" charset="0"/>
            </a:endParaRPr>
          </a:p>
        </p:txBody>
      </p:sp>
      <p:sp>
        <p:nvSpPr>
          <p:cNvPr id="7" name="TextBox 6"/>
          <p:cNvSpPr txBox="1"/>
          <p:nvPr/>
        </p:nvSpPr>
        <p:spPr>
          <a:xfrm>
            <a:off x="990600" y="3179802"/>
            <a:ext cx="10439400" cy="1015663"/>
          </a:xfrm>
          <a:prstGeom prst="rect">
            <a:avLst/>
          </a:prstGeom>
          <a:noFill/>
        </p:spPr>
        <p:txBody>
          <a:bodyPr wrap="square" rtlCol="0">
            <a:spAutoFit/>
          </a:bodyPr>
          <a:lstStyle/>
          <a:p>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Ngay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sau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khi</a:t>
            </a:r>
            <a:r>
              <a:rPr lang="en-US" sz="3000" dirty="0" smtClean="0">
                <a:latin typeface="Times New Roman" pitchFamily="18" charset="0"/>
                <a:cs typeface="Times New Roman" pitchFamily="18" charset="0"/>
              </a:rPr>
              <a:t> GV </a:t>
            </a:r>
            <a:r>
              <a:rPr lang="en-US" sz="3000" dirty="0" err="1" smtClean="0">
                <a:latin typeface="Times New Roman" pitchFamily="18" charset="0"/>
                <a:cs typeface="Times New Roman" pitchFamily="18" charset="0"/>
              </a:rPr>
              <a:t>đọc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câu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hỏi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tay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nhanh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sẽ</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được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giành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quyền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sao</a:t>
            </a:r>
            <a:endParaRPr lang="en-US" sz="3000" dirty="0">
              <a:latin typeface="Times New Roman" pitchFamily="18" charset="0"/>
              <a:cs typeface="Times New Roman" pitchFamily="18" charset="0"/>
            </a:endParaRPr>
          </a:p>
        </p:txBody>
      </p:sp>
      <p:sp>
        <p:nvSpPr>
          <p:cNvPr id="8" name="TextBox 7"/>
          <p:cNvSpPr txBox="1"/>
          <p:nvPr/>
        </p:nvSpPr>
        <p:spPr>
          <a:xfrm>
            <a:off x="1066800" y="4242137"/>
            <a:ext cx="10439400" cy="1015663"/>
          </a:xfrm>
          <a:prstGeom prst="rect">
            <a:avLst/>
          </a:prstGeom>
          <a:noFill/>
        </p:spPr>
        <p:txBody>
          <a:bodyPr wrap="square" rtlCol="0">
            <a:spAutoFit/>
          </a:bodyPr>
          <a:lstStyle/>
          <a:p>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Trả</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lời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đúng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thì</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sẽ</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được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sao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mang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về</a:t>
            </a:r>
            <a:r>
              <a:rPr lang="en-US"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(1 </a:t>
            </a:r>
            <a:r>
              <a:rPr lang="en-US" sz="3000" dirty="0" err="1" smtClean="0">
                <a:latin typeface="Times New Roman" pitchFamily="18" charset="0"/>
                <a:cs typeface="Times New Roman" pitchFamily="18" charset="0"/>
              </a:rPr>
              <a:t>sao</a:t>
            </a:r>
            <a:r>
              <a:rPr lang="en-US" sz="3000" dirty="0" smtClean="0">
                <a:latin typeface="Times New Roman" pitchFamily="18" charset="0"/>
                <a:cs typeface="Times New Roman" pitchFamily="18" charset="0"/>
              </a:rPr>
              <a:t> = 1 </a:t>
            </a:r>
            <a:r>
              <a:rPr lang="en-US" sz="3000" dirty="0" err="1" smtClean="0">
                <a:latin typeface="Times New Roman" pitchFamily="18" charset="0"/>
                <a:cs typeface="Times New Roman" pitchFamily="18" charset="0"/>
              </a:rPr>
              <a:t>điểm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thưởng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Trả</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lời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sai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thì</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nhường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trả</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lời</a:t>
            </a:r>
            <a:endParaRPr lang="en-US" sz="3000" dirty="0">
              <a:latin typeface="Times New Roman" pitchFamily="18" charset="0"/>
              <a:cs typeface="Times New Roman" pitchFamily="18" charset="0"/>
            </a:endParaRPr>
          </a:p>
        </p:txBody>
      </p:sp>
      <p:sp>
        <p:nvSpPr>
          <p:cNvPr id="9" name="TextBox 8"/>
          <p:cNvSpPr txBox="1"/>
          <p:nvPr/>
        </p:nvSpPr>
        <p:spPr>
          <a:xfrm>
            <a:off x="1066800" y="5308937"/>
            <a:ext cx="10439400" cy="1015663"/>
          </a:xfrm>
          <a:prstGeom prst="rect">
            <a:avLst/>
          </a:prstGeom>
          <a:noFill/>
        </p:spPr>
        <p:txBody>
          <a:bodyPr wrap="square" rtlCol="0">
            <a:spAutoFit/>
          </a:bodyPr>
          <a:lstStyle/>
          <a:p>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Lần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lượt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như</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vậy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đến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hết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câu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hỏi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nhiều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sao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sẽ</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thắng</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trips(down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stars border_1945605.png"/>
          <p:cNvPicPr>
            <a:picLocks noChangeAspect="1"/>
          </p:cNvPicPr>
          <p:nvPr/>
        </p:nvPicPr>
        <p:blipFill>
          <a:blip r:embed="rId2" cstate="print"/>
          <a:srcRect b="6250"/>
          <a:stretch>
            <a:fillRect/>
          </a:stretch>
        </p:blipFill>
        <p:spPr>
          <a:xfrm>
            <a:off x="762000" y="752476"/>
            <a:ext cx="1066800" cy="1000124"/>
          </a:xfrm>
          <a:prstGeom prst="rect">
            <a:avLst/>
          </a:prstGeom>
        </p:spPr>
      </p:pic>
      <p:sp>
        <p:nvSpPr>
          <p:cNvPr id="3" name="Rectangle 2"/>
          <p:cNvSpPr/>
          <p:nvPr/>
        </p:nvSpPr>
        <p:spPr>
          <a:xfrm>
            <a:off x="2057400" y="903982"/>
            <a:ext cx="8839200" cy="1077218"/>
          </a:xfrm>
          <a:prstGeom prst="rect">
            <a:avLst/>
          </a:prstGeom>
        </p:spPr>
        <p:txBody>
          <a:bodyPr wrap="square">
            <a:spAutoFit/>
          </a:bodyPr>
          <a:lstStyle/>
          <a:p>
            <a:pPr algn="just"/>
            <a:r>
              <a:rPr lang="en-US" sz="3200" dirty="0" err="1" smtClean="0">
                <a:latin typeface="Times New Roman" pitchFamily="18" charset="0"/>
                <a:cs typeface="Times New Roman" pitchFamily="18" charset="0"/>
              </a:rPr>
              <a:t>Tuy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ngắn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ngủi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vội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ectangle 3"/>
          <p:cNvSpPr/>
          <p:nvPr/>
        </p:nvSpPr>
        <p:spPr>
          <a:xfrm>
            <a:off x="1828800" y="2656582"/>
            <a:ext cx="7239000" cy="1077218"/>
          </a:xfrm>
          <a:prstGeom prst="rect">
            <a:avLst/>
          </a:prstGeom>
        </p:spPr>
        <p:txBody>
          <a:bodyPr wrap="square">
            <a:spAutoFit/>
          </a:bodyPr>
          <a:lstStyle/>
          <a:p>
            <a:pPr algn="just"/>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Sửa</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Vì</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rPr>
              <a:t>thời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ngắn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ngủi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vội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5" name="Picture 4" descr="—Pngtree—read little mouse_2777282.png"/>
          <p:cNvPicPr>
            <a:picLocks noChangeAspect="1"/>
          </p:cNvPicPr>
          <p:nvPr/>
        </p:nvPicPr>
        <p:blipFill>
          <a:blip r:embed="rId3"/>
          <a:stretch>
            <a:fillRect/>
          </a:stretch>
        </p:blipFill>
        <p:spPr>
          <a:xfrm>
            <a:off x="9269313" y="2971800"/>
            <a:ext cx="2492574" cy="3537134"/>
          </a:xfrm>
          <a:prstGeom prst="rect">
            <a:avLst/>
          </a:prstGeom>
        </p:spPr>
      </p:pic>
      <p:pic>
        <p:nvPicPr>
          <p:cNvPr id="6" name="Picture 5" descr="—Pngtree—mice_2667883.png"/>
          <p:cNvPicPr>
            <a:picLocks noChangeAspect="1"/>
          </p:cNvPicPr>
          <p:nvPr/>
        </p:nvPicPr>
        <p:blipFill>
          <a:blip r:embed="rId4"/>
          <a:stretch>
            <a:fillRect/>
          </a:stretch>
        </p:blipFill>
        <p:spPr>
          <a:xfrm>
            <a:off x="-216909" y="4191000"/>
            <a:ext cx="2890247" cy="2895600"/>
          </a:xfrm>
          <a:prstGeom prst="rect">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stars border_1945605.png"/>
          <p:cNvPicPr>
            <a:picLocks noChangeAspect="1"/>
          </p:cNvPicPr>
          <p:nvPr/>
        </p:nvPicPr>
        <p:blipFill>
          <a:blip r:embed="rId2" cstate="print"/>
          <a:srcRect b="6250"/>
          <a:stretch>
            <a:fillRect/>
          </a:stretch>
        </p:blipFill>
        <p:spPr>
          <a:xfrm>
            <a:off x="762000" y="533400"/>
            <a:ext cx="1066800" cy="1000124"/>
          </a:xfrm>
          <a:prstGeom prst="rect">
            <a:avLst/>
          </a:prstGeom>
        </p:spPr>
      </p:pic>
      <p:sp>
        <p:nvSpPr>
          <p:cNvPr id="3" name="Rectangle 2"/>
          <p:cNvSpPr/>
          <p:nvPr/>
        </p:nvSpPr>
        <p:spPr>
          <a:xfrm>
            <a:off x="2057400" y="609600"/>
            <a:ext cx="8839200" cy="1077218"/>
          </a:xfrm>
          <a:prstGeom prst="rect">
            <a:avLst/>
          </a:prstGeom>
        </p:spPr>
        <p:txBody>
          <a:bodyPr wrap="square">
            <a:spAutoFit/>
          </a:bodyPr>
          <a:lstStyle/>
          <a:p>
            <a:r>
              <a:rPr lang="vi-VN" sz="3200" dirty="0" smtClean="0">
                <a:latin typeface="+mj-lt"/>
              </a:rPr>
              <a:t>Với câu tục ngữ “ lá lành đùm lá rách” cho em hiểu đạo lí làm người là phải giúp đỡ người khác.</a:t>
            </a:r>
            <a:endParaRPr lang="en-US" sz="3200" dirty="0">
              <a:latin typeface="+mj-lt"/>
            </a:endParaRPr>
          </a:p>
        </p:txBody>
      </p:sp>
      <p:sp>
        <p:nvSpPr>
          <p:cNvPr id="4" name="Rectangle 3"/>
          <p:cNvSpPr/>
          <p:nvPr/>
        </p:nvSpPr>
        <p:spPr>
          <a:xfrm>
            <a:off x="1828800" y="2514600"/>
            <a:ext cx="7239000" cy="1569660"/>
          </a:xfrm>
          <a:prstGeom prst="rect">
            <a:avLst/>
          </a:prstGeom>
        </p:spPr>
        <p:txBody>
          <a:bodyPr wrap="square">
            <a:spAutoFit/>
          </a:bodyPr>
          <a:lstStyle/>
          <a:p>
            <a:pPr algn="just"/>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Sửa</a:t>
            </a:r>
            <a:r>
              <a:rPr lang="en-US" sz="3200" dirty="0" smtClean="0">
                <a:latin typeface="Times New Roman" pitchFamily="18" charset="0"/>
                <a:cs typeface="Times New Roman" pitchFamily="18" charset="0"/>
                <a:sym typeface="Wingdings" pitchFamily="2" charset="2"/>
              </a:rPr>
              <a:t>: </a:t>
            </a:r>
            <a:r>
              <a:rPr lang="vi-VN" sz="3200" dirty="0" smtClean="0">
                <a:latin typeface="+mj-lt"/>
              </a:rPr>
              <a:t>Câu tục ngữ “ lá lành đùm lá rách” cho em hiểu đạo lí làm người là phải giúp đỡ người khác</a:t>
            </a:r>
            <a:endParaRPr lang="en-US" sz="3200" dirty="0">
              <a:latin typeface="+mj-lt"/>
            </a:endParaRPr>
          </a:p>
        </p:txBody>
      </p:sp>
      <p:pic>
        <p:nvPicPr>
          <p:cNvPr id="5" name="Picture 4" descr="—Pngtree—read little mouse_2777282.png"/>
          <p:cNvPicPr>
            <a:picLocks noChangeAspect="1"/>
          </p:cNvPicPr>
          <p:nvPr/>
        </p:nvPicPr>
        <p:blipFill>
          <a:blip r:embed="rId3"/>
          <a:stretch>
            <a:fillRect/>
          </a:stretch>
        </p:blipFill>
        <p:spPr>
          <a:xfrm>
            <a:off x="9269313" y="2971800"/>
            <a:ext cx="2492574" cy="3537134"/>
          </a:xfrm>
          <a:prstGeom prst="rect">
            <a:avLst/>
          </a:prstGeom>
        </p:spPr>
      </p:pic>
      <p:pic>
        <p:nvPicPr>
          <p:cNvPr id="6" name="Picture 5" descr="—Pngtree—mice_2667883.png"/>
          <p:cNvPicPr>
            <a:picLocks noChangeAspect="1"/>
          </p:cNvPicPr>
          <p:nvPr/>
        </p:nvPicPr>
        <p:blipFill>
          <a:blip r:embed="rId4"/>
          <a:stretch>
            <a:fillRect/>
          </a:stretch>
        </p:blipFill>
        <p:spPr>
          <a:xfrm>
            <a:off x="-216909" y="4191000"/>
            <a:ext cx="2890247" cy="2895600"/>
          </a:xfrm>
          <a:prstGeom prst="rect">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1" y="599182"/>
            <a:ext cx="9448800" cy="1077218"/>
          </a:xfrm>
          <a:prstGeom prst="rect">
            <a:avLst/>
          </a:prstGeom>
        </p:spPr>
        <p:txBody>
          <a:bodyPr wrap="square">
            <a:spAutoFit/>
          </a:bodyPr>
          <a:lstStyle/>
          <a:p>
            <a:pPr algn="ctr"/>
            <a:r>
              <a:rPr lang="en-US" sz="3200" b="1" u="sng" dirty="0" err="1" smtClean="0">
                <a:latin typeface="Times New Roman" pitchFamily="18" charset="0"/>
                <a:cs typeface="Times New Roman" pitchFamily="18" charset="0"/>
              </a:rPr>
              <a:t>Câu</a:t>
            </a:r>
            <a:r>
              <a:rPr lang="en-US" sz="3200" b="1" u="sng" dirty="0" smtClean="0">
                <a:latin typeface="Times New Roman" pitchFamily="18" charset="0"/>
                <a:cs typeface="Times New Roman" pitchFamily="18" charset="0"/>
              </a:rPr>
              <a:t> 2.</a:t>
            </a:r>
            <a:r>
              <a:rPr lang="en-US" sz="3200" b="1" dirty="0" smtClean="0">
                <a:latin typeface="Times New Roman" pitchFamily="18" charset="0"/>
                <a:cs typeface="Times New Roman" pitchFamily="18" charset="0"/>
              </a:rPr>
              <a:t>Quan </a:t>
            </a:r>
            <a:r>
              <a:rPr lang="en-US" sz="3200" b="1" dirty="0" err="1" smtClean="0">
                <a:latin typeface="Times New Roman" pitchFamily="18" charset="0"/>
                <a:cs typeface="Times New Roman" pitchFamily="18" charset="0"/>
              </a:rPr>
              <a:t>hệ</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từ</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Lòng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chàng</a:t>
            </a:r>
            <a:r>
              <a:rPr lang="en-US" sz="3200" b="1" dirty="0" smtClean="0">
                <a:latin typeface="Times New Roman" pitchFamily="18" charset="0"/>
                <a:cs typeface="Times New Roman" pitchFamily="18" charset="0"/>
              </a:rPr>
              <a:t> ý </a:t>
            </a:r>
            <a:r>
              <a:rPr lang="en-US" sz="3200" b="1" dirty="0" err="1" smtClean="0">
                <a:latin typeface="Times New Roman" pitchFamily="18" charset="0"/>
                <a:cs typeface="Times New Roman" pitchFamily="18" charset="0"/>
              </a:rPr>
              <a:t>thiếp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ai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sầu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ai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thị</a:t>
            </a:r>
            <a:r>
              <a:rPr lang="en-US" sz="3200" b="1" dirty="0" smtClean="0">
                <a:latin typeface="Times New Roman" pitchFamily="18" charset="0"/>
                <a:cs typeface="Times New Roman" pitchFamily="18" charset="0"/>
              </a:rPr>
              <a:t> ý </a:t>
            </a:r>
            <a:r>
              <a:rPr lang="en-US" sz="3200" b="1" dirty="0" err="1" smtClean="0">
                <a:latin typeface="Times New Roman" pitchFamily="18" charset="0"/>
                <a:cs typeface="Times New Roman" pitchFamily="18" charset="0"/>
              </a:rPr>
              <a:t>nghĩa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hệ</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gì</a:t>
            </a:r>
            <a:r>
              <a:rPr lang="en-US" sz="3200" b="1"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1752600" y="2286000"/>
          <a:ext cx="8763000" cy="2362200"/>
        </p:xfrm>
        <a:graphic>
          <a:graphicData uri="http://schemas.openxmlformats.org/drawingml/2006/table">
            <a:tbl>
              <a:tblPr/>
              <a:tblGrid>
                <a:gridCol w="4267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914400">
                <a:tc>
                  <a:txBody>
                    <a:bodyPr/>
                    <a:lstStyle/>
                    <a:p>
                      <a:pPr>
                        <a:lnSpc>
                          <a:spcPct val="115000"/>
                        </a:lnSpc>
                        <a:spcAft>
                          <a:spcPts val="0"/>
                        </a:spcAft>
                      </a:pPr>
                      <a:r>
                        <a:rPr lang="en-US" sz="3200" dirty="0">
                          <a:solidFill>
                            <a:schemeClr val="tx1"/>
                          </a:solidFill>
                          <a:latin typeface="Times New Roman"/>
                          <a:ea typeface="Times New Roman"/>
                          <a:cs typeface="Times New Roman"/>
                        </a:rPr>
                        <a:t>A. So </a:t>
                      </a:r>
                      <a:r>
                        <a:rPr lang="en-US" sz="3200" dirty="0" err="1">
                          <a:solidFill>
                            <a:schemeClr val="tx1"/>
                          </a:solidFill>
                          <a:latin typeface="Times New Roman"/>
                          <a:ea typeface="Times New Roman"/>
                          <a:cs typeface="Times New Roman"/>
                        </a:rPr>
                        <a:t>sánh</a:t>
                      </a:r>
                      <a:r>
                        <a:rPr lang="en-US" sz="3200" dirty="0">
                          <a:solidFill>
                            <a:schemeClr val="tx1"/>
                          </a:solidFill>
                          <a:latin typeface="Times New Roman"/>
                          <a:ea typeface="Times New Roman"/>
                          <a:cs typeface="Times New Roman"/>
                        </a:rPr>
                        <a:t>.</a:t>
                      </a:r>
                      <a:endParaRPr lang="en-US" sz="2400" dirty="0">
                        <a:solidFill>
                          <a:schemeClr val="tx1"/>
                        </a:solidFill>
                        <a:latin typeface="Calibri"/>
                        <a:ea typeface="Calibri"/>
                        <a:cs typeface="Times New Roman"/>
                      </a:endParaRPr>
                    </a:p>
                  </a:txBody>
                  <a:tcPr marL="45720" marR="0">
                    <a:lnL>
                      <a:noFill/>
                    </a:lnL>
                    <a:lnR>
                      <a:noFill/>
                    </a:lnR>
                    <a:lnT>
                      <a:noFill/>
                    </a:lnT>
                    <a:lnB>
                      <a:noFill/>
                    </a:lnB>
                  </a:tcPr>
                </a:tc>
                <a:tc>
                  <a:txBody>
                    <a:bodyPr/>
                    <a:lstStyle/>
                    <a:p>
                      <a:pPr>
                        <a:lnSpc>
                          <a:spcPct val="115000"/>
                        </a:lnSpc>
                        <a:spcAft>
                          <a:spcPts val="0"/>
                        </a:spcAft>
                      </a:pPr>
                      <a:r>
                        <a:rPr lang="en-US" sz="3200">
                          <a:latin typeface="Times New Roman"/>
                          <a:ea typeface="Times New Roman"/>
                          <a:cs typeface="Times New Roman"/>
                        </a:rPr>
                        <a:t>C. Điều kiện.</a:t>
                      </a:r>
                      <a:endParaRPr lang="en-US" sz="2400">
                        <a:latin typeface="Calibri"/>
                        <a:ea typeface="Calibri"/>
                        <a:cs typeface="Times New Roman"/>
                      </a:endParaRPr>
                    </a:p>
                  </a:txBody>
                  <a:tcPr marL="45720" marR="0">
                    <a:lnL>
                      <a:noFill/>
                    </a:lnL>
                    <a:lnR>
                      <a:noFill/>
                    </a:lnR>
                    <a:lnT>
                      <a:noFill/>
                    </a:lnT>
                    <a:lnB>
                      <a:noFill/>
                    </a:lnB>
                  </a:tcPr>
                </a:tc>
                <a:extLst>
                  <a:ext uri="{0D108BD9-81ED-4DB2-BD59-A6C34878D82A}">
                    <a16:rowId xmlns:a16="http://schemas.microsoft.com/office/drawing/2014/main" val="10000"/>
                  </a:ext>
                </a:extLst>
              </a:tr>
              <a:tr h="1447800">
                <a:tc>
                  <a:txBody>
                    <a:bodyPr/>
                    <a:lstStyle/>
                    <a:p>
                      <a:pPr>
                        <a:lnSpc>
                          <a:spcPct val="115000"/>
                        </a:lnSpc>
                        <a:spcAft>
                          <a:spcPts val="0"/>
                        </a:spcAft>
                      </a:pPr>
                      <a:r>
                        <a:rPr lang="en-US" sz="3200" dirty="0">
                          <a:latin typeface="Times New Roman"/>
                          <a:ea typeface="Times New Roman"/>
                          <a:cs typeface="Times New Roman"/>
                        </a:rPr>
                        <a:t>B. </a:t>
                      </a:r>
                      <a:r>
                        <a:rPr lang="en-US" sz="3200" dirty="0" err="1">
                          <a:latin typeface="Times New Roman"/>
                          <a:ea typeface="Times New Roman"/>
                          <a:cs typeface="Times New Roman"/>
                        </a:rPr>
                        <a:t>Nhân</a:t>
                      </a:r>
                      <a:r>
                        <a:rPr lang="en-US" sz="3200" dirty="0">
                          <a:latin typeface="Times New Roman"/>
                          <a:ea typeface="Times New Roman"/>
                          <a:cs typeface="Times New Roman"/>
                        </a:rPr>
                        <a:t> </a:t>
                      </a:r>
                      <a:r>
                        <a:rPr lang="en-US" sz="3200" dirty="0" err="1">
                          <a:latin typeface="Times New Roman"/>
                          <a:ea typeface="Times New Roman"/>
                          <a:cs typeface="Times New Roman"/>
                        </a:rPr>
                        <a:t>quả</a:t>
                      </a:r>
                      <a:r>
                        <a:rPr lang="en-US" sz="3200" dirty="0">
                          <a:latin typeface="Times New Roman"/>
                          <a:ea typeface="Times New Roman"/>
                          <a:cs typeface="Times New Roman"/>
                        </a:rPr>
                        <a:t>.</a:t>
                      </a:r>
                      <a:endParaRPr lang="en-US" sz="2400" dirty="0">
                        <a:latin typeface="Calibri"/>
                        <a:ea typeface="Calibri"/>
                        <a:cs typeface="Times New Roman"/>
                      </a:endParaRPr>
                    </a:p>
                  </a:txBody>
                  <a:tcPr marL="45720" marR="0">
                    <a:lnL>
                      <a:noFill/>
                    </a:lnL>
                    <a:lnR>
                      <a:noFill/>
                    </a:lnR>
                    <a:lnT>
                      <a:noFill/>
                    </a:lnT>
                    <a:lnB>
                      <a:noFill/>
                    </a:lnB>
                  </a:tcPr>
                </a:tc>
                <a:tc>
                  <a:txBody>
                    <a:bodyPr/>
                    <a:lstStyle/>
                    <a:p>
                      <a:pPr>
                        <a:lnSpc>
                          <a:spcPct val="115000"/>
                        </a:lnSpc>
                        <a:spcAft>
                          <a:spcPts val="0"/>
                        </a:spcAft>
                      </a:pPr>
                      <a:r>
                        <a:rPr lang="en-US" sz="3200" dirty="0">
                          <a:latin typeface="Times New Roman"/>
                          <a:ea typeface="Times New Roman"/>
                          <a:cs typeface="Times New Roman"/>
                        </a:rPr>
                        <a:t>D. </a:t>
                      </a:r>
                      <a:r>
                        <a:rPr lang="en-US" sz="3200" dirty="0" err="1">
                          <a:latin typeface="Times New Roman"/>
                          <a:ea typeface="Times New Roman"/>
                          <a:cs typeface="Times New Roman"/>
                        </a:rPr>
                        <a:t>Sở</a:t>
                      </a:r>
                      <a:r>
                        <a:rPr lang="en-US" sz="3200" dirty="0">
                          <a:latin typeface="Times New Roman"/>
                          <a:ea typeface="Times New Roman"/>
                          <a:cs typeface="Times New Roman"/>
                        </a:rPr>
                        <a:t> </a:t>
                      </a:r>
                      <a:r>
                        <a:rPr lang="en-US" sz="3200" dirty="0" err="1">
                          <a:latin typeface="Times New Roman"/>
                          <a:ea typeface="Times New Roman"/>
                          <a:cs typeface="Times New Roman"/>
                        </a:rPr>
                        <a:t>hữu</a:t>
                      </a:r>
                      <a:r>
                        <a:rPr lang="en-US" sz="3200" dirty="0">
                          <a:latin typeface="Times New Roman"/>
                          <a:ea typeface="Times New Roman"/>
                          <a:cs typeface="Times New Roman"/>
                        </a:rPr>
                        <a:t>.</a:t>
                      </a:r>
                      <a:endParaRPr lang="en-US" sz="2400" dirty="0">
                        <a:latin typeface="Calibri"/>
                        <a:ea typeface="Calibri"/>
                        <a:cs typeface="Times New Roman"/>
                      </a:endParaRPr>
                    </a:p>
                  </a:txBody>
                  <a:tcPr marL="45720" marR="0">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2" name="btnInknoeActivity"/>
          <p:cNvPicPr>
            <a:picLocks noChangeAspect="1"/>
          </p:cNvPicPr>
          <p:nvPr>
            <p:custDataLst>
              <p:tags r:id="rId1"/>
            </p:custDataLst>
          </p:nvPr>
        </p:nvPicPr>
        <p:blipFill>
          <a:blip r:embed="rId3" r:link="rId4" cstate="print">
            <a:extLst>
              <a:ext uri="{28A0092B-C50C-407E-A947-70E740481C1C}">
                <a14:useLocalDpi xmlns:a14="http://schemas.microsoft.com/office/drawing/2010/main" val="0"/>
              </a:ext>
            </a:extLst>
          </a:blip>
          <a:stretch>
            <a:fillRect/>
          </a:stretch>
        </p:blipFill>
        <p:spPr>
          <a:xfrm>
            <a:off x="4746934" y="5429250"/>
            <a:ext cx="2219546" cy="571500"/>
          </a:xfrm>
          <a:prstGeom prst="rect">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stars border_1945605.png"/>
          <p:cNvPicPr>
            <a:picLocks noChangeAspect="1"/>
          </p:cNvPicPr>
          <p:nvPr/>
        </p:nvPicPr>
        <p:blipFill>
          <a:blip r:embed="rId2" cstate="print"/>
          <a:srcRect b="6250"/>
          <a:stretch>
            <a:fillRect/>
          </a:stretch>
        </p:blipFill>
        <p:spPr>
          <a:xfrm>
            <a:off x="762000" y="752476"/>
            <a:ext cx="1066800" cy="1000124"/>
          </a:xfrm>
          <a:prstGeom prst="rect">
            <a:avLst/>
          </a:prstGeom>
        </p:spPr>
      </p:pic>
      <p:sp>
        <p:nvSpPr>
          <p:cNvPr id="3" name="Rectangle 2"/>
          <p:cNvSpPr/>
          <p:nvPr/>
        </p:nvSpPr>
        <p:spPr>
          <a:xfrm>
            <a:off x="2057400" y="751582"/>
            <a:ext cx="8839200" cy="1569660"/>
          </a:xfrm>
          <a:prstGeom prst="rect">
            <a:avLst/>
          </a:prstGeom>
        </p:spPr>
        <p:txBody>
          <a:bodyPr wrap="square">
            <a:spAutoFit/>
          </a:bodyPr>
          <a:lstStyle/>
          <a:p>
            <a:pPr algn="just"/>
            <a:r>
              <a:rPr lang="vi-VN" sz="3200" dirty="0" smtClean="0">
                <a:latin typeface="+mj-lt"/>
              </a:rPr>
              <a:t>Không nên chỉ đánh giá con người bằng hình thức bên ngoài mà nên đánh giá con người bằng những hành động, cử chỉ, cách đối xử của họ.</a:t>
            </a:r>
            <a:endParaRPr lang="en-US" sz="3200" dirty="0">
              <a:latin typeface="+mj-lt"/>
              <a:cs typeface="Times New Roman" pitchFamily="18" charset="0"/>
            </a:endParaRPr>
          </a:p>
        </p:txBody>
      </p:sp>
      <p:sp>
        <p:nvSpPr>
          <p:cNvPr id="4" name="Rectangle 3"/>
          <p:cNvSpPr/>
          <p:nvPr/>
        </p:nvSpPr>
        <p:spPr>
          <a:xfrm>
            <a:off x="1981200" y="2814697"/>
            <a:ext cx="7239000" cy="2062103"/>
          </a:xfrm>
          <a:prstGeom prst="rect">
            <a:avLst/>
          </a:prstGeom>
        </p:spPr>
        <p:txBody>
          <a:bodyPr wrap="square">
            <a:spAutoFit/>
          </a:bodyPr>
          <a:lstStyle/>
          <a:p>
            <a:pPr algn="just"/>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Sửa</a:t>
            </a:r>
            <a:r>
              <a:rPr lang="en-US" sz="3200" dirty="0" smtClean="0">
                <a:latin typeface="Times New Roman" pitchFamily="18" charset="0"/>
                <a:cs typeface="Times New Roman" pitchFamily="18" charset="0"/>
                <a:sym typeface="Wingdings" pitchFamily="2" charset="2"/>
              </a:rPr>
              <a:t>: </a:t>
            </a:r>
            <a:r>
              <a:rPr lang="vi-VN" sz="3200" dirty="0" smtClean="0">
                <a:latin typeface="+mj-lt"/>
              </a:rPr>
              <a:t>Không nên chỉ đánh giá con người về hình thức bên ngoài mà nên đánh giá con người </a:t>
            </a:r>
            <a:r>
              <a:rPr lang="vi-VN" sz="3200" b="1" dirty="0" smtClean="0">
                <a:latin typeface="+mj-lt"/>
              </a:rPr>
              <a:t>qua</a:t>
            </a:r>
            <a:r>
              <a:rPr lang="vi-VN" sz="3200" dirty="0" smtClean="0">
                <a:latin typeface="+mj-lt"/>
              </a:rPr>
              <a:t> những hành động, cử chỉ, cách đối xử của họ.</a:t>
            </a:r>
            <a:endParaRPr lang="en-US" sz="3200" dirty="0">
              <a:latin typeface="+mj-lt"/>
            </a:endParaRPr>
          </a:p>
        </p:txBody>
      </p:sp>
      <p:pic>
        <p:nvPicPr>
          <p:cNvPr id="5" name="Picture 4" descr="—Pngtree—read little mouse_2777282.png"/>
          <p:cNvPicPr>
            <a:picLocks noChangeAspect="1"/>
          </p:cNvPicPr>
          <p:nvPr/>
        </p:nvPicPr>
        <p:blipFill>
          <a:blip r:embed="rId3"/>
          <a:stretch>
            <a:fillRect/>
          </a:stretch>
        </p:blipFill>
        <p:spPr>
          <a:xfrm>
            <a:off x="9269313" y="2971800"/>
            <a:ext cx="2492574" cy="3537134"/>
          </a:xfrm>
          <a:prstGeom prst="rect">
            <a:avLst/>
          </a:prstGeom>
        </p:spPr>
      </p:pic>
      <p:pic>
        <p:nvPicPr>
          <p:cNvPr id="6" name="Picture 5" descr="—Pngtree—mice_2667883.png"/>
          <p:cNvPicPr>
            <a:picLocks noChangeAspect="1"/>
          </p:cNvPicPr>
          <p:nvPr/>
        </p:nvPicPr>
        <p:blipFill>
          <a:blip r:embed="rId4"/>
          <a:stretch>
            <a:fillRect/>
          </a:stretch>
        </p:blipFill>
        <p:spPr>
          <a:xfrm>
            <a:off x="-216909" y="4191000"/>
            <a:ext cx="2890247" cy="2895600"/>
          </a:xfrm>
          <a:prstGeom prst="rect">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stars border_1945605.png"/>
          <p:cNvPicPr>
            <a:picLocks noChangeAspect="1"/>
          </p:cNvPicPr>
          <p:nvPr/>
        </p:nvPicPr>
        <p:blipFill>
          <a:blip r:embed="rId2" cstate="print"/>
          <a:srcRect b="6250"/>
          <a:stretch>
            <a:fillRect/>
          </a:stretch>
        </p:blipFill>
        <p:spPr>
          <a:xfrm>
            <a:off x="762000" y="752476"/>
            <a:ext cx="1066800" cy="1000124"/>
          </a:xfrm>
          <a:prstGeom prst="rect">
            <a:avLst/>
          </a:prstGeom>
        </p:spPr>
      </p:pic>
      <p:sp>
        <p:nvSpPr>
          <p:cNvPr id="3" name="Rectangle 2"/>
          <p:cNvSpPr/>
          <p:nvPr/>
        </p:nvSpPr>
        <p:spPr>
          <a:xfrm>
            <a:off x="2057400" y="751582"/>
            <a:ext cx="8839200" cy="1077218"/>
          </a:xfrm>
          <a:prstGeom prst="rect">
            <a:avLst/>
          </a:prstGeom>
        </p:spPr>
        <p:txBody>
          <a:bodyPr wrap="square">
            <a:spAutoFit/>
          </a:bodyPr>
          <a:lstStyle/>
          <a:p>
            <a:r>
              <a:rPr lang="vi-VN" sz="3200" dirty="0" smtClean="0">
                <a:latin typeface="Times New Roman" pitchFamily="18" charset="0"/>
                <a:cs typeface="Times New Roman" pitchFamily="18" charset="0"/>
              </a:rPr>
              <a:t>Qua bài thơ này đã nói lên tình cảm của Bác Hồ đối với thiếu nhi.</a:t>
            </a:r>
            <a:endParaRPr lang="en-US" sz="3200" dirty="0">
              <a:latin typeface="Times New Roman" pitchFamily="18" charset="0"/>
              <a:cs typeface="Times New Roman" pitchFamily="18" charset="0"/>
            </a:endParaRPr>
          </a:p>
        </p:txBody>
      </p:sp>
      <p:sp>
        <p:nvSpPr>
          <p:cNvPr id="4" name="Rectangle 3"/>
          <p:cNvSpPr/>
          <p:nvPr/>
        </p:nvSpPr>
        <p:spPr>
          <a:xfrm>
            <a:off x="1828800" y="2656582"/>
            <a:ext cx="7239000" cy="1077218"/>
          </a:xfrm>
          <a:prstGeom prst="rect">
            <a:avLst/>
          </a:prstGeom>
        </p:spPr>
        <p:txBody>
          <a:bodyPr wrap="square">
            <a:spAutoFit/>
          </a:bodyPr>
          <a:lstStyle/>
          <a:p>
            <a:pPr algn="just"/>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Sửa</a:t>
            </a:r>
            <a:r>
              <a:rPr lang="en-US" sz="3200" dirty="0" smtClean="0">
                <a:latin typeface="Times New Roman" pitchFamily="18" charset="0"/>
                <a:cs typeface="Times New Roman" pitchFamily="18" charset="0"/>
                <a:sym typeface="Wingdings" pitchFamily="2" charset="2"/>
              </a:rPr>
              <a:t>: </a:t>
            </a:r>
            <a:r>
              <a:rPr lang="vi-VN" sz="3200" dirty="0" smtClean="0">
                <a:latin typeface="Times New Roman" pitchFamily="18" charset="0"/>
                <a:cs typeface="Times New Roman" pitchFamily="18" charset="0"/>
              </a:rPr>
              <a:t>Bài thơ này đã nói lên tình cảm của Bác Hồ đối với thiếu nhi.</a:t>
            </a:r>
            <a:endParaRPr lang="en-US" sz="3200" dirty="0">
              <a:latin typeface="Times New Roman" pitchFamily="18" charset="0"/>
              <a:cs typeface="Times New Roman" pitchFamily="18" charset="0"/>
            </a:endParaRPr>
          </a:p>
        </p:txBody>
      </p:sp>
      <p:pic>
        <p:nvPicPr>
          <p:cNvPr id="5" name="Picture 4" descr="—Pngtree—read little mouse_2777282.png"/>
          <p:cNvPicPr>
            <a:picLocks noChangeAspect="1"/>
          </p:cNvPicPr>
          <p:nvPr/>
        </p:nvPicPr>
        <p:blipFill>
          <a:blip r:embed="rId3"/>
          <a:stretch>
            <a:fillRect/>
          </a:stretch>
        </p:blipFill>
        <p:spPr>
          <a:xfrm>
            <a:off x="9269313" y="2971800"/>
            <a:ext cx="2492574" cy="3537134"/>
          </a:xfrm>
          <a:prstGeom prst="rect">
            <a:avLst/>
          </a:prstGeom>
        </p:spPr>
      </p:pic>
      <p:pic>
        <p:nvPicPr>
          <p:cNvPr id="6" name="Picture 5" descr="—Pngtree—mice_2667883.png"/>
          <p:cNvPicPr>
            <a:picLocks noChangeAspect="1"/>
          </p:cNvPicPr>
          <p:nvPr/>
        </p:nvPicPr>
        <p:blipFill>
          <a:blip r:embed="rId4"/>
          <a:stretch>
            <a:fillRect/>
          </a:stretch>
        </p:blipFill>
        <p:spPr>
          <a:xfrm>
            <a:off x="-216909" y="4191000"/>
            <a:ext cx="2890247" cy="2895600"/>
          </a:xfrm>
          <a:prstGeom prst="rect">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stars border_1945605.png"/>
          <p:cNvPicPr>
            <a:picLocks noChangeAspect="1"/>
          </p:cNvPicPr>
          <p:nvPr/>
        </p:nvPicPr>
        <p:blipFill>
          <a:blip r:embed="rId2" cstate="print"/>
          <a:srcRect b="6250"/>
          <a:stretch>
            <a:fillRect/>
          </a:stretch>
        </p:blipFill>
        <p:spPr>
          <a:xfrm>
            <a:off x="762000" y="752476"/>
            <a:ext cx="1066800" cy="1000124"/>
          </a:xfrm>
          <a:prstGeom prst="rect">
            <a:avLst/>
          </a:prstGeom>
        </p:spPr>
      </p:pic>
      <p:sp>
        <p:nvSpPr>
          <p:cNvPr id="3" name="Rectangle 2"/>
          <p:cNvSpPr/>
          <p:nvPr/>
        </p:nvSpPr>
        <p:spPr>
          <a:xfrm>
            <a:off x="2057400" y="751582"/>
            <a:ext cx="8839200" cy="1569660"/>
          </a:xfrm>
          <a:prstGeom prst="rect">
            <a:avLst/>
          </a:prstGeom>
        </p:spPr>
        <p:txBody>
          <a:bodyPr wrap="square">
            <a:spAutoFit/>
          </a:bodyPr>
          <a:lstStyle/>
          <a:p>
            <a:pPr algn="just"/>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Tóc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vẻ</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tẹo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mảy</a:t>
            </a:r>
            <a:r>
              <a:rPr lang="en-US" sz="3200" dirty="0" smtClean="0">
                <a:latin typeface="Times New Roman" pitchFamily="18" charset="0"/>
                <a:cs typeface="Times New Roman" pitchFamily="18" charset="0"/>
              </a:rPr>
              <a:t> may </a:t>
            </a:r>
            <a:r>
              <a:rPr lang="en-US" sz="3200" dirty="0" err="1" smtClean="0">
                <a:latin typeface="Times New Roman" pitchFamily="18" charset="0"/>
                <a:cs typeface="Times New Roman" pitchFamily="18" charset="0"/>
              </a:rPr>
              <a:t>thù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Tóc</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ectangle 3"/>
          <p:cNvSpPr/>
          <p:nvPr/>
        </p:nvSpPr>
        <p:spPr>
          <a:xfrm>
            <a:off x="1828800" y="2656582"/>
            <a:ext cx="7239000" cy="1569660"/>
          </a:xfrm>
          <a:prstGeom prst="rect">
            <a:avLst/>
          </a:prstGeom>
        </p:spPr>
        <p:txBody>
          <a:bodyPr wrap="square">
            <a:spAutoFit/>
          </a:bodyPr>
          <a:lstStyle/>
          <a:p>
            <a:pPr algn="just"/>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Sửa</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Tóc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vẻ</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tẹo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mảy</a:t>
            </a:r>
            <a:r>
              <a:rPr lang="en-US" sz="3200" dirty="0" smtClean="0">
                <a:latin typeface="Times New Roman" pitchFamily="18" charset="0"/>
                <a:cs typeface="Times New Roman" pitchFamily="18" charset="0"/>
              </a:rPr>
              <a:t> may </a:t>
            </a:r>
            <a:r>
              <a:rPr lang="en-US" sz="3200" dirty="0" err="1" smtClean="0">
                <a:latin typeface="Times New Roman" pitchFamily="18" charset="0"/>
                <a:cs typeface="Times New Roman" pitchFamily="18" charset="0"/>
              </a:rPr>
              <a:t>thù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Tóc</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5" name="Picture 4" descr="—Pngtree—read little mouse_2777282.png"/>
          <p:cNvPicPr>
            <a:picLocks noChangeAspect="1"/>
          </p:cNvPicPr>
          <p:nvPr/>
        </p:nvPicPr>
        <p:blipFill>
          <a:blip r:embed="rId3"/>
          <a:stretch>
            <a:fillRect/>
          </a:stretch>
        </p:blipFill>
        <p:spPr>
          <a:xfrm>
            <a:off x="9269313" y="2971800"/>
            <a:ext cx="2492574" cy="3537134"/>
          </a:xfrm>
          <a:prstGeom prst="rect">
            <a:avLst/>
          </a:prstGeom>
        </p:spPr>
      </p:pic>
      <p:pic>
        <p:nvPicPr>
          <p:cNvPr id="6" name="Picture 5" descr="—Pngtree—mice_2667883.png"/>
          <p:cNvPicPr>
            <a:picLocks noChangeAspect="1"/>
          </p:cNvPicPr>
          <p:nvPr/>
        </p:nvPicPr>
        <p:blipFill>
          <a:blip r:embed="rId4"/>
          <a:stretch>
            <a:fillRect/>
          </a:stretch>
        </p:blipFill>
        <p:spPr>
          <a:xfrm>
            <a:off x="-216909" y="4191000"/>
            <a:ext cx="2890247" cy="2895600"/>
          </a:xfrm>
          <a:prstGeom prst="rect">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stars border_1945605.png"/>
          <p:cNvPicPr>
            <a:picLocks noChangeAspect="1"/>
          </p:cNvPicPr>
          <p:nvPr/>
        </p:nvPicPr>
        <p:blipFill>
          <a:blip r:embed="rId2" cstate="print"/>
          <a:srcRect b="6250"/>
          <a:stretch>
            <a:fillRect/>
          </a:stretch>
        </p:blipFill>
        <p:spPr>
          <a:xfrm>
            <a:off x="762000" y="752476"/>
            <a:ext cx="1066800" cy="1000124"/>
          </a:xfrm>
          <a:prstGeom prst="rect">
            <a:avLst/>
          </a:prstGeom>
        </p:spPr>
      </p:pic>
      <p:sp>
        <p:nvSpPr>
          <p:cNvPr id="3" name="Rectangle 2"/>
          <p:cNvSpPr/>
          <p:nvPr/>
        </p:nvSpPr>
        <p:spPr>
          <a:xfrm>
            <a:off x="2057400" y="751582"/>
            <a:ext cx="8839200" cy="1077218"/>
          </a:xfrm>
          <a:prstGeom prst="rect">
            <a:avLst/>
          </a:prstGeom>
        </p:spPr>
        <p:txBody>
          <a:bodyPr wrap="square">
            <a:spAutoFit/>
          </a:bodyPr>
          <a:lstStyle/>
          <a:p>
            <a:pPr algn="just"/>
            <a:r>
              <a:rPr lang="en-US" sz="3200" dirty="0" err="1" smtClean="0">
                <a:latin typeface="Times New Roman" pitchFamily="18" charset="0"/>
                <a:cs typeface="Times New Roman" pitchFamily="18" charset="0"/>
              </a:rPr>
              <a:t>Tuy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hức</a:t>
            </a:r>
            <a:r>
              <a:rPr lang="en-US" sz="3200" dirty="0" smtClean="0">
                <a:latin typeface="Times New Roman" pitchFamily="18" charset="0"/>
                <a:cs typeface="Times New Roman" pitchFamily="18" charset="0"/>
              </a:rPr>
              <a:t>, say </a:t>
            </a:r>
            <a:r>
              <a:rPr lang="en-US" sz="3200" dirty="0" err="1" smtClean="0">
                <a:latin typeface="Times New Roman" pitchFamily="18" charset="0"/>
                <a:cs typeface="Times New Roman" pitchFamily="18" charset="0"/>
              </a:rPr>
              <a:t>mê</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truyện</a:t>
            </a:r>
            <a:r>
              <a:rPr lang="en-US" sz="3200"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Dế</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Mèn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phiêu</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lưu</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kí</a:t>
            </a:r>
            <a:r>
              <a:rPr lang="en-US" sz="3200" i="1" dirty="0" smtClean="0">
                <a:latin typeface="Times New Roman" pitchFamily="18" charset="0"/>
                <a:cs typeface="Times New Roman" pitchFamily="18" charset="0"/>
              </a:rPr>
              <a:t>.</a:t>
            </a:r>
            <a:endParaRPr lang="en-US" sz="3200" i="1" dirty="0">
              <a:latin typeface="Times New Roman" pitchFamily="18" charset="0"/>
              <a:cs typeface="Times New Roman" pitchFamily="18" charset="0"/>
            </a:endParaRPr>
          </a:p>
        </p:txBody>
      </p:sp>
      <p:sp>
        <p:nvSpPr>
          <p:cNvPr id="4" name="Rectangle 3"/>
          <p:cNvSpPr/>
          <p:nvPr/>
        </p:nvSpPr>
        <p:spPr>
          <a:xfrm>
            <a:off x="1828800" y="2656582"/>
            <a:ext cx="7239000" cy="1569660"/>
          </a:xfrm>
          <a:prstGeom prst="rect">
            <a:avLst/>
          </a:prstGeom>
        </p:spPr>
        <p:txBody>
          <a:bodyPr wrap="square">
            <a:spAutoFit/>
          </a:bodyPr>
          <a:lstStyle/>
          <a:p>
            <a:pPr algn="just"/>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Sửa</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hức</a:t>
            </a:r>
            <a:r>
              <a:rPr lang="en-US" sz="3200" dirty="0" smtClean="0">
                <a:latin typeface="Times New Roman" pitchFamily="18" charset="0"/>
                <a:cs typeface="Times New Roman" pitchFamily="18" charset="0"/>
              </a:rPr>
              <a:t>, say </a:t>
            </a:r>
            <a:r>
              <a:rPr lang="en-US" sz="3200" dirty="0" err="1" smtClean="0">
                <a:latin typeface="Times New Roman" pitchFamily="18" charset="0"/>
                <a:cs typeface="Times New Roman" pitchFamily="18" charset="0"/>
              </a:rPr>
              <a:t>mê</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truyện</a:t>
            </a:r>
            <a:r>
              <a:rPr lang="en-US" sz="3200"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Dế</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Mèn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phiêu</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lưu</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kí</a:t>
            </a:r>
            <a:r>
              <a:rPr lang="en-US" sz="3200" i="1" dirty="0" smtClean="0">
                <a:latin typeface="Times New Roman" pitchFamily="18" charset="0"/>
                <a:cs typeface="Times New Roman" pitchFamily="18" charset="0"/>
              </a:rPr>
              <a:t>.</a:t>
            </a:r>
            <a:endParaRPr lang="en-US" sz="3200" i="1" dirty="0">
              <a:latin typeface="Times New Roman" pitchFamily="18" charset="0"/>
              <a:cs typeface="Times New Roman" pitchFamily="18" charset="0"/>
            </a:endParaRPr>
          </a:p>
        </p:txBody>
      </p:sp>
      <p:pic>
        <p:nvPicPr>
          <p:cNvPr id="5" name="Picture 4" descr="—Pngtree—read little mouse_2777282.png"/>
          <p:cNvPicPr>
            <a:picLocks noChangeAspect="1"/>
          </p:cNvPicPr>
          <p:nvPr/>
        </p:nvPicPr>
        <p:blipFill>
          <a:blip r:embed="rId3"/>
          <a:stretch>
            <a:fillRect/>
          </a:stretch>
        </p:blipFill>
        <p:spPr>
          <a:xfrm>
            <a:off x="9269313" y="2971800"/>
            <a:ext cx="2492574" cy="3537134"/>
          </a:xfrm>
          <a:prstGeom prst="rect">
            <a:avLst/>
          </a:prstGeom>
        </p:spPr>
      </p:pic>
      <p:pic>
        <p:nvPicPr>
          <p:cNvPr id="6" name="Picture 5" descr="—Pngtree—mice_2667883.png"/>
          <p:cNvPicPr>
            <a:picLocks noChangeAspect="1"/>
          </p:cNvPicPr>
          <p:nvPr/>
        </p:nvPicPr>
        <p:blipFill>
          <a:blip r:embed="rId4"/>
          <a:stretch>
            <a:fillRect/>
          </a:stretch>
        </p:blipFill>
        <p:spPr>
          <a:xfrm>
            <a:off x="-216909" y="4191000"/>
            <a:ext cx="2890247" cy="2895600"/>
          </a:xfrm>
          <a:prstGeom prst="rect">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stars border_1945605.png"/>
          <p:cNvPicPr>
            <a:picLocks noChangeAspect="1"/>
          </p:cNvPicPr>
          <p:nvPr/>
        </p:nvPicPr>
        <p:blipFill>
          <a:blip r:embed="rId2" cstate="print"/>
          <a:srcRect b="6250"/>
          <a:stretch>
            <a:fillRect/>
          </a:stretch>
        </p:blipFill>
        <p:spPr>
          <a:xfrm>
            <a:off x="762000" y="752476"/>
            <a:ext cx="1066800" cy="1000124"/>
          </a:xfrm>
          <a:prstGeom prst="rect">
            <a:avLst/>
          </a:prstGeom>
        </p:spPr>
      </p:pic>
      <p:sp>
        <p:nvSpPr>
          <p:cNvPr id="3" name="Rectangle 2"/>
          <p:cNvSpPr/>
          <p:nvPr/>
        </p:nvSpPr>
        <p:spPr>
          <a:xfrm>
            <a:off x="2057400" y="751582"/>
            <a:ext cx="8839200" cy="1077218"/>
          </a:xfrm>
          <a:prstGeom prst="rect">
            <a:avLst/>
          </a:prstGeom>
        </p:spPr>
        <p:txBody>
          <a:bodyPr wrap="square">
            <a:spAutoFit/>
          </a:bodyPr>
          <a:lstStyle/>
          <a:p>
            <a:pPr algn="just"/>
            <a:r>
              <a:rPr lang="en-US" sz="3200" dirty="0" err="1" smtClean="0">
                <a:latin typeface="Times New Roman" pitchFamily="18" charset="0"/>
                <a:cs typeface="Times New Roman" pitchFamily="18" charset="0"/>
              </a:rPr>
              <a:t>Mặc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tôi</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núi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a:t>
            </a:r>
            <a:r>
              <a:rPr lang="en-US" sz="3200" dirty="0" smtClean="0">
                <a:latin typeface="Times New Roman" pitchFamily="18" charset="0"/>
                <a:cs typeface="Times New Roman" pitchFamily="18" charset="0"/>
              </a:rPr>
              <a:t> hay </a:t>
            </a:r>
            <a:r>
              <a:rPr lang="en-US" sz="3200" dirty="0" err="1" smtClean="0">
                <a:latin typeface="Times New Roman" pitchFamily="18" charset="0"/>
                <a:cs typeface="Times New Roman" pitchFamily="18" charset="0"/>
              </a:rPr>
              <a:t>gọi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Trung</a:t>
            </a:r>
            <a:r>
              <a:rPr lang="en-US" sz="3200" dirty="0" smtClean="0">
                <a:latin typeface="Times New Roman" pitchFamily="18" charset="0"/>
                <a:cs typeface="Times New Roman" pitchFamily="18" charset="0"/>
              </a:rPr>
              <a:t> hay </a:t>
            </a:r>
            <a:r>
              <a:rPr lang="en-US" sz="3200" dirty="0" err="1" smtClean="0">
                <a:latin typeface="Times New Roman" pitchFamily="18" charset="0"/>
                <a:cs typeface="Times New Roman" pitchFamily="18" charset="0"/>
              </a:rPr>
              <a:t>Dạm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a:t>
            </a:r>
            <a:endParaRPr lang="en-US" sz="3200" i="1" dirty="0">
              <a:latin typeface="Times New Roman" pitchFamily="18" charset="0"/>
              <a:cs typeface="Times New Roman" pitchFamily="18" charset="0"/>
            </a:endParaRPr>
          </a:p>
        </p:txBody>
      </p:sp>
      <p:sp>
        <p:nvSpPr>
          <p:cNvPr id="4" name="Rectangle 3"/>
          <p:cNvSpPr/>
          <p:nvPr/>
        </p:nvSpPr>
        <p:spPr>
          <a:xfrm>
            <a:off x="1828800" y="2656582"/>
            <a:ext cx="7239000" cy="1569660"/>
          </a:xfrm>
          <a:prstGeom prst="rect">
            <a:avLst/>
          </a:prstGeom>
        </p:spPr>
        <p:txBody>
          <a:bodyPr wrap="square">
            <a:spAutoFit/>
          </a:bodyPr>
          <a:lstStyle/>
          <a:p>
            <a:pPr algn="just"/>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sym typeface="Wingdings" pitchFamily="2" charset="2"/>
              </a:rPr>
              <a:t>Sửa</a:t>
            </a:r>
            <a:r>
              <a:rPr lang="en-US" sz="3200"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tôi</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núi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a:t>
            </a:r>
            <a:r>
              <a:rPr lang="en-US" sz="3200" dirty="0" smtClean="0">
                <a:latin typeface="Times New Roman" pitchFamily="18" charset="0"/>
                <a:cs typeface="Times New Roman" pitchFamily="18" charset="0"/>
              </a:rPr>
              <a:t> hay </a:t>
            </a:r>
            <a:r>
              <a:rPr lang="en-US" sz="3200" dirty="0" err="1" smtClean="0">
                <a:latin typeface="Times New Roman" pitchFamily="18" charset="0"/>
                <a:cs typeface="Times New Roman" pitchFamily="18" charset="0"/>
              </a:rPr>
              <a:t>gọi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Trung</a:t>
            </a:r>
            <a:r>
              <a:rPr lang="en-US" sz="3200" dirty="0" smtClean="0">
                <a:latin typeface="Times New Roman" pitchFamily="18" charset="0"/>
                <a:cs typeface="Times New Roman" pitchFamily="18" charset="0"/>
              </a:rPr>
              <a:t> hay </a:t>
            </a:r>
            <a:r>
              <a:rPr lang="en-US" sz="3200" dirty="0" err="1" smtClean="0">
                <a:latin typeface="Times New Roman" pitchFamily="18" charset="0"/>
                <a:cs typeface="Times New Roman" pitchFamily="18" charset="0"/>
              </a:rPr>
              <a:t>Dạm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a:t>
            </a:r>
            <a:endParaRPr lang="en-US" sz="3200" i="1" dirty="0">
              <a:latin typeface="Times New Roman" pitchFamily="18" charset="0"/>
              <a:cs typeface="Times New Roman" pitchFamily="18" charset="0"/>
            </a:endParaRPr>
          </a:p>
        </p:txBody>
      </p:sp>
      <p:pic>
        <p:nvPicPr>
          <p:cNvPr id="5" name="Picture 4" descr="—Pngtree—read little mouse_2777282.png"/>
          <p:cNvPicPr>
            <a:picLocks noChangeAspect="1"/>
          </p:cNvPicPr>
          <p:nvPr/>
        </p:nvPicPr>
        <p:blipFill>
          <a:blip r:embed="rId3"/>
          <a:stretch>
            <a:fillRect/>
          </a:stretch>
        </p:blipFill>
        <p:spPr>
          <a:xfrm>
            <a:off x="9269313" y="2971800"/>
            <a:ext cx="2492574" cy="3537134"/>
          </a:xfrm>
          <a:prstGeom prst="rect">
            <a:avLst/>
          </a:prstGeom>
        </p:spPr>
      </p:pic>
      <p:pic>
        <p:nvPicPr>
          <p:cNvPr id="6" name="Picture 5" descr="—Pngtree—mice_2667883.png"/>
          <p:cNvPicPr>
            <a:picLocks noChangeAspect="1"/>
          </p:cNvPicPr>
          <p:nvPr/>
        </p:nvPicPr>
        <p:blipFill>
          <a:blip r:embed="rId4"/>
          <a:stretch>
            <a:fillRect/>
          </a:stretch>
        </p:blipFill>
        <p:spPr>
          <a:xfrm>
            <a:off x="-216909" y="4191000"/>
            <a:ext cx="2890247" cy="2895600"/>
          </a:xfrm>
          <a:prstGeom prst="rect">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B6D36"/>
        </a:solidFill>
        <a:effectLst/>
      </p:bgPr>
    </p:bg>
    <p:spTree>
      <p:nvGrpSpPr>
        <p:cNvPr id="1" name=""/>
        <p:cNvGrpSpPr/>
        <p:nvPr/>
      </p:nvGrpSpPr>
      <p:grpSpPr>
        <a:xfrm>
          <a:off x="0" y="0"/>
          <a:ext cx="0" cy="0"/>
          <a:chOff x="0" y="0"/>
          <a:chExt cx="0" cy="0"/>
        </a:xfrm>
      </p:grpSpPr>
      <p:sp>
        <p:nvSpPr>
          <p:cNvPr id="27649" name="文本框 3"/>
          <p:cNvSpPr/>
          <p:nvPr/>
        </p:nvSpPr>
        <p:spPr>
          <a:xfrm>
            <a:off x="1600200" y="3810000"/>
            <a:ext cx="9401933" cy="1446550"/>
          </a:xfrm>
          <a:prstGeom prst="rect">
            <a:avLst/>
          </a:prstGeom>
          <a:noFill/>
          <a:ln w="9525">
            <a:noFill/>
            <a:miter/>
          </a:ln>
        </p:spPr>
        <p:txBody>
          <a:bodyPr wrap="none" anchor="t">
            <a:spAutoFit/>
          </a:bodyPr>
          <a:lstStyle/>
          <a:p>
            <a:pPr lvl="0"/>
            <a:r>
              <a:rPr lang="en-US" altLang="zh-CN" sz="8800" b="1" dirty="0" err="1" smtClean="0">
                <a:solidFill>
                  <a:srgbClr val="00A79D"/>
                </a:solidFill>
                <a:effectLst>
                  <a:glow rad="139700">
                    <a:schemeClr val="accent4">
                      <a:satMod val="175000"/>
                      <a:alpha val="40000"/>
                    </a:schemeClr>
                  </a:glow>
                </a:effectLst>
                <a:latin typeface="微软雅黑" pitchFamily="34" charset="-122"/>
                <a:ea typeface="微软雅黑" pitchFamily="34" charset="-122"/>
                <a:sym typeface="微软雅黑" pitchFamily="34" charset="-122"/>
              </a:rPr>
              <a:t>Tạm</a:t>
            </a:r>
            <a:r>
              <a:rPr lang="en-US" altLang="zh-CN" sz="8800" b="1" dirty="0" smtClean="0">
                <a:solidFill>
                  <a:srgbClr val="00A79D"/>
                </a:solidFill>
                <a:effectLst>
                  <a:glow rad="139700">
                    <a:schemeClr val="accent4">
                      <a:satMod val="175000"/>
                      <a:alpha val="40000"/>
                    </a:schemeClr>
                  </a:glow>
                </a:effectLst>
                <a:latin typeface="微软雅黑" pitchFamily="34" charset="-122"/>
                <a:ea typeface="微软雅黑" pitchFamily="34" charset="-122"/>
                <a:sym typeface="微软雅黑" pitchFamily="34" charset="-122"/>
              </a:rPr>
              <a:t> </a:t>
            </a:r>
            <a:r>
              <a:rPr lang="en-US" altLang="zh-CN" sz="8800" b="1" dirty="0" err="1" smtClean="0">
                <a:solidFill>
                  <a:srgbClr val="00A79D"/>
                </a:solidFill>
                <a:effectLst>
                  <a:glow rad="139700">
                    <a:schemeClr val="accent4">
                      <a:satMod val="175000"/>
                      <a:alpha val="40000"/>
                    </a:schemeClr>
                  </a:glow>
                </a:effectLst>
                <a:latin typeface="微软雅黑" pitchFamily="34" charset="-122"/>
                <a:ea typeface="微软雅黑" pitchFamily="34" charset="-122"/>
                <a:sym typeface="微软雅黑" pitchFamily="34" charset="-122"/>
              </a:rPr>
              <a:t>biệt</a:t>
            </a:r>
            <a:r>
              <a:rPr lang="en-US" altLang="zh-CN" sz="8800" b="1" dirty="0" smtClean="0">
                <a:solidFill>
                  <a:srgbClr val="00A79D"/>
                </a:solidFill>
                <a:effectLst>
                  <a:glow rad="139700">
                    <a:schemeClr val="accent4">
                      <a:satMod val="175000"/>
                      <a:alpha val="40000"/>
                    </a:schemeClr>
                  </a:glow>
                </a:effectLst>
                <a:latin typeface="微软雅黑" pitchFamily="34" charset="-122"/>
                <a:ea typeface="微软雅黑" pitchFamily="34" charset="-122"/>
                <a:sym typeface="微软雅黑" pitchFamily="34" charset="-122"/>
              </a:rPr>
              <a:t> </a:t>
            </a:r>
            <a:r>
              <a:rPr lang="en-US" altLang="zh-CN" sz="8800" b="1" dirty="0" err="1" smtClean="0">
                <a:solidFill>
                  <a:srgbClr val="00A79D"/>
                </a:solidFill>
                <a:effectLst>
                  <a:glow rad="139700">
                    <a:schemeClr val="accent4">
                      <a:satMod val="175000"/>
                      <a:alpha val="40000"/>
                    </a:schemeClr>
                  </a:glow>
                </a:effectLst>
                <a:latin typeface="微软雅黑" pitchFamily="34" charset="-122"/>
                <a:ea typeface="微软雅黑" pitchFamily="34" charset="-122"/>
                <a:sym typeface="微软雅黑" pitchFamily="34" charset="-122"/>
              </a:rPr>
              <a:t>các</a:t>
            </a:r>
            <a:r>
              <a:rPr lang="en-US" altLang="zh-CN" sz="8800" b="1" dirty="0" smtClean="0">
                <a:solidFill>
                  <a:srgbClr val="00A79D"/>
                </a:solidFill>
                <a:effectLst>
                  <a:glow rad="139700">
                    <a:schemeClr val="accent4">
                      <a:satMod val="175000"/>
                      <a:alpha val="40000"/>
                    </a:schemeClr>
                  </a:glow>
                </a:effectLst>
                <a:latin typeface="微软雅黑" pitchFamily="34" charset="-122"/>
                <a:ea typeface="微软雅黑" pitchFamily="34" charset="-122"/>
                <a:sym typeface="微软雅黑" pitchFamily="34" charset="-122"/>
              </a:rPr>
              <a:t> </a:t>
            </a:r>
            <a:r>
              <a:rPr lang="en-US" altLang="zh-CN" sz="8800" b="1" dirty="0" err="1" smtClean="0">
                <a:solidFill>
                  <a:srgbClr val="00A79D"/>
                </a:solidFill>
                <a:effectLst>
                  <a:glow rad="139700">
                    <a:schemeClr val="accent4">
                      <a:satMod val="175000"/>
                      <a:alpha val="40000"/>
                    </a:schemeClr>
                  </a:glow>
                </a:effectLst>
                <a:latin typeface="微软雅黑" pitchFamily="34" charset="-122"/>
                <a:ea typeface="微软雅黑" pitchFamily="34" charset="-122"/>
                <a:sym typeface="微软雅黑" pitchFamily="34" charset="-122"/>
              </a:rPr>
              <a:t>em</a:t>
            </a:r>
            <a:endParaRPr lang="zh-CN" altLang="en-US" sz="2800" dirty="0">
              <a:effectLst>
                <a:glow rad="139700">
                  <a:schemeClr val="accent4">
                    <a:satMod val="175000"/>
                    <a:alpha val="40000"/>
                  </a:schemeClr>
                </a:glow>
              </a:effectLst>
              <a:latin typeface="Arial" pitchFamily="34" charset="0"/>
              <a:ea typeface="宋体" pitchFamily="2" charset="-122"/>
            </a:endParaRPr>
          </a:p>
        </p:txBody>
      </p:sp>
      <p:grpSp>
        <p:nvGrpSpPr>
          <p:cNvPr id="27651" name="组合 31"/>
          <p:cNvGrpSpPr/>
          <p:nvPr/>
        </p:nvGrpSpPr>
        <p:grpSpPr>
          <a:xfrm>
            <a:off x="5278438" y="1150938"/>
            <a:ext cx="1854200" cy="1784350"/>
            <a:chOff x="0" y="0"/>
            <a:chExt cx="1026620" cy="988433"/>
          </a:xfrm>
        </p:grpSpPr>
        <p:sp>
          <p:nvSpPr>
            <p:cNvPr id="27652" name="Rectangle 23"/>
            <p:cNvSpPr/>
            <p:nvPr/>
          </p:nvSpPr>
          <p:spPr>
            <a:xfrm>
              <a:off x="536075" y="346612"/>
              <a:ext cx="86654" cy="635947"/>
            </a:xfrm>
            <a:prstGeom prst="rect">
              <a:avLst/>
            </a:prstGeom>
            <a:solidFill>
              <a:srgbClr val="FFA400"/>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53" name="Rectangle 24"/>
            <p:cNvSpPr/>
            <p:nvPr/>
          </p:nvSpPr>
          <p:spPr>
            <a:xfrm>
              <a:off x="514044" y="480263"/>
              <a:ext cx="132183" cy="69029"/>
            </a:xfrm>
            <a:prstGeom prst="rect">
              <a:avLst/>
            </a:prstGeom>
            <a:solidFill>
              <a:srgbClr val="E08500"/>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54" name="Rectangle 25"/>
            <p:cNvSpPr/>
            <p:nvPr/>
          </p:nvSpPr>
          <p:spPr>
            <a:xfrm>
              <a:off x="514044" y="671194"/>
              <a:ext cx="132183" cy="69029"/>
            </a:xfrm>
            <a:prstGeom prst="rect">
              <a:avLst/>
            </a:prstGeom>
            <a:solidFill>
              <a:srgbClr val="E08500"/>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55" name="Rectangle 26"/>
            <p:cNvSpPr/>
            <p:nvPr/>
          </p:nvSpPr>
          <p:spPr>
            <a:xfrm>
              <a:off x="514044" y="832751"/>
              <a:ext cx="132183" cy="69029"/>
            </a:xfrm>
            <a:prstGeom prst="rect">
              <a:avLst/>
            </a:prstGeom>
            <a:solidFill>
              <a:srgbClr val="E08500"/>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56" name="Freeform 27"/>
            <p:cNvSpPr/>
            <p:nvPr/>
          </p:nvSpPr>
          <p:spPr>
            <a:xfrm>
              <a:off x="634477" y="196805"/>
              <a:ext cx="392143" cy="190931"/>
            </a:xfrm>
            <a:custGeom>
              <a:avLst/>
              <a:gdLst/>
              <a:ahLst/>
              <a:cxnLst>
                <a:cxn ang="0">
                  <a:pos x="196072" y="0"/>
                </a:cxn>
                <a:cxn ang="0">
                  <a:pos x="392143" y="190931"/>
                </a:cxn>
                <a:cxn ang="0">
                  <a:pos x="328708" y="190931"/>
                </a:cxn>
                <a:cxn ang="0">
                  <a:pos x="299874" y="138859"/>
                </a:cxn>
                <a:cxn ang="0">
                  <a:pos x="265273" y="190931"/>
                </a:cxn>
                <a:cxn ang="0">
                  <a:pos x="224906" y="190931"/>
                </a:cxn>
                <a:cxn ang="0">
                  <a:pos x="196072" y="138859"/>
                </a:cxn>
                <a:cxn ang="0">
                  <a:pos x="161471" y="190931"/>
                </a:cxn>
                <a:cxn ang="0">
                  <a:pos x="121103" y="190931"/>
                </a:cxn>
                <a:cxn ang="0">
                  <a:pos x="86502" y="138859"/>
                </a:cxn>
                <a:cxn ang="0">
                  <a:pos x="57668" y="190931"/>
                </a:cxn>
                <a:cxn ang="0">
                  <a:pos x="0" y="190931"/>
                </a:cxn>
                <a:cxn ang="0">
                  <a:pos x="196072" y="0"/>
                </a:cxn>
              </a:cxnLst>
              <a:rect l="0" t="0" r="0" b="0"/>
              <a:pathLst>
                <a:path w="68" h="33">
                  <a:moveTo>
                    <a:pt x="34" y="0"/>
                  </a:moveTo>
                  <a:cubicBezTo>
                    <a:pt x="53" y="0"/>
                    <a:pt x="68" y="15"/>
                    <a:pt x="68" y="33"/>
                  </a:cubicBezTo>
                  <a:cubicBezTo>
                    <a:pt x="57" y="33"/>
                    <a:pt x="57" y="33"/>
                    <a:pt x="57" y="33"/>
                  </a:cubicBezTo>
                  <a:cubicBezTo>
                    <a:pt x="52" y="24"/>
                    <a:pt x="52" y="24"/>
                    <a:pt x="52" y="24"/>
                  </a:cubicBezTo>
                  <a:cubicBezTo>
                    <a:pt x="46" y="33"/>
                    <a:pt x="46" y="33"/>
                    <a:pt x="46" y="33"/>
                  </a:cubicBezTo>
                  <a:cubicBezTo>
                    <a:pt x="39" y="33"/>
                    <a:pt x="39" y="33"/>
                    <a:pt x="39" y="33"/>
                  </a:cubicBezTo>
                  <a:cubicBezTo>
                    <a:pt x="34" y="24"/>
                    <a:pt x="34" y="24"/>
                    <a:pt x="34" y="24"/>
                  </a:cubicBezTo>
                  <a:cubicBezTo>
                    <a:pt x="28" y="33"/>
                    <a:pt x="28" y="33"/>
                    <a:pt x="28" y="33"/>
                  </a:cubicBezTo>
                  <a:cubicBezTo>
                    <a:pt x="21" y="33"/>
                    <a:pt x="21" y="33"/>
                    <a:pt x="21" y="33"/>
                  </a:cubicBezTo>
                  <a:cubicBezTo>
                    <a:pt x="15" y="24"/>
                    <a:pt x="15" y="24"/>
                    <a:pt x="15" y="24"/>
                  </a:cubicBezTo>
                  <a:cubicBezTo>
                    <a:pt x="10" y="33"/>
                    <a:pt x="10" y="33"/>
                    <a:pt x="10" y="33"/>
                  </a:cubicBezTo>
                  <a:cubicBezTo>
                    <a:pt x="0" y="33"/>
                    <a:pt x="0" y="33"/>
                    <a:pt x="0" y="33"/>
                  </a:cubicBezTo>
                  <a:cubicBezTo>
                    <a:pt x="0" y="15"/>
                    <a:pt x="15" y="0"/>
                    <a:pt x="34" y="0"/>
                  </a:cubicBezTo>
                  <a:close/>
                </a:path>
              </a:pathLst>
            </a:custGeom>
            <a:solidFill>
              <a:srgbClr val="00B762"/>
            </a:solidFill>
            <a:ln w="9525">
              <a:noFill/>
            </a:ln>
          </p:spPr>
          <p:txBody>
            <a:bodyPr/>
            <a:lstStyle/>
            <a:p>
              <a:endParaRPr lang="zh-CN" altLang="en-US"/>
            </a:p>
          </p:txBody>
        </p:sp>
        <p:sp>
          <p:nvSpPr>
            <p:cNvPr id="27657" name="Freeform 28"/>
            <p:cNvSpPr/>
            <p:nvPr/>
          </p:nvSpPr>
          <p:spPr>
            <a:xfrm>
              <a:off x="132182" y="196805"/>
              <a:ext cx="392143" cy="190931"/>
            </a:xfrm>
            <a:custGeom>
              <a:avLst/>
              <a:gdLst/>
              <a:ahLst/>
              <a:cxnLst>
                <a:cxn ang="0">
                  <a:pos x="196072" y="0"/>
                </a:cxn>
                <a:cxn ang="0">
                  <a:pos x="392143" y="190931"/>
                </a:cxn>
                <a:cxn ang="0">
                  <a:pos x="328708" y="190931"/>
                </a:cxn>
                <a:cxn ang="0">
                  <a:pos x="299874" y="138859"/>
                </a:cxn>
                <a:cxn ang="0">
                  <a:pos x="265273" y="190931"/>
                </a:cxn>
                <a:cxn ang="0">
                  <a:pos x="224906" y="190931"/>
                </a:cxn>
                <a:cxn ang="0">
                  <a:pos x="196072" y="138859"/>
                </a:cxn>
                <a:cxn ang="0">
                  <a:pos x="161471" y="190931"/>
                </a:cxn>
                <a:cxn ang="0">
                  <a:pos x="121103" y="190931"/>
                </a:cxn>
                <a:cxn ang="0">
                  <a:pos x="86502" y="138859"/>
                </a:cxn>
                <a:cxn ang="0">
                  <a:pos x="57668" y="190931"/>
                </a:cxn>
                <a:cxn ang="0">
                  <a:pos x="0" y="190931"/>
                </a:cxn>
                <a:cxn ang="0">
                  <a:pos x="196072" y="0"/>
                </a:cxn>
              </a:cxnLst>
              <a:rect l="0" t="0" r="0" b="0"/>
              <a:pathLst>
                <a:path w="68" h="33">
                  <a:moveTo>
                    <a:pt x="34" y="0"/>
                  </a:moveTo>
                  <a:cubicBezTo>
                    <a:pt x="53" y="0"/>
                    <a:pt x="68" y="15"/>
                    <a:pt x="68" y="33"/>
                  </a:cubicBezTo>
                  <a:cubicBezTo>
                    <a:pt x="57" y="33"/>
                    <a:pt x="57" y="33"/>
                    <a:pt x="57" y="33"/>
                  </a:cubicBezTo>
                  <a:cubicBezTo>
                    <a:pt x="52" y="24"/>
                    <a:pt x="52" y="24"/>
                    <a:pt x="52" y="24"/>
                  </a:cubicBezTo>
                  <a:cubicBezTo>
                    <a:pt x="46" y="33"/>
                    <a:pt x="46" y="33"/>
                    <a:pt x="46" y="33"/>
                  </a:cubicBezTo>
                  <a:cubicBezTo>
                    <a:pt x="39" y="33"/>
                    <a:pt x="39" y="33"/>
                    <a:pt x="39" y="33"/>
                  </a:cubicBezTo>
                  <a:cubicBezTo>
                    <a:pt x="34" y="24"/>
                    <a:pt x="34" y="24"/>
                    <a:pt x="34" y="24"/>
                  </a:cubicBezTo>
                  <a:cubicBezTo>
                    <a:pt x="28" y="33"/>
                    <a:pt x="28" y="33"/>
                    <a:pt x="28" y="33"/>
                  </a:cubicBezTo>
                  <a:cubicBezTo>
                    <a:pt x="21" y="33"/>
                    <a:pt x="21" y="33"/>
                    <a:pt x="21" y="33"/>
                  </a:cubicBezTo>
                  <a:cubicBezTo>
                    <a:pt x="15" y="24"/>
                    <a:pt x="15" y="24"/>
                    <a:pt x="15" y="24"/>
                  </a:cubicBezTo>
                  <a:cubicBezTo>
                    <a:pt x="10" y="33"/>
                    <a:pt x="10" y="33"/>
                    <a:pt x="10" y="33"/>
                  </a:cubicBezTo>
                  <a:cubicBezTo>
                    <a:pt x="0" y="33"/>
                    <a:pt x="0" y="33"/>
                    <a:pt x="0" y="33"/>
                  </a:cubicBezTo>
                  <a:cubicBezTo>
                    <a:pt x="0" y="15"/>
                    <a:pt x="15" y="0"/>
                    <a:pt x="34" y="0"/>
                  </a:cubicBezTo>
                  <a:close/>
                </a:path>
              </a:pathLst>
            </a:custGeom>
            <a:solidFill>
              <a:srgbClr val="00B762"/>
            </a:solidFill>
            <a:ln w="9525">
              <a:noFill/>
            </a:ln>
          </p:spPr>
          <p:txBody>
            <a:bodyPr/>
            <a:lstStyle/>
            <a:p>
              <a:endParaRPr lang="zh-CN" altLang="en-US"/>
            </a:p>
          </p:txBody>
        </p:sp>
        <p:sp>
          <p:nvSpPr>
            <p:cNvPr id="27658" name="Freeform 29"/>
            <p:cNvSpPr/>
            <p:nvPr/>
          </p:nvSpPr>
          <p:spPr>
            <a:xfrm>
              <a:off x="305489" y="0"/>
              <a:ext cx="328988" cy="381862"/>
            </a:xfrm>
            <a:custGeom>
              <a:avLst/>
              <a:gdLst/>
              <a:ahLst/>
              <a:cxnLst>
                <a:cxn ang="0">
                  <a:pos x="271271" y="115716"/>
                </a:cxn>
                <a:cxn ang="0">
                  <a:pos x="219325" y="381862"/>
                </a:cxn>
                <a:cxn ang="0">
                  <a:pos x="184695" y="335576"/>
                </a:cxn>
                <a:cxn ang="0">
                  <a:pos x="213554" y="277718"/>
                </a:cxn>
                <a:cxn ang="0">
                  <a:pos x="144293" y="283504"/>
                </a:cxn>
                <a:cxn ang="0">
                  <a:pos x="126978" y="248789"/>
                </a:cxn>
                <a:cxn ang="0">
                  <a:pos x="155836" y="190931"/>
                </a:cxn>
                <a:cxn ang="0">
                  <a:pos x="92348" y="196717"/>
                </a:cxn>
                <a:cxn ang="0">
                  <a:pos x="63489" y="162002"/>
                </a:cxn>
                <a:cxn ang="0">
                  <a:pos x="92348" y="104144"/>
                </a:cxn>
                <a:cxn ang="0">
                  <a:pos x="28859" y="104144"/>
                </a:cxn>
                <a:cxn ang="0">
                  <a:pos x="0" y="63644"/>
                </a:cxn>
                <a:cxn ang="0">
                  <a:pos x="271271" y="115716"/>
                </a:cxn>
              </a:cxnLst>
              <a:rect l="0" t="0" r="0" b="0"/>
              <a:pathLst>
                <a:path w="57" h="66">
                  <a:moveTo>
                    <a:pt x="47" y="20"/>
                  </a:moveTo>
                  <a:cubicBezTo>
                    <a:pt x="57" y="35"/>
                    <a:pt x="53" y="56"/>
                    <a:pt x="38" y="66"/>
                  </a:cubicBezTo>
                  <a:cubicBezTo>
                    <a:pt x="32" y="58"/>
                    <a:pt x="32" y="58"/>
                    <a:pt x="32" y="58"/>
                  </a:cubicBezTo>
                  <a:cubicBezTo>
                    <a:pt x="37" y="48"/>
                    <a:pt x="37" y="48"/>
                    <a:pt x="37" y="48"/>
                  </a:cubicBezTo>
                  <a:cubicBezTo>
                    <a:pt x="25" y="49"/>
                    <a:pt x="25" y="49"/>
                    <a:pt x="25" y="49"/>
                  </a:cubicBezTo>
                  <a:cubicBezTo>
                    <a:pt x="22" y="43"/>
                    <a:pt x="22" y="43"/>
                    <a:pt x="22" y="43"/>
                  </a:cubicBezTo>
                  <a:cubicBezTo>
                    <a:pt x="27" y="33"/>
                    <a:pt x="27" y="33"/>
                    <a:pt x="27" y="33"/>
                  </a:cubicBezTo>
                  <a:cubicBezTo>
                    <a:pt x="16" y="34"/>
                    <a:pt x="16" y="34"/>
                    <a:pt x="16" y="34"/>
                  </a:cubicBezTo>
                  <a:cubicBezTo>
                    <a:pt x="11" y="28"/>
                    <a:pt x="11" y="28"/>
                    <a:pt x="11" y="28"/>
                  </a:cubicBezTo>
                  <a:cubicBezTo>
                    <a:pt x="16" y="18"/>
                    <a:pt x="16" y="18"/>
                    <a:pt x="16" y="18"/>
                  </a:cubicBezTo>
                  <a:cubicBezTo>
                    <a:pt x="5" y="18"/>
                    <a:pt x="5" y="18"/>
                    <a:pt x="5" y="18"/>
                  </a:cubicBezTo>
                  <a:cubicBezTo>
                    <a:pt x="0" y="11"/>
                    <a:pt x="0" y="11"/>
                    <a:pt x="0" y="11"/>
                  </a:cubicBezTo>
                  <a:cubicBezTo>
                    <a:pt x="15" y="0"/>
                    <a:pt x="36" y="4"/>
                    <a:pt x="47" y="20"/>
                  </a:cubicBezTo>
                  <a:close/>
                </a:path>
              </a:pathLst>
            </a:custGeom>
            <a:solidFill>
              <a:srgbClr val="AADB42"/>
            </a:solidFill>
            <a:ln w="9525">
              <a:noFill/>
            </a:ln>
          </p:spPr>
          <p:txBody>
            <a:bodyPr/>
            <a:lstStyle/>
            <a:p>
              <a:endParaRPr lang="zh-CN" altLang="en-US"/>
            </a:p>
          </p:txBody>
        </p:sp>
        <p:sp>
          <p:nvSpPr>
            <p:cNvPr id="27659" name="Freeform 30"/>
            <p:cNvSpPr/>
            <p:nvPr/>
          </p:nvSpPr>
          <p:spPr>
            <a:xfrm>
              <a:off x="530200" y="0"/>
              <a:ext cx="334863" cy="381862"/>
            </a:xfrm>
            <a:custGeom>
              <a:avLst/>
              <a:gdLst/>
              <a:ahLst/>
              <a:cxnLst>
                <a:cxn ang="0">
                  <a:pos x="63509" y="115716"/>
                </a:cxn>
                <a:cxn ang="0">
                  <a:pos x="115470" y="381862"/>
                </a:cxn>
                <a:cxn ang="0">
                  <a:pos x="150111" y="335576"/>
                </a:cxn>
                <a:cxn ang="0">
                  <a:pos x="121244" y="277718"/>
                </a:cxn>
                <a:cxn ang="0">
                  <a:pos x="184752" y="283504"/>
                </a:cxn>
                <a:cxn ang="0">
                  <a:pos x="207846" y="248789"/>
                </a:cxn>
                <a:cxn ang="0">
                  <a:pos x="178979" y="190931"/>
                </a:cxn>
                <a:cxn ang="0">
                  <a:pos x="242487" y="196717"/>
                </a:cxn>
                <a:cxn ang="0">
                  <a:pos x="265581" y="162002"/>
                </a:cxn>
                <a:cxn ang="0">
                  <a:pos x="236714" y="104144"/>
                </a:cxn>
                <a:cxn ang="0">
                  <a:pos x="300222" y="104144"/>
                </a:cxn>
                <a:cxn ang="0">
                  <a:pos x="334863" y="63644"/>
                </a:cxn>
                <a:cxn ang="0">
                  <a:pos x="63509" y="115716"/>
                </a:cxn>
              </a:cxnLst>
              <a:rect l="0" t="0" r="0" b="0"/>
              <a:pathLst>
                <a:path w="58" h="66">
                  <a:moveTo>
                    <a:pt x="11" y="20"/>
                  </a:moveTo>
                  <a:cubicBezTo>
                    <a:pt x="0" y="35"/>
                    <a:pt x="4" y="56"/>
                    <a:pt x="20" y="66"/>
                  </a:cubicBezTo>
                  <a:cubicBezTo>
                    <a:pt x="26" y="58"/>
                    <a:pt x="26" y="58"/>
                    <a:pt x="26" y="58"/>
                  </a:cubicBezTo>
                  <a:cubicBezTo>
                    <a:pt x="21" y="48"/>
                    <a:pt x="21" y="48"/>
                    <a:pt x="21" y="48"/>
                  </a:cubicBezTo>
                  <a:cubicBezTo>
                    <a:pt x="32" y="49"/>
                    <a:pt x="32" y="49"/>
                    <a:pt x="32" y="49"/>
                  </a:cubicBezTo>
                  <a:cubicBezTo>
                    <a:pt x="36" y="43"/>
                    <a:pt x="36" y="43"/>
                    <a:pt x="36" y="43"/>
                  </a:cubicBezTo>
                  <a:cubicBezTo>
                    <a:pt x="31" y="33"/>
                    <a:pt x="31" y="33"/>
                    <a:pt x="31" y="33"/>
                  </a:cubicBezTo>
                  <a:cubicBezTo>
                    <a:pt x="42" y="34"/>
                    <a:pt x="42" y="34"/>
                    <a:pt x="42" y="34"/>
                  </a:cubicBezTo>
                  <a:cubicBezTo>
                    <a:pt x="46" y="28"/>
                    <a:pt x="46" y="28"/>
                    <a:pt x="46" y="28"/>
                  </a:cubicBezTo>
                  <a:cubicBezTo>
                    <a:pt x="41" y="18"/>
                    <a:pt x="41" y="18"/>
                    <a:pt x="41" y="18"/>
                  </a:cubicBezTo>
                  <a:cubicBezTo>
                    <a:pt x="52" y="18"/>
                    <a:pt x="52" y="18"/>
                    <a:pt x="52" y="18"/>
                  </a:cubicBezTo>
                  <a:cubicBezTo>
                    <a:pt x="58" y="11"/>
                    <a:pt x="58" y="11"/>
                    <a:pt x="58" y="11"/>
                  </a:cubicBezTo>
                  <a:cubicBezTo>
                    <a:pt x="42" y="0"/>
                    <a:pt x="21" y="4"/>
                    <a:pt x="11" y="20"/>
                  </a:cubicBezTo>
                  <a:close/>
                </a:path>
              </a:pathLst>
            </a:custGeom>
            <a:solidFill>
              <a:srgbClr val="AADB42"/>
            </a:solidFill>
            <a:ln w="9525">
              <a:noFill/>
            </a:ln>
          </p:spPr>
          <p:txBody>
            <a:bodyPr/>
            <a:lstStyle/>
            <a:p>
              <a:endParaRPr lang="zh-CN" altLang="en-US"/>
            </a:p>
          </p:txBody>
        </p:sp>
        <p:sp>
          <p:nvSpPr>
            <p:cNvPr id="27660" name="Oval 31"/>
            <p:cNvSpPr/>
            <p:nvPr/>
          </p:nvSpPr>
          <p:spPr>
            <a:xfrm>
              <a:off x="577198" y="317238"/>
              <a:ext cx="120433" cy="121902"/>
            </a:xfrm>
            <a:prstGeom prst="ellipse">
              <a:avLst/>
            </a:prstGeom>
            <a:solidFill>
              <a:srgbClr val="6E584D"/>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61" name="Oval 32"/>
            <p:cNvSpPr/>
            <p:nvPr/>
          </p:nvSpPr>
          <p:spPr>
            <a:xfrm>
              <a:off x="449421" y="317238"/>
              <a:ext cx="127777" cy="121902"/>
            </a:xfrm>
            <a:prstGeom prst="ellipse">
              <a:avLst/>
            </a:prstGeom>
            <a:solidFill>
              <a:srgbClr val="6E584D"/>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62" name="Oval 33"/>
            <p:cNvSpPr/>
            <p:nvPr/>
          </p:nvSpPr>
          <p:spPr>
            <a:xfrm>
              <a:off x="518451" y="254084"/>
              <a:ext cx="121902" cy="121902"/>
            </a:xfrm>
            <a:prstGeom prst="ellipse">
              <a:avLst/>
            </a:prstGeom>
            <a:solidFill>
              <a:srgbClr val="B06F3B"/>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63" name="Rectangle 143"/>
            <p:cNvSpPr/>
            <p:nvPr/>
          </p:nvSpPr>
          <p:spPr>
            <a:xfrm>
              <a:off x="230586" y="618321"/>
              <a:ext cx="63154" cy="370112"/>
            </a:xfrm>
            <a:prstGeom prst="rect">
              <a:avLst/>
            </a:prstGeom>
            <a:solidFill>
              <a:srgbClr val="FFA400"/>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64" name="Rectangle 144"/>
            <p:cNvSpPr/>
            <p:nvPr/>
          </p:nvSpPr>
          <p:spPr>
            <a:xfrm>
              <a:off x="212961" y="693225"/>
              <a:ext cx="98403" cy="41124"/>
            </a:xfrm>
            <a:prstGeom prst="rect">
              <a:avLst/>
            </a:prstGeom>
            <a:solidFill>
              <a:srgbClr val="E08500"/>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65" name="Rectangle 145"/>
            <p:cNvSpPr/>
            <p:nvPr/>
          </p:nvSpPr>
          <p:spPr>
            <a:xfrm>
              <a:off x="212961" y="797502"/>
              <a:ext cx="98403" cy="41124"/>
            </a:xfrm>
            <a:prstGeom prst="rect">
              <a:avLst/>
            </a:prstGeom>
            <a:solidFill>
              <a:srgbClr val="E08500"/>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66" name="Rectangle 146"/>
            <p:cNvSpPr/>
            <p:nvPr/>
          </p:nvSpPr>
          <p:spPr>
            <a:xfrm>
              <a:off x="212961" y="890031"/>
              <a:ext cx="98403" cy="41124"/>
            </a:xfrm>
            <a:prstGeom prst="rect">
              <a:avLst/>
            </a:prstGeom>
            <a:solidFill>
              <a:srgbClr val="E08500"/>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67" name="Freeform 147"/>
            <p:cNvSpPr/>
            <p:nvPr/>
          </p:nvSpPr>
          <p:spPr>
            <a:xfrm>
              <a:off x="293739" y="525794"/>
              <a:ext cx="230586" cy="116028"/>
            </a:xfrm>
            <a:custGeom>
              <a:avLst/>
              <a:gdLst/>
              <a:ahLst/>
              <a:cxnLst>
                <a:cxn ang="0">
                  <a:pos x="115293" y="0"/>
                </a:cxn>
                <a:cxn ang="0">
                  <a:pos x="230586" y="116028"/>
                </a:cxn>
                <a:cxn ang="0">
                  <a:pos x="195998" y="116028"/>
                </a:cxn>
                <a:cxn ang="0">
                  <a:pos x="172940" y="81220"/>
                </a:cxn>
                <a:cxn ang="0">
                  <a:pos x="155646" y="116028"/>
                </a:cxn>
                <a:cxn ang="0">
                  <a:pos x="132587" y="116028"/>
                </a:cxn>
                <a:cxn ang="0">
                  <a:pos x="115293" y="81220"/>
                </a:cxn>
                <a:cxn ang="0">
                  <a:pos x="97999" y="116028"/>
                </a:cxn>
                <a:cxn ang="0">
                  <a:pos x="69176" y="116028"/>
                </a:cxn>
                <a:cxn ang="0">
                  <a:pos x="51882" y="81220"/>
                </a:cxn>
                <a:cxn ang="0">
                  <a:pos x="34588" y="116028"/>
                </a:cxn>
                <a:cxn ang="0">
                  <a:pos x="0" y="116028"/>
                </a:cxn>
                <a:cxn ang="0">
                  <a:pos x="115293" y="0"/>
                </a:cxn>
              </a:cxnLst>
              <a:rect l="0" t="0" r="0" b="0"/>
              <a:pathLst>
                <a:path w="40" h="20">
                  <a:moveTo>
                    <a:pt x="20" y="0"/>
                  </a:moveTo>
                  <a:cubicBezTo>
                    <a:pt x="31" y="0"/>
                    <a:pt x="40" y="9"/>
                    <a:pt x="40" y="20"/>
                  </a:cubicBezTo>
                  <a:cubicBezTo>
                    <a:pt x="34" y="20"/>
                    <a:pt x="34" y="20"/>
                    <a:pt x="34" y="20"/>
                  </a:cubicBezTo>
                  <a:cubicBezTo>
                    <a:pt x="30" y="14"/>
                    <a:pt x="30" y="14"/>
                    <a:pt x="30" y="14"/>
                  </a:cubicBezTo>
                  <a:cubicBezTo>
                    <a:pt x="27" y="20"/>
                    <a:pt x="27" y="20"/>
                    <a:pt x="27" y="20"/>
                  </a:cubicBezTo>
                  <a:cubicBezTo>
                    <a:pt x="23" y="20"/>
                    <a:pt x="23" y="20"/>
                    <a:pt x="23" y="20"/>
                  </a:cubicBezTo>
                  <a:cubicBezTo>
                    <a:pt x="20" y="14"/>
                    <a:pt x="20" y="14"/>
                    <a:pt x="20" y="14"/>
                  </a:cubicBezTo>
                  <a:cubicBezTo>
                    <a:pt x="17" y="20"/>
                    <a:pt x="17" y="20"/>
                    <a:pt x="17" y="20"/>
                  </a:cubicBezTo>
                  <a:cubicBezTo>
                    <a:pt x="12" y="20"/>
                    <a:pt x="12" y="20"/>
                    <a:pt x="12" y="20"/>
                  </a:cubicBezTo>
                  <a:cubicBezTo>
                    <a:pt x="9" y="14"/>
                    <a:pt x="9" y="14"/>
                    <a:pt x="9" y="14"/>
                  </a:cubicBezTo>
                  <a:cubicBezTo>
                    <a:pt x="6" y="20"/>
                    <a:pt x="6" y="20"/>
                    <a:pt x="6" y="20"/>
                  </a:cubicBezTo>
                  <a:cubicBezTo>
                    <a:pt x="0" y="20"/>
                    <a:pt x="0" y="20"/>
                    <a:pt x="0" y="20"/>
                  </a:cubicBezTo>
                  <a:cubicBezTo>
                    <a:pt x="0" y="9"/>
                    <a:pt x="9" y="0"/>
                    <a:pt x="20" y="0"/>
                  </a:cubicBezTo>
                  <a:close/>
                </a:path>
              </a:pathLst>
            </a:custGeom>
            <a:solidFill>
              <a:srgbClr val="00B762"/>
            </a:solidFill>
            <a:ln w="9525">
              <a:noFill/>
            </a:ln>
          </p:spPr>
          <p:txBody>
            <a:bodyPr/>
            <a:lstStyle/>
            <a:p>
              <a:endParaRPr lang="zh-CN" altLang="en-US"/>
            </a:p>
          </p:txBody>
        </p:sp>
        <p:sp>
          <p:nvSpPr>
            <p:cNvPr id="27668" name="Freeform 148"/>
            <p:cNvSpPr/>
            <p:nvPr/>
          </p:nvSpPr>
          <p:spPr>
            <a:xfrm>
              <a:off x="0" y="525794"/>
              <a:ext cx="230586" cy="116028"/>
            </a:xfrm>
            <a:custGeom>
              <a:avLst/>
              <a:gdLst/>
              <a:ahLst/>
              <a:cxnLst>
                <a:cxn ang="0">
                  <a:pos x="115293" y="0"/>
                </a:cxn>
                <a:cxn ang="0">
                  <a:pos x="230586" y="116028"/>
                </a:cxn>
                <a:cxn ang="0">
                  <a:pos x="190233" y="116028"/>
                </a:cxn>
                <a:cxn ang="0">
                  <a:pos x="172940" y="81220"/>
                </a:cxn>
                <a:cxn ang="0">
                  <a:pos x="155646" y="116028"/>
                </a:cxn>
                <a:cxn ang="0">
                  <a:pos x="132587" y="116028"/>
                </a:cxn>
                <a:cxn ang="0">
                  <a:pos x="115293" y="81220"/>
                </a:cxn>
                <a:cxn ang="0">
                  <a:pos x="92234" y="116028"/>
                </a:cxn>
                <a:cxn ang="0">
                  <a:pos x="69176" y="116028"/>
                </a:cxn>
                <a:cxn ang="0">
                  <a:pos x="51882" y="81220"/>
                </a:cxn>
                <a:cxn ang="0">
                  <a:pos x="28823" y="116028"/>
                </a:cxn>
                <a:cxn ang="0">
                  <a:pos x="0" y="116028"/>
                </a:cxn>
                <a:cxn ang="0">
                  <a:pos x="115293" y="0"/>
                </a:cxn>
              </a:cxnLst>
              <a:rect l="0" t="0" r="0" b="0"/>
              <a:pathLst>
                <a:path w="40" h="20">
                  <a:moveTo>
                    <a:pt x="20" y="0"/>
                  </a:moveTo>
                  <a:cubicBezTo>
                    <a:pt x="31" y="0"/>
                    <a:pt x="40" y="9"/>
                    <a:pt x="40" y="20"/>
                  </a:cubicBezTo>
                  <a:cubicBezTo>
                    <a:pt x="33" y="20"/>
                    <a:pt x="33" y="20"/>
                    <a:pt x="33" y="20"/>
                  </a:cubicBezTo>
                  <a:cubicBezTo>
                    <a:pt x="30" y="14"/>
                    <a:pt x="30" y="14"/>
                    <a:pt x="30" y="14"/>
                  </a:cubicBezTo>
                  <a:cubicBezTo>
                    <a:pt x="27" y="20"/>
                    <a:pt x="27" y="20"/>
                    <a:pt x="27" y="20"/>
                  </a:cubicBezTo>
                  <a:cubicBezTo>
                    <a:pt x="23" y="20"/>
                    <a:pt x="23" y="20"/>
                    <a:pt x="23" y="20"/>
                  </a:cubicBezTo>
                  <a:cubicBezTo>
                    <a:pt x="20" y="14"/>
                    <a:pt x="20" y="14"/>
                    <a:pt x="20" y="14"/>
                  </a:cubicBezTo>
                  <a:cubicBezTo>
                    <a:pt x="16" y="20"/>
                    <a:pt x="16" y="20"/>
                    <a:pt x="16" y="20"/>
                  </a:cubicBezTo>
                  <a:cubicBezTo>
                    <a:pt x="12" y="20"/>
                    <a:pt x="12" y="20"/>
                    <a:pt x="12" y="20"/>
                  </a:cubicBezTo>
                  <a:cubicBezTo>
                    <a:pt x="9" y="14"/>
                    <a:pt x="9" y="14"/>
                    <a:pt x="9" y="14"/>
                  </a:cubicBezTo>
                  <a:cubicBezTo>
                    <a:pt x="5" y="20"/>
                    <a:pt x="5" y="20"/>
                    <a:pt x="5" y="20"/>
                  </a:cubicBezTo>
                  <a:cubicBezTo>
                    <a:pt x="0" y="20"/>
                    <a:pt x="0" y="20"/>
                    <a:pt x="0" y="20"/>
                  </a:cubicBezTo>
                  <a:cubicBezTo>
                    <a:pt x="0" y="9"/>
                    <a:pt x="9" y="0"/>
                    <a:pt x="20" y="0"/>
                  </a:cubicBezTo>
                  <a:close/>
                </a:path>
              </a:pathLst>
            </a:custGeom>
            <a:solidFill>
              <a:srgbClr val="00B762"/>
            </a:solidFill>
            <a:ln w="9525">
              <a:noFill/>
            </a:ln>
          </p:spPr>
          <p:txBody>
            <a:bodyPr/>
            <a:lstStyle/>
            <a:p>
              <a:endParaRPr lang="zh-CN" altLang="en-US"/>
            </a:p>
          </p:txBody>
        </p:sp>
        <p:sp>
          <p:nvSpPr>
            <p:cNvPr id="27669" name="Freeform 149"/>
            <p:cNvSpPr/>
            <p:nvPr/>
          </p:nvSpPr>
          <p:spPr>
            <a:xfrm>
              <a:off x="98403" y="409766"/>
              <a:ext cx="195337" cy="226180"/>
            </a:xfrm>
            <a:custGeom>
              <a:avLst/>
              <a:gdLst/>
              <a:ahLst/>
              <a:cxnLst>
                <a:cxn ang="0">
                  <a:pos x="160866" y="69594"/>
                </a:cxn>
                <a:cxn ang="0">
                  <a:pos x="132140" y="226180"/>
                </a:cxn>
                <a:cxn ang="0">
                  <a:pos x="109159" y="197183"/>
                </a:cxn>
                <a:cxn ang="0">
                  <a:pos x="126395" y="162386"/>
                </a:cxn>
                <a:cxn ang="0">
                  <a:pos x="86178" y="168185"/>
                </a:cxn>
                <a:cxn ang="0">
                  <a:pos x="74688" y="150787"/>
                </a:cxn>
                <a:cxn ang="0">
                  <a:pos x="91923" y="115990"/>
                </a:cxn>
                <a:cxn ang="0">
                  <a:pos x="57452" y="115990"/>
                </a:cxn>
                <a:cxn ang="0">
                  <a:pos x="40216" y="92792"/>
                </a:cxn>
                <a:cxn ang="0">
                  <a:pos x="57452" y="63794"/>
                </a:cxn>
                <a:cxn ang="0">
                  <a:pos x="17236" y="63794"/>
                </a:cxn>
                <a:cxn ang="0">
                  <a:pos x="0" y="34797"/>
                </a:cxn>
                <a:cxn ang="0">
                  <a:pos x="160866" y="69594"/>
                </a:cxn>
              </a:cxnLst>
              <a:rect l="0" t="0" r="0" b="0"/>
              <a:pathLst>
                <a:path w="34" h="39">
                  <a:moveTo>
                    <a:pt x="28" y="12"/>
                  </a:moveTo>
                  <a:cubicBezTo>
                    <a:pt x="34" y="21"/>
                    <a:pt x="32" y="33"/>
                    <a:pt x="23" y="39"/>
                  </a:cubicBezTo>
                  <a:cubicBezTo>
                    <a:pt x="19" y="34"/>
                    <a:pt x="19" y="34"/>
                    <a:pt x="19" y="34"/>
                  </a:cubicBezTo>
                  <a:cubicBezTo>
                    <a:pt x="22" y="28"/>
                    <a:pt x="22" y="28"/>
                    <a:pt x="22" y="28"/>
                  </a:cubicBezTo>
                  <a:cubicBezTo>
                    <a:pt x="15" y="29"/>
                    <a:pt x="15" y="29"/>
                    <a:pt x="15" y="29"/>
                  </a:cubicBezTo>
                  <a:cubicBezTo>
                    <a:pt x="13" y="26"/>
                    <a:pt x="13" y="26"/>
                    <a:pt x="13" y="26"/>
                  </a:cubicBezTo>
                  <a:cubicBezTo>
                    <a:pt x="16" y="20"/>
                    <a:pt x="16" y="20"/>
                    <a:pt x="16" y="20"/>
                  </a:cubicBezTo>
                  <a:cubicBezTo>
                    <a:pt x="10" y="20"/>
                    <a:pt x="10" y="20"/>
                    <a:pt x="10" y="20"/>
                  </a:cubicBezTo>
                  <a:cubicBezTo>
                    <a:pt x="7" y="16"/>
                    <a:pt x="7" y="16"/>
                    <a:pt x="7" y="16"/>
                  </a:cubicBezTo>
                  <a:cubicBezTo>
                    <a:pt x="10" y="11"/>
                    <a:pt x="10" y="11"/>
                    <a:pt x="10" y="11"/>
                  </a:cubicBezTo>
                  <a:cubicBezTo>
                    <a:pt x="3" y="11"/>
                    <a:pt x="3" y="11"/>
                    <a:pt x="3" y="11"/>
                  </a:cubicBezTo>
                  <a:cubicBezTo>
                    <a:pt x="0" y="6"/>
                    <a:pt x="0" y="6"/>
                    <a:pt x="0" y="6"/>
                  </a:cubicBezTo>
                  <a:cubicBezTo>
                    <a:pt x="9" y="0"/>
                    <a:pt x="22" y="3"/>
                    <a:pt x="28" y="12"/>
                  </a:cubicBezTo>
                  <a:close/>
                </a:path>
              </a:pathLst>
            </a:custGeom>
            <a:solidFill>
              <a:srgbClr val="AADB42"/>
            </a:solidFill>
            <a:ln w="9525">
              <a:noFill/>
            </a:ln>
          </p:spPr>
          <p:txBody>
            <a:bodyPr/>
            <a:lstStyle/>
            <a:p>
              <a:endParaRPr lang="zh-CN" altLang="en-US"/>
            </a:p>
          </p:txBody>
        </p:sp>
        <p:sp>
          <p:nvSpPr>
            <p:cNvPr id="27670" name="Freeform 150"/>
            <p:cNvSpPr/>
            <p:nvPr/>
          </p:nvSpPr>
          <p:spPr>
            <a:xfrm>
              <a:off x="236460" y="409766"/>
              <a:ext cx="190931" cy="226180"/>
            </a:xfrm>
            <a:custGeom>
              <a:avLst/>
              <a:gdLst/>
              <a:ahLst/>
              <a:cxnLst>
                <a:cxn ang="0">
                  <a:pos x="34715" y="69594"/>
                </a:cxn>
                <a:cxn ang="0">
                  <a:pos x="63644" y="226180"/>
                </a:cxn>
                <a:cxn ang="0">
                  <a:pos x="81001" y="197183"/>
                </a:cxn>
                <a:cxn ang="0">
                  <a:pos x="69429" y="162386"/>
                </a:cxn>
                <a:cxn ang="0">
                  <a:pos x="104144" y="168185"/>
                </a:cxn>
                <a:cxn ang="0">
                  <a:pos x="115716" y="150787"/>
                </a:cxn>
                <a:cxn ang="0">
                  <a:pos x="104144" y="115990"/>
                </a:cxn>
                <a:cxn ang="0">
                  <a:pos x="138859" y="115990"/>
                </a:cxn>
                <a:cxn ang="0">
                  <a:pos x="156216" y="92792"/>
                </a:cxn>
                <a:cxn ang="0">
                  <a:pos x="138859" y="63794"/>
                </a:cxn>
                <a:cxn ang="0">
                  <a:pos x="173574" y="63794"/>
                </a:cxn>
                <a:cxn ang="0">
                  <a:pos x="190931" y="34797"/>
                </a:cxn>
                <a:cxn ang="0">
                  <a:pos x="34715" y="69594"/>
                </a:cxn>
              </a:cxnLst>
              <a:rect l="0" t="0" r="0" b="0"/>
              <a:pathLst>
                <a:path w="33" h="39">
                  <a:moveTo>
                    <a:pt x="6" y="12"/>
                  </a:moveTo>
                  <a:cubicBezTo>
                    <a:pt x="0" y="21"/>
                    <a:pt x="2" y="33"/>
                    <a:pt x="11" y="39"/>
                  </a:cubicBezTo>
                  <a:cubicBezTo>
                    <a:pt x="14" y="34"/>
                    <a:pt x="14" y="34"/>
                    <a:pt x="14" y="34"/>
                  </a:cubicBezTo>
                  <a:cubicBezTo>
                    <a:pt x="12" y="28"/>
                    <a:pt x="12" y="28"/>
                    <a:pt x="12" y="28"/>
                  </a:cubicBezTo>
                  <a:cubicBezTo>
                    <a:pt x="18" y="29"/>
                    <a:pt x="18" y="29"/>
                    <a:pt x="18" y="29"/>
                  </a:cubicBezTo>
                  <a:cubicBezTo>
                    <a:pt x="20" y="26"/>
                    <a:pt x="20" y="26"/>
                    <a:pt x="20" y="26"/>
                  </a:cubicBezTo>
                  <a:cubicBezTo>
                    <a:pt x="18" y="20"/>
                    <a:pt x="18" y="20"/>
                    <a:pt x="18" y="20"/>
                  </a:cubicBezTo>
                  <a:cubicBezTo>
                    <a:pt x="24" y="20"/>
                    <a:pt x="24" y="20"/>
                    <a:pt x="24" y="20"/>
                  </a:cubicBezTo>
                  <a:cubicBezTo>
                    <a:pt x="27" y="16"/>
                    <a:pt x="27" y="16"/>
                    <a:pt x="27" y="16"/>
                  </a:cubicBezTo>
                  <a:cubicBezTo>
                    <a:pt x="24" y="11"/>
                    <a:pt x="24" y="11"/>
                    <a:pt x="24" y="11"/>
                  </a:cubicBezTo>
                  <a:cubicBezTo>
                    <a:pt x="30" y="11"/>
                    <a:pt x="30" y="11"/>
                    <a:pt x="30" y="11"/>
                  </a:cubicBezTo>
                  <a:cubicBezTo>
                    <a:pt x="33" y="6"/>
                    <a:pt x="33" y="6"/>
                    <a:pt x="33" y="6"/>
                  </a:cubicBezTo>
                  <a:cubicBezTo>
                    <a:pt x="24" y="0"/>
                    <a:pt x="12" y="3"/>
                    <a:pt x="6" y="12"/>
                  </a:cubicBezTo>
                  <a:close/>
                </a:path>
              </a:pathLst>
            </a:custGeom>
            <a:solidFill>
              <a:srgbClr val="AADB42"/>
            </a:solidFill>
            <a:ln w="9525">
              <a:noFill/>
            </a:ln>
          </p:spPr>
          <p:txBody>
            <a:bodyPr/>
            <a:lstStyle/>
            <a:p>
              <a:endParaRPr lang="zh-CN" altLang="en-US"/>
            </a:p>
          </p:txBody>
        </p:sp>
        <p:sp>
          <p:nvSpPr>
            <p:cNvPr id="27671" name="Oval 151"/>
            <p:cNvSpPr/>
            <p:nvPr/>
          </p:nvSpPr>
          <p:spPr>
            <a:xfrm>
              <a:off x="259960" y="594822"/>
              <a:ext cx="69029" cy="76372"/>
            </a:xfrm>
            <a:prstGeom prst="ellipse">
              <a:avLst/>
            </a:prstGeom>
            <a:solidFill>
              <a:srgbClr val="6E584D"/>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72" name="Oval 152"/>
            <p:cNvSpPr/>
            <p:nvPr/>
          </p:nvSpPr>
          <p:spPr>
            <a:xfrm>
              <a:off x="183587" y="594822"/>
              <a:ext cx="76372" cy="76372"/>
            </a:xfrm>
            <a:prstGeom prst="ellipse">
              <a:avLst/>
            </a:prstGeom>
            <a:solidFill>
              <a:srgbClr val="6E584D"/>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27673" name="Oval 153"/>
            <p:cNvSpPr/>
            <p:nvPr/>
          </p:nvSpPr>
          <p:spPr>
            <a:xfrm>
              <a:off x="224711" y="561042"/>
              <a:ext cx="74904" cy="74904"/>
            </a:xfrm>
            <a:prstGeom prst="ellipse">
              <a:avLst/>
            </a:prstGeom>
            <a:solidFill>
              <a:srgbClr val="B06F3B"/>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grpSp>
      <p:sp>
        <p:nvSpPr>
          <p:cNvPr id="27674" name="Freeform 73"/>
          <p:cNvSpPr/>
          <p:nvPr/>
        </p:nvSpPr>
        <p:spPr>
          <a:xfrm>
            <a:off x="4365625" y="2833688"/>
            <a:ext cx="3405188" cy="265112"/>
          </a:xfrm>
          <a:custGeom>
            <a:avLst/>
            <a:gdLst/>
            <a:ahLst/>
            <a:cxnLst>
              <a:cxn ang="0">
                <a:pos x="3339187" y="0"/>
              </a:cxn>
              <a:cxn ang="0">
                <a:pos x="68446" y="0"/>
              </a:cxn>
              <a:cxn ang="0">
                <a:pos x="0" y="103739"/>
              </a:cxn>
              <a:cxn ang="0">
                <a:pos x="0" y="265112"/>
              </a:cxn>
              <a:cxn ang="0">
                <a:pos x="3405188" y="265112"/>
              </a:cxn>
              <a:cxn ang="0">
                <a:pos x="3405188" y="103739"/>
              </a:cxn>
              <a:cxn ang="0">
                <a:pos x="3339187" y="0"/>
              </a:cxn>
            </a:cxnLst>
            <a:rect l="0" t="0" r="0" b="0"/>
            <a:pathLst>
              <a:path w="1393" h="69">
                <a:moveTo>
                  <a:pt x="1366" y="0"/>
                </a:moveTo>
                <a:cubicBezTo>
                  <a:pt x="28" y="0"/>
                  <a:pt x="28" y="0"/>
                  <a:pt x="28" y="0"/>
                </a:cubicBezTo>
                <a:cubicBezTo>
                  <a:pt x="13" y="0"/>
                  <a:pt x="0" y="12"/>
                  <a:pt x="0" y="27"/>
                </a:cubicBezTo>
                <a:cubicBezTo>
                  <a:pt x="0" y="69"/>
                  <a:pt x="0" y="69"/>
                  <a:pt x="0" y="69"/>
                </a:cubicBezTo>
                <a:cubicBezTo>
                  <a:pt x="1393" y="69"/>
                  <a:pt x="1393" y="69"/>
                  <a:pt x="1393" y="69"/>
                </a:cubicBezTo>
                <a:cubicBezTo>
                  <a:pt x="1393" y="27"/>
                  <a:pt x="1393" y="27"/>
                  <a:pt x="1393" y="27"/>
                </a:cubicBezTo>
                <a:cubicBezTo>
                  <a:pt x="1393" y="12"/>
                  <a:pt x="1381" y="0"/>
                  <a:pt x="1366" y="0"/>
                </a:cubicBezTo>
                <a:close/>
              </a:path>
            </a:pathLst>
          </a:custGeom>
          <a:solidFill>
            <a:srgbClr val="00C278"/>
          </a:solidFill>
          <a:ln w="9525">
            <a:noFill/>
          </a:ln>
        </p:spPr>
        <p:txBody>
          <a:bodyPr/>
          <a:lstStyle/>
          <a:p>
            <a:endParaRPr lang="zh-CN" altLang="en-US"/>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 calcmode="lin" valueType="num">
                                      <p:cBhvr>
                                        <p:cTn id="7" dur="3000" fill="hold"/>
                                        <p:tgtEl>
                                          <p:spTgt spid="27649"/>
                                        </p:tgtEl>
                                        <p:attrNameLst>
                                          <p:attrName>ppt_x</p:attrName>
                                        </p:attrNameLst>
                                      </p:cBhvr>
                                      <p:tavLst>
                                        <p:tav tm="0">
                                          <p:val>
                                            <p:strVal val="#ppt_x"/>
                                          </p:val>
                                        </p:tav>
                                        <p:tav tm="100000">
                                          <p:val>
                                            <p:strVal val="#ppt_x"/>
                                          </p:val>
                                        </p:tav>
                                      </p:tavLst>
                                    </p:anim>
                                    <p:anim calcmode="lin" valueType="num">
                                      <p:cBhvr>
                                        <p:cTn id="8" dur="3000" fill="hold"/>
                                        <p:tgtEl>
                                          <p:spTgt spid="27649"/>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27651"/>
                                        </p:tgtEl>
                                        <p:attrNameLst>
                                          <p:attrName>style.visibility</p:attrName>
                                        </p:attrNameLst>
                                      </p:cBhvr>
                                      <p:to>
                                        <p:strVal val="visible"/>
                                      </p:to>
                                    </p:set>
                                    <p:anim calcmode="lin" valueType="num">
                                      <p:cBhvr>
                                        <p:cTn id="11" dur="3000" fill="hold"/>
                                        <p:tgtEl>
                                          <p:spTgt spid="27651"/>
                                        </p:tgtEl>
                                        <p:attrNameLst>
                                          <p:attrName>ppt_x</p:attrName>
                                        </p:attrNameLst>
                                      </p:cBhvr>
                                      <p:tavLst>
                                        <p:tav tm="0">
                                          <p:val>
                                            <p:strVal val="#ppt_x"/>
                                          </p:val>
                                        </p:tav>
                                        <p:tav tm="100000">
                                          <p:val>
                                            <p:strVal val="#ppt_x"/>
                                          </p:val>
                                        </p:tav>
                                      </p:tavLst>
                                    </p:anim>
                                    <p:anim calcmode="lin" valueType="num">
                                      <p:cBhvr>
                                        <p:cTn id="12" dur="3000" fill="hold"/>
                                        <p:tgtEl>
                                          <p:spTgt spid="27651"/>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27674"/>
                                        </p:tgtEl>
                                        <p:attrNameLst>
                                          <p:attrName>style.visibility</p:attrName>
                                        </p:attrNameLst>
                                      </p:cBhvr>
                                      <p:to>
                                        <p:strVal val="visible"/>
                                      </p:to>
                                    </p:set>
                                    <p:anim calcmode="lin" valueType="num">
                                      <p:cBhvr>
                                        <p:cTn id="15" dur="3000" fill="hold"/>
                                        <p:tgtEl>
                                          <p:spTgt spid="27674"/>
                                        </p:tgtEl>
                                        <p:attrNameLst>
                                          <p:attrName>ppt_x</p:attrName>
                                        </p:attrNameLst>
                                      </p:cBhvr>
                                      <p:tavLst>
                                        <p:tav tm="0">
                                          <p:val>
                                            <p:strVal val="#ppt_x"/>
                                          </p:val>
                                        </p:tav>
                                        <p:tav tm="100000">
                                          <p:val>
                                            <p:strVal val="#ppt_x"/>
                                          </p:val>
                                        </p:tav>
                                      </p:tavLst>
                                    </p:anim>
                                    <p:anim calcmode="lin" valueType="num">
                                      <p:cBhvr>
                                        <p:cTn id="16" dur="3000" fill="hold"/>
                                        <p:tgtEl>
                                          <p:spTgt spid="27674"/>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P spid="276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599182"/>
            <a:ext cx="10134599" cy="1569660"/>
          </a:xfrm>
          <a:prstGeom prst="rect">
            <a:avLst/>
          </a:prstGeom>
        </p:spPr>
        <p:txBody>
          <a:bodyPr wrap="square">
            <a:spAutoFit/>
          </a:bodyPr>
          <a:lstStyle/>
          <a:p>
            <a:pPr algn="ctr"/>
            <a:r>
              <a:rPr lang="en-US" sz="3200" b="1" u="sng" dirty="0" err="1" smtClean="0">
                <a:latin typeface="Times New Roman" pitchFamily="18" charset="0"/>
                <a:cs typeface="Times New Roman" pitchFamily="18" charset="0"/>
              </a:rPr>
              <a:t>Câu</a:t>
            </a:r>
            <a:r>
              <a:rPr lang="en-US" sz="3200" b="1" u="sng" dirty="0" smtClean="0">
                <a:latin typeface="Times New Roman" pitchFamily="18" charset="0"/>
                <a:cs typeface="Times New Roman" pitchFamily="18" charset="0"/>
              </a:rPr>
              <a:t> 3.</a:t>
            </a:r>
            <a:r>
              <a:rPr lang="en-US" sz="3200" b="1" dirty="0" smtClean="0">
                <a:latin typeface="Times New Roman" pitchFamily="18" charset="0"/>
                <a:cs typeface="Times New Roman" pitchFamily="18" charset="0"/>
              </a:rPr>
              <a:t>Có </a:t>
            </a:r>
            <a:r>
              <a:rPr lang="en-US" sz="3200" b="1" dirty="0" err="1" smtClean="0">
                <a:latin typeface="Times New Roman" pitchFamily="18" charset="0"/>
                <a:cs typeface="Times New Roman" pitchFamily="18" charset="0"/>
              </a:rPr>
              <a:t>thể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dùng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hệ</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từ</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điền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chỗ</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văn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Khuôn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mặt</a:t>
            </a:r>
            <a:r>
              <a:rPr lang="en-US" sz="3200" b="1" dirty="0" smtClean="0">
                <a:latin typeface="Times New Roman" pitchFamily="18" charset="0"/>
                <a:cs typeface="Times New Roman" pitchFamily="18" charset="0"/>
              </a:rPr>
              <a:t>...</a:t>
            </a:r>
            <a:r>
              <a:rPr lang="en-US" sz="3200" b="1" dirty="0" err="1" smtClean="0">
                <a:latin typeface="Times New Roman" pitchFamily="18" charset="0"/>
                <a:cs typeface="Times New Roman" pitchFamily="18" charset="0"/>
              </a:rPr>
              <a:t>cô</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nét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gì</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đặc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biệt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nhưng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rất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ưa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nhìn</a:t>
            </a:r>
            <a:r>
              <a:rPr lang="en-US" sz="3200" b="1"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512139" y="2755391"/>
          <a:ext cx="6076950" cy="1304544"/>
        </p:xfrm>
        <a:graphic>
          <a:graphicData uri="http://schemas.openxmlformats.org/drawingml/2006/table">
            <a:tbl>
              <a:tblPr/>
              <a:tblGrid>
                <a:gridCol w="3440861">
                  <a:extLst>
                    <a:ext uri="{9D8B030D-6E8A-4147-A177-3AD203B41FA5}">
                      <a16:colId xmlns:a16="http://schemas.microsoft.com/office/drawing/2014/main" val="20000"/>
                    </a:ext>
                  </a:extLst>
                </a:gridCol>
                <a:gridCol w="2636089">
                  <a:extLst>
                    <a:ext uri="{9D8B030D-6E8A-4147-A177-3AD203B41FA5}">
                      <a16:colId xmlns:a16="http://schemas.microsoft.com/office/drawing/2014/main" val="20001"/>
                    </a:ext>
                  </a:extLst>
                </a:gridCol>
              </a:tblGrid>
              <a:tr h="0">
                <a:tc>
                  <a:txBody>
                    <a:bodyPr/>
                    <a:lstStyle/>
                    <a:p>
                      <a:pPr>
                        <a:lnSpc>
                          <a:spcPct val="115000"/>
                        </a:lnSpc>
                        <a:spcAft>
                          <a:spcPts val="0"/>
                        </a:spcAft>
                      </a:pPr>
                      <a:r>
                        <a:rPr lang="en-US" sz="3200" dirty="0">
                          <a:solidFill>
                            <a:schemeClr val="tx1"/>
                          </a:solidFill>
                          <a:latin typeface="Times New Roman"/>
                          <a:ea typeface="Times New Roman"/>
                          <a:cs typeface="Times New Roman"/>
                        </a:rPr>
                        <a:t>A. </a:t>
                      </a:r>
                      <a:r>
                        <a:rPr lang="en-US" sz="3200" dirty="0" err="1">
                          <a:solidFill>
                            <a:schemeClr val="tx1"/>
                          </a:solidFill>
                          <a:latin typeface="Times New Roman"/>
                          <a:ea typeface="Times New Roman"/>
                          <a:cs typeface="Times New Roman"/>
                        </a:rPr>
                        <a:t>của</a:t>
                      </a:r>
                      <a:endParaRPr lang="en-US" sz="2400" dirty="0">
                        <a:solidFill>
                          <a:schemeClr val="tx1"/>
                        </a:solidFill>
                        <a:latin typeface="Calibri"/>
                        <a:ea typeface="Calibri"/>
                        <a:cs typeface="Times New Roman"/>
                      </a:endParaRPr>
                    </a:p>
                  </a:txBody>
                  <a:tcPr marL="45720" marR="0">
                    <a:lnL>
                      <a:noFill/>
                    </a:lnL>
                    <a:lnR>
                      <a:noFill/>
                    </a:lnR>
                    <a:lnT>
                      <a:noFill/>
                    </a:lnT>
                    <a:lnB>
                      <a:noFill/>
                    </a:lnB>
                  </a:tcPr>
                </a:tc>
                <a:tc>
                  <a:txBody>
                    <a:bodyPr/>
                    <a:lstStyle/>
                    <a:p>
                      <a:pPr>
                        <a:lnSpc>
                          <a:spcPct val="115000"/>
                        </a:lnSpc>
                        <a:spcAft>
                          <a:spcPts val="0"/>
                        </a:spcAft>
                      </a:pPr>
                      <a:r>
                        <a:rPr lang="en-US" sz="3200" dirty="0">
                          <a:latin typeface="Times New Roman"/>
                          <a:ea typeface="Times New Roman"/>
                          <a:cs typeface="Times New Roman"/>
                        </a:rPr>
                        <a:t>C. </a:t>
                      </a:r>
                      <a:r>
                        <a:rPr lang="en-US" sz="3200" dirty="0" err="1">
                          <a:latin typeface="Times New Roman"/>
                          <a:ea typeface="Times New Roman"/>
                          <a:cs typeface="Times New Roman"/>
                        </a:rPr>
                        <a:t>bằng</a:t>
                      </a:r>
                      <a:endParaRPr lang="en-US" sz="2400" dirty="0">
                        <a:latin typeface="Calibri"/>
                        <a:ea typeface="Calibri"/>
                        <a:cs typeface="Times New Roman"/>
                      </a:endParaRPr>
                    </a:p>
                  </a:txBody>
                  <a:tcPr marL="45720" marR="0">
                    <a:lnL>
                      <a:noFill/>
                    </a:lnL>
                    <a:lnR>
                      <a:noFill/>
                    </a:lnR>
                    <a:lnT>
                      <a:noFill/>
                    </a:lnT>
                    <a:lnB>
                      <a:noFill/>
                    </a:lnB>
                  </a:tcPr>
                </a:tc>
                <a:extLst>
                  <a:ext uri="{0D108BD9-81ED-4DB2-BD59-A6C34878D82A}">
                    <a16:rowId xmlns:a16="http://schemas.microsoft.com/office/drawing/2014/main" val="10000"/>
                  </a:ext>
                </a:extLst>
              </a:tr>
              <a:tr h="0">
                <a:tc>
                  <a:txBody>
                    <a:bodyPr/>
                    <a:lstStyle/>
                    <a:p>
                      <a:pPr>
                        <a:lnSpc>
                          <a:spcPct val="115000"/>
                        </a:lnSpc>
                        <a:spcAft>
                          <a:spcPts val="0"/>
                        </a:spcAft>
                      </a:pPr>
                      <a:r>
                        <a:rPr lang="en-US" sz="3200">
                          <a:latin typeface="Times New Roman"/>
                          <a:ea typeface="Times New Roman"/>
                          <a:cs typeface="Times New Roman"/>
                        </a:rPr>
                        <a:t>B. về.</a:t>
                      </a:r>
                      <a:endParaRPr lang="en-US" sz="2400">
                        <a:latin typeface="Calibri"/>
                        <a:ea typeface="Calibri"/>
                        <a:cs typeface="Times New Roman"/>
                      </a:endParaRPr>
                    </a:p>
                  </a:txBody>
                  <a:tcPr marL="45720" marR="0">
                    <a:lnL>
                      <a:noFill/>
                    </a:lnL>
                    <a:lnR>
                      <a:noFill/>
                    </a:lnR>
                    <a:lnT>
                      <a:noFill/>
                    </a:lnT>
                    <a:lnB>
                      <a:noFill/>
                    </a:lnB>
                  </a:tcPr>
                </a:tc>
                <a:tc>
                  <a:txBody>
                    <a:bodyPr/>
                    <a:lstStyle/>
                    <a:p>
                      <a:pPr>
                        <a:lnSpc>
                          <a:spcPct val="115000"/>
                        </a:lnSpc>
                        <a:spcAft>
                          <a:spcPts val="0"/>
                        </a:spcAft>
                      </a:pPr>
                      <a:r>
                        <a:rPr lang="en-US" sz="3200" dirty="0">
                          <a:latin typeface="Times New Roman"/>
                          <a:ea typeface="Times New Roman"/>
                          <a:cs typeface="Times New Roman"/>
                        </a:rPr>
                        <a:t>D. </a:t>
                      </a:r>
                      <a:r>
                        <a:rPr lang="en-US" sz="3200" dirty="0" err="1">
                          <a:latin typeface="Times New Roman"/>
                          <a:ea typeface="Times New Roman"/>
                          <a:cs typeface="Times New Roman"/>
                        </a:rPr>
                        <a:t>cho</a:t>
                      </a:r>
                      <a:endParaRPr lang="en-US" sz="2400" dirty="0">
                        <a:latin typeface="Calibri"/>
                        <a:ea typeface="Calibri"/>
                        <a:cs typeface="Times New Roman"/>
                      </a:endParaRPr>
                    </a:p>
                  </a:txBody>
                  <a:tcPr marL="45720" marR="0">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2" name="btnInknoeActivity"/>
          <p:cNvPicPr>
            <a:picLocks noChangeAspect="1"/>
          </p:cNvPicPr>
          <p:nvPr>
            <p:custDataLst>
              <p:tags r:id="rId1"/>
            </p:custDataLst>
          </p:nvPr>
        </p:nvPicPr>
        <p:blipFill>
          <a:blip r:embed="rId3" r:link="rId4" cstate="print">
            <a:extLst>
              <a:ext uri="{28A0092B-C50C-407E-A947-70E740481C1C}">
                <a14:useLocalDpi xmlns:a14="http://schemas.microsoft.com/office/drawing/2010/main" val="0"/>
              </a:ext>
            </a:extLst>
          </a:blip>
          <a:stretch>
            <a:fillRect/>
          </a:stretch>
        </p:blipFill>
        <p:spPr>
          <a:xfrm>
            <a:off x="4746934" y="5429250"/>
            <a:ext cx="2219546" cy="571500"/>
          </a:xfrm>
          <a:prstGeom prst="rect">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57200"/>
            <a:ext cx="10884711" cy="954107"/>
          </a:xfrm>
          <a:prstGeom prst="rect">
            <a:avLst/>
          </a:prstGeom>
        </p:spPr>
        <p:txBody>
          <a:bodyPr wrap="none">
            <a:spAutoFit/>
          </a:bodyPr>
          <a:lstStyle/>
          <a:p>
            <a:r>
              <a:rPr lang="en-US" sz="2800" b="1" u="sng" dirty="0" err="1" smtClean="0">
                <a:latin typeface="Times New Roman" pitchFamily="18" charset="0"/>
                <a:cs typeface="Times New Roman" pitchFamily="18" charset="0"/>
              </a:rPr>
              <a:t>Câu</a:t>
            </a:r>
            <a:r>
              <a:rPr lang="en-US" sz="2800" b="1" u="sng" dirty="0" smtClean="0">
                <a:latin typeface="Times New Roman" pitchFamily="18" charset="0"/>
                <a:cs typeface="Times New Roman" pitchFamily="18" charset="0"/>
              </a:rPr>
              <a:t> 4:</a:t>
            </a:r>
            <a:r>
              <a:rPr lang="en-US" sz="2800" b="1" dirty="0" smtClean="0">
                <a:latin typeface="Times New Roman" pitchFamily="18" charset="0"/>
                <a:cs typeface="Times New Roman" pitchFamily="18" charset="0"/>
              </a:rPr>
              <a:t>Dòng </a:t>
            </a:r>
            <a:r>
              <a:rPr lang="en-US" sz="2800" b="1" dirty="0" err="1" smtClean="0">
                <a:latin typeface="Times New Roman" pitchFamily="18" charset="0"/>
                <a:cs typeface="Times New Roman" pitchFamily="18" charset="0"/>
              </a:rPr>
              <a:t>nào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đúng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biệt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sắc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nhau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(1) "</a:t>
            </a:r>
            <a:r>
              <a:rPr lang="en-US" sz="2800" b="1" dirty="0" err="1" smtClean="0">
                <a:latin typeface="Times New Roman" pitchFamily="18" charset="0"/>
                <a:cs typeface="Times New Roman" pitchFamily="18" charset="0"/>
              </a:rPr>
              <a:t>Nó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chậm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nhưng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chắc</a:t>
            </a:r>
            <a:r>
              <a:rPr lang="en-US" sz="2800" b="1" dirty="0" smtClean="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Nó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chắc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nhưng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chậm</a:t>
            </a:r>
            <a:r>
              <a:rPr lang="en-US" sz="2800" b="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990600" y="1743200"/>
          <a:ext cx="10287000" cy="3895600"/>
        </p:xfrm>
        <a:graphic>
          <a:graphicData uri="http://schemas.openxmlformats.org/drawingml/2006/table">
            <a:tbl>
              <a:tblPr/>
              <a:tblGrid>
                <a:gridCol w="10287000">
                  <a:extLst>
                    <a:ext uri="{9D8B030D-6E8A-4147-A177-3AD203B41FA5}">
                      <a16:colId xmlns:a16="http://schemas.microsoft.com/office/drawing/2014/main" val="20000"/>
                    </a:ext>
                  </a:extLst>
                </a:gridCol>
              </a:tblGrid>
              <a:tr h="857250">
                <a:tc>
                  <a:txBody>
                    <a:bodyPr/>
                    <a:lstStyle/>
                    <a:p>
                      <a:pPr>
                        <a:lnSpc>
                          <a:spcPct val="115000"/>
                        </a:lnSpc>
                        <a:spcAft>
                          <a:spcPts val="0"/>
                        </a:spcAft>
                      </a:pPr>
                      <a:r>
                        <a:rPr lang="en-US" sz="2600" dirty="0">
                          <a:latin typeface="Times New Roman"/>
                          <a:ea typeface="Times New Roman"/>
                          <a:cs typeface="Times New Roman"/>
                        </a:rPr>
                        <a:t>A. </a:t>
                      </a:r>
                      <a:r>
                        <a:rPr lang="en-US" sz="2600" dirty="0" err="1">
                          <a:latin typeface="Times New Roman"/>
                          <a:ea typeface="Times New Roman"/>
                          <a:cs typeface="Times New Roman"/>
                        </a:rPr>
                        <a:t>Cả</a:t>
                      </a:r>
                      <a:r>
                        <a:rPr lang="en-US" sz="2600" dirty="0">
                          <a:latin typeface="Times New Roman"/>
                          <a:ea typeface="Times New Roman"/>
                          <a:cs typeface="Times New Roman"/>
                        </a:rPr>
                        <a:t> </a:t>
                      </a:r>
                      <a:r>
                        <a:rPr lang="en-US" sz="2600" dirty="0" err="1">
                          <a:latin typeface="Times New Roman"/>
                          <a:ea typeface="Times New Roman"/>
                          <a:cs typeface="Times New Roman"/>
                        </a:rPr>
                        <a:t>hai</a:t>
                      </a:r>
                      <a:r>
                        <a:rPr lang="en-US" sz="2600" dirty="0">
                          <a:latin typeface="Times New Roman"/>
                          <a:ea typeface="Times New Roman"/>
                          <a:cs typeface="Times New Roman"/>
                        </a:rPr>
                        <a:t> </a:t>
                      </a:r>
                      <a:r>
                        <a:rPr lang="en-US" sz="2600" dirty="0" err="1">
                          <a:latin typeface="Times New Roman"/>
                          <a:ea typeface="Times New Roman"/>
                          <a:cs typeface="Times New Roman"/>
                        </a:rPr>
                        <a:t>câu</a:t>
                      </a:r>
                      <a:r>
                        <a:rPr lang="en-US" sz="2600" dirty="0">
                          <a:latin typeface="Times New Roman"/>
                          <a:ea typeface="Times New Roman"/>
                          <a:cs typeface="Times New Roman"/>
                        </a:rPr>
                        <a:t> </a:t>
                      </a:r>
                      <a:r>
                        <a:rPr lang="en-US" sz="2600" dirty="0" err="1">
                          <a:latin typeface="Times New Roman"/>
                          <a:ea typeface="Times New Roman"/>
                          <a:cs typeface="Times New Roman"/>
                        </a:rPr>
                        <a:t>vừa</a:t>
                      </a:r>
                      <a:r>
                        <a:rPr lang="en-US" sz="2600" dirty="0">
                          <a:latin typeface="Times New Roman"/>
                          <a:ea typeface="Times New Roman"/>
                          <a:cs typeface="Times New Roman"/>
                        </a:rPr>
                        <a:t> </a:t>
                      </a:r>
                      <a:r>
                        <a:rPr lang="en-US" sz="2600" dirty="0" err="1">
                          <a:latin typeface="Times New Roman"/>
                          <a:ea typeface="Times New Roman"/>
                          <a:cs typeface="Times New Roman"/>
                        </a:rPr>
                        <a:t>có</a:t>
                      </a:r>
                      <a:r>
                        <a:rPr lang="en-US" sz="2600" dirty="0">
                          <a:latin typeface="Times New Roman"/>
                          <a:ea typeface="Times New Roman"/>
                          <a:cs typeface="Times New Roman"/>
                        </a:rPr>
                        <a:t> </a:t>
                      </a:r>
                      <a:r>
                        <a:rPr lang="en-US" sz="2600" dirty="0" err="1">
                          <a:latin typeface="Times New Roman"/>
                          <a:ea typeface="Times New Roman"/>
                          <a:cs typeface="Times New Roman"/>
                        </a:rPr>
                        <a:t>chỗ</a:t>
                      </a:r>
                      <a:r>
                        <a:rPr lang="en-US" sz="2600" dirty="0">
                          <a:latin typeface="Times New Roman"/>
                          <a:ea typeface="Times New Roman"/>
                          <a:cs typeface="Times New Roman"/>
                        </a:rPr>
                        <a:t> </a:t>
                      </a:r>
                      <a:r>
                        <a:rPr lang="en-US" sz="2600" dirty="0" err="1">
                          <a:latin typeface="Times New Roman"/>
                          <a:ea typeface="Times New Roman"/>
                          <a:cs typeface="Times New Roman"/>
                        </a:rPr>
                        <a:t>chê</a:t>
                      </a:r>
                      <a:r>
                        <a:rPr lang="en-US" sz="2600" dirty="0">
                          <a:latin typeface="Times New Roman"/>
                          <a:ea typeface="Times New Roman"/>
                          <a:cs typeface="Times New Roman"/>
                        </a:rPr>
                        <a:t>, </a:t>
                      </a:r>
                      <a:r>
                        <a:rPr lang="en-US" sz="2600" dirty="0" err="1">
                          <a:latin typeface="Times New Roman"/>
                          <a:ea typeface="Times New Roman"/>
                          <a:cs typeface="Times New Roman"/>
                        </a:rPr>
                        <a:t>vừa</a:t>
                      </a:r>
                      <a:r>
                        <a:rPr lang="en-US" sz="2600" dirty="0">
                          <a:latin typeface="Times New Roman"/>
                          <a:ea typeface="Times New Roman"/>
                          <a:cs typeface="Times New Roman"/>
                        </a:rPr>
                        <a:t> </a:t>
                      </a:r>
                      <a:r>
                        <a:rPr lang="en-US" sz="2600" dirty="0" err="1">
                          <a:latin typeface="Times New Roman"/>
                          <a:ea typeface="Times New Roman"/>
                          <a:cs typeface="Times New Roman"/>
                        </a:rPr>
                        <a:t>có</a:t>
                      </a:r>
                      <a:r>
                        <a:rPr lang="en-US" sz="2600" dirty="0">
                          <a:latin typeface="Times New Roman"/>
                          <a:ea typeface="Times New Roman"/>
                          <a:cs typeface="Times New Roman"/>
                        </a:rPr>
                        <a:t> </a:t>
                      </a:r>
                      <a:r>
                        <a:rPr lang="en-US" sz="2600" dirty="0" err="1">
                          <a:latin typeface="Times New Roman"/>
                          <a:ea typeface="Times New Roman"/>
                          <a:cs typeface="Times New Roman"/>
                        </a:rPr>
                        <a:t>chỗ</a:t>
                      </a:r>
                      <a:r>
                        <a:rPr lang="en-US" sz="2600" dirty="0">
                          <a:latin typeface="Times New Roman"/>
                          <a:ea typeface="Times New Roman"/>
                          <a:cs typeface="Times New Roman"/>
                        </a:rPr>
                        <a:t> </a:t>
                      </a:r>
                      <a:r>
                        <a:rPr lang="en-US" sz="2600" dirty="0" err="1">
                          <a:latin typeface="Times New Roman"/>
                          <a:ea typeface="Times New Roman"/>
                          <a:cs typeface="Times New Roman"/>
                        </a:rPr>
                        <a:t>khen</a:t>
                      </a:r>
                      <a:r>
                        <a:rPr lang="en-US" sz="2600" dirty="0">
                          <a:latin typeface="Times New Roman"/>
                          <a:ea typeface="Times New Roman"/>
                          <a:cs typeface="Times New Roman"/>
                        </a:rPr>
                        <a:t>. </a:t>
                      </a:r>
                      <a:r>
                        <a:rPr lang="en-US" sz="2600" dirty="0" err="1">
                          <a:latin typeface="Times New Roman"/>
                          <a:ea typeface="Times New Roman"/>
                          <a:cs typeface="Times New Roman"/>
                        </a:rPr>
                        <a:t>Người</a:t>
                      </a:r>
                      <a:r>
                        <a:rPr lang="en-US" sz="2600" dirty="0">
                          <a:latin typeface="Times New Roman"/>
                          <a:ea typeface="Times New Roman"/>
                          <a:cs typeface="Times New Roman"/>
                        </a:rPr>
                        <a:t> </a:t>
                      </a:r>
                      <a:r>
                        <a:rPr lang="en-US" sz="2600" dirty="0" err="1">
                          <a:latin typeface="Times New Roman"/>
                          <a:ea typeface="Times New Roman"/>
                          <a:cs typeface="Times New Roman"/>
                        </a:rPr>
                        <a:t>nói</a:t>
                      </a:r>
                      <a:r>
                        <a:rPr lang="en-US" sz="2600" dirty="0">
                          <a:latin typeface="Times New Roman"/>
                          <a:ea typeface="Times New Roman"/>
                          <a:cs typeface="Times New Roman"/>
                        </a:rPr>
                        <a:t> </a:t>
                      </a:r>
                      <a:r>
                        <a:rPr lang="en-US" sz="2600" dirty="0" err="1">
                          <a:latin typeface="Times New Roman"/>
                          <a:ea typeface="Times New Roman"/>
                          <a:cs typeface="Times New Roman"/>
                        </a:rPr>
                        <a:t>khen</a:t>
                      </a:r>
                      <a:r>
                        <a:rPr lang="en-US" sz="2600" dirty="0">
                          <a:latin typeface="Times New Roman"/>
                          <a:ea typeface="Times New Roman"/>
                          <a:cs typeface="Times New Roman"/>
                        </a:rPr>
                        <a:t> </a:t>
                      </a:r>
                      <a:r>
                        <a:rPr lang="en-US" sz="2600" dirty="0" err="1">
                          <a:latin typeface="Times New Roman"/>
                          <a:ea typeface="Times New Roman"/>
                          <a:cs typeface="Times New Roman"/>
                        </a:rPr>
                        <a:t>yếu</a:t>
                      </a:r>
                      <a:r>
                        <a:rPr lang="en-US" sz="2600" dirty="0">
                          <a:latin typeface="Times New Roman"/>
                          <a:ea typeface="Times New Roman"/>
                          <a:cs typeface="Times New Roman"/>
                        </a:rPr>
                        <a:t> </a:t>
                      </a:r>
                      <a:r>
                        <a:rPr lang="en-US" sz="2600" dirty="0" err="1">
                          <a:latin typeface="Times New Roman"/>
                          <a:ea typeface="Times New Roman"/>
                          <a:cs typeface="Times New Roman"/>
                        </a:rPr>
                        <a:t>tố</a:t>
                      </a:r>
                      <a:r>
                        <a:rPr lang="en-US" sz="2600" dirty="0">
                          <a:latin typeface="Times New Roman"/>
                          <a:ea typeface="Times New Roman"/>
                          <a:cs typeface="Times New Roman"/>
                        </a:rPr>
                        <a:t> "</a:t>
                      </a:r>
                      <a:r>
                        <a:rPr lang="en-US" sz="2600" dirty="0" err="1">
                          <a:latin typeface="Times New Roman"/>
                          <a:ea typeface="Times New Roman"/>
                          <a:cs typeface="Times New Roman"/>
                        </a:rPr>
                        <a:t>chắc</a:t>
                      </a:r>
                      <a:r>
                        <a:rPr lang="en-US" sz="2600" dirty="0">
                          <a:latin typeface="Times New Roman"/>
                          <a:ea typeface="Times New Roman"/>
                          <a:cs typeface="Times New Roman"/>
                        </a:rPr>
                        <a:t>", </a:t>
                      </a:r>
                      <a:r>
                        <a:rPr lang="en-US" sz="2600" dirty="0" err="1">
                          <a:latin typeface="Times New Roman"/>
                          <a:ea typeface="Times New Roman"/>
                          <a:cs typeface="Times New Roman"/>
                        </a:rPr>
                        <a:t>chê</a:t>
                      </a:r>
                      <a:r>
                        <a:rPr lang="en-US" sz="2600" dirty="0">
                          <a:latin typeface="Times New Roman"/>
                          <a:ea typeface="Times New Roman"/>
                          <a:cs typeface="Times New Roman"/>
                        </a:rPr>
                        <a:t> </a:t>
                      </a:r>
                      <a:r>
                        <a:rPr lang="en-US" sz="2600" dirty="0" err="1">
                          <a:latin typeface="Times New Roman"/>
                          <a:ea typeface="Times New Roman"/>
                          <a:cs typeface="Times New Roman"/>
                        </a:rPr>
                        <a:t>yếu</a:t>
                      </a:r>
                      <a:r>
                        <a:rPr lang="en-US" sz="2600" dirty="0">
                          <a:latin typeface="Times New Roman"/>
                          <a:ea typeface="Times New Roman"/>
                          <a:cs typeface="Times New Roman"/>
                        </a:rPr>
                        <a:t> </a:t>
                      </a:r>
                      <a:r>
                        <a:rPr lang="en-US" sz="2600" dirty="0" err="1">
                          <a:latin typeface="Times New Roman"/>
                          <a:ea typeface="Times New Roman"/>
                          <a:cs typeface="Times New Roman"/>
                        </a:rPr>
                        <a:t>tố</a:t>
                      </a:r>
                      <a:r>
                        <a:rPr lang="en-US" sz="2600" dirty="0">
                          <a:latin typeface="Times New Roman"/>
                          <a:ea typeface="Times New Roman"/>
                          <a:cs typeface="Times New Roman"/>
                        </a:rPr>
                        <a:t> "</a:t>
                      </a:r>
                      <a:r>
                        <a:rPr lang="en-US" sz="2600" dirty="0" err="1">
                          <a:latin typeface="Times New Roman"/>
                          <a:ea typeface="Times New Roman"/>
                          <a:cs typeface="Times New Roman"/>
                        </a:rPr>
                        <a:t>chậm</a:t>
                      </a:r>
                      <a:r>
                        <a:rPr lang="en-US" sz="2600" dirty="0">
                          <a:latin typeface="Times New Roman"/>
                          <a:ea typeface="Times New Roman"/>
                          <a:cs typeface="Times New Roman"/>
                        </a:rPr>
                        <a:t>".</a:t>
                      </a:r>
                      <a:endParaRPr lang="en-US" sz="2600" dirty="0">
                        <a:latin typeface="Calibri"/>
                        <a:ea typeface="Calibri"/>
                        <a:cs typeface="Times New Roman"/>
                      </a:endParaRPr>
                    </a:p>
                  </a:txBody>
                  <a:tcPr marL="45720" marR="0">
                    <a:lnL>
                      <a:noFill/>
                    </a:lnL>
                    <a:lnR>
                      <a:noFill/>
                    </a:lnR>
                    <a:lnT>
                      <a:noFill/>
                    </a:lnT>
                    <a:lnB>
                      <a:noFill/>
                    </a:lnB>
                  </a:tcPr>
                </a:tc>
                <a:extLst>
                  <a:ext uri="{0D108BD9-81ED-4DB2-BD59-A6C34878D82A}">
                    <a16:rowId xmlns:a16="http://schemas.microsoft.com/office/drawing/2014/main" val="10000"/>
                  </a:ext>
                </a:extLst>
              </a:tr>
              <a:tr h="857250">
                <a:tc>
                  <a:txBody>
                    <a:bodyPr/>
                    <a:lstStyle/>
                    <a:p>
                      <a:pPr>
                        <a:lnSpc>
                          <a:spcPct val="115000"/>
                        </a:lnSpc>
                        <a:spcAft>
                          <a:spcPts val="0"/>
                        </a:spcAft>
                      </a:pPr>
                      <a:r>
                        <a:rPr lang="en-US" sz="2600" dirty="0">
                          <a:latin typeface="Times New Roman"/>
                          <a:ea typeface="Times New Roman"/>
                          <a:cs typeface="Times New Roman"/>
                        </a:rPr>
                        <a:t>B. </a:t>
                      </a:r>
                      <a:r>
                        <a:rPr lang="en-US" sz="2600" dirty="0" err="1">
                          <a:latin typeface="Times New Roman"/>
                          <a:ea typeface="Times New Roman"/>
                          <a:cs typeface="Times New Roman"/>
                        </a:rPr>
                        <a:t>Câu</a:t>
                      </a:r>
                      <a:r>
                        <a:rPr lang="en-US" sz="2600" dirty="0">
                          <a:latin typeface="Times New Roman"/>
                          <a:ea typeface="Times New Roman"/>
                          <a:cs typeface="Times New Roman"/>
                        </a:rPr>
                        <a:t> (1) </a:t>
                      </a:r>
                      <a:r>
                        <a:rPr lang="en-US" sz="2600" dirty="0" err="1">
                          <a:latin typeface="Times New Roman"/>
                          <a:ea typeface="Times New Roman"/>
                          <a:cs typeface="Times New Roman"/>
                        </a:rPr>
                        <a:t>tỏ</a:t>
                      </a:r>
                      <a:r>
                        <a:rPr lang="en-US" sz="2600" dirty="0">
                          <a:latin typeface="Times New Roman"/>
                          <a:ea typeface="Times New Roman"/>
                          <a:cs typeface="Times New Roman"/>
                        </a:rPr>
                        <a:t> ý </a:t>
                      </a:r>
                      <a:r>
                        <a:rPr lang="en-US" sz="2600" dirty="0" err="1">
                          <a:latin typeface="Times New Roman"/>
                          <a:ea typeface="Times New Roman"/>
                          <a:cs typeface="Times New Roman"/>
                        </a:rPr>
                        <a:t>khen</a:t>
                      </a:r>
                      <a:r>
                        <a:rPr lang="en-US" sz="2600" dirty="0">
                          <a:latin typeface="Times New Roman"/>
                          <a:ea typeface="Times New Roman"/>
                          <a:cs typeface="Times New Roman"/>
                        </a:rPr>
                        <a:t>, </a:t>
                      </a:r>
                      <a:r>
                        <a:rPr lang="en-US" sz="2600" dirty="0" err="1">
                          <a:latin typeface="Times New Roman"/>
                          <a:ea typeface="Times New Roman"/>
                          <a:cs typeface="Times New Roman"/>
                        </a:rPr>
                        <a:t>nhưng</a:t>
                      </a:r>
                      <a:r>
                        <a:rPr lang="en-US" sz="2600" dirty="0">
                          <a:latin typeface="Times New Roman"/>
                          <a:ea typeface="Times New Roman"/>
                          <a:cs typeface="Times New Roman"/>
                        </a:rPr>
                        <a:t> </a:t>
                      </a:r>
                      <a:r>
                        <a:rPr lang="en-US" sz="2600" dirty="0" err="1">
                          <a:latin typeface="Times New Roman"/>
                          <a:ea typeface="Times New Roman"/>
                          <a:cs typeface="Times New Roman"/>
                        </a:rPr>
                        <a:t>khen</a:t>
                      </a:r>
                      <a:r>
                        <a:rPr lang="en-US" sz="2600" dirty="0">
                          <a:latin typeface="Times New Roman"/>
                          <a:ea typeface="Times New Roman"/>
                          <a:cs typeface="Times New Roman"/>
                        </a:rPr>
                        <a:t> </a:t>
                      </a:r>
                      <a:r>
                        <a:rPr lang="en-US" sz="2600" dirty="0" err="1">
                          <a:latin typeface="Times New Roman"/>
                          <a:ea typeface="Times New Roman"/>
                          <a:cs typeface="Times New Roman"/>
                        </a:rPr>
                        <a:t>nhiều</a:t>
                      </a:r>
                      <a:r>
                        <a:rPr lang="en-US" sz="2600" dirty="0">
                          <a:latin typeface="Times New Roman"/>
                          <a:ea typeface="Times New Roman"/>
                          <a:cs typeface="Times New Roman"/>
                        </a:rPr>
                        <a:t> </a:t>
                      </a:r>
                      <a:r>
                        <a:rPr lang="en-US" sz="2600" dirty="0" err="1">
                          <a:latin typeface="Times New Roman"/>
                          <a:ea typeface="Times New Roman"/>
                          <a:cs typeface="Times New Roman"/>
                        </a:rPr>
                        <a:t>hơn</a:t>
                      </a:r>
                      <a:r>
                        <a:rPr lang="en-US" sz="2600" dirty="0">
                          <a:latin typeface="Times New Roman"/>
                          <a:ea typeface="Times New Roman"/>
                          <a:cs typeface="Times New Roman"/>
                        </a:rPr>
                        <a:t>; </a:t>
                      </a:r>
                      <a:r>
                        <a:rPr lang="en-US" sz="2600" dirty="0" err="1">
                          <a:latin typeface="Times New Roman"/>
                          <a:ea typeface="Times New Roman"/>
                          <a:cs typeface="Times New Roman"/>
                        </a:rPr>
                        <a:t>câu</a:t>
                      </a:r>
                      <a:r>
                        <a:rPr lang="en-US" sz="2600" dirty="0">
                          <a:latin typeface="Times New Roman"/>
                          <a:ea typeface="Times New Roman"/>
                          <a:cs typeface="Times New Roman"/>
                        </a:rPr>
                        <a:t> (2) </a:t>
                      </a:r>
                      <a:r>
                        <a:rPr lang="en-US" sz="2600" dirty="0" err="1">
                          <a:latin typeface="Times New Roman"/>
                          <a:ea typeface="Times New Roman"/>
                          <a:cs typeface="Times New Roman"/>
                        </a:rPr>
                        <a:t>tỏ</a:t>
                      </a:r>
                      <a:r>
                        <a:rPr lang="en-US" sz="2600" dirty="0">
                          <a:latin typeface="Times New Roman"/>
                          <a:ea typeface="Times New Roman"/>
                          <a:cs typeface="Times New Roman"/>
                        </a:rPr>
                        <a:t> ý </a:t>
                      </a:r>
                      <a:r>
                        <a:rPr lang="en-US" sz="2600" dirty="0" err="1">
                          <a:latin typeface="Times New Roman"/>
                          <a:ea typeface="Times New Roman"/>
                          <a:cs typeface="Times New Roman"/>
                        </a:rPr>
                        <a:t>khen</a:t>
                      </a:r>
                      <a:r>
                        <a:rPr lang="en-US" sz="2600" dirty="0">
                          <a:latin typeface="Times New Roman"/>
                          <a:ea typeface="Times New Roman"/>
                          <a:cs typeface="Times New Roman"/>
                        </a:rPr>
                        <a:t>, </a:t>
                      </a:r>
                      <a:r>
                        <a:rPr lang="en-US" sz="2600" dirty="0" err="1">
                          <a:latin typeface="Times New Roman"/>
                          <a:ea typeface="Times New Roman"/>
                          <a:cs typeface="Times New Roman"/>
                        </a:rPr>
                        <a:t>nhưng</a:t>
                      </a:r>
                      <a:r>
                        <a:rPr lang="en-US" sz="2600" dirty="0">
                          <a:latin typeface="Times New Roman"/>
                          <a:ea typeface="Times New Roman"/>
                          <a:cs typeface="Times New Roman"/>
                        </a:rPr>
                        <a:t> </a:t>
                      </a:r>
                      <a:r>
                        <a:rPr lang="en-US" sz="2600" dirty="0" err="1">
                          <a:latin typeface="Times New Roman"/>
                          <a:ea typeface="Times New Roman"/>
                          <a:cs typeface="Times New Roman"/>
                        </a:rPr>
                        <a:t>khen</a:t>
                      </a:r>
                      <a:r>
                        <a:rPr lang="en-US" sz="2600" dirty="0">
                          <a:latin typeface="Times New Roman"/>
                          <a:ea typeface="Times New Roman"/>
                          <a:cs typeface="Times New Roman"/>
                        </a:rPr>
                        <a:t> ở </a:t>
                      </a:r>
                      <a:r>
                        <a:rPr lang="en-US" sz="2600" dirty="0" err="1">
                          <a:latin typeface="Times New Roman"/>
                          <a:ea typeface="Times New Roman"/>
                          <a:cs typeface="Times New Roman"/>
                        </a:rPr>
                        <a:t>mức</a:t>
                      </a:r>
                      <a:r>
                        <a:rPr lang="en-US" sz="2600" dirty="0">
                          <a:latin typeface="Times New Roman"/>
                          <a:ea typeface="Times New Roman"/>
                          <a:cs typeface="Times New Roman"/>
                        </a:rPr>
                        <a:t> </a:t>
                      </a:r>
                      <a:r>
                        <a:rPr lang="en-US" sz="2600" dirty="0" err="1">
                          <a:latin typeface="Times New Roman"/>
                          <a:ea typeface="Times New Roman"/>
                          <a:cs typeface="Times New Roman"/>
                        </a:rPr>
                        <a:t>thấp</a:t>
                      </a:r>
                      <a:r>
                        <a:rPr lang="en-US" sz="2600" dirty="0">
                          <a:latin typeface="Times New Roman"/>
                          <a:ea typeface="Times New Roman"/>
                          <a:cs typeface="Times New Roman"/>
                        </a:rPr>
                        <a:t>.</a:t>
                      </a:r>
                      <a:endParaRPr lang="en-US" sz="2600" dirty="0">
                        <a:latin typeface="Calibri"/>
                        <a:ea typeface="Calibri"/>
                        <a:cs typeface="Times New Roman"/>
                      </a:endParaRPr>
                    </a:p>
                  </a:txBody>
                  <a:tcPr marL="45720" marR="0">
                    <a:lnL>
                      <a:noFill/>
                    </a:lnL>
                    <a:lnR>
                      <a:noFill/>
                    </a:lnR>
                    <a:lnT>
                      <a:noFill/>
                    </a:lnT>
                    <a:lnB>
                      <a:noFill/>
                    </a:lnB>
                  </a:tcPr>
                </a:tc>
                <a:extLst>
                  <a:ext uri="{0D108BD9-81ED-4DB2-BD59-A6C34878D82A}">
                    <a16:rowId xmlns:a16="http://schemas.microsoft.com/office/drawing/2014/main" val="10001"/>
                  </a:ext>
                </a:extLst>
              </a:tr>
              <a:tr h="857250">
                <a:tc>
                  <a:txBody>
                    <a:bodyPr/>
                    <a:lstStyle/>
                    <a:p>
                      <a:pPr>
                        <a:lnSpc>
                          <a:spcPct val="115000"/>
                        </a:lnSpc>
                        <a:spcAft>
                          <a:spcPts val="0"/>
                        </a:spcAft>
                      </a:pPr>
                      <a:r>
                        <a:rPr lang="en-US" sz="2600">
                          <a:latin typeface="Times New Roman"/>
                          <a:ea typeface="Times New Roman"/>
                          <a:cs typeface="Times New Roman"/>
                        </a:rPr>
                        <a:t>C. Câu (1) vừa chê và vừa khen; câu (2) cũng vừa chê và vừa khen. Người được nói đến có cả hai đặc điểm là chậm và chắc.</a:t>
                      </a:r>
                      <a:endParaRPr lang="en-US" sz="2600">
                        <a:latin typeface="Calibri"/>
                        <a:ea typeface="Calibri"/>
                        <a:cs typeface="Times New Roman"/>
                      </a:endParaRPr>
                    </a:p>
                  </a:txBody>
                  <a:tcPr marL="45720" marR="0">
                    <a:lnL>
                      <a:noFill/>
                    </a:lnL>
                    <a:lnR>
                      <a:noFill/>
                    </a:lnR>
                    <a:lnT>
                      <a:noFill/>
                    </a:lnT>
                    <a:lnB>
                      <a:noFill/>
                    </a:lnB>
                  </a:tcPr>
                </a:tc>
                <a:extLst>
                  <a:ext uri="{0D108BD9-81ED-4DB2-BD59-A6C34878D82A}">
                    <a16:rowId xmlns:a16="http://schemas.microsoft.com/office/drawing/2014/main" val="10002"/>
                  </a:ext>
                </a:extLst>
              </a:tr>
              <a:tr h="857250">
                <a:tc>
                  <a:txBody>
                    <a:bodyPr/>
                    <a:lstStyle/>
                    <a:p>
                      <a:pPr>
                        <a:lnSpc>
                          <a:spcPct val="115000"/>
                        </a:lnSpc>
                        <a:spcAft>
                          <a:spcPts val="0"/>
                        </a:spcAft>
                      </a:pPr>
                      <a:r>
                        <a:rPr lang="en-US" sz="2600" dirty="0">
                          <a:solidFill>
                            <a:schemeClr val="tx1"/>
                          </a:solidFill>
                          <a:latin typeface="Times New Roman"/>
                          <a:ea typeface="Times New Roman"/>
                          <a:cs typeface="Times New Roman"/>
                        </a:rPr>
                        <a:t>D. </a:t>
                      </a:r>
                      <a:r>
                        <a:rPr lang="en-US" sz="2600" dirty="0" err="1">
                          <a:solidFill>
                            <a:schemeClr val="tx1"/>
                          </a:solidFill>
                          <a:latin typeface="Times New Roman"/>
                          <a:ea typeface="Times New Roman"/>
                          <a:cs typeface="Times New Roman"/>
                        </a:rPr>
                        <a:t>Câu</a:t>
                      </a:r>
                      <a:r>
                        <a:rPr lang="en-US" sz="2600" dirty="0">
                          <a:solidFill>
                            <a:schemeClr val="tx1"/>
                          </a:solidFill>
                          <a:latin typeface="Times New Roman"/>
                          <a:ea typeface="Times New Roman"/>
                          <a:cs typeface="Times New Roman"/>
                        </a:rPr>
                        <a:t> (1) </a:t>
                      </a:r>
                      <a:r>
                        <a:rPr lang="en-US" sz="2600" dirty="0" err="1">
                          <a:solidFill>
                            <a:schemeClr val="tx1"/>
                          </a:solidFill>
                          <a:latin typeface="Times New Roman"/>
                          <a:ea typeface="Times New Roman"/>
                          <a:cs typeface="Times New Roman"/>
                        </a:rPr>
                        <a:t>nhấn</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mạnh</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vào</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yếu</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tố</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chắc</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nên</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tỏ</a:t>
                      </a:r>
                      <a:r>
                        <a:rPr lang="en-US" sz="2600" dirty="0">
                          <a:solidFill>
                            <a:schemeClr val="tx1"/>
                          </a:solidFill>
                          <a:latin typeface="Times New Roman"/>
                          <a:ea typeface="Times New Roman"/>
                          <a:cs typeface="Times New Roman"/>
                        </a:rPr>
                        <a:t> ý </a:t>
                      </a:r>
                      <a:r>
                        <a:rPr lang="en-US" sz="2600" dirty="0" err="1">
                          <a:solidFill>
                            <a:schemeClr val="tx1"/>
                          </a:solidFill>
                          <a:latin typeface="Times New Roman"/>
                          <a:ea typeface="Times New Roman"/>
                          <a:cs typeface="Times New Roman"/>
                        </a:rPr>
                        <a:t>khen</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là</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chính</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câu</a:t>
                      </a:r>
                      <a:r>
                        <a:rPr lang="en-US" sz="2600" dirty="0">
                          <a:solidFill>
                            <a:schemeClr val="tx1"/>
                          </a:solidFill>
                          <a:latin typeface="Times New Roman"/>
                          <a:ea typeface="Times New Roman"/>
                          <a:cs typeface="Times New Roman"/>
                        </a:rPr>
                        <a:t> (2) </a:t>
                      </a:r>
                      <a:r>
                        <a:rPr lang="en-US" sz="2600" dirty="0" err="1">
                          <a:solidFill>
                            <a:schemeClr val="tx1"/>
                          </a:solidFill>
                          <a:latin typeface="Times New Roman"/>
                          <a:ea typeface="Times New Roman"/>
                          <a:cs typeface="Times New Roman"/>
                        </a:rPr>
                        <a:t>nhấn</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mạnh</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vào</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yếu</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tố</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chậm</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nên</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tỏ</a:t>
                      </a:r>
                      <a:r>
                        <a:rPr lang="en-US" sz="2600" dirty="0">
                          <a:solidFill>
                            <a:schemeClr val="tx1"/>
                          </a:solidFill>
                          <a:latin typeface="Times New Roman"/>
                          <a:ea typeface="Times New Roman"/>
                          <a:cs typeface="Times New Roman"/>
                        </a:rPr>
                        <a:t> ý </a:t>
                      </a:r>
                      <a:r>
                        <a:rPr lang="en-US" sz="2600" dirty="0" err="1">
                          <a:solidFill>
                            <a:schemeClr val="tx1"/>
                          </a:solidFill>
                          <a:latin typeface="Times New Roman"/>
                          <a:ea typeface="Times New Roman"/>
                          <a:cs typeface="Times New Roman"/>
                        </a:rPr>
                        <a:t>chê</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là</a:t>
                      </a:r>
                      <a:r>
                        <a:rPr lang="en-US" sz="2600" dirty="0">
                          <a:solidFill>
                            <a:schemeClr val="tx1"/>
                          </a:solidFill>
                          <a:latin typeface="Times New Roman"/>
                          <a:ea typeface="Times New Roman"/>
                          <a:cs typeface="Times New Roman"/>
                        </a:rPr>
                        <a:t> </a:t>
                      </a:r>
                      <a:r>
                        <a:rPr lang="en-US" sz="2600" dirty="0" err="1">
                          <a:solidFill>
                            <a:schemeClr val="tx1"/>
                          </a:solidFill>
                          <a:latin typeface="Times New Roman"/>
                          <a:ea typeface="Times New Roman"/>
                          <a:cs typeface="Times New Roman"/>
                        </a:rPr>
                        <a:t>chính</a:t>
                      </a:r>
                      <a:r>
                        <a:rPr lang="en-US" sz="2600" dirty="0">
                          <a:solidFill>
                            <a:schemeClr val="tx1"/>
                          </a:solidFill>
                          <a:latin typeface="Times New Roman"/>
                          <a:ea typeface="Times New Roman"/>
                          <a:cs typeface="Times New Roman"/>
                        </a:rPr>
                        <a:t>.</a:t>
                      </a:r>
                      <a:endParaRPr lang="en-US" sz="2600" dirty="0">
                        <a:solidFill>
                          <a:schemeClr val="tx1"/>
                        </a:solidFill>
                        <a:latin typeface="Calibri"/>
                        <a:ea typeface="Calibri"/>
                        <a:cs typeface="Times New Roman"/>
                      </a:endParaRPr>
                    </a:p>
                  </a:txBody>
                  <a:tcPr marL="45720" marR="0">
                    <a:lnL>
                      <a:noFill/>
                    </a:lnL>
                    <a:lnR>
                      <a:noFill/>
                    </a:lnR>
                    <a:lnT>
                      <a:noFill/>
                    </a:lnT>
                    <a:lnB>
                      <a:noFill/>
                    </a:lnB>
                  </a:tcPr>
                </a:tc>
                <a:extLst>
                  <a:ext uri="{0D108BD9-81ED-4DB2-BD59-A6C34878D82A}">
                    <a16:rowId xmlns:a16="http://schemas.microsoft.com/office/drawing/2014/main" val="10003"/>
                  </a:ext>
                </a:extLst>
              </a:tr>
            </a:tbl>
          </a:graphicData>
        </a:graphic>
      </p:graphicFrame>
      <p:pic>
        <p:nvPicPr>
          <p:cNvPr id="2" name="btnInknoeActivity"/>
          <p:cNvPicPr>
            <a:picLocks noChangeAspect="1"/>
          </p:cNvPicPr>
          <p:nvPr>
            <p:custDataLst>
              <p:tags r:id="rId1"/>
            </p:custDataLst>
          </p:nvPr>
        </p:nvPicPr>
        <p:blipFill>
          <a:blip r:embed="rId3" r:link="rId4" cstate="print">
            <a:extLst>
              <a:ext uri="{28A0092B-C50C-407E-A947-70E740481C1C}">
                <a14:useLocalDpi xmlns:a14="http://schemas.microsoft.com/office/drawing/2010/main" val="0"/>
              </a:ext>
            </a:extLst>
          </a:blip>
          <a:stretch>
            <a:fillRect/>
          </a:stretch>
        </p:blipFill>
        <p:spPr>
          <a:xfrm>
            <a:off x="5024327" y="5787025"/>
            <a:ext cx="2219546" cy="571500"/>
          </a:xfrm>
          <a:prstGeom prst="rect">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B6D36"/>
        </a:solidFill>
        <a:effectLst/>
      </p:bgPr>
    </p:bg>
    <p:spTree>
      <p:nvGrpSpPr>
        <p:cNvPr id="1" name=""/>
        <p:cNvGrpSpPr/>
        <p:nvPr/>
      </p:nvGrpSpPr>
      <p:grpSpPr>
        <a:xfrm>
          <a:off x="0" y="0"/>
          <a:ext cx="0" cy="0"/>
          <a:chOff x="0" y="0"/>
          <a:chExt cx="0" cy="0"/>
        </a:xfrm>
      </p:grpSpPr>
      <p:sp>
        <p:nvSpPr>
          <p:cNvPr id="4" name="标题 1"/>
          <p:cNvSpPr>
            <a:spLocks noGrp="1"/>
          </p:cNvSpPr>
          <p:nvPr/>
        </p:nvSpPr>
        <p:spPr>
          <a:xfrm>
            <a:off x="2286000" y="2590800"/>
            <a:ext cx="8772072" cy="2035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8800" i="1" dirty="0" err="1"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Tiết</a:t>
            </a:r>
            <a:r>
              <a:rPr lang="en-US" altLang="zh-CN" sz="8800" i="1" dirty="0"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 2: </a:t>
            </a:r>
            <a:r>
              <a:rPr lang="en-US" altLang="zh-CN" sz="8800" i="1" dirty="0" err="1"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Chữa</a:t>
            </a:r>
            <a:r>
              <a:rPr lang="en-US" altLang="zh-CN" sz="8800" i="1" dirty="0"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 </a:t>
            </a:r>
            <a:r>
              <a:rPr lang="en-US" altLang="zh-CN" sz="8800" i="1" dirty="0" err="1"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lỗi</a:t>
            </a:r>
            <a:r>
              <a:rPr lang="en-US" altLang="zh-CN" sz="8800" i="1" dirty="0"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 </a:t>
            </a:r>
            <a:r>
              <a:rPr lang="en-US" altLang="zh-CN" sz="8800" i="1" dirty="0" err="1"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về</a:t>
            </a:r>
            <a:r>
              <a:rPr lang="en-US" altLang="zh-CN" sz="8800" i="1" dirty="0"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 </a:t>
            </a:r>
            <a:r>
              <a:rPr lang="en-US" altLang="zh-CN" sz="8800" i="1" dirty="0" err="1"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quan</a:t>
            </a:r>
            <a:r>
              <a:rPr lang="en-US" altLang="zh-CN" sz="8800" i="1" dirty="0"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 </a:t>
            </a:r>
            <a:r>
              <a:rPr lang="en-US" altLang="zh-CN" sz="8800" i="1" dirty="0" err="1"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hệ</a:t>
            </a:r>
            <a:r>
              <a:rPr lang="en-US" altLang="zh-CN" sz="8800" i="1" dirty="0"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 </a:t>
            </a:r>
            <a:r>
              <a:rPr lang="en-US" altLang="zh-CN" sz="8800" i="1" dirty="0" err="1" smtClean="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rPr>
              <a:t>từ</a:t>
            </a:r>
            <a:endParaRPr lang="zh-CN" altLang="en-US" sz="8800" i="1" dirty="0">
              <a:solidFill>
                <a:schemeClr val="bg1"/>
              </a:solidFill>
              <a:effectLst>
                <a:glow rad="101600">
                  <a:schemeClr val="accent1">
                    <a:satMod val="175000"/>
                    <a:alpha val="40000"/>
                  </a:schemeClr>
                </a:glow>
              </a:effectLst>
              <a:latin typeface="Times New Roman" pitchFamily="18" charset="0"/>
              <a:ea typeface="汉仪尚巍清茶体W" panose="00020600040101010101" pitchFamily="18" charset="-122"/>
              <a:cs typeface="Times New Roman" pitchFamily="18" charset="0"/>
            </a:endParaRPr>
          </a:p>
        </p:txBody>
      </p:sp>
      <p:pic>
        <p:nvPicPr>
          <p:cNvPr id="16" name="图片 15"/>
          <p:cNvPicPr>
            <a:picLocks noChangeAspect="1"/>
          </p:cNvPicPr>
          <p:nvPr/>
        </p:nvPicPr>
        <p:blipFill>
          <a:blip r:embed="rId5"/>
          <a:stretch>
            <a:fillRect/>
          </a:stretch>
        </p:blipFill>
        <p:spPr>
          <a:xfrm>
            <a:off x="457200" y="4222008"/>
            <a:ext cx="2963824" cy="2363264"/>
          </a:xfrm>
          <a:prstGeom prst="rect">
            <a:avLst/>
          </a:prstGeom>
        </p:spPr>
      </p:pic>
      <p:grpSp>
        <p:nvGrpSpPr>
          <p:cNvPr id="6" name="组合 5">
            <a:extLst>
              <a:ext uri="{FF2B5EF4-FFF2-40B4-BE49-F238E27FC236}">
                <a16:creationId xmlns:a16="http://schemas.microsoft.com/office/drawing/2014/main" id="{64A06186-BE35-4646-AA3E-C832A9DA4259}"/>
              </a:ext>
            </a:extLst>
          </p:cNvPr>
          <p:cNvGrpSpPr/>
          <p:nvPr/>
        </p:nvGrpSpPr>
        <p:grpSpPr>
          <a:xfrm>
            <a:off x="5576225" y="5116562"/>
            <a:ext cx="4479308" cy="842464"/>
            <a:chOff x="2820000" y="5589742"/>
            <a:chExt cx="4479308" cy="842464"/>
          </a:xfrm>
        </p:grpSpPr>
        <p:sp>
          <p:nvSpPr>
            <p:cNvPr id="2" name="十字形 1">
              <a:extLst>
                <a:ext uri="{FF2B5EF4-FFF2-40B4-BE49-F238E27FC236}">
                  <a16:creationId xmlns:a16="http://schemas.microsoft.com/office/drawing/2014/main" id="{2422A2C7-7019-421E-8207-A71DEE77A3D3}"/>
                </a:ext>
              </a:extLst>
            </p:cNvPr>
            <p:cNvSpPr/>
            <p:nvPr/>
          </p:nvSpPr>
          <p:spPr>
            <a:xfrm>
              <a:off x="4224000" y="5661000"/>
              <a:ext cx="648000" cy="648000"/>
            </a:xfrm>
            <a:prstGeom prst="plus">
              <a:avLst>
                <a:gd name="adj" fmla="val 36567"/>
              </a:avLst>
            </a:prstGeom>
            <a:solidFill>
              <a:srgbClr val="46E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23563FF9-5F6A-4BBE-97B5-C768140BE54E}"/>
                </a:ext>
              </a:extLst>
            </p:cNvPr>
            <p:cNvSpPr/>
            <p:nvPr/>
          </p:nvSpPr>
          <p:spPr>
            <a:xfrm>
              <a:off x="2820000" y="5913000"/>
              <a:ext cx="648000" cy="144000"/>
            </a:xfrm>
            <a:prstGeom prst="rect">
              <a:avLst/>
            </a:prstGeom>
            <a:solidFill>
              <a:srgbClr val="FFD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十字形 17">
              <a:extLst>
                <a:ext uri="{FF2B5EF4-FFF2-40B4-BE49-F238E27FC236}">
                  <a16:creationId xmlns:a16="http://schemas.microsoft.com/office/drawing/2014/main" id="{0C484322-463A-40C6-AF3D-F315D8EA472A}"/>
                </a:ext>
              </a:extLst>
            </p:cNvPr>
            <p:cNvSpPr/>
            <p:nvPr/>
          </p:nvSpPr>
          <p:spPr>
            <a:xfrm rot="18848607">
              <a:off x="5436415" y="5661000"/>
              <a:ext cx="648000" cy="648000"/>
            </a:xfrm>
            <a:prstGeom prst="plus">
              <a:avLst>
                <a:gd name="adj" fmla="val 36567"/>
              </a:avLst>
            </a:prstGeom>
            <a:solidFill>
              <a:srgbClr val="D4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除号 4">
              <a:extLst>
                <a:ext uri="{FF2B5EF4-FFF2-40B4-BE49-F238E27FC236}">
                  <a16:creationId xmlns:a16="http://schemas.microsoft.com/office/drawing/2014/main" id="{55A943FC-D9DA-4319-AAEB-930F53511CAA}"/>
                </a:ext>
              </a:extLst>
            </p:cNvPr>
            <p:cNvSpPr/>
            <p:nvPr/>
          </p:nvSpPr>
          <p:spPr>
            <a:xfrm>
              <a:off x="6456844" y="5589742"/>
              <a:ext cx="842464" cy="842464"/>
            </a:xfrm>
            <a:prstGeom prst="mathDivide">
              <a:avLst/>
            </a:prstGeom>
            <a:solidFill>
              <a:srgbClr val="F3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OMFG - Ice Cream">
            <a:hlinkClick r:id="" action="ppaction://media"/>
            <a:extLst>
              <a:ext uri="{FF2B5EF4-FFF2-40B4-BE49-F238E27FC236}">
                <a16:creationId xmlns:a16="http://schemas.microsoft.com/office/drawing/2014/main" id="{97398A14-DDAB-4398-8E76-C0DF3151D1A7}"/>
              </a:ext>
            </a:extLst>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5576225" y="-1086155"/>
            <a:ext cx="609600" cy="609600"/>
          </a:xfrm>
          <a:prstGeom prst="rect">
            <a:avLst/>
          </a:prstGeom>
        </p:spPr>
      </p:pic>
      <p:sp>
        <p:nvSpPr>
          <p:cNvPr id="7" name="TextBox 6"/>
          <p:cNvSpPr txBox="1"/>
          <p:nvPr/>
        </p:nvSpPr>
        <p:spPr>
          <a:xfrm>
            <a:off x="1353719" y="457200"/>
            <a:ext cx="8399881" cy="830997"/>
          </a:xfrm>
          <a:prstGeom prst="rect">
            <a:avLst/>
          </a:prstGeom>
          <a:noFill/>
        </p:spPr>
        <p:txBody>
          <a:bodyPr wrap="square" rtlCol="0">
            <a:spAutoFit/>
          </a:bodyPr>
          <a:lstStyle/>
          <a:p>
            <a:pPr algn="ctr"/>
            <a:r>
              <a:rPr lang="vi-VN" sz="4800" b="1" dirty="0" smtClean="0">
                <a:solidFill>
                  <a:schemeClr val="bg1"/>
                </a:solidFill>
                <a:latin typeface="+mj-lt"/>
              </a:rPr>
              <a:t>Chủ đề 3: Quan hệ từ</a:t>
            </a: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 presetClass="mediacall" presetSubtype="0" fill="hold" nodeType="afterEffect">
                                  <p:stCondLst>
                                    <p:cond delay="0"/>
                                  </p:stCondLst>
                                  <p:childTnLst>
                                    <p:cmd type="call" cmd="playFrom(0.0)">
                                      <p:cBhvr>
                                        <p:cTn id="21"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2" repeatCount="indefinite" fill="hold" display="0">
                  <p:stCondLst>
                    <p:cond delay="indefinite"/>
                  </p:stCondLst>
                  <p:endCondLst>
                    <p:cond evt="onStopAudio" delay="0">
                      <p:tgtEl>
                        <p:sldTgt/>
                      </p:tgtEl>
                    </p:cond>
                  </p:endCondLst>
                </p:cTn>
                <p:tgtEl>
                  <p:spTgt spid="9"/>
                </p:tgtEl>
              </p:cMediaNode>
            </p:audio>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Freeform 11"/>
          <p:cNvSpPr/>
          <p:nvPr/>
        </p:nvSpPr>
        <p:spPr>
          <a:xfrm>
            <a:off x="6321425" y="4711700"/>
            <a:ext cx="692150" cy="1555750"/>
          </a:xfrm>
          <a:custGeom>
            <a:avLst/>
            <a:gdLst/>
            <a:ahLst/>
            <a:cxnLst>
              <a:cxn ang="0">
                <a:pos x="576792" y="1555750"/>
              </a:cxn>
              <a:cxn ang="0">
                <a:pos x="115358" y="1555750"/>
              </a:cxn>
              <a:cxn ang="0">
                <a:pos x="0" y="1440081"/>
              </a:cxn>
              <a:cxn ang="0">
                <a:pos x="0" y="347007"/>
              </a:cxn>
              <a:cxn ang="0">
                <a:pos x="346075" y="0"/>
              </a:cxn>
              <a:cxn ang="0">
                <a:pos x="346075" y="0"/>
              </a:cxn>
              <a:cxn ang="0">
                <a:pos x="692150" y="347007"/>
              </a:cxn>
              <a:cxn ang="0">
                <a:pos x="692150" y="1440081"/>
              </a:cxn>
              <a:cxn ang="0">
                <a:pos x="576792" y="1555750"/>
              </a:cxn>
            </a:cxnLst>
            <a:rect l="0" t="0" r="0" b="0"/>
            <a:pathLst>
              <a:path w="120" h="269">
                <a:moveTo>
                  <a:pt x="100" y="269"/>
                </a:moveTo>
                <a:cubicBezTo>
                  <a:pt x="20" y="269"/>
                  <a:pt x="20" y="269"/>
                  <a:pt x="20" y="269"/>
                </a:cubicBezTo>
                <a:cubicBezTo>
                  <a:pt x="9" y="269"/>
                  <a:pt x="0" y="260"/>
                  <a:pt x="0" y="249"/>
                </a:cubicBezTo>
                <a:cubicBezTo>
                  <a:pt x="0" y="60"/>
                  <a:pt x="0" y="60"/>
                  <a:pt x="0" y="60"/>
                </a:cubicBezTo>
                <a:cubicBezTo>
                  <a:pt x="0" y="27"/>
                  <a:pt x="27" y="0"/>
                  <a:pt x="60" y="0"/>
                </a:cubicBezTo>
                <a:cubicBezTo>
                  <a:pt x="60" y="0"/>
                  <a:pt x="60" y="0"/>
                  <a:pt x="60" y="0"/>
                </a:cubicBezTo>
                <a:cubicBezTo>
                  <a:pt x="93" y="0"/>
                  <a:pt x="120" y="27"/>
                  <a:pt x="120" y="60"/>
                </a:cubicBezTo>
                <a:cubicBezTo>
                  <a:pt x="120" y="249"/>
                  <a:pt x="120" y="249"/>
                  <a:pt x="120" y="249"/>
                </a:cubicBezTo>
                <a:cubicBezTo>
                  <a:pt x="120" y="260"/>
                  <a:pt x="111" y="269"/>
                  <a:pt x="100" y="269"/>
                </a:cubicBezTo>
                <a:close/>
              </a:path>
            </a:pathLst>
          </a:custGeom>
          <a:solidFill>
            <a:srgbClr val="257131"/>
          </a:solidFill>
          <a:ln w="9525">
            <a:noFill/>
          </a:ln>
        </p:spPr>
        <p:txBody>
          <a:bodyPr/>
          <a:lstStyle/>
          <a:p>
            <a:endParaRPr lang="zh-CN" altLang="en-US"/>
          </a:p>
        </p:txBody>
      </p:sp>
      <p:sp>
        <p:nvSpPr>
          <p:cNvPr id="5122" name="Freeform 15"/>
          <p:cNvSpPr/>
          <p:nvPr/>
        </p:nvSpPr>
        <p:spPr>
          <a:xfrm>
            <a:off x="6753225" y="3432175"/>
            <a:ext cx="4822825" cy="3200400"/>
          </a:xfrm>
          <a:custGeom>
            <a:avLst/>
            <a:gdLst/>
            <a:ahLst/>
            <a:cxnLst>
              <a:cxn ang="0">
                <a:pos x="4487826" y="2164466"/>
              </a:cxn>
              <a:cxn ang="0">
                <a:pos x="3950673" y="2164466"/>
              </a:cxn>
              <a:cxn ang="0">
                <a:pos x="3950673" y="1869311"/>
              </a:cxn>
              <a:cxn ang="0">
                <a:pos x="3471279" y="1388962"/>
              </a:cxn>
              <a:cxn ang="0">
                <a:pos x="2847488" y="1388962"/>
              </a:cxn>
              <a:cxn ang="0">
                <a:pos x="2847488" y="1059084"/>
              </a:cxn>
              <a:cxn ang="0">
                <a:pos x="2541369" y="746567"/>
              </a:cxn>
              <a:cxn ang="0">
                <a:pos x="2512490" y="746567"/>
              </a:cxn>
              <a:cxn ang="0">
                <a:pos x="2512490" y="532435"/>
              </a:cxn>
              <a:cxn ang="0">
                <a:pos x="2027319" y="11575"/>
              </a:cxn>
              <a:cxn ang="0">
                <a:pos x="1501718" y="520861"/>
              </a:cxn>
              <a:cxn ang="0">
                <a:pos x="1501718" y="567159"/>
              </a:cxn>
              <a:cxn ang="0">
                <a:pos x="1484390" y="567159"/>
              </a:cxn>
              <a:cxn ang="0">
                <a:pos x="1068530" y="983848"/>
              </a:cxn>
              <a:cxn ang="0">
                <a:pos x="1068530" y="1238491"/>
              </a:cxn>
              <a:cxn ang="0">
                <a:pos x="935686" y="1238491"/>
              </a:cxn>
              <a:cxn ang="0">
                <a:pos x="577584" y="1591519"/>
              </a:cxn>
              <a:cxn ang="0">
                <a:pos x="577584" y="1875099"/>
              </a:cxn>
              <a:cxn ang="0">
                <a:pos x="334999" y="1875099"/>
              </a:cxn>
              <a:cxn ang="0">
                <a:pos x="0" y="2204977"/>
              </a:cxn>
              <a:cxn ang="0">
                <a:pos x="0" y="2905246"/>
              </a:cxn>
              <a:cxn ang="0">
                <a:pos x="716204" y="2905246"/>
              </a:cxn>
              <a:cxn ang="0">
                <a:pos x="716204" y="2882096"/>
              </a:cxn>
              <a:cxn ang="0">
                <a:pos x="1068530" y="2882096"/>
              </a:cxn>
              <a:cxn ang="0">
                <a:pos x="1068530" y="3032567"/>
              </a:cxn>
              <a:cxn ang="0">
                <a:pos x="1732751" y="3032567"/>
              </a:cxn>
              <a:cxn ang="0">
                <a:pos x="1732751" y="2963119"/>
              </a:cxn>
              <a:cxn ang="0">
                <a:pos x="2512490" y="2963119"/>
              </a:cxn>
              <a:cxn ang="0">
                <a:pos x="2512490" y="2835797"/>
              </a:cxn>
              <a:cxn ang="0">
                <a:pos x="2714644" y="2835797"/>
              </a:cxn>
              <a:cxn ang="0">
                <a:pos x="2714644" y="3049929"/>
              </a:cxn>
              <a:cxn ang="0">
                <a:pos x="3731192" y="3049929"/>
              </a:cxn>
              <a:cxn ang="0">
                <a:pos x="3731192" y="3200400"/>
              </a:cxn>
              <a:cxn ang="0">
                <a:pos x="4822825" y="3200400"/>
              </a:cxn>
              <a:cxn ang="0">
                <a:pos x="4822825" y="2505919"/>
              </a:cxn>
              <a:cxn ang="0">
                <a:pos x="4487826" y="2164466"/>
              </a:cxn>
            </a:cxnLst>
            <a:rect l="0" t="0" r="0" b="0"/>
            <a:pathLst>
              <a:path w="835" h="553">
                <a:moveTo>
                  <a:pt x="777" y="374"/>
                </a:moveTo>
                <a:cubicBezTo>
                  <a:pt x="684" y="374"/>
                  <a:pt x="684" y="374"/>
                  <a:pt x="684" y="374"/>
                </a:cubicBezTo>
                <a:cubicBezTo>
                  <a:pt x="684" y="323"/>
                  <a:pt x="684" y="323"/>
                  <a:pt x="684" y="323"/>
                </a:cubicBezTo>
                <a:cubicBezTo>
                  <a:pt x="684" y="277"/>
                  <a:pt x="647" y="240"/>
                  <a:pt x="601" y="240"/>
                </a:cubicBezTo>
                <a:cubicBezTo>
                  <a:pt x="493" y="240"/>
                  <a:pt x="493" y="240"/>
                  <a:pt x="493" y="240"/>
                </a:cubicBezTo>
                <a:cubicBezTo>
                  <a:pt x="493" y="183"/>
                  <a:pt x="493" y="183"/>
                  <a:pt x="493" y="183"/>
                </a:cubicBezTo>
                <a:cubicBezTo>
                  <a:pt x="493" y="153"/>
                  <a:pt x="469" y="129"/>
                  <a:pt x="440" y="129"/>
                </a:cubicBezTo>
                <a:cubicBezTo>
                  <a:pt x="435" y="129"/>
                  <a:pt x="435" y="129"/>
                  <a:pt x="435" y="129"/>
                </a:cubicBezTo>
                <a:cubicBezTo>
                  <a:pt x="435" y="92"/>
                  <a:pt x="435" y="92"/>
                  <a:pt x="435" y="92"/>
                </a:cubicBezTo>
                <a:cubicBezTo>
                  <a:pt x="435" y="45"/>
                  <a:pt x="398" y="5"/>
                  <a:pt x="351" y="2"/>
                </a:cubicBezTo>
                <a:cubicBezTo>
                  <a:pt x="301" y="0"/>
                  <a:pt x="260" y="40"/>
                  <a:pt x="260" y="90"/>
                </a:cubicBezTo>
                <a:cubicBezTo>
                  <a:pt x="260" y="98"/>
                  <a:pt x="260" y="98"/>
                  <a:pt x="260" y="98"/>
                </a:cubicBezTo>
                <a:cubicBezTo>
                  <a:pt x="257" y="98"/>
                  <a:pt x="257" y="98"/>
                  <a:pt x="257" y="98"/>
                </a:cubicBezTo>
                <a:cubicBezTo>
                  <a:pt x="217" y="98"/>
                  <a:pt x="185" y="130"/>
                  <a:pt x="185" y="170"/>
                </a:cubicBezTo>
                <a:cubicBezTo>
                  <a:pt x="185" y="214"/>
                  <a:pt x="185" y="214"/>
                  <a:pt x="185" y="214"/>
                </a:cubicBezTo>
                <a:cubicBezTo>
                  <a:pt x="162" y="214"/>
                  <a:pt x="162" y="214"/>
                  <a:pt x="162" y="214"/>
                </a:cubicBezTo>
                <a:cubicBezTo>
                  <a:pt x="128" y="214"/>
                  <a:pt x="100" y="242"/>
                  <a:pt x="100" y="275"/>
                </a:cubicBezTo>
                <a:cubicBezTo>
                  <a:pt x="100" y="324"/>
                  <a:pt x="100" y="324"/>
                  <a:pt x="100" y="324"/>
                </a:cubicBezTo>
                <a:cubicBezTo>
                  <a:pt x="58" y="324"/>
                  <a:pt x="58" y="324"/>
                  <a:pt x="58" y="324"/>
                </a:cubicBezTo>
                <a:cubicBezTo>
                  <a:pt x="26" y="324"/>
                  <a:pt x="0" y="349"/>
                  <a:pt x="0" y="381"/>
                </a:cubicBezTo>
                <a:cubicBezTo>
                  <a:pt x="0" y="502"/>
                  <a:pt x="0" y="502"/>
                  <a:pt x="0" y="502"/>
                </a:cubicBezTo>
                <a:cubicBezTo>
                  <a:pt x="124" y="502"/>
                  <a:pt x="124" y="502"/>
                  <a:pt x="124" y="502"/>
                </a:cubicBezTo>
                <a:cubicBezTo>
                  <a:pt x="124" y="498"/>
                  <a:pt x="124" y="498"/>
                  <a:pt x="124" y="498"/>
                </a:cubicBezTo>
                <a:cubicBezTo>
                  <a:pt x="185" y="498"/>
                  <a:pt x="185" y="498"/>
                  <a:pt x="185" y="498"/>
                </a:cubicBezTo>
                <a:cubicBezTo>
                  <a:pt x="185" y="524"/>
                  <a:pt x="185" y="524"/>
                  <a:pt x="185" y="524"/>
                </a:cubicBezTo>
                <a:cubicBezTo>
                  <a:pt x="300" y="524"/>
                  <a:pt x="300" y="524"/>
                  <a:pt x="300" y="524"/>
                </a:cubicBezTo>
                <a:cubicBezTo>
                  <a:pt x="300" y="512"/>
                  <a:pt x="300" y="512"/>
                  <a:pt x="300" y="512"/>
                </a:cubicBezTo>
                <a:cubicBezTo>
                  <a:pt x="435" y="512"/>
                  <a:pt x="435" y="512"/>
                  <a:pt x="435" y="512"/>
                </a:cubicBezTo>
                <a:cubicBezTo>
                  <a:pt x="435" y="490"/>
                  <a:pt x="435" y="490"/>
                  <a:pt x="435" y="490"/>
                </a:cubicBezTo>
                <a:cubicBezTo>
                  <a:pt x="470" y="490"/>
                  <a:pt x="470" y="490"/>
                  <a:pt x="470" y="490"/>
                </a:cubicBezTo>
                <a:cubicBezTo>
                  <a:pt x="470" y="527"/>
                  <a:pt x="470" y="527"/>
                  <a:pt x="470" y="527"/>
                </a:cubicBezTo>
                <a:cubicBezTo>
                  <a:pt x="646" y="527"/>
                  <a:pt x="646" y="527"/>
                  <a:pt x="646" y="527"/>
                </a:cubicBezTo>
                <a:cubicBezTo>
                  <a:pt x="646" y="553"/>
                  <a:pt x="646" y="553"/>
                  <a:pt x="646" y="553"/>
                </a:cubicBezTo>
                <a:cubicBezTo>
                  <a:pt x="835" y="553"/>
                  <a:pt x="835" y="553"/>
                  <a:pt x="835" y="553"/>
                </a:cubicBezTo>
                <a:cubicBezTo>
                  <a:pt x="835" y="433"/>
                  <a:pt x="835" y="433"/>
                  <a:pt x="835" y="433"/>
                </a:cubicBezTo>
                <a:cubicBezTo>
                  <a:pt x="835" y="401"/>
                  <a:pt x="809" y="374"/>
                  <a:pt x="777" y="374"/>
                </a:cubicBezTo>
                <a:close/>
              </a:path>
            </a:pathLst>
          </a:custGeom>
          <a:solidFill>
            <a:srgbClr val="83D142"/>
          </a:solidFill>
          <a:ln w="9525">
            <a:noFill/>
          </a:ln>
        </p:spPr>
        <p:txBody>
          <a:bodyPr/>
          <a:lstStyle/>
          <a:p>
            <a:endParaRPr lang="zh-CN" altLang="en-US"/>
          </a:p>
        </p:txBody>
      </p:sp>
      <p:sp>
        <p:nvSpPr>
          <p:cNvPr id="5123" name="Freeform 16"/>
          <p:cNvSpPr/>
          <p:nvPr/>
        </p:nvSpPr>
        <p:spPr>
          <a:xfrm>
            <a:off x="8775700" y="3444875"/>
            <a:ext cx="2800350" cy="3036888"/>
          </a:xfrm>
          <a:custGeom>
            <a:avLst/>
            <a:gdLst/>
            <a:ahLst/>
            <a:cxnLst>
              <a:cxn ang="0">
                <a:pos x="2465463" y="2151852"/>
              </a:cxn>
              <a:cxn ang="0">
                <a:pos x="1928488" y="2151852"/>
              </a:cxn>
              <a:cxn ang="0">
                <a:pos x="1928488" y="1856840"/>
              </a:cxn>
              <a:cxn ang="0">
                <a:pos x="1449253" y="1376723"/>
              </a:cxn>
              <a:cxn ang="0">
                <a:pos x="825670" y="1376723"/>
              </a:cxn>
              <a:cxn ang="0">
                <a:pos x="825670" y="1047003"/>
              </a:cxn>
              <a:cxn ang="0">
                <a:pos x="519653" y="734638"/>
              </a:cxn>
              <a:cxn ang="0">
                <a:pos x="490783" y="734638"/>
              </a:cxn>
              <a:cxn ang="0">
                <a:pos x="490783" y="520609"/>
              </a:cxn>
              <a:cxn ang="0">
                <a:pos x="5774" y="0"/>
              </a:cxn>
              <a:cxn ang="0">
                <a:pos x="0" y="0"/>
              </a:cxn>
              <a:cxn ang="0">
                <a:pos x="0" y="2950120"/>
              </a:cxn>
              <a:cxn ang="0">
                <a:pos x="490783" y="2950120"/>
              </a:cxn>
              <a:cxn ang="0">
                <a:pos x="490783" y="2822860"/>
              </a:cxn>
              <a:cxn ang="0">
                <a:pos x="692870" y="2822860"/>
              </a:cxn>
              <a:cxn ang="0">
                <a:pos x="692870" y="3036888"/>
              </a:cxn>
              <a:cxn ang="0">
                <a:pos x="1709080" y="3036888"/>
              </a:cxn>
              <a:cxn ang="0">
                <a:pos x="1709080" y="3036888"/>
              </a:cxn>
              <a:cxn ang="0">
                <a:pos x="2800350" y="3036888"/>
              </a:cxn>
              <a:cxn ang="0">
                <a:pos x="2800350" y="2493140"/>
              </a:cxn>
              <a:cxn ang="0">
                <a:pos x="2465463" y="2151852"/>
              </a:cxn>
            </a:cxnLst>
            <a:rect l="0" t="0" r="0" b="0"/>
            <a:pathLst>
              <a:path w="485" h="525">
                <a:moveTo>
                  <a:pt x="427" y="372"/>
                </a:moveTo>
                <a:cubicBezTo>
                  <a:pt x="334" y="372"/>
                  <a:pt x="334" y="372"/>
                  <a:pt x="334" y="372"/>
                </a:cubicBezTo>
                <a:cubicBezTo>
                  <a:pt x="334" y="321"/>
                  <a:pt x="334" y="321"/>
                  <a:pt x="334" y="321"/>
                </a:cubicBezTo>
                <a:cubicBezTo>
                  <a:pt x="334" y="275"/>
                  <a:pt x="297" y="238"/>
                  <a:pt x="251" y="238"/>
                </a:cubicBezTo>
                <a:cubicBezTo>
                  <a:pt x="143" y="238"/>
                  <a:pt x="143" y="238"/>
                  <a:pt x="143" y="238"/>
                </a:cubicBezTo>
                <a:cubicBezTo>
                  <a:pt x="143" y="181"/>
                  <a:pt x="143" y="181"/>
                  <a:pt x="143" y="181"/>
                </a:cubicBezTo>
                <a:cubicBezTo>
                  <a:pt x="143" y="151"/>
                  <a:pt x="119" y="127"/>
                  <a:pt x="90" y="127"/>
                </a:cubicBezTo>
                <a:cubicBezTo>
                  <a:pt x="85" y="127"/>
                  <a:pt x="85" y="127"/>
                  <a:pt x="85" y="127"/>
                </a:cubicBezTo>
                <a:cubicBezTo>
                  <a:pt x="85" y="90"/>
                  <a:pt x="85" y="90"/>
                  <a:pt x="85" y="90"/>
                </a:cubicBezTo>
                <a:cubicBezTo>
                  <a:pt x="85" y="43"/>
                  <a:pt x="48" y="3"/>
                  <a:pt x="1" y="0"/>
                </a:cubicBezTo>
                <a:cubicBezTo>
                  <a:pt x="1" y="0"/>
                  <a:pt x="0" y="0"/>
                  <a:pt x="0" y="0"/>
                </a:cubicBezTo>
                <a:cubicBezTo>
                  <a:pt x="0" y="510"/>
                  <a:pt x="0" y="510"/>
                  <a:pt x="0" y="510"/>
                </a:cubicBezTo>
                <a:cubicBezTo>
                  <a:pt x="85" y="510"/>
                  <a:pt x="85" y="510"/>
                  <a:pt x="85" y="510"/>
                </a:cubicBezTo>
                <a:cubicBezTo>
                  <a:pt x="85" y="488"/>
                  <a:pt x="85" y="488"/>
                  <a:pt x="85" y="488"/>
                </a:cubicBezTo>
                <a:cubicBezTo>
                  <a:pt x="120" y="488"/>
                  <a:pt x="120" y="488"/>
                  <a:pt x="120" y="488"/>
                </a:cubicBezTo>
                <a:cubicBezTo>
                  <a:pt x="120" y="525"/>
                  <a:pt x="120" y="525"/>
                  <a:pt x="120" y="525"/>
                </a:cubicBezTo>
                <a:cubicBezTo>
                  <a:pt x="296" y="525"/>
                  <a:pt x="296" y="525"/>
                  <a:pt x="296" y="525"/>
                </a:cubicBezTo>
                <a:cubicBezTo>
                  <a:pt x="296" y="525"/>
                  <a:pt x="296" y="525"/>
                  <a:pt x="296" y="525"/>
                </a:cubicBezTo>
                <a:cubicBezTo>
                  <a:pt x="485" y="525"/>
                  <a:pt x="485" y="525"/>
                  <a:pt x="485" y="525"/>
                </a:cubicBezTo>
                <a:cubicBezTo>
                  <a:pt x="485" y="431"/>
                  <a:pt x="485" y="431"/>
                  <a:pt x="485" y="431"/>
                </a:cubicBezTo>
                <a:cubicBezTo>
                  <a:pt x="485" y="399"/>
                  <a:pt x="459" y="372"/>
                  <a:pt x="427" y="372"/>
                </a:cubicBezTo>
                <a:close/>
              </a:path>
            </a:pathLst>
          </a:custGeom>
          <a:solidFill>
            <a:srgbClr val="46B34B"/>
          </a:solidFill>
          <a:ln w="9525">
            <a:noFill/>
          </a:ln>
        </p:spPr>
        <p:txBody>
          <a:bodyPr/>
          <a:lstStyle/>
          <a:p>
            <a:endParaRPr lang="zh-CN" altLang="en-US"/>
          </a:p>
        </p:txBody>
      </p:sp>
      <p:sp>
        <p:nvSpPr>
          <p:cNvPr id="5124" name="Freeform 17"/>
          <p:cNvSpPr/>
          <p:nvPr/>
        </p:nvSpPr>
        <p:spPr>
          <a:xfrm>
            <a:off x="7324725" y="4591050"/>
            <a:ext cx="514350" cy="1249363"/>
          </a:xfrm>
          <a:custGeom>
            <a:avLst/>
            <a:gdLst/>
            <a:ahLst/>
            <a:cxnLst>
              <a:cxn ang="0">
                <a:pos x="514350" y="0"/>
              </a:cxn>
              <a:cxn ang="0">
                <a:pos x="497012" y="0"/>
              </a:cxn>
              <a:cxn ang="0">
                <a:pos x="497012" y="80977"/>
              </a:cxn>
              <a:cxn ang="0">
                <a:pos x="364090" y="80977"/>
              </a:cxn>
              <a:cxn ang="0">
                <a:pos x="104026" y="190875"/>
              </a:cxn>
              <a:cxn ang="0">
                <a:pos x="11558" y="375966"/>
              </a:cxn>
              <a:cxn ang="0">
                <a:pos x="5779" y="433807"/>
              </a:cxn>
              <a:cxn ang="0">
                <a:pos x="5779" y="717227"/>
              </a:cxn>
              <a:cxn ang="0">
                <a:pos x="0" y="717227"/>
              </a:cxn>
              <a:cxn ang="0">
                <a:pos x="0" y="1249363"/>
              </a:cxn>
              <a:cxn ang="0">
                <a:pos x="514350" y="1249363"/>
              </a:cxn>
              <a:cxn ang="0">
                <a:pos x="514350" y="0"/>
              </a:cxn>
            </a:cxnLst>
            <a:rect l="0" t="0" r="0" b="0"/>
            <a:pathLst>
              <a:path w="89" h="216">
                <a:moveTo>
                  <a:pt x="89" y="0"/>
                </a:moveTo>
                <a:cubicBezTo>
                  <a:pt x="88" y="0"/>
                  <a:pt x="87" y="0"/>
                  <a:pt x="86" y="0"/>
                </a:cubicBezTo>
                <a:cubicBezTo>
                  <a:pt x="86" y="14"/>
                  <a:pt x="86" y="14"/>
                  <a:pt x="86" y="14"/>
                </a:cubicBezTo>
                <a:cubicBezTo>
                  <a:pt x="63" y="14"/>
                  <a:pt x="63" y="14"/>
                  <a:pt x="63" y="14"/>
                </a:cubicBezTo>
                <a:cubicBezTo>
                  <a:pt x="45" y="14"/>
                  <a:pt x="29" y="21"/>
                  <a:pt x="18" y="33"/>
                </a:cubicBezTo>
                <a:cubicBezTo>
                  <a:pt x="11" y="42"/>
                  <a:pt x="5" y="53"/>
                  <a:pt x="2" y="65"/>
                </a:cubicBezTo>
                <a:cubicBezTo>
                  <a:pt x="2" y="68"/>
                  <a:pt x="1" y="72"/>
                  <a:pt x="1" y="75"/>
                </a:cubicBezTo>
                <a:cubicBezTo>
                  <a:pt x="1" y="124"/>
                  <a:pt x="1" y="124"/>
                  <a:pt x="1" y="124"/>
                </a:cubicBezTo>
                <a:cubicBezTo>
                  <a:pt x="0" y="124"/>
                  <a:pt x="0" y="124"/>
                  <a:pt x="0" y="124"/>
                </a:cubicBezTo>
                <a:cubicBezTo>
                  <a:pt x="0" y="216"/>
                  <a:pt x="0" y="216"/>
                  <a:pt x="0" y="216"/>
                </a:cubicBezTo>
                <a:cubicBezTo>
                  <a:pt x="89" y="216"/>
                  <a:pt x="89" y="216"/>
                  <a:pt x="89" y="216"/>
                </a:cubicBezTo>
                <a:lnTo>
                  <a:pt x="89" y="0"/>
                </a:lnTo>
                <a:close/>
              </a:path>
            </a:pathLst>
          </a:custGeom>
          <a:solidFill>
            <a:srgbClr val="83D142"/>
          </a:solidFill>
          <a:ln w="9525">
            <a:noFill/>
          </a:ln>
        </p:spPr>
        <p:txBody>
          <a:bodyPr/>
          <a:lstStyle/>
          <a:p>
            <a:endParaRPr lang="zh-CN" altLang="en-US"/>
          </a:p>
        </p:txBody>
      </p:sp>
      <p:sp>
        <p:nvSpPr>
          <p:cNvPr id="5125" name="Freeform 18"/>
          <p:cNvSpPr/>
          <p:nvPr/>
        </p:nvSpPr>
        <p:spPr>
          <a:xfrm>
            <a:off x="7821613" y="3930650"/>
            <a:ext cx="520700" cy="1249363"/>
          </a:xfrm>
          <a:custGeom>
            <a:avLst/>
            <a:gdLst/>
            <a:ahLst/>
            <a:cxnLst>
              <a:cxn ang="0">
                <a:pos x="514914" y="0"/>
              </a:cxn>
              <a:cxn ang="0">
                <a:pos x="491772" y="17352"/>
              </a:cxn>
              <a:cxn ang="0">
                <a:pos x="497558" y="57841"/>
              </a:cxn>
              <a:cxn ang="0">
                <a:pos x="422346" y="69409"/>
              </a:cxn>
              <a:cxn ang="0">
                <a:pos x="404989" y="69409"/>
              </a:cxn>
              <a:cxn ang="0">
                <a:pos x="75212" y="237148"/>
              </a:cxn>
              <a:cxn ang="0">
                <a:pos x="0" y="456943"/>
              </a:cxn>
              <a:cxn ang="0">
                <a:pos x="0" y="1249363"/>
              </a:cxn>
              <a:cxn ang="0">
                <a:pos x="514914" y="1249363"/>
              </a:cxn>
              <a:cxn ang="0">
                <a:pos x="514914" y="0"/>
              </a:cxn>
            </a:cxnLst>
            <a:rect l="0" t="0" r="0" b="0"/>
            <a:pathLst>
              <a:path w="90" h="216">
                <a:moveTo>
                  <a:pt x="89" y="0"/>
                </a:moveTo>
                <a:cubicBezTo>
                  <a:pt x="84" y="0"/>
                  <a:pt x="90" y="3"/>
                  <a:pt x="85" y="3"/>
                </a:cubicBezTo>
                <a:cubicBezTo>
                  <a:pt x="85" y="4"/>
                  <a:pt x="86" y="9"/>
                  <a:pt x="86" y="10"/>
                </a:cubicBezTo>
                <a:cubicBezTo>
                  <a:pt x="73" y="12"/>
                  <a:pt x="73" y="12"/>
                  <a:pt x="73" y="12"/>
                </a:cubicBezTo>
                <a:cubicBezTo>
                  <a:pt x="70" y="12"/>
                  <a:pt x="70" y="12"/>
                  <a:pt x="70" y="12"/>
                </a:cubicBezTo>
                <a:cubicBezTo>
                  <a:pt x="47" y="12"/>
                  <a:pt x="26" y="23"/>
                  <a:pt x="13" y="41"/>
                </a:cubicBezTo>
                <a:cubicBezTo>
                  <a:pt x="6" y="52"/>
                  <a:pt x="1" y="65"/>
                  <a:pt x="0" y="79"/>
                </a:cubicBezTo>
                <a:cubicBezTo>
                  <a:pt x="0" y="216"/>
                  <a:pt x="0" y="216"/>
                  <a:pt x="0" y="216"/>
                </a:cubicBezTo>
                <a:cubicBezTo>
                  <a:pt x="89" y="216"/>
                  <a:pt x="89" y="216"/>
                  <a:pt x="89" y="216"/>
                </a:cubicBezTo>
                <a:lnTo>
                  <a:pt x="89" y="0"/>
                </a:lnTo>
                <a:close/>
              </a:path>
            </a:pathLst>
          </a:custGeom>
          <a:solidFill>
            <a:srgbClr val="C5DB42"/>
          </a:solidFill>
          <a:ln w="9525">
            <a:noFill/>
          </a:ln>
        </p:spPr>
        <p:txBody>
          <a:bodyPr/>
          <a:lstStyle/>
          <a:p>
            <a:endParaRPr lang="zh-CN" altLang="en-US"/>
          </a:p>
        </p:txBody>
      </p:sp>
      <p:sp>
        <p:nvSpPr>
          <p:cNvPr id="5126" name="Freeform 19"/>
          <p:cNvSpPr/>
          <p:nvPr/>
        </p:nvSpPr>
        <p:spPr>
          <a:xfrm>
            <a:off x="8255000" y="3438525"/>
            <a:ext cx="520700" cy="1257300"/>
          </a:xfrm>
          <a:custGeom>
            <a:avLst/>
            <a:gdLst/>
            <a:ahLst/>
            <a:cxnLst>
              <a:cxn ang="0">
                <a:pos x="520700" y="5794"/>
              </a:cxn>
              <a:cxn ang="0">
                <a:pos x="0" y="463521"/>
              </a:cxn>
              <a:cxn ang="0">
                <a:pos x="0" y="1257300"/>
              </a:cxn>
              <a:cxn ang="0">
                <a:pos x="520700" y="1257300"/>
              </a:cxn>
              <a:cxn ang="0">
                <a:pos x="520700" y="5794"/>
              </a:cxn>
            </a:cxnLst>
            <a:rect l="0" t="0" r="0" b="0"/>
            <a:pathLst>
              <a:path w="90" h="217">
                <a:moveTo>
                  <a:pt x="90" y="1"/>
                </a:moveTo>
                <a:cubicBezTo>
                  <a:pt x="43" y="0"/>
                  <a:pt x="5" y="35"/>
                  <a:pt x="0" y="80"/>
                </a:cubicBezTo>
                <a:cubicBezTo>
                  <a:pt x="0" y="217"/>
                  <a:pt x="0" y="217"/>
                  <a:pt x="0" y="217"/>
                </a:cubicBezTo>
                <a:cubicBezTo>
                  <a:pt x="90" y="217"/>
                  <a:pt x="90" y="217"/>
                  <a:pt x="90" y="217"/>
                </a:cubicBezTo>
                <a:lnTo>
                  <a:pt x="90" y="1"/>
                </a:lnTo>
                <a:close/>
              </a:path>
            </a:pathLst>
          </a:custGeom>
          <a:solidFill>
            <a:srgbClr val="9CD842"/>
          </a:solidFill>
          <a:ln w="9525">
            <a:noFill/>
          </a:ln>
        </p:spPr>
        <p:txBody>
          <a:bodyPr/>
          <a:lstStyle/>
          <a:p>
            <a:endParaRPr lang="zh-CN" altLang="en-US"/>
          </a:p>
        </p:txBody>
      </p:sp>
      <p:sp>
        <p:nvSpPr>
          <p:cNvPr id="5127" name="Freeform 20"/>
          <p:cNvSpPr/>
          <p:nvPr/>
        </p:nvSpPr>
        <p:spPr>
          <a:xfrm>
            <a:off x="7142163" y="4208463"/>
            <a:ext cx="3678237" cy="2424112"/>
          </a:xfrm>
          <a:custGeom>
            <a:avLst/>
            <a:gdLst/>
            <a:ahLst/>
            <a:cxnLst>
              <a:cxn ang="0">
                <a:pos x="3424167" y="1643074"/>
              </a:cxn>
              <a:cxn ang="0">
                <a:pos x="3014191" y="1643074"/>
              </a:cxn>
              <a:cxn ang="0">
                <a:pos x="3014191" y="1417440"/>
              </a:cxn>
              <a:cxn ang="0">
                <a:pos x="2650409" y="1052956"/>
              </a:cxn>
              <a:cxn ang="0">
                <a:pos x="2182690" y="1052956"/>
              </a:cxn>
              <a:cxn ang="0">
                <a:pos x="2182690" y="798395"/>
              </a:cxn>
              <a:cxn ang="0">
                <a:pos x="1945943" y="566976"/>
              </a:cxn>
              <a:cxn ang="0">
                <a:pos x="1922846" y="566976"/>
              </a:cxn>
              <a:cxn ang="0">
                <a:pos x="1922846" y="404983"/>
              </a:cxn>
              <a:cxn ang="0">
                <a:pos x="1559064" y="11571"/>
              </a:cxn>
              <a:cxn ang="0">
                <a:pos x="1160637" y="393412"/>
              </a:cxn>
              <a:cxn ang="0">
                <a:pos x="1160637" y="428125"/>
              </a:cxn>
              <a:cxn ang="0">
                <a:pos x="1143314" y="428125"/>
              </a:cxn>
              <a:cxn ang="0">
                <a:pos x="831501" y="740540"/>
              </a:cxn>
              <a:cxn ang="0">
                <a:pos x="831501" y="937246"/>
              </a:cxn>
              <a:cxn ang="0">
                <a:pos x="727563" y="937246"/>
              </a:cxn>
              <a:cxn ang="0">
                <a:pos x="461945" y="1209163"/>
              </a:cxn>
              <a:cxn ang="0">
                <a:pos x="461945" y="1417440"/>
              </a:cxn>
              <a:cxn ang="0">
                <a:pos x="271393" y="1417440"/>
              </a:cxn>
              <a:cxn ang="0">
                <a:pos x="0" y="1672001"/>
              </a:cxn>
              <a:cxn ang="0">
                <a:pos x="0" y="2198479"/>
              </a:cxn>
              <a:cxn ang="0">
                <a:pos x="565883" y="2198479"/>
              </a:cxn>
              <a:cxn ang="0">
                <a:pos x="565883" y="2181122"/>
              </a:cxn>
              <a:cxn ang="0">
                <a:pos x="831501" y="2181122"/>
              </a:cxn>
              <a:cxn ang="0">
                <a:pos x="831501" y="2296832"/>
              </a:cxn>
              <a:cxn ang="0">
                <a:pos x="1333866" y="2296832"/>
              </a:cxn>
              <a:cxn ang="0">
                <a:pos x="1333866" y="2244762"/>
              </a:cxn>
              <a:cxn ang="0">
                <a:pos x="1922846" y="2244762"/>
              </a:cxn>
              <a:cxn ang="0">
                <a:pos x="1922846" y="2146409"/>
              </a:cxn>
              <a:cxn ang="0">
                <a:pos x="2078752" y="2146409"/>
              </a:cxn>
              <a:cxn ang="0">
                <a:pos x="2078752" y="2308403"/>
              </a:cxn>
              <a:cxn ang="0">
                <a:pos x="2852510" y="2308403"/>
              </a:cxn>
              <a:cxn ang="0">
                <a:pos x="2852510" y="2424112"/>
              </a:cxn>
              <a:cxn ang="0">
                <a:pos x="3678237" y="2424112"/>
              </a:cxn>
              <a:cxn ang="0">
                <a:pos x="3678237" y="1897634"/>
              </a:cxn>
              <a:cxn ang="0">
                <a:pos x="3424167" y="1643074"/>
              </a:cxn>
            </a:cxnLst>
            <a:rect l="0" t="0" r="0" b="0"/>
            <a:pathLst>
              <a:path w="637" h="419">
                <a:moveTo>
                  <a:pt x="593" y="284"/>
                </a:moveTo>
                <a:cubicBezTo>
                  <a:pt x="522" y="284"/>
                  <a:pt x="522" y="284"/>
                  <a:pt x="522" y="284"/>
                </a:cubicBezTo>
                <a:cubicBezTo>
                  <a:pt x="522" y="245"/>
                  <a:pt x="522" y="245"/>
                  <a:pt x="522" y="245"/>
                </a:cubicBezTo>
                <a:cubicBezTo>
                  <a:pt x="522" y="210"/>
                  <a:pt x="494" y="182"/>
                  <a:pt x="459" y="182"/>
                </a:cubicBezTo>
                <a:cubicBezTo>
                  <a:pt x="378" y="182"/>
                  <a:pt x="378" y="182"/>
                  <a:pt x="378" y="182"/>
                </a:cubicBezTo>
                <a:cubicBezTo>
                  <a:pt x="378" y="138"/>
                  <a:pt x="378" y="138"/>
                  <a:pt x="378" y="138"/>
                </a:cubicBezTo>
                <a:cubicBezTo>
                  <a:pt x="378" y="116"/>
                  <a:pt x="359" y="98"/>
                  <a:pt x="337" y="98"/>
                </a:cubicBezTo>
                <a:cubicBezTo>
                  <a:pt x="333" y="98"/>
                  <a:pt x="333" y="98"/>
                  <a:pt x="333" y="98"/>
                </a:cubicBezTo>
                <a:cubicBezTo>
                  <a:pt x="333" y="70"/>
                  <a:pt x="333" y="70"/>
                  <a:pt x="333" y="70"/>
                </a:cubicBezTo>
                <a:cubicBezTo>
                  <a:pt x="333" y="34"/>
                  <a:pt x="306" y="3"/>
                  <a:pt x="270" y="2"/>
                </a:cubicBezTo>
                <a:cubicBezTo>
                  <a:pt x="232" y="0"/>
                  <a:pt x="201" y="30"/>
                  <a:pt x="201" y="68"/>
                </a:cubicBezTo>
                <a:cubicBezTo>
                  <a:pt x="201" y="74"/>
                  <a:pt x="201" y="74"/>
                  <a:pt x="201" y="74"/>
                </a:cubicBezTo>
                <a:cubicBezTo>
                  <a:pt x="198" y="74"/>
                  <a:pt x="198" y="74"/>
                  <a:pt x="198" y="74"/>
                </a:cubicBezTo>
                <a:cubicBezTo>
                  <a:pt x="168" y="74"/>
                  <a:pt x="144" y="98"/>
                  <a:pt x="144" y="128"/>
                </a:cubicBezTo>
                <a:cubicBezTo>
                  <a:pt x="144" y="162"/>
                  <a:pt x="144" y="162"/>
                  <a:pt x="144" y="162"/>
                </a:cubicBezTo>
                <a:cubicBezTo>
                  <a:pt x="126" y="162"/>
                  <a:pt x="126" y="162"/>
                  <a:pt x="126" y="162"/>
                </a:cubicBezTo>
                <a:cubicBezTo>
                  <a:pt x="101" y="162"/>
                  <a:pt x="80" y="183"/>
                  <a:pt x="80" y="209"/>
                </a:cubicBezTo>
                <a:cubicBezTo>
                  <a:pt x="80" y="245"/>
                  <a:pt x="80" y="245"/>
                  <a:pt x="80" y="245"/>
                </a:cubicBezTo>
                <a:cubicBezTo>
                  <a:pt x="47" y="245"/>
                  <a:pt x="47" y="245"/>
                  <a:pt x="47" y="245"/>
                </a:cubicBezTo>
                <a:cubicBezTo>
                  <a:pt x="23" y="245"/>
                  <a:pt x="4" y="264"/>
                  <a:pt x="0" y="289"/>
                </a:cubicBezTo>
                <a:cubicBezTo>
                  <a:pt x="0" y="380"/>
                  <a:pt x="0" y="380"/>
                  <a:pt x="0" y="380"/>
                </a:cubicBezTo>
                <a:cubicBezTo>
                  <a:pt x="98" y="380"/>
                  <a:pt x="98" y="380"/>
                  <a:pt x="98" y="380"/>
                </a:cubicBezTo>
                <a:cubicBezTo>
                  <a:pt x="98" y="377"/>
                  <a:pt x="98" y="377"/>
                  <a:pt x="98" y="377"/>
                </a:cubicBezTo>
                <a:cubicBezTo>
                  <a:pt x="144" y="377"/>
                  <a:pt x="144" y="377"/>
                  <a:pt x="144" y="377"/>
                </a:cubicBezTo>
                <a:cubicBezTo>
                  <a:pt x="144" y="397"/>
                  <a:pt x="144" y="397"/>
                  <a:pt x="144" y="397"/>
                </a:cubicBezTo>
                <a:cubicBezTo>
                  <a:pt x="231" y="397"/>
                  <a:pt x="231" y="397"/>
                  <a:pt x="231" y="397"/>
                </a:cubicBezTo>
                <a:cubicBezTo>
                  <a:pt x="231" y="388"/>
                  <a:pt x="231" y="388"/>
                  <a:pt x="231" y="388"/>
                </a:cubicBezTo>
                <a:cubicBezTo>
                  <a:pt x="333" y="388"/>
                  <a:pt x="333" y="388"/>
                  <a:pt x="333" y="388"/>
                </a:cubicBezTo>
                <a:cubicBezTo>
                  <a:pt x="333" y="371"/>
                  <a:pt x="333" y="371"/>
                  <a:pt x="333" y="371"/>
                </a:cubicBezTo>
                <a:cubicBezTo>
                  <a:pt x="360" y="371"/>
                  <a:pt x="360" y="371"/>
                  <a:pt x="360" y="371"/>
                </a:cubicBezTo>
                <a:cubicBezTo>
                  <a:pt x="360" y="399"/>
                  <a:pt x="360" y="399"/>
                  <a:pt x="360" y="399"/>
                </a:cubicBezTo>
                <a:cubicBezTo>
                  <a:pt x="494" y="399"/>
                  <a:pt x="494" y="399"/>
                  <a:pt x="494" y="399"/>
                </a:cubicBezTo>
                <a:cubicBezTo>
                  <a:pt x="494" y="419"/>
                  <a:pt x="494" y="419"/>
                  <a:pt x="494" y="419"/>
                </a:cubicBezTo>
                <a:cubicBezTo>
                  <a:pt x="637" y="419"/>
                  <a:pt x="637" y="419"/>
                  <a:pt x="637" y="419"/>
                </a:cubicBezTo>
                <a:cubicBezTo>
                  <a:pt x="637" y="328"/>
                  <a:pt x="637" y="328"/>
                  <a:pt x="637" y="328"/>
                </a:cubicBezTo>
                <a:cubicBezTo>
                  <a:pt x="637" y="303"/>
                  <a:pt x="617" y="284"/>
                  <a:pt x="593" y="284"/>
                </a:cubicBezTo>
                <a:close/>
              </a:path>
            </a:pathLst>
          </a:custGeom>
          <a:solidFill>
            <a:srgbClr val="8DB537"/>
          </a:solidFill>
          <a:ln w="9525">
            <a:noFill/>
          </a:ln>
        </p:spPr>
        <p:txBody>
          <a:bodyPr/>
          <a:lstStyle/>
          <a:p>
            <a:endParaRPr lang="zh-CN" altLang="en-US"/>
          </a:p>
        </p:txBody>
      </p:sp>
      <p:sp>
        <p:nvSpPr>
          <p:cNvPr id="5128" name="Freeform 21"/>
          <p:cNvSpPr/>
          <p:nvPr/>
        </p:nvSpPr>
        <p:spPr>
          <a:xfrm>
            <a:off x="8670925" y="4214813"/>
            <a:ext cx="2149475" cy="2122487"/>
          </a:xfrm>
          <a:custGeom>
            <a:avLst/>
            <a:gdLst/>
            <a:ahLst/>
            <a:cxnLst>
              <a:cxn ang="0">
                <a:pos x="1895236" y="1636686"/>
              </a:cxn>
              <a:cxn ang="0">
                <a:pos x="1484987" y="1636686"/>
              </a:cxn>
              <a:cxn ang="0">
                <a:pos x="1484987" y="1411136"/>
              </a:cxn>
              <a:cxn ang="0">
                <a:pos x="1120963" y="1046785"/>
              </a:cxn>
              <a:cxn ang="0">
                <a:pos x="652932" y="1046785"/>
              </a:cxn>
              <a:cxn ang="0">
                <a:pos x="652932" y="792318"/>
              </a:cxn>
              <a:cxn ang="0">
                <a:pos x="416027" y="560984"/>
              </a:cxn>
              <a:cxn ang="0">
                <a:pos x="392915" y="560984"/>
              </a:cxn>
              <a:cxn ang="0">
                <a:pos x="392915" y="399051"/>
              </a:cxn>
              <a:cxn ang="0">
                <a:pos x="28891" y="5783"/>
              </a:cxn>
              <a:cxn ang="0">
                <a:pos x="0" y="5783"/>
              </a:cxn>
              <a:cxn ang="0">
                <a:pos x="0" y="2122487"/>
              </a:cxn>
              <a:cxn ang="0">
                <a:pos x="2149475" y="2122487"/>
              </a:cxn>
              <a:cxn ang="0">
                <a:pos x="2149475" y="1891153"/>
              </a:cxn>
              <a:cxn ang="0">
                <a:pos x="1895236" y="1636686"/>
              </a:cxn>
            </a:cxnLst>
            <a:rect l="0" t="0" r="0" b="0"/>
            <a:pathLst>
              <a:path w="372" h="367">
                <a:moveTo>
                  <a:pt x="328" y="283"/>
                </a:moveTo>
                <a:cubicBezTo>
                  <a:pt x="257" y="283"/>
                  <a:pt x="257" y="283"/>
                  <a:pt x="257" y="283"/>
                </a:cubicBezTo>
                <a:cubicBezTo>
                  <a:pt x="257" y="244"/>
                  <a:pt x="257" y="244"/>
                  <a:pt x="257" y="244"/>
                </a:cubicBezTo>
                <a:cubicBezTo>
                  <a:pt x="257" y="209"/>
                  <a:pt x="229" y="181"/>
                  <a:pt x="194" y="181"/>
                </a:cubicBezTo>
                <a:cubicBezTo>
                  <a:pt x="113" y="181"/>
                  <a:pt x="113" y="181"/>
                  <a:pt x="113" y="181"/>
                </a:cubicBezTo>
                <a:cubicBezTo>
                  <a:pt x="113" y="137"/>
                  <a:pt x="113" y="137"/>
                  <a:pt x="113" y="137"/>
                </a:cubicBezTo>
                <a:cubicBezTo>
                  <a:pt x="113" y="115"/>
                  <a:pt x="94" y="97"/>
                  <a:pt x="72" y="97"/>
                </a:cubicBezTo>
                <a:cubicBezTo>
                  <a:pt x="68" y="97"/>
                  <a:pt x="68" y="97"/>
                  <a:pt x="68" y="97"/>
                </a:cubicBezTo>
                <a:cubicBezTo>
                  <a:pt x="68" y="69"/>
                  <a:pt x="68" y="69"/>
                  <a:pt x="68" y="69"/>
                </a:cubicBezTo>
                <a:cubicBezTo>
                  <a:pt x="68" y="33"/>
                  <a:pt x="41" y="2"/>
                  <a:pt x="5" y="1"/>
                </a:cubicBezTo>
                <a:cubicBezTo>
                  <a:pt x="3" y="0"/>
                  <a:pt x="2" y="1"/>
                  <a:pt x="0" y="1"/>
                </a:cubicBezTo>
                <a:cubicBezTo>
                  <a:pt x="0" y="367"/>
                  <a:pt x="0" y="367"/>
                  <a:pt x="0" y="367"/>
                </a:cubicBezTo>
                <a:cubicBezTo>
                  <a:pt x="372" y="367"/>
                  <a:pt x="372" y="367"/>
                  <a:pt x="372" y="367"/>
                </a:cubicBezTo>
                <a:cubicBezTo>
                  <a:pt x="372" y="327"/>
                  <a:pt x="372" y="327"/>
                  <a:pt x="372" y="327"/>
                </a:cubicBezTo>
                <a:cubicBezTo>
                  <a:pt x="372" y="302"/>
                  <a:pt x="352" y="283"/>
                  <a:pt x="328" y="283"/>
                </a:cubicBezTo>
                <a:close/>
              </a:path>
            </a:pathLst>
          </a:custGeom>
          <a:solidFill>
            <a:srgbClr val="569337"/>
          </a:solidFill>
          <a:ln w="9525">
            <a:noFill/>
          </a:ln>
        </p:spPr>
        <p:txBody>
          <a:bodyPr/>
          <a:lstStyle/>
          <a:p>
            <a:endParaRPr lang="zh-CN" altLang="en-US"/>
          </a:p>
        </p:txBody>
      </p:sp>
      <p:sp>
        <p:nvSpPr>
          <p:cNvPr id="5129" name="Freeform 22"/>
          <p:cNvSpPr/>
          <p:nvPr/>
        </p:nvSpPr>
        <p:spPr>
          <a:xfrm>
            <a:off x="7700963" y="4897438"/>
            <a:ext cx="2616200" cy="1735137"/>
          </a:xfrm>
          <a:custGeom>
            <a:avLst/>
            <a:gdLst/>
            <a:ahLst/>
            <a:cxnLst>
              <a:cxn ang="0">
                <a:pos x="2431391" y="1174109"/>
              </a:cxn>
              <a:cxn ang="0">
                <a:pos x="2142627" y="1174109"/>
              </a:cxn>
              <a:cxn ang="0">
                <a:pos x="2142627" y="1012163"/>
              </a:cxn>
              <a:cxn ang="0">
                <a:pos x="1882740" y="751893"/>
              </a:cxn>
              <a:cxn ang="0">
                <a:pos x="1547774" y="751893"/>
              </a:cxn>
              <a:cxn ang="0">
                <a:pos x="1547774" y="572595"/>
              </a:cxn>
              <a:cxn ang="0">
                <a:pos x="1380291" y="404865"/>
              </a:cxn>
              <a:cxn ang="0">
                <a:pos x="1362965" y="404865"/>
              </a:cxn>
              <a:cxn ang="0">
                <a:pos x="1362965" y="289190"/>
              </a:cxn>
              <a:cxn ang="0">
                <a:pos x="1103078" y="5784"/>
              </a:cxn>
              <a:cxn ang="0">
                <a:pos x="814314" y="277622"/>
              </a:cxn>
              <a:cxn ang="0">
                <a:pos x="814314" y="306541"/>
              </a:cxn>
              <a:cxn ang="0">
                <a:pos x="802763" y="306541"/>
              </a:cxn>
              <a:cxn ang="0">
                <a:pos x="577528" y="532109"/>
              </a:cxn>
              <a:cxn ang="0">
                <a:pos x="577528" y="670920"/>
              </a:cxn>
              <a:cxn ang="0">
                <a:pos x="508224" y="670920"/>
              </a:cxn>
              <a:cxn ang="0">
                <a:pos x="311865" y="861785"/>
              </a:cxn>
              <a:cxn ang="0">
                <a:pos x="311865" y="1012163"/>
              </a:cxn>
              <a:cxn ang="0">
                <a:pos x="179034" y="1012163"/>
              </a:cxn>
              <a:cxn ang="0">
                <a:pos x="0" y="1197245"/>
              </a:cxn>
              <a:cxn ang="0">
                <a:pos x="0" y="1573191"/>
              </a:cxn>
              <a:cxn ang="0">
                <a:pos x="386943" y="1573191"/>
              </a:cxn>
              <a:cxn ang="0">
                <a:pos x="386943" y="1561623"/>
              </a:cxn>
              <a:cxn ang="0">
                <a:pos x="577528" y="1561623"/>
              </a:cxn>
              <a:cxn ang="0">
                <a:pos x="577528" y="1642596"/>
              </a:cxn>
              <a:cxn ang="0">
                <a:pos x="941370" y="1642596"/>
              </a:cxn>
              <a:cxn ang="0">
                <a:pos x="941370" y="1607894"/>
              </a:cxn>
              <a:cxn ang="0">
                <a:pos x="1362965" y="1607894"/>
              </a:cxn>
              <a:cxn ang="0">
                <a:pos x="1362965" y="1532704"/>
              </a:cxn>
              <a:cxn ang="0">
                <a:pos x="1472695" y="1532704"/>
              </a:cxn>
              <a:cxn ang="0">
                <a:pos x="1472695" y="1654164"/>
              </a:cxn>
              <a:cxn ang="0">
                <a:pos x="2027122" y="1654164"/>
              </a:cxn>
              <a:cxn ang="0">
                <a:pos x="2027122" y="1735137"/>
              </a:cxn>
              <a:cxn ang="0">
                <a:pos x="2616200" y="1735137"/>
              </a:cxn>
              <a:cxn ang="0">
                <a:pos x="2616200" y="1359191"/>
              </a:cxn>
              <a:cxn ang="0">
                <a:pos x="2431391" y="1174109"/>
              </a:cxn>
            </a:cxnLst>
            <a:rect l="0" t="0" r="0" b="0"/>
            <a:pathLst>
              <a:path w="453" h="300">
                <a:moveTo>
                  <a:pt x="421" y="203"/>
                </a:moveTo>
                <a:cubicBezTo>
                  <a:pt x="371" y="203"/>
                  <a:pt x="371" y="203"/>
                  <a:pt x="371" y="203"/>
                </a:cubicBezTo>
                <a:cubicBezTo>
                  <a:pt x="371" y="175"/>
                  <a:pt x="371" y="175"/>
                  <a:pt x="371" y="175"/>
                </a:cubicBezTo>
                <a:cubicBezTo>
                  <a:pt x="371" y="150"/>
                  <a:pt x="351" y="130"/>
                  <a:pt x="326" y="130"/>
                </a:cubicBezTo>
                <a:cubicBezTo>
                  <a:pt x="268" y="130"/>
                  <a:pt x="268" y="130"/>
                  <a:pt x="268" y="130"/>
                </a:cubicBezTo>
                <a:cubicBezTo>
                  <a:pt x="268" y="99"/>
                  <a:pt x="268" y="99"/>
                  <a:pt x="268" y="99"/>
                </a:cubicBezTo>
                <a:cubicBezTo>
                  <a:pt x="268" y="83"/>
                  <a:pt x="255" y="70"/>
                  <a:pt x="239" y="70"/>
                </a:cubicBezTo>
                <a:cubicBezTo>
                  <a:pt x="236" y="70"/>
                  <a:pt x="236" y="70"/>
                  <a:pt x="236" y="70"/>
                </a:cubicBezTo>
                <a:cubicBezTo>
                  <a:pt x="236" y="50"/>
                  <a:pt x="236" y="50"/>
                  <a:pt x="236" y="50"/>
                </a:cubicBezTo>
                <a:cubicBezTo>
                  <a:pt x="236" y="24"/>
                  <a:pt x="216" y="2"/>
                  <a:pt x="191" y="1"/>
                </a:cubicBezTo>
                <a:cubicBezTo>
                  <a:pt x="163" y="0"/>
                  <a:pt x="141" y="22"/>
                  <a:pt x="141" y="48"/>
                </a:cubicBezTo>
                <a:cubicBezTo>
                  <a:pt x="141" y="53"/>
                  <a:pt x="141" y="53"/>
                  <a:pt x="141" y="53"/>
                </a:cubicBezTo>
                <a:cubicBezTo>
                  <a:pt x="139" y="53"/>
                  <a:pt x="139" y="53"/>
                  <a:pt x="139" y="53"/>
                </a:cubicBezTo>
                <a:cubicBezTo>
                  <a:pt x="118" y="53"/>
                  <a:pt x="100" y="70"/>
                  <a:pt x="100" y="92"/>
                </a:cubicBezTo>
                <a:cubicBezTo>
                  <a:pt x="100" y="116"/>
                  <a:pt x="100" y="116"/>
                  <a:pt x="100" y="116"/>
                </a:cubicBezTo>
                <a:cubicBezTo>
                  <a:pt x="88" y="116"/>
                  <a:pt x="88" y="116"/>
                  <a:pt x="88" y="116"/>
                </a:cubicBezTo>
                <a:cubicBezTo>
                  <a:pt x="69" y="116"/>
                  <a:pt x="54" y="131"/>
                  <a:pt x="54" y="149"/>
                </a:cubicBezTo>
                <a:cubicBezTo>
                  <a:pt x="54" y="175"/>
                  <a:pt x="54" y="175"/>
                  <a:pt x="54" y="175"/>
                </a:cubicBezTo>
                <a:cubicBezTo>
                  <a:pt x="31" y="175"/>
                  <a:pt x="31" y="175"/>
                  <a:pt x="31" y="175"/>
                </a:cubicBezTo>
                <a:cubicBezTo>
                  <a:pt x="14" y="175"/>
                  <a:pt x="0" y="189"/>
                  <a:pt x="0" y="207"/>
                </a:cubicBezTo>
                <a:cubicBezTo>
                  <a:pt x="0" y="272"/>
                  <a:pt x="0" y="272"/>
                  <a:pt x="0" y="272"/>
                </a:cubicBezTo>
                <a:cubicBezTo>
                  <a:pt x="67" y="272"/>
                  <a:pt x="67" y="272"/>
                  <a:pt x="67" y="272"/>
                </a:cubicBezTo>
                <a:cubicBezTo>
                  <a:pt x="67" y="270"/>
                  <a:pt x="67" y="270"/>
                  <a:pt x="67" y="270"/>
                </a:cubicBezTo>
                <a:cubicBezTo>
                  <a:pt x="100" y="270"/>
                  <a:pt x="100" y="270"/>
                  <a:pt x="100" y="270"/>
                </a:cubicBezTo>
                <a:cubicBezTo>
                  <a:pt x="100" y="284"/>
                  <a:pt x="100" y="284"/>
                  <a:pt x="100" y="284"/>
                </a:cubicBezTo>
                <a:cubicBezTo>
                  <a:pt x="163" y="284"/>
                  <a:pt x="163" y="284"/>
                  <a:pt x="163" y="284"/>
                </a:cubicBezTo>
                <a:cubicBezTo>
                  <a:pt x="163" y="278"/>
                  <a:pt x="163" y="278"/>
                  <a:pt x="163" y="278"/>
                </a:cubicBezTo>
                <a:cubicBezTo>
                  <a:pt x="236" y="278"/>
                  <a:pt x="236" y="278"/>
                  <a:pt x="236" y="278"/>
                </a:cubicBezTo>
                <a:cubicBezTo>
                  <a:pt x="236" y="265"/>
                  <a:pt x="236" y="265"/>
                  <a:pt x="236" y="265"/>
                </a:cubicBezTo>
                <a:cubicBezTo>
                  <a:pt x="255" y="265"/>
                  <a:pt x="255" y="265"/>
                  <a:pt x="255" y="265"/>
                </a:cubicBezTo>
                <a:cubicBezTo>
                  <a:pt x="255" y="286"/>
                  <a:pt x="255" y="286"/>
                  <a:pt x="255" y="286"/>
                </a:cubicBezTo>
                <a:cubicBezTo>
                  <a:pt x="351" y="286"/>
                  <a:pt x="351" y="286"/>
                  <a:pt x="351" y="286"/>
                </a:cubicBezTo>
                <a:cubicBezTo>
                  <a:pt x="351" y="300"/>
                  <a:pt x="351" y="300"/>
                  <a:pt x="351" y="300"/>
                </a:cubicBezTo>
                <a:cubicBezTo>
                  <a:pt x="453" y="300"/>
                  <a:pt x="453" y="300"/>
                  <a:pt x="453" y="300"/>
                </a:cubicBezTo>
                <a:cubicBezTo>
                  <a:pt x="453" y="235"/>
                  <a:pt x="453" y="235"/>
                  <a:pt x="453" y="235"/>
                </a:cubicBezTo>
                <a:cubicBezTo>
                  <a:pt x="453" y="217"/>
                  <a:pt x="439" y="203"/>
                  <a:pt x="421" y="203"/>
                </a:cubicBezTo>
                <a:close/>
              </a:path>
            </a:pathLst>
          </a:custGeom>
          <a:solidFill>
            <a:srgbClr val="55780C"/>
          </a:solidFill>
          <a:ln w="9525">
            <a:noFill/>
          </a:ln>
        </p:spPr>
        <p:txBody>
          <a:bodyPr/>
          <a:lstStyle/>
          <a:p>
            <a:endParaRPr lang="zh-CN" altLang="en-US"/>
          </a:p>
        </p:txBody>
      </p:sp>
      <p:sp>
        <p:nvSpPr>
          <p:cNvPr id="5130" name="Freeform 34"/>
          <p:cNvSpPr/>
          <p:nvPr/>
        </p:nvSpPr>
        <p:spPr>
          <a:xfrm>
            <a:off x="8775700" y="4903788"/>
            <a:ext cx="1541463" cy="1728787"/>
          </a:xfrm>
          <a:custGeom>
            <a:avLst/>
            <a:gdLst/>
            <a:ahLst/>
            <a:cxnLst>
              <a:cxn ang="0">
                <a:pos x="1356718" y="1167943"/>
              </a:cxn>
              <a:cxn ang="0">
                <a:pos x="1068055" y="1167943"/>
              </a:cxn>
              <a:cxn ang="0">
                <a:pos x="1068055" y="1006050"/>
              </a:cxn>
              <a:cxn ang="0">
                <a:pos x="808258" y="745865"/>
              </a:cxn>
              <a:cxn ang="0">
                <a:pos x="473408" y="745865"/>
              </a:cxn>
              <a:cxn ang="0">
                <a:pos x="473408" y="566626"/>
              </a:cxn>
              <a:cxn ang="0">
                <a:pos x="305983" y="398951"/>
              </a:cxn>
              <a:cxn ang="0">
                <a:pos x="288663" y="398951"/>
              </a:cxn>
              <a:cxn ang="0">
                <a:pos x="288663" y="283313"/>
              </a:cxn>
              <a:cxn ang="0">
                <a:pos x="28866" y="0"/>
              </a:cxn>
              <a:cxn ang="0">
                <a:pos x="0" y="0"/>
              </a:cxn>
              <a:cxn ang="0">
                <a:pos x="0" y="1601585"/>
              </a:cxn>
              <a:cxn ang="0">
                <a:pos x="288663" y="1601585"/>
              </a:cxn>
              <a:cxn ang="0">
                <a:pos x="288663" y="1526421"/>
              </a:cxn>
              <a:cxn ang="0">
                <a:pos x="398356" y="1526421"/>
              </a:cxn>
              <a:cxn ang="0">
                <a:pos x="398356" y="1647840"/>
              </a:cxn>
              <a:cxn ang="0">
                <a:pos x="952589" y="1647840"/>
              </a:cxn>
              <a:cxn ang="0">
                <a:pos x="952589" y="1728787"/>
              </a:cxn>
              <a:cxn ang="0">
                <a:pos x="1541463" y="1728787"/>
              </a:cxn>
              <a:cxn ang="0">
                <a:pos x="1541463" y="1352964"/>
              </a:cxn>
              <a:cxn ang="0">
                <a:pos x="1356718" y="1167943"/>
              </a:cxn>
            </a:cxnLst>
            <a:rect l="0" t="0" r="0" b="0"/>
            <a:pathLst>
              <a:path w="267" h="299">
                <a:moveTo>
                  <a:pt x="235" y="202"/>
                </a:moveTo>
                <a:cubicBezTo>
                  <a:pt x="185" y="202"/>
                  <a:pt x="185" y="202"/>
                  <a:pt x="185" y="202"/>
                </a:cubicBezTo>
                <a:cubicBezTo>
                  <a:pt x="185" y="174"/>
                  <a:pt x="185" y="174"/>
                  <a:pt x="185" y="174"/>
                </a:cubicBezTo>
                <a:cubicBezTo>
                  <a:pt x="185" y="149"/>
                  <a:pt x="165" y="129"/>
                  <a:pt x="140" y="129"/>
                </a:cubicBezTo>
                <a:cubicBezTo>
                  <a:pt x="82" y="129"/>
                  <a:pt x="82" y="129"/>
                  <a:pt x="82" y="129"/>
                </a:cubicBezTo>
                <a:cubicBezTo>
                  <a:pt x="82" y="98"/>
                  <a:pt x="82" y="98"/>
                  <a:pt x="82" y="98"/>
                </a:cubicBezTo>
                <a:cubicBezTo>
                  <a:pt x="82" y="82"/>
                  <a:pt x="69" y="69"/>
                  <a:pt x="53" y="69"/>
                </a:cubicBezTo>
                <a:cubicBezTo>
                  <a:pt x="50" y="69"/>
                  <a:pt x="50" y="69"/>
                  <a:pt x="50" y="69"/>
                </a:cubicBezTo>
                <a:cubicBezTo>
                  <a:pt x="50" y="49"/>
                  <a:pt x="50" y="49"/>
                  <a:pt x="50" y="49"/>
                </a:cubicBezTo>
                <a:cubicBezTo>
                  <a:pt x="50" y="23"/>
                  <a:pt x="30" y="1"/>
                  <a:pt x="5" y="0"/>
                </a:cubicBezTo>
                <a:cubicBezTo>
                  <a:pt x="3" y="0"/>
                  <a:pt x="1" y="0"/>
                  <a:pt x="0" y="0"/>
                </a:cubicBezTo>
                <a:cubicBezTo>
                  <a:pt x="0" y="277"/>
                  <a:pt x="0" y="277"/>
                  <a:pt x="0" y="277"/>
                </a:cubicBezTo>
                <a:cubicBezTo>
                  <a:pt x="50" y="277"/>
                  <a:pt x="50" y="277"/>
                  <a:pt x="50" y="277"/>
                </a:cubicBezTo>
                <a:cubicBezTo>
                  <a:pt x="50" y="264"/>
                  <a:pt x="50" y="264"/>
                  <a:pt x="50" y="264"/>
                </a:cubicBezTo>
                <a:cubicBezTo>
                  <a:pt x="69" y="264"/>
                  <a:pt x="69" y="264"/>
                  <a:pt x="69" y="264"/>
                </a:cubicBezTo>
                <a:cubicBezTo>
                  <a:pt x="69" y="285"/>
                  <a:pt x="69" y="285"/>
                  <a:pt x="69" y="285"/>
                </a:cubicBezTo>
                <a:cubicBezTo>
                  <a:pt x="165" y="285"/>
                  <a:pt x="165" y="285"/>
                  <a:pt x="165" y="285"/>
                </a:cubicBezTo>
                <a:cubicBezTo>
                  <a:pt x="165" y="299"/>
                  <a:pt x="165" y="299"/>
                  <a:pt x="165" y="299"/>
                </a:cubicBezTo>
                <a:cubicBezTo>
                  <a:pt x="267" y="299"/>
                  <a:pt x="267" y="299"/>
                  <a:pt x="267" y="299"/>
                </a:cubicBezTo>
                <a:cubicBezTo>
                  <a:pt x="267" y="234"/>
                  <a:pt x="267" y="234"/>
                  <a:pt x="267" y="234"/>
                </a:cubicBezTo>
                <a:cubicBezTo>
                  <a:pt x="267" y="216"/>
                  <a:pt x="253" y="202"/>
                  <a:pt x="235" y="202"/>
                </a:cubicBezTo>
                <a:close/>
              </a:path>
            </a:pathLst>
          </a:custGeom>
          <a:solidFill>
            <a:srgbClr val="48660A"/>
          </a:solidFill>
          <a:ln w="9525">
            <a:noFill/>
          </a:ln>
        </p:spPr>
        <p:txBody>
          <a:bodyPr/>
          <a:lstStyle/>
          <a:p>
            <a:endParaRPr lang="zh-CN" altLang="en-US"/>
          </a:p>
        </p:txBody>
      </p:sp>
      <p:sp>
        <p:nvSpPr>
          <p:cNvPr id="5131" name="Freeform 74"/>
          <p:cNvSpPr/>
          <p:nvPr/>
        </p:nvSpPr>
        <p:spPr>
          <a:xfrm>
            <a:off x="11315700" y="4527550"/>
            <a:ext cx="138113" cy="727075"/>
          </a:xfrm>
          <a:custGeom>
            <a:avLst/>
            <a:gdLst/>
            <a:ahLst/>
            <a:cxnLst>
              <a:cxn ang="0">
                <a:pos x="0" y="727075"/>
              </a:cxn>
              <a:cxn ang="0">
                <a:pos x="138113" y="599544"/>
              </a:cxn>
              <a:cxn ang="0">
                <a:pos x="138113" y="0"/>
              </a:cxn>
              <a:cxn ang="0">
                <a:pos x="5877" y="0"/>
              </a:cxn>
              <a:cxn ang="0">
                <a:pos x="0" y="727075"/>
              </a:cxn>
            </a:cxnLst>
            <a:rect l="0" t="0" r="0" b="0"/>
            <a:pathLst>
              <a:path w="94" h="496">
                <a:moveTo>
                  <a:pt x="0" y="496"/>
                </a:moveTo>
                <a:lnTo>
                  <a:pt x="94" y="409"/>
                </a:lnTo>
                <a:lnTo>
                  <a:pt x="94" y="0"/>
                </a:lnTo>
                <a:lnTo>
                  <a:pt x="4" y="0"/>
                </a:lnTo>
                <a:lnTo>
                  <a:pt x="0" y="496"/>
                </a:lnTo>
                <a:close/>
              </a:path>
            </a:pathLst>
          </a:custGeom>
          <a:solidFill>
            <a:srgbClr val="685035"/>
          </a:solidFill>
          <a:ln w="9525">
            <a:noFill/>
          </a:ln>
        </p:spPr>
        <p:txBody>
          <a:bodyPr/>
          <a:lstStyle/>
          <a:p>
            <a:endParaRPr lang="zh-CN" altLang="en-US"/>
          </a:p>
        </p:txBody>
      </p:sp>
      <p:sp>
        <p:nvSpPr>
          <p:cNvPr id="5132" name="Freeform 75"/>
          <p:cNvSpPr/>
          <p:nvPr/>
        </p:nvSpPr>
        <p:spPr>
          <a:xfrm>
            <a:off x="10137775" y="4178300"/>
            <a:ext cx="293688" cy="1417638"/>
          </a:xfrm>
          <a:custGeom>
            <a:avLst/>
            <a:gdLst/>
            <a:ahLst/>
            <a:cxnLst>
              <a:cxn ang="0">
                <a:pos x="293688" y="1417638"/>
              </a:cxn>
              <a:cxn ang="0">
                <a:pos x="0" y="1163491"/>
              </a:cxn>
              <a:cxn ang="0">
                <a:pos x="0" y="0"/>
              </a:cxn>
              <a:cxn ang="0">
                <a:pos x="293688" y="0"/>
              </a:cxn>
              <a:cxn ang="0">
                <a:pos x="293688" y="1417638"/>
              </a:cxn>
            </a:cxnLst>
            <a:rect l="0" t="0" r="0" b="0"/>
            <a:pathLst>
              <a:path w="200" h="965">
                <a:moveTo>
                  <a:pt x="200" y="965"/>
                </a:moveTo>
                <a:lnTo>
                  <a:pt x="0" y="792"/>
                </a:lnTo>
                <a:lnTo>
                  <a:pt x="0" y="0"/>
                </a:lnTo>
                <a:lnTo>
                  <a:pt x="200" y="0"/>
                </a:lnTo>
                <a:lnTo>
                  <a:pt x="200" y="965"/>
                </a:lnTo>
                <a:close/>
              </a:path>
            </a:pathLst>
          </a:custGeom>
          <a:solidFill>
            <a:srgbClr val="D3C899"/>
          </a:solidFill>
          <a:ln w="9525">
            <a:noFill/>
          </a:ln>
        </p:spPr>
        <p:txBody>
          <a:bodyPr/>
          <a:lstStyle/>
          <a:p>
            <a:endParaRPr lang="zh-CN" altLang="en-US"/>
          </a:p>
        </p:txBody>
      </p:sp>
      <p:sp>
        <p:nvSpPr>
          <p:cNvPr id="5133" name="Freeform 76"/>
          <p:cNvSpPr/>
          <p:nvPr/>
        </p:nvSpPr>
        <p:spPr>
          <a:xfrm>
            <a:off x="10502900" y="4757738"/>
            <a:ext cx="374650" cy="1771650"/>
          </a:xfrm>
          <a:custGeom>
            <a:avLst/>
            <a:gdLst/>
            <a:ahLst/>
            <a:cxnLst>
              <a:cxn ang="0">
                <a:pos x="374650" y="0"/>
              </a:cxn>
              <a:cxn ang="0">
                <a:pos x="0" y="0"/>
              </a:cxn>
              <a:cxn ang="0">
                <a:pos x="4408" y="1307437"/>
              </a:cxn>
              <a:cxn ang="0">
                <a:pos x="114599" y="1423490"/>
              </a:cxn>
              <a:cxn ang="0">
                <a:pos x="114599" y="1771650"/>
              </a:cxn>
              <a:cxn ang="0">
                <a:pos x="374650" y="1771650"/>
              </a:cxn>
              <a:cxn ang="0">
                <a:pos x="374650" y="1683508"/>
              </a:cxn>
              <a:cxn ang="0">
                <a:pos x="374650" y="1683508"/>
              </a:cxn>
              <a:cxn ang="0">
                <a:pos x="374650" y="0"/>
              </a:cxn>
            </a:cxnLst>
            <a:rect l="0" t="0" r="0" b="0"/>
            <a:pathLst>
              <a:path w="255" h="1206">
                <a:moveTo>
                  <a:pt x="255" y="0"/>
                </a:moveTo>
                <a:lnTo>
                  <a:pt x="0" y="0"/>
                </a:lnTo>
                <a:lnTo>
                  <a:pt x="3" y="890"/>
                </a:lnTo>
                <a:lnTo>
                  <a:pt x="78" y="969"/>
                </a:lnTo>
                <a:lnTo>
                  <a:pt x="78" y="1206"/>
                </a:lnTo>
                <a:lnTo>
                  <a:pt x="255" y="1206"/>
                </a:lnTo>
                <a:lnTo>
                  <a:pt x="255" y="1146"/>
                </a:lnTo>
                <a:lnTo>
                  <a:pt x="255" y="1146"/>
                </a:lnTo>
                <a:lnTo>
                  <a:pt x="255" y="0"/>
                </a:lnTo>
                <a:close/>
              </a:path>
            </a:pathLst>
          </a:custGeom>
          <a:solidFill>
            <a:srgbClr val="D3C899"/>
          </a:solidFill>
          <a:ln w="9525">
            <a:noFill/>
          </a:ln>
        </p:spPr>
        <p:txBody>
          <a:bodyPr/>
          <a:lstStyle/>
          <a:p>
            <a:endParaRPr lang="zh-CN" altLang="en-US"/>
          </a:p>
        </p:txBody>
      </p:sp>
      <p:sp>
        <p:nvSpPr>
          <p:cNvPr id="5134" name="Freeform 77"/>
          <p:cNvSpPr/>
          <p:nvPr/>
        </p:nvSpPr>
        <p:spPr>
          <a:xfrm>
            <a:off x="10871200" y="4127500"/>
            <a:ext cx="450850" cy="2401888"/>
          </a:xfrm>
          <a:custGeom>
            <a:avLst/>
            <a:gdLst/>
            <a:ahLst/>
            <a:cxnLst>
              <a:cxn ang="0">
                <a:pos x="5874" y="2401888"/>
              </a:cxn>
              <a:cxn ang="0">
                <a:pos x="196788" y="2401888"/>
              </a:cxn>
              <a:cxn ang="0">
                <a:pos x="444976" y="2163903"/>
              </a:cxn>
              <a:cxn ang="0">
                <a:pos x="450850" y="0"/>
              </a:cxn>
              <a:cxn ang="0">
                <a:pos x="0" y="0"/>
              </a:cxn>
              <a:cxn ang="0">
                <a:pos x="5874" y="2401888"/>
              </a:cxn>
            </a:cxnLst>
            <a:rect l="0" t="0" r="0" b="0"/>
            <a:pathLst>
              <a:path w="307" h="1635">
                <a:moveTo>
                  <a:pt x="4" y="1635"/>
                </a:moveTo>
                <a:lnTo>
                  <a:pt x="134" y="1635"/>
                </a:lnTo>
                <a:lnTo>
                  <a:pt x="303" y="1473"/>
                </a:lnTo>
                <a:lnTo>
                  <a:pt x="307" y="0"/>
                </a:lnTo>
                <a:lnTo>
                  <a:pt x="0" y="0"/>
                </a:lnTo>
                <a:lnTo>
                  <a:pt x="4" y="1635"/>
                </a:lnTo>
                <a:close/>
              </a:path>
            </a:pathLst>
          </a:custGeom>
          <a:solidFill>
            <a:srgbClr val="8B7463"/>
          </a:solidFill>
          <a:ln w="9525">
            <a:noFill/>
          </a:ln>
        </p:spPr>
        <p:txBody>
          <a:bodyPr/>
          <a:lstStyle/>
          <a:p>
            <a:endParaRPr lang="zh-CN" altLang="en-US"/>
          </a:p>
        </p:txBody>
      </p:sp>
      <p:sp>
        <p:nvSpPr>
          <p:cNvPr id="5135" name="Freeform 78"/>
          <p:cNvSpPr/>
          <p:nvPr/>
        </p:nvSpPr>
        <p:spPr>
          <a:xfrm>
            <a:off x="10323513" y="4578350"/>
            <a:ext cx="293687" cy="1381125"/>
          </a:xfrm>
          <a:custGeom>
            <a:avLst/>
            <a:gdLst/>
            <a:ahLst/>
            <a:cxnLst>
              <a:cxn ang="0">
                <a:pos x="293687" y="1381125"/>
              </a:cxn>
              <a:cxn ang="0">
                <a:pos x="0" y="1121338"/>
              </a:cxn>
              <a:cxn ang="0">
                <a:pos x="0" y="0"/>
              </a:cxn>
              <a:cxn ang="0">
                <a:pos x="293687" y="0"/>
              </a:cxn>
              <a:cxn ang="0">
                <a:pos x="293687" y="1381125"/>
              </a:cxn>
            </a:cxnLst>
            <a:rect l="0" t="0" r="0" b="0"/>
            <a:pathLst>
              <a:path w="200" h="941">
                <a:moveTo>
                  <a:pt x="200" y="941"/>
                </a:moveTo>
                <a:lnTo>
                  <a:pt x="0" y="764"/>
                </a:lnTo>
                <a:lnTo>
                  <a:pt x="0" y="0"/>
                </a:lnTo>
                <a:lnTo>
                  <a:pt x="200" y="0"/>
                </a:lnTo>
                <a:lnTo>
                  <a:pt x="200" y="941"/>
                </a:lnTo>
                <a:close/>
              </a:path>
            </a:pathLst>
          </a:custGeom>
          <a:solidFill>
            <a:srgbClr val="B69361"/>
          </a:solidFill>
          <a:ln w="9525">
            <a:noFill/>
          </a:ln>
        </p:spPr>
        <p:txBody>
          <a:bodyPr/>
          <a:lstStyle/>
          <a:p>
            <a:endParaRPr lang="zh-CN" altLang="en-US"/>
          </a:p>
        </p:txBody>
      </p:sp>
      <p:sp>
        <p:nvSpPr>
          <p:cNvPr id="5136" name="Freeform 79"/>
          <p:cNvSpPr/>
          <p:nvPr/>
        </p:nvSpPr>
        <p:spPr>
          <a:xfrm>
            <a:off x="10502900" y="4289425"/>
            <a:ext cx="374650" cy="1682750"/>
          </a:xfrm>
          <a:custGeom>
            <a:avLst/>
            <a:gdLst/>
            <a:ahLst/>
            <a:cxnLst>
              <a:cxn ang="0">
                <a:pos x="374650" y="1682750"/>
              </a:cxn>
              <a:cxn ang="0">
                <a:pos x="4408" y="1306848"/>
              </a:cxn>
              <a:cxn ang="0">
                <a:pos x="0" y="0"/>
              </a:cxn>
              <a:cxn ang="0">
                <a:pos x="374650" y="0"/>
              </a:cxn>
              <a:cxn ang="0">
                <a:pos x="374650" y="1682750"/>
              </a:cxn>
            </a:cxnLst>
            <a:rect l="0" t="0" r="0" b="0"/>
            <a:pathLst>
              <a:path w="255" h="1146">
                <a:moveTo>
                  <a:pt x="255" y="1146"/>
                </a:moveTo>
                <a:lnTo>
                  <a:pt x="3" y="890"/>
                </a:lnTo>
                <a:lnTo>
                  <a:pt x="0" y="0"/>
                </a:lnTo>
                <a:lnTo>
                  <a:pt x="255" y="0"/>
                </a:lnTo>
                <a:lnTo>
                  <a:pt x="255" y="1146"/>
                </a:lnTo>
                <a:close/>
              </a:path>
            </a:pathLst>
          </a:custGeom>
          <a:solidFill>
            <a:srgbClr val="8B6B47"/>
          </a:solidFill>
          <a:ln w="9525">
            <a:noFill/>
          </a:ln>
        </p:spPr>
        <p:txBody>
          <a:bodyPr/>
          <a:lstStyle/>
          <a:p>
            <a:endParaRPr lang="zh-CN" altLang="en-US"/>
          </a:p>
        </p:txBody>
      </p:sp>
      <p:sp>
        <p:nvSpPr>
          <p:cNvPr id="5137" name="Freeform 80"/>
          <p:cNvSpPr/>
          <p:nvPr/>
        </p:nvSpPr>
        <p:spPr>
          <a:xfrm>
            <a:off x="10877550" y="4289425"/>
            <a:ext cx="295275" cy="1892300"/>
          </a:xfrm>
          <a:custGeom>
            <a:avLst/>
            <a:gdLst/>
            <a:ahLst/>
            <a:cxnLst>
              <a:cxn ang="0">
                <a:pos x="0" y="1892300"/>
              </a:cxn>
              <a:cxn ang="0">
                <a:pos x="295275" y="1638132"/>
              </a:cxn>
              <a:cxn ang="0">
                <a:pos x="295275" y="0"/>
              </a:cxn>
              <a:cxn ang="0">
                <a:pos x="0" y="0"/>
              </a:cxn>
              <a:cxn ang="0">
                <a:pos x="0" y="1892300"/>
              </a:cxn>
            </a:cxnLst>
            <a:rect l="0" t="0" r="0" b="0"/>
            <a:pathLst>
              <a:path w="201" h="1288">
                <a:moveTo>
                  <a:pt x="0" y="1288"/>
                </a:moveTo>
                <a:lnTo>
                  <a:pt x="201" y="1115"/>
                </a:lnTo>
                <a:lnTo>
                  <a:pt x="201" y="0"/>
                </a:lnTo>
                <a:lnTo>
                  <a:pt x="0" y="0"/>
                </a:lnTo>
                <a:lnTo>
                  <a:pt x="0" y="1288"/>
                </a:lnTo>
                <a:close/>
              </a:path>
            </a:pathLst>
          </a:custGeom>
          <a:solidFill>
            <a:srgbClr val="685035"/>
          </a:solidFill>
          <a:ln w="9525">
            <a:noFill/>
          </a:ln>
        </p:spPr>
        <p:txBody>
          <a:bodyPr/>
          <a:lstStyle/>
          <a:p>
            <a:endParaRPr lang="zh-CN" altLang="en-US"/>
          </a:p>
        </p:txBody>
      </p:sp>
      <p:sp>
        <p:nvSpPr>
          <p:cNvPr id="5138" name="Freeform 81"/>
          <p:cNvSpPr/>
          <p:nvPr/>
        </p:nvSpPr>
        <p:spPr>
          <a:xfrm>
            <a:off x="10715625" y="4289425"/>
            <a:ext cx="160338" cy="1347788"/>
          </a:xfrm>
          <a:custGeom>
            <a:avLst/>
            <a:gdLst/>
            <a:ahLst/>
            <a:cxnLst>
              <a:cxn ang="0">
                <a:pos x="160338" y="1347788"/>
              </a:cxn>
              <a:cxn ang="0">
                <a:pos x="0" y="1168670"/>
              </a:cxn>
              <a:cxn ang="0">
                <a:pos x="0" y="0"/>
              </a:cxn>
              <a:cxn ang="0">
                <a:pos x="160338" y="0"/>
              </a:cxn>
              <a:cxn ang="0">
                <a:pos x="160338" y="1347788"/>
              </a:cxn>
            </a:cxnLst>
            <a:rect l="0" t="0" r="0" b="0"/>
            <a:pathLst>
              <a:path w="110" h="918">
                <a:moveTo>
                  <a:pt x="110" y="918"/>
                </a:moveTo>
                <a:lnTo>
                  <a:pt x="0" y="796"/>
                </a:lnTo>
                <a:lnTo>
                  <a:pt x="0" y="0"/>
                </a:lnTo>
                <a:lnTo>
                  <a:pt x="110" y="0"/>
                </a:lnTo>
                <a:lnTo>
                  <a:pt x="110" y="918"/>
                </a:lnTo>
                <a:close/>
              </a:path>
            </a:pathLst>
          </a:custGeom>
          <a:solidFill>
            <a:srgbClr val="B69361"/>
          </a:solidFill>
          <a:ln w="9525">
            <a:noFill/>
          </a:ln>
        </p:spPr>
        <p:txBody>
          <a:bodyPr/>
          <a:lstStyle/>
          <a:p>
            <a:endParaRPr lang="zh-CN" altLang="en-US"/>
          </a:p>
        </p:txBody>
      </p:sp>
      <p:sp>
        <p:nvSpPr>
          <p:cNvPr id="5139" name="Freeform 82"/>
          <p:cNvSpPr/>
          <p:nvPr/>
        </p:nvSpPr>
        <p:spPr>
          <a:xfrm>
            <a:off x="10877550" y="4289425"/>
            <a:ext cx="214313" cy="1516063"/>
          </a:xfrm>
          <a:custGeom>
            <a:avLst/>
            <a:gdLst/>
            <a:ahLst/>
            <a:cxnLst>
              <a:cxn ang="0">
                <a:pos x="0" y="1516063"/>
              </a:cxn>
              <a:cxn ang="0">
                <a:pos x="208441" y="1307457"/>
              </a:cxn>
              <a:cxn ang="0">
                <a:pos x="214313" y="0"/>
              </a:cxn>
              <a:cxn ang="0">
                <a:pos x="0" y="0"/>
              </a:cxn>
              <a:cxn ang="0">
                <a:pos x="0" y="1516063"/>
              </a:cxn>
            </a:cxnLst>
            <a:rect l="0" t="0" r="0" b="0"/>
            <a:pathLst>
              <a:path w="146" h="1032">
                <a:moveTo>
                  <a:pt x="0" y="1032"/>
                </a:moveTo>
                <a:lnTo>
                  <a:pt x="142" y="890"/>
                </a:lnTo>
                <a:lnTo>
                  <a:pt x="146" y="0"/>
                </a:lnTo>
                <a:lnTo>
                  <a:pt x="0" y="0"/>
                </a:lnTo>
                <a:lnTo>
                  <a:pt x="0" y="1032"/>
                </a:lnTo>
                <a:close/>
              </a:path>
            </a:pathLst>
          </a:custGeom>
          <a:solidFill>
            <a:srgbClr val="D3C899"/>
          </a:solidFill>
          <a:ln w="9525">
            <a:noFill/>
          </a:ln>
        </p:spPr>
        <p:txBody>
          <a:bodyPr/>
          <a:lstStyle/>
          <a:p>
            <a:endParaRPr lang="zh-CN" altLang="en-US"/>
          </a:p>
        </p:txBody>
      </p:sp>
      <p:sp>
        <p:nvSpPr>
          <p:cNvPr id="5140" name="Freeform 83"/>
          <p:cNvSpPr/>
          <p:nvPr/>
        </p:nvSpPr>
        <p:spPr>
          <a:xfrm>
            <a:off x="9890125" y="3375025"/>
            <a:ext cx="1638300" cy="1389063"/>
          </a:xfrm>
          <a:custGeom>
            <a:avLst/>
            <a:gdLst/>
            <a:ahLst/>
            <a:cxnLst>
              <a:cxn ang="0">
                <a:pos x="1638300" y="561413"/>
              </a:cxn>
              <a:cxn ang="0">
                <a:pos x="1413322" y="335690"/>
              </a:cxn>
              <a:cxn ang="0">
                <a:pos x="1251800" y="399356"/>
              </a:cxn>
              <a:cxn ang="0">
                <a:pos x="1222956" y="381992"/>
              </a:cxn>
              <a:cxn ang="0">
                <a:pos x="1228725" y="358841"/>
              </a:cxn>
              <a:cxn ang="0">
                <a:pos x="1061434" y="196784"/>
              </a:cxn>
              <a:cxn ang="0">
                <a:pos x="1015285" y="202572"/>
              </a:cxn>
              <a:cxn ang="0">
                <a:pos x="1015285" y="196784"/>
              </a:cxn>
              <a:cxn ang="0">
                <a:pos x="819150" y="0"/>
              </a:cxn>
              <a:cxn ang="0">
                <a:pos x="628784" y="196784"/>
              </a:cxn>
              <a:cxn ang="0">
                <a:pos x="674933" y="318327"/>
              </a:cxn>
              <a:cxn ang="0">
                <a:pos x="559560" y="272025"/>
              </a:cxn>
              <a:cxn ang="0">
                <a:pos x="386500" y="445658"/>
              </a:cxn>
              <a:cxn ang="0">
                <a:pos x="409575" y="526686"/>
              </a:cxn>
              <a:cxn ang="0">
                <a:pos x="363426" y="544050"/>
              </a:cxn>
              <a:cxn ang="0">
                <a:pos x="196135" y="445658"/>
              </a:cxn>
              <a:cxn ang="0">
                <a:pos x="0" y="642442"/>
              </a:cxn>
              <a:cxn ang="0">
                <a:pos x="132679" y="821862"/>
              </a:cxn>
              <a:cxn ang="0">
                <a:pos x="23075" y="983920"/>
              </a:cxn>
              <a:cxn ang="0">
                <a:pos x="196135" y="1151765"/>
              </a:cxn>
              <a:cxn ang="0">
                <a:pos x="328814" y="1088099"/>
              </a:cxn>
              <a:cxn ang="0">
                <a:pos x="421112" y="1134401"/>
              </a:cxn>
              <a:cxn ang="0">
                <a:pos x="421112" y="1273308"/>
              </a:cxn>
              <a:cxn ang="0">
                <a:pos x="530717" y="1389063"/>
              </a:cxn>
              <a:cxn ang="0">
                <a:pos x="646090" y="1273308"/>
              </a:cxn>
              <a:cxn ang="0">
                <a:pos x="646090" y="1134401"/>
              </a:cxn>
              <a:cxn ang="0">
                <a:pos x="657627" y="1134401"/>
              </a:cxn>
              <a:cxn ang="0">
                <a:pos x="674933" y="1134401"/>
              </a:cxn>
              <a:cxn ang="0">
                <a:pos x="801844" y="1238581"/>
              </a:cxn>
              <a:cxn ang="0">
                <a:pos x="928755" y="1117038"/>
              </a:cxn>
              <a:cxn ang="0">
                <a:pos x="934523" y="1117038"/>
              </a:cxn>
              <a:cxn ang="0">
                <a:pos x="1061434" y="1238581"/>
              </a:cxn>
              <a:cxn ang="0">
                <a:pos x="1188344" y="1128614"/>
              </a:cxn>
              <a:cxn ang="0">
                <a:pos x="1234494" y="1134401"/>
              </a:cxn>
              <a:cxn ang="0">
                <a:pos x="1511389" y="856589"/>
              </a:cxn>
              <a:cxn ang="0">
                <a:pos x="1499852" y="769772"/>
              </a:cxn>
              <a:cxn ang="0">
                <a:pos x="1638300" y="561413"/>
              </a:cxn>
            </a:cxnLst>
            <a:rect l="0" t="0" r="0" b="0"/>
            <a:pathLst>
              <a:path w="284" h="240">
                <a:moveTo>
                  <a:pt x="284" y="97"/>
                </a:moveTo>
                <a:cubicBezTo>
                  <a:pt x="284" y="75"/>
                  <a:pt x="266" y="58"/>
                  <a:pt x="245" y="58"/>
                </a:cubicBezTo>
                <a:cubicBezTo>
                  <a:pt x="234" y="58"/>
                  <a:pt x="224" y="62"/>
                  <a:pt x="217" y="69"/>
                </a:cubicBezTo>
                <a:cubicBezTo>
                  <a:pt x="216" y="68"/>
                  <a:pt x="214" y="67"/>
                  <a:pt x="212" y="66"/>
                </a:cubicBezTo>
                <a:cubicBezTo>
                  <a:pt x="212" y="65"/>
                  <a:pt x="213" y="64"/>
                  <a:pt x="213" y="62"/>
                </a:cubicBezTo>
                <a:cubicBezTo>
                  <a:pt x="213" y="46"/>
                  <a:pt x="200" y="34"/>
                  <a:pt x="184" y="34"/>
                </a:cubicBezTo>
                <a:cubicBezTo>
                  <a:pt x="181" y="34"/>
                  <a:pt x="178" y="34"/>
                  <a:pt x="176" y="35"/>
                </a:cubicBezTo>
                <a:cubicBezTo>
                  <a:pt x="176" y="35"/>
                  <a:pt x="176" y="34"/>
                  <a:pt x="176" y="34"/>
                </a:cubicBezTo>
                <a:cubicBezTo>
                  <a:pt x="176" y="15"/>
                  <a:pt x="161" y="0"/>
                  <a:pt x="142" y="0"/>
                </a:cubicBezTo>
                <a:cubicBezTo>
                  <a:pt x="124" y="0"/>
                  <a:pt x="109" y="15"/>
                  <a:pt x="109" y="34"/>
                </a:cubicBezTo>
                <a:cubicBezTo>
                  <a:pt x="109" y="42"/>
                  <a:pt x="112" y="49"/>
                  <a:pt x="117" y="55"/>
                </a:cubicBezTo>
                <a:cubicBezTo>
                  <a:pt x="111" y="50"/>
                  <a:pt x="105" y="47"/>
                  <a:pt x="97" y="47"/>
                </a:cubicBezTo>
                <a:cubicBezTo>
                  <a:pt x="80" y="47"/>
                  <a:pt x="67" y="61"/>
                  <a:pt x="67" y="77"/>
                </a:cubicBezTo>
                <a:cubicBezTo>
                  <a:pt x="67" y="83"/>
                  <a:pt x="68" y="87"/>
                  <a:pt x="71" y="91"/>
                </a:cubicBezTo>
                <a:cubicBezTo>
                  <a:pt x="68" y="92"/>
                  <a:pt x="65" y="93"/>
                  <a:pt x="63" y="94"/>
                </a:cubicBezTo>
                <a:cubicBezTo>
                  <a:pt x="57" y="84"/>
                  <a:pt x="46" y="77"/>
                  <a:pt x="34" y="77"/>
                </a:cubicBezTo>
                <a:cubicBezTo>
                  <a:pt x="15" y="77"/>
                  <a:pt x="0" y="92"/>
                  <a:pt x="0" y="111"/>
                </a:cubicBezTo>
                <a:cubicBezTo>
                  <a:pt x="0" y="125"/>
                  <a:pt x="10" y="138"/>
                  <a:pt x="23" y="142"/>
                </a:cubicBezTo>
                <a:cubicBezTo>
                  <a:pt x="12" y="147"/>
                  <a:pt x="4" y="157"/>
                  <a:pt x="4" y="170"/>
                </a:cubicBezTo>
                <a:cubicBezTo>
                  <a:pt x="4" y="186"/>
                  <a:pt x="17" y="199"/>
                  <a:pt x="34" y="199"/>
                </a:cubicBezTo>
                <a:cubicBezTo>
                  <a:pt x="43" y="199"/>
                  <a:pt x="51" y="195"/>
                  <a:pt x="57" y="188"/>
                </a:cubicBezTo>
                <a:cubicBezTo>
                  <a:pt x="60" y="193"/>
                  <a:pt x="66" y="196"/>
                  <a:pt x="73" y="196"/>
                </a:cubicBezTo>
                <a:cubicBezTo>
                  <a:pt x="73" y="220"/>
                  <a:pt x="73" y="220"/>
                  <a:pt x="73" y="220"/>
                </a:cubicBezTo>
                <a:cubicBezTo>
                  <a:pt x="73" y="231"/>
                  <a:pt x="82" y="240"/>
                  <a:pt x="92" y="240"/>
                </a:cubicBezTo>
                <a:cubicBezTo>
                  <a:pt x="103" y="240"/>
                  <a:pt x="112" y="231"/>
                  <a:pt x="112" y="220"/>
                </a:cubicBezTo>
                <a:cubicBezTo>
                  <a:pt x="112" y="196"/>
                  <a:pt x="112" y="196"/>
                  <a:pt x="112" y="196"/>
                </a:cubicBezTo>
                <a:cubicBezTo>
                  <a:pt x="113" y="196"/>
                  <a:pt x="113" y="196"/>
                  <a:pt x="114" y="196"/>
                </a:cubicBezTo>
                <a:cubicBezTo>
                  <a:pt x="115" y="196"/>
                  <a:pt x="116" y="196"/>
                  <a:pt x="117" y="196"/>
                </a:cubicBezTo>
                <a:cubicBezTo>
                  <a:pt x="119" y="207"/>
                  <a:pt x="128" y="214"/>
                  <a:pt x="139" y="214"/>
                </a:cubicBezTo>
                <a:cubicBezTo>
                  <a:pt x="151" y="214"/>
                  <a:pt x="161" y="205"/>
                  <a:pt x="161" y="193"/>
                </a:cubicBezTo>
                <a:cubicBezTo>
                  <a:pt x="161" y="193"/>
                  <a:pt x="162" y="193"/>
                  <a:pt x="162" y="193"/>
                </a:cubicBezTo>
                <a:cubicBezTo>
                  <a:pt x="162" y="205"/>
                  <a:pt x="172" y="214"/>
                  <a:pt x="184" y="214"/>
                </a:cubicBezTo>
                <a:cubicBezTo>
                  <a:pt x="195" y="214"/>
                  <a:pt x="205" y="206"/>
                  <a:pt x="206" y="195"/>
                </a:cubicBezTo>
                <a:cubicBezTo>
                  <a:pt x="209" y="196"/>
                  <a:pt x="211" y="196"/>
                  <a:pt x="214" y="196"/>
                </a:cubicBezTo>
                <a:cubicBezTo>
                  <a:pt x="240" y="196"/>
                  <a:pt x="262" y="174"/>
                  <a:pt x="262" y="148"/>
                </a:cubicBezTo>
                <a:cubicBezTo>
                  <a:pt x="262" y="143"/>
                  <a:pt x="261" y="138"/>
                  <a:pt x="260" y="133"/>
                </a:cubicBezTo>
                <a:cubicBezTo>
                  <a:pt x="274" y="127"/>
                  <a:pt x="284" y="113"/>
                  <a:pt x="284" y="97"/>
                </a:cubicBezTo>
                <a:close/>
              </a:path>
            </a:pathLst>
          </a:custGeom>
          <a:solidFill>
            <a:srgbClr val="00B983"/>
          </a:solidFill>
          <a:ln w="9525">
            <a:noFill/>
          </a:ln>
        </p:spPr>
        <p:txBody>
          <a:bodyPr/>
          <a:lstStyle/>
          <a:p>
            <a:endParaRPr lang="zh-CN" altLang="en-US"/>
          </a:p>
        </p:txBody>
      </p:sp>
      <p:sp>
        <p:nvSpPr>
          <p:cNvPr id="5141" name="Freeform 84"/>
          <p:cNvSpPr/>
          <p:nvPr/>
        </p:nvSpPr>
        <p:spPr>
          <a:xfrm>
            <a:off x="10431463" y="3375025"/>
            <a:ext cx="1096962" cy="1389063"/>
          </a:xfrm>
          <a:custGeom>
            <a:avLst/>
            <a:gdLst/>
            <a:ahLst/>
            <a:cxnLst>
              <a:cxn ang="0">
                <a:pos x="871796" y="335690"/>
              </a:cxn>
              <a:cxn ang="0">
                <a:pos x="710139" y="399356"/>
              </a:cxn>
              <a:cxn ang="0">
                <a:pos x="681271" y="381992"/>
              </a:cxn>
              <a:cxn ang="0">
                <a:pos x="687045" y="358841"/>
              </a:cxn>
              <a:cxn ang="0">
                <a:pos x="519614" y="196784"/>
              </a:cxn>
              <a:cxn ang="0">
                <a:pos x="473426" y="202572"/>
              </a:cxn>
              <a:cxn ang="0">
                <a:pos x="473426" y="196784"/>
              </a:cxn>
              <a:cxn ang="0">
                <a:pos x="277127" y="0"/>
              </a:cxn>
              <a:cxn ang="0">
                <a:pos x="86602" y="196784"/>
              </a:cxn>
              <a:cxn ang="0">
                <a:pos x="132790" y="318327"/>
              </a:cxn>
              <a:cxn ang="0">
                <a:pos x="17320" y="272025"/>
              </a:cxn>
              <a:cxn ang="0">
                <a:pos x="0" y="277813"/>
              </a:cxn>
              <a:cxn ang="0">
                <a:pos x="0" y="1389063"/>
              </a:cxn>
              <a:cxn ang="0">
                <a:pos x="103923" y="1273308"/>
              </a:cxn>
              <a:cxn ang="0">
                <a:pos x="103923" y="1134401"/>
              </a:cxn>
              <a:cxn ang="0">
                <a:pos x="115470" y="1134401"/>
              </a:cxn>
              <a:cxn ang="0">
                <a:pos x="132790" y="1134401"/>
              </a:cxn>
              <a:cxn ang="0">
                <a:pos x="259807" y="1238581"/>
              </a:cxn>
              <a:cxn ang="0">
                <a:pos x="386823" y="1117038"/>
              </a:cxn>
              <a:cxn ang="0">
                <a:pos x="392597" y="1117038"/>
              </a:cxn>
              <a:cxn ang="0">
                <a:pos x="519614" y="1238581"/>
              </a:cxn>
              <a:cxn ang="0">
                <a:pos x="646630" y="1128614"/>
              </a:cxn>
              <a:cxn ang="0">
                <a:pos x="692818" y="1134401"/>
              </a:cxn>
              <a:cxn ang="0">
                <a:pos x="969945" y="856589"/>
              </a:cxn>
              <a:cxn ang="0">
                <a:pos x="958398" y="769772"/>
              </a:cxn>
              <a:cxn ang="0">
                <a:pos x="1096962" y="561413"/>
              </a:cxn>
              <a:cxn ang="0">
                <a:pos x="871796" y="335690"/>
              </a:cxn>
            </a:cxnLst>
            <a:rect l="0" t="0" r="0" b="0"/>
            <a:pathLst>
              <a:path w="190" h="240">
                <a:moveTo>
                  <a:pt x="151" y="58"/>
                </a:moveTo>
                <a:cubicBezTo>
                  <a:pt x="140" y="58"/>
                  <a:pt x="130" y="62"/>
                  <a:pt x="123" y="69"/>
                </a:cubicBezTo>
                <a:cubicBezTo>
                  <a:pt x="122" y="68"/>
                  <a:pt x="120" y="67"/>
                  <a:pt x="118" y="66"/>
                </a:cubicBezTo>
                <a:cubicBezTo>
                  <a:pt x="118" y="65"/>
                  <a:pt x="119" y="64"/>
                  <a:pt x="119" y="62"/>
                </a:cubicBezTo>
                <a:cubicBezTo>
                  <a:pt x="119" y="46"/>
                  <a:pt x="106" y="34"/>
                  <a:pt x="90" y="34"/>
                </a:cubicBezTo>
                <a:cubicBezTo>
                  <a:pt x="87" y="34"/>
                  <a:pt x="84" y="34"/>
                  <a:pt x="82" y="35"/>
                </a:cubicBezTo>
                <a:cubicBezTo>
                  <a:pt x="82" y="35"/>
                  <a:pt x="82" y="34"/>
                  <a:pt x="82" y="34"/>
                </a:cubicBezTo>
                <a:cubicBezTo>
                  <a:pt x="82" y="15"/>
                  <a:pt x="67" y="0"/>
                  <a:pt x="48" y="0"/>
                </a:cubicBezTo>
                <a:cubicBezTo>
                  <a:pt x="30" y="0"/>
                  <a:pt x="15" y="15"/>
                  <a:pt x="15" y="34"/>
                </a:cubicBezTo>
                <a:cubicBezTo>
                  <a:pt x="15" y="42"/>
                  <a:pt x="18" y="49"/>
                  <a:pt x="23" y="55"/>
                </a:cubicBezTo>
                <a:cubicBezTo>
                  <a:pt x="17" y="50"/>
                  <a:pt x="11" y="47"/>
                  <a:pt x="3" y="47"/>
                </a:cubicBezTo>
                <a:cubicBezTo>
                  <a:pt x="2" y="47"/>
                  <a:pt x="1" y="48"/>
                  <a:pt x="0" y="48"/>
                </a:cubicBezTo>
                <a:cubicBezTo>
                  <a:pt x="0" y="240"/>
                  <a:pt x="0" y="240"/>
                  <a:pt x="0" y="240"/>
                </a:cubicBezTo>
                <a:cubicBezTo>
                  <a:pt x="10" y="240"/>
                  <a:pt x="18" y="231"/>
                  <a:pt x="18" y="220"/>
                </a:cubicBezTo>
                <a:cubicBezTo>
                  <a:pt x="18" y="196"/>
                  <a:pt x="18" y="196"/>
                  <a:pt x="18" y="196"/>
                </a:cubicBezTo>
                <a:cubicBezTo>
                  <a:pt x="19" y="196"/>
                  <a:pt x="19" y="196"/>
                  <a:pt x="20" y="196"/>
                </a:cubicBezTo>
                <a:cubicBezTo>
                  <a:pt x="21" y="196"/>
                  <a:pt x="22" y="196"/>
                  <a:pt x="23" y="196"/>
                </a:cubicBezTo>
                <a:cubicBezTo>
                  <a:pt x="25" y="207"/>
                  <a:pt x="34" y="214"/>
                  <a:pt x="45" y="214"/>
                </a:cubicBezTo>
                <a:cubicBezTo>
                  <a:pt x="57" y="214"/>
                  <a:pt x="67" y="205"/>
                  <a:pt x="67" y="193"/>
                </a:cubicBezTo>
                <a:cubicBezTo>
                  <a:pt x="67" y="193"/>
                  <a:pt x="68" y="193"/>
                  <a:pt x="68" y="193"/>
                </a:cubicBezTo>
                <a:cubicBezTo>
                  <a:pt x="68" y="205"/>
                  <a:pt x="78" y="214"/>
                  <a:pt x="90" y="214"/>
                </a:cubicBezTo>
                <a:cubicBezTo>
                  <a:pt x="101" y="214"/>
                  <a:pt x="111" y="206"/>
                  <a:pt x="112" y="195"/>
                </a:cubicBezTo>
                <a:cubicBezTo>
                  <a:pt x="115" y="196"/>
                  <a:pt x="117" y="196"/>
                  <a:pt x="120" y="196"/>
                </a:cubicBezTo>
                <a:cubicBezTo>
                  <a:pt x="146" y="196"/>
                  <a:pt x="168" y="174"/>
                  <a:pt x="168" y="148"/>
                </a:cubicBezTo>
                <a:cubicBezTo>
                  <a:pt x="168" y="143"/>
                  <a:pt x="167" y="138"/>
                  <a:pt x="166" y="133"/>
                </a:cubicBezTo>
                <a:cubicBezTo>
                  <a:pt x="180" y="127"/>
                  <a:pt x="190" y="113"/>
                  <a:pt x="190" y="97"/>
                </a:cubicBezTo>
                <a:cubicBezTo>
                  <a:pt x="190" y="75"/>
                  <a:pt x="172" y="58"/>
                  <a:pt x="151" y="58"/>
                </a:cubicBezTo>
                <a:close/>
              </a:path>
            </a:pathLst>
          </a:custGeom>
          <a:solidFill>
            <a:srgbClr val="009A65"/>
          </a:solidFill>
          <a:ln w="9525">
            <a:noFill/>
          </a:ln>
        </p:spPr>
        <p:txBody>
          <a:bodyPr/>
          <a:lstStyle/>
          <a:p>
            <a:endParaRPr lang="zh-CN" altLang="en-US"/>
          </a:p>
        </p:txBody>
      </p:sp>
      <p:sp>
        <p:nvSpPr>
          <p:cNvPr id="5142" name="Freeform 85"/>
          <p:cNvSpPr/>
          <p:nvPr/>
        </p:nvSpPr>
        <p:spPr>
          <a:xfrm>
            <a:off x="11004550" y="3578225"/>
            <a:ext cx="523875" cy="1023938"/>
          </a:xfrm>
          <a:custGeom>
            <a:avLst/>
            <a:gdLst/>
            <a:ahLst/>
            <a:cxnLst>
              <a:cxn ang="0">
                <a:pos x="299357" y="133054"/>
              </a:cxn>
              <a:cxn ang="0">
                <a:pos x="138165" y="196689"/>
              </a:cxn>
              <a:cxn ang="0">
                <a:pos x="109380" y="179334"/>
              </a:cxn>
              <a:cxn ang="0">
                <a:pos x="115137" y="156194"/>
              </a:cxn>
              <a:cxn ang="0">
                <a:pos x="0" y="0"/>
              </a:cxn>
              <a:cxn ang="0">
                <a:pos x="0" y="1023938"/>
              </a:cxn>
              <a:cxn ang="0">
                <a:pos x="74839" y="925594"/>
              </a:cxn>
              <a:cxn ang="0">
                <a:pos x="120894" y="931379"/>
              </a:cxn>
              <a:cxn ang="0">
                <a:pos x="397224" y="653701"/>
              </a:cxn>
              <a:cxn ang="0">
                <a:pos x="385710" y="566926"/>
              </a:cxn>
              <a:cxn ang="0">
                <a:pos x="523875" y="358668"/>
              </a:cxn>
              <a:cxn ang="0">
                <a:pos x="299357" y="133054"/>
              </a:cxn>
            </a:cxnLst>
            <a:rect l="0" t="0" r="0" b="0"/>
            <a:pathLst>
              <a:path w="91" h="177">
                <a:moveTo>
                  <a:pt x="52" y="23"/>
                </a:moveTo>
                <a:cubicBezTo>
                  <a:pt x="41" y="23"/>
                  <a:pt x="31" y="27"/>
                  <a:pt x="24" y="34"/>
                </a:cubicBezTo>
                <a:cubicBezTo>
                  <a:pt x="23" y="33"/>
                  <a:pt x="21" y="32"/>
                  <a:pt x="19" y="31"/>
                </a:cubicBezTo>
                <a:cubicBezTo>
                  <a:pt x="19" y="30"/>
                  <a:pt x="20" y="29"/>
                  <a:pt x="20" y="27"/>
                </a:cubicBezTo>
                <a:cubicBezTo>
                  <a:pt x="20" y="14"/>
                  <a:pt x="11" y="4"/>
                  <a:pt x="0" y="0"/>
                </a:cubicBezTo>
                <a:cubicBezTo>
                  <a:pt x="0" y="177"/>
                  <a:pt x="0" y="177"/>
                  <a:pt x="0" y="177"/>
                </a:cubicBezTo>
                <a:cubicBezTo>
                  <a:pt x="7" y="174"/>
                  <a:pt x="12" y="168"/>
                  <a:pt x="13" y="160"/>
                </a:cubicBezTo>
                <a:cubicBezTo>
                  <a:pt x="16" y="161"/>
                  <a:pt x="18" y="161"/>
                  <a:pt x="21" y="161"/>
                </a:cubicBezTo>
                <a:cubicBezTo>
                  <a:pt x="47" y="161"/>
                  <a:pt x="69" y="139"/>
                  <a:pt x="69" y="113"/>
                </a:cubicBezTo>
                <a:cubicBezTo>
                  <a:pt x="69" y="108"/>
                  <a:pt x="68" y="103"/>
                  <a:pt x="67" y="98"/>
                </a:cubicBezTo>
                <a:cubicBezTo>
                  <a:pt x="81" y="92"/>
                  <a:pt x="91" y="78"/>
                  <a:pt x="91" y="62"/>
                </a:cubicBezTo>
                <a:cubicBezTo>
                  <a:pt x="91" y="40"/>
                  <a:pt x="73" y="23"/>
                  <a:pt x="52" y="23"/>
                </a:cubicBezTo>
                <a:close/>
              </a:path>
            </a:pathLst>
          </a:custGeom>
          <a:solidFill>
            <a:srgbClr val="00AC65"/>
          </a:solidFill>
          <a:ln w="9525">
            <a:noFill/>
          </a:ln>
        </p:spPr>
        <p:txBody>
          <a:bodyPr/>
          <a:lstStyle/>
          <a:p>
            <a:endParaRPr lang="zh-CN" altLang="en-US"/>
          </a:p>
        </p:txBody>
      </p:sp>
      <p:sp>
        <p:nvSpPr>
          <p:cNvPr id="5143" name="Freeform 86"/>
          <p:cNvSpPr/>
          <p:nvPr/>
        </p:nvSpPr>
        <p:spPr>
          <a:xfrm>
            <a:off x="11079163" y="4202113"/>
            <a:ext cx="530225" cy="561975"/>
          </a:xfrm>
          <a:custGeom>
            <a:avLst/>
            <a:gdLst/>
            <a:ahLst/>
            <a:cxnLst>
              <a:cxn ang="0">
                <a:pos x="363089" y="69523"/>
              </a:cxn>
              <a:cxn ang="0">
                <a:pos x="270876" y="92697"/>
              </a:cxn>
              <a:cxn ang="0">
                <a:pos x="138320" y="0"/>
              </a:cxn>
              <a:cxn ang="0">
                <a:pos x="0" y="139045"/>
              </a:cxn>
              <a:cxn ang="0">
                <a:pos x="97976" y="272297"/>
              </a:cxn>
              <a:cxn ang="0">
                <a:pos x="40343" y="399755"/>
              </a:cxn>
              <a:cxn ang="0">
                <a:pos x="201716" y="561975"/>
              </a:cxn>
              <a:cxn ang="0">
                <a:pos x="357326" y="411343"/>
              </a:cxn>
              <a:cxn ang="0">
                <a:pos x="363089" y="411343"/>
              </a:cxn>
              <a:cxn ang="0">
                <a:pos x="530225" y="237536"/>
              </a:cxn>
              <a:cxn ang="0">
                <a:pos x="363089" y="69523"/>
              </a:cxn>
            </a:cxnLst>
            <a:rect l="0" t="0" r="0" b="0"/>
            <a:pathLst>
              <a:path w="92" h="97">
                <a:moveTo>
                  <a:pt x="63" y="12"/>
                </a:moveTo>
                <a:cubicBezTo>
                  <a:pt x="57" y="12"/>
                  <a:pt x="51" y="13"/>
                  <a:pt x="47" y="16"/>
                </a:cubicBezTo>
                <a:cubicBezTo>
                  <a:pt x="44" y="7"/>
                  <a:pt x="35" y="0"/>
                  <a:pt x="24" y="0"/>
                </a:cubicBezTo>
                <a:cubicBezTo>
                  <a:pt x="10" y="0"/>
                  <a:pt x="0" y="11"/>
                  <a:pt x="0" y="24"/>
                </a:cubicBezTo>
                <a:cubicBezTo>
                  <a:pt x="0" y="35"/>
                  <a:pt x="7" y="45"/>
                  <a:pt x="17" y="47"/>
                </a:cubicBezTo>
                <a:cubicBezTo>
                  <a:pt x="11" y="53"/>
                  <a:pt x="7" y="60"/>
                  <a:pt x="7" y="69"/>
                </a:cubicBezTo>
                <a:cubicBezTo>
                  <a:pt x="7" y="85"/>
                  <a:pt x="19" y="97"/>
                  <a:pt x="35" y="97"/>
                </a:cubicBezTo>
                <a:cubicBezTo>
                  <a:pt x="49" y="97"/>
                  <a:pt x="62" y="86"/>
                  <a:pt x="62" y="71"/>
                </a:cubicBezTo>
                <a:cubicBezTo>
                  <a:pt x="62" y="71"/>
                  <a:pt x="63" y="71"/>
                  <a:pt x="63" y="71"/>
                </a:cubicBezTo>
                <a:cubicBezTo>
                  <a:pt x="79" y="71"/>
                  <a:pt x="92" y="58"/>
                  <a:pt x="92" y="41"/>
                </a:cubicBezTo>
                <a:cubicBezTo>
                  <a:pt x="92" y="25"/>
                  <a:pt x="79" y="12"/>
                  <a:pt x="63" y="12"/>
                </a:cubicBezTo>
                <a:close/>
              </a:path>
            </a:pathLst>
          </a:custGeom>
          <a:solidFill>
            <a:srgbClr val="00664F"/>
          </a:solidFill>
          <a:ln w="9525">
            <a:noFill/>
          </a:ln>
        </p:spPr>
        <p:txBody>
          <a:bodyPr/>
          <a:lstStyle/>
          <a:p>
            <a:endParaRPr lang="zh-CN" altLang="en-US"/>
          </a:p>
        </p:txBody>
      </p:sp>
      <p:sp>
        <p:nvSpPr>
          <p:cNvPr id="5144" name="Oval 87"/>
          <p:cNvSpPr/>
          <p:nvPr/>
        </p:nvSpPr>
        <p:spPr>
          <a:xfrm>
            <a:off x="11661775" y="4243388"/>
            <a:ext cx="155575" cy="150812"/>
          </a:xfrm>
          <a:prstGeom prst="ellipse">
            <a:avLst/>
          </a:prstGeom>
          <a:solidFill>
            <a:srgbClr val="00AC65"/>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5" name="Oval 88"/>
          <p:cNvSpPr/>
          <p:nvPr/>
        </p:nvSpPr>
        <p:spPr>
          <a:xfrm>
            <a:off x="10385425" y="4849813"/>
            <a:ext cx="174625" cy="179387"/>
          </a:xfrm>
          <a:prstGeom prst="ellipse">
            <a:avLst/>
          </a:prstGeom>
          <a:solidFill>
            <a:srgbClr val="00664F"/>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6" name="Oval 89"/>
          <p:cNvSpPr/>
          <p:nvPr/>
        </p:nvSpPr>
        <p:spPr>
          <a:xfrm>
            <a:off x="9940925" y="3594100"/>
            <a:ext cx="144463" cy="139700"/>
          </a:xfrm>
          <a:prstGeom prst="ellipse">
            <a:avLst/>
          </a:prstGeom>
          <a:solidFill>
            <a:srgbClr val="00664F"/>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7" name="Oval 90"/>
          <p:cNvSpPr/>
          <p:nvPr/>
        </p:nvSpPr>
        <p:spPr>
          <a:xfrm>
            <a:off x="10652125" y="3733800"/>
            <a:ext cx="168275" cy="168275"/>
          </a:xfrm>
          <a:prstGeom prst="ellipse">
            <a:avLst/>
          </a:prstGeom>
          <a:solidFill>
            <a:srgbClr val="00664F"/>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8" name="Oval 91"/>
          <p:cNvSpPr/>
          <p:nvPr/>
        </p:nvSpPr>
        <p:spPr>
          <a:xfrm>
            <a:off x="10560050" y="3987800"/>
            <a:ext cx="392113" cy="388938"/>
          </a:xfrm>
          <a:prstGeom prst="ellipse">
            <a:avLst/>
          </a:prstGeom>
          <a:solidFill>
            <a:srgbClr val="00664F"/>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49" name="Freeform 92"/>
          <p:cNvSpPr/>
          <p:nvPr/>
        </p:nvSpPr>
        <p:spPr>
          <a:xfrm>
            <a:off x="9109075" y="5648325"/>
            <a:ext cx="98425" cy="301625"/>
          </a:xfrm>
          <a:custGeom>
            <a:avLst/>
            <a:gdLst/>
            <a:ahLst/>
            <a:cxnLst>
              <a:cxn ang="0">
                <a:pos x="98425" y="301625"/>
              </a:cxn>
              <a:cxn ang="0">
                <a:pos x="0" y="225115"/>
              </a:cxn>
              <a:cxn ang="0">
                <a:pos x="0" y="75038"/>
              </a:cxn>
              <a:cxn ang="0">
                <a:pos x="98425" y="0"/>
              </a:cxn>
              <a:cxn ang="0">
                <a:pos x="98425" y="301625"/>
              </a:cxn>
            </a:cxnLst>
            <a:rect l="0" t="0" r="0" b="0"/>
            <a:pathLst>
              <a:path w="67" h="205">
                <a:moveTo>
                  <a:pt x="67" y="205"/>
                </a:moveTo>
                <a:lnTo>
                  <a:pt x="0" y="153"/>
                </a:lnTo>
                <a:lnTo>
                  <a:pt x="0" y="51"/>
                </a:lnTo>
                <a:lnTo>
                  <a:pt x="67" y="0"/>
                </a:lnTo>
                <a:lnTo>
                  <a:pt x="67" y="205"/>
                </a:lnTo>
                <a:close/>
              </a:path>
            </a:pathLst>
          </a:custGeom>
          <a:solidFill>
            <a:srgbClr val="D3B899"/>
          </a:solidFill>
          <a:ln w="9525">
            <a:noFill/>
          </a:ln>
        </p:spPr>
        <p:txBody>
          <a:bodyPr/>
          <a:lstStyle/>
          <a:p>
            <a:endParaRPr lang="zh-CN" altLang="en-US"/>
          </a:p>
        </p:txBody>
      </p:sp>
      <p:sp>
        <p:nvSpPr>
          <p:cNvPr id="5150" name="Freeform 93"/>
          <p:cNvSpPr/>
          <p:nvPr/>
        </p:nvSpPr>
        <p:spPr>
          <a:xfrm>
            <a:off x="9202738" y="5208588"/>
            <a:ext cx="346075" cy="1638300"/>
          </a:xfrm>
          <a:custGeom>
            <a:avLst/>
            <a:gdLst/>
            <a:ahLst/>
            <a:cxnLst>
              <a:cxn ang="0">
                <a:pos x="346075" y="1268030"/>
              </a:cxn>
              <a:cxn ang="0">
                <a:pos x="340209" y="0"/>
              </a:cxn>
              <a:cxn ang="0">
                <a:pos x="0" y="0"/>
              </a:cxn>
              <a:cxn ang="0">
                <a:pos x="0" y="927146"/>
              </a:cxn>
              <a:cxn ang="0">
                <a:pos x="137843" y="1041753"/>
              </a:cxn>
              <a:cxn ang="0">
                <a:pos x="137843" y="1638300"/>
              </a:cxn>
              <a:cxn ang="0">
                <a:pos x="346075" y="1638300"/>
              </a:cxn>
              <a:cxn ang="0">
                <a:pos x="346075" y="1268030"/>
              </a:cxn>
              <a:cxn ang="0">
                <a:pos x="346075" y="1268030"/>
              </a:cxn>
            </a:cxnLst>
            <a:rect l="0" t="0" r="0" b="0"/>
            <a:pathLst>
              <a:path w="236" h="1115">
                <a:moveTo>
                  <a:pt x="236" y="863"/>
                </a:moveTo>
                <a:lnTo>
                  <a:pt x="232" y="0"/>
                </a:lnTo>
                <a:lnTo>
                  <a:pt x="0" y="0"/>
                </a:lnTo>
                <a:lnTo>
                  <a:pt x="0" y="631"/>
                </a:lnTo>
                <a:lnTo>
                  <a:pt x="94" y="709"/>
                </a:lnTo>
                <a:lnTo>
                  <a:pt x="94" y="1115"/>
                </a:lnTo>
                <a:lnTo>
                  <a:pt x="236" y="1115"/>
                </a:lnTo>
                <a:lnTo>
                  <a:pt x="236" y="863"/>
                </a:lnTo>
                <a:lnTo>
                  <a:pt x="236" y="863"/>
                </a:lnTo>
                <a:close/>
              </a:path>
            </a:pathLst>
          </a:custGeom>
          <a:solidFill>
            <a:srgbClr val="9B7455"/>
          </a:solidFill>
          <a:ln w="9525">
            <a:noFill/>
          </a:ln>
        </p:spPr>
        <p:txBody>
          <a:bodyPr/>
          <a:lstStyle/>
          <a:p>
            <a:endParaRPr lang="zh-CN" altLang="en-US"/>
          </a:p>
        </p:txBody>
      </p:sp>
      <p:sp>
        <p:nvSpPr>
          <p:cNvPr id="5151" name="Freeform 94"/>
          <p:cNvSpPr/>
          <p:nvPr/>
        </p:nvSpPr>
        <p:spPr>
          <a:xfrm>
            <a:off x="9544050" y="5208588"/>
            <a:ext cx="352425" cy="1211262"/>
          </a:xfrm>
          <a:custGeom>
            <a:avLst/>
            <a:gdLst/>
            <a:ahLst/>
            <a:cxnLst>
              <a:cxn ang="0">
                <a:pos x="0" y="1211262"/>
              </a:cxn>
              <a:cxn ang="0">
                <a:pos x="346551" y="856997"/>
              </a:cxn>
              <a:cxn ang="0">
                <a:pos x="352425" y="0"/>
              </a:cxn>
              <a:cxn ang="0">
                <a:pos x="5874" y="0"/>
              </a:cxn>
              <a:cxn ang="0">
                <a:pos x="0" y="1211262"/>
              </a:cxn>
            </a:cxnLst>
            <a:rect l="0" t="0" r="0" b="0"/>
            <a:pathLst>
              <a:path w="240" h="824">
                <a:moveTo>
                  <a:pt x="0" y="824"/>
                </a:moveTo>
                <a:lnTo>
                  <a:pt x="236" y="583"/>
                </a:lnTo>
                <a:lnTo>
                  <a:pt x="240" y="0"/>
                </a:lnTo>
                <a:lnTo>
                  <a:pt x="4" y="0"/>
                </a:lnTo>
                <a:lnTo>
                  <a:pt x="0" y="824"/>
                </a:lnTo>
                <a:close/>
              </a:path>
            </a:pathLst>
          </a:custGeom>
          <a:solidFill>
            <a:srgbClr val="8B7463"/>
          </a:solidFill>
          <a:ln w="9525">
            <a:noFill/>
          </a:ln>
        </p:spPr>
        <p:txBody>
          <a:bodyPr/>
          <a:lstStyle/>
          <a:p>
            <a:endParaRPr lang="zh-CN" altLang="en-US"/>
          </a:p>
        </p:txBody>
      </p:sp>
      <p:sp>
        <p:nvSpPr>
          <p:cNvPr id="5152" name="Freeform 95"/>
          <p:cNvSpPr/>
          <p:nvPr/>
        </p:nvSpPr>
        <p:spPr>
          <a:xfrm>
            <a:off x="9544050" y="5208588"/>
            <a:ext cx="212725" cy="933450"/>
          </a:xfrm>
          <a:custGeom>
            <a:avLst/>
            <a:gdLst/>
            <a:ahLst/>
            <a:cxnLst>
              <a:cxn ang="0">
                <a:pos x="212725" y="748230"/>
              </a:cxn>
              <a:cxn ang="0">
                <a:pos x="212725" y="0"/>
              </a:cxn>
              <a:cxn ang="0">
                <a:pos x="0" y="0"/>
              </a:cxn>
              <a:cxn ang="0">
                <a:pos x="5868" y="933450"/>
              </a:cxn>
              <a:cxn ang="0">
                <a:pos x="212725" y="748230"/>
              </a:cxn>
            </a:cxnLst>
            <a:rect l="0" t="0" r="0" b="0"/>
            <a:pathLst>
              <a:path w="145" h="635">
                <a:moveTo>
                  <a:pt x="145" y="509"/>
                </a:moveTo>
                <a:lnTo>
                  <a:pt x="145" y="0"/>
                </a:lnTo>
                <a:lnTo>
                  <a:pt x="0" y="0"/>
                </a:lnTo>
                <a:lnTo>
                  <a:pt x="4" y="635"/>
                </a:lnTo>
                <a:lnTo>
                  <a:pt x="145" y="509"/>
                </a:lnTo>
                <a:close/>
              </a:path>
            </a:pathLst>
          </a:custGeom>
          <a:solidFill>
            <a:srgbClr val="685035"/>
          </a:solidFill>
          <a:ln w="9525">
            <a:noFill/>
          </a:ln>
        </p:spPr>
        <p:txBody>
          <a:bodyPr/>
          <a:lstStyle/>
          <a:p>
            <a:endParaRPr lang="zh-CN" altLang="en-US"/>
          </a:p>
        </p:txBody>
      </p:sp>
      <p:sp>
        <p:nvSpPr>
          <p:cNvPr id="5153" name="Freeform 96"/>
          <p:cNvSpPr/>
          <p:nvPr/>
        </p:nvSpPr>
        <p:spPr>
          <a:xfrm>
            <a:off x="9369425" y="5208588"/>
            <a:ext cx="179388" cy="868362"/>
          </a:xfrm>
          <a:custGeom>
            <a:avLst/>
            <a:gdLst/>
            <a:ahLst/>
            <a:cxnLst>
              <a:cxn ang="0">
                <a:pos x="179388" y="868362"/>
              </a:cxn>
              <a:cxn ang="0">
                <a:pos x="5882" y="700861"/>
              </a:cxn>
              <a:cxn ang="0">
                <a:pos x="0" y="0"/>
              </a:cxn>
              <a:cxn ang="0">
                <a:pos x="173506" y="0"/>
              </a:cxn>
              <a:cxn ang="0">
                <a:pos x="179388" y="868362"/>
              </a:cxn>
            </a:cxnLst>
            <a:rect l="0" t="0" r="0" b="0"/>
            <a:pathLst>
              <a:path w="122" h="591">
                <a:moveTo>
                  <a:pt x="122" y="591"/>
                </a:moveTo>
                <a:lnTo>
                  <a:pt x="4" y="477"/>
                </a:lnTo>
                <a:lnTo>
                  <a:pt x="0" y="0"/>
                </a:lnTo>
                <a:lnTo>
                  <a:pt x="118" y="0"/>
                </a:lnTo>
                <a:lnTo>
                  <a:pt x="122" y="591"/>
                </a:lnTo>
                <a:close/>
              </a:path>
            </a:pathLst>
          </a:custGeom>
          <a:solidFill>
            <a:srgbClr val="B69361"/>
          </a:solidFill>
          <a:ln w="9525">
            <a:noFill/>
          </a:ln>
        </p:spPr>
        <p:txBody>
          <a:bodyPr/>
          <a:lstStyle/>
          <a:p>
            <a:endParaRPr lang="zh-CN" altLang="en-US"/>
          </a:p>
        </p:txBody>
      </p:sp>
      <p:sp>
        <p:nvSpPr>
          <p:cNvPr id="5154" name="Freeform 97"/>
          <p:cNvSpPr/>
          <p:nvPr/>
        </p:nvSpPr>
        <p:spPr>
          <a:xfrm>
            <a:off x="9294813" y="5208588"/>
            <a:ext cx="254000" cy="642937"/>
          </a:xfrm>
          <a:custGeom>
            <a:avLst/>
            <a:gdLst/>
            <a:ahLst/>
            <a:cxnLst>
              <a:cxn ang="0">
                <a:pos x="248127" y="642937"/>
              </a:cxn>
              <a:cxn ang="0">
                <a:pos x="0" y="411010"/>
              </a:cxn>
              <a:cxn ang="0">
                <a:pos x="0" y="0"/>
              </a:cxn>
              <a:cxn ang="0">
                <a:pos x="254000" y="0"/>
              </a:cxn>
              <a:cxn ang="0">
                <a:pos x="248127" y="642937"/>
              </a:cxn>
            </a:cxnLst>
            <a:rect l="0" t="0" r="0" b="0"/>
            <a:pathLst>
              <a:path w="173" h="438">
                <a:moveTo>
                  <a:pt x="169" y="438"/>
                </a:moveTo>
                <a:lnTo>
                  <a:pt x="0" y="280"/>
                </a:lnTo>
                <a:lnTo>
                  <a:pt x="0" y="0"/>
                </a:lnTo>
                <a:lnTo>
                  <a:pt x="173" y="0"/>
                </a:lnTo>
                <a:lnTo>
                  <a:pt x="169" y="438"/>
                </a:lnTo>
                <a:close/>
              </a:path>
            </a:pathLst>
          </a:custGeom>
          <a:solidFill>
            <a:srgbClr val="D3B899"/>
          </a:solidFill>
          <a:ln w="9525">
            <a:noFill/>
          </a:ln>
        </p:spPr>
        <p:txBody>
          <a:bodyPr/>
          <a:lstStyle/>
          <a:p>
            <a:endParaRPr lang="zh-CN" altLang="en-US"/>
          </a:p>
        </p:txBody>
      </p:sp>
      <p:sp>
        <p:nvSpPr>
          <p:cNvPr id="5155" name="Freeform 98"/>
          <p:cNvSpPr/>
          <p:nvPr/>
        </p:nvSpPr>
        <p:spPr>
          <a:xfrm>
            <a:off x="9548813" y="5602288"/>
            <a:ext cx="87312" cy="369887"/>
          </a:xfrm>
          <a:custGeom>
            <a:avLst/>
            <a:gdLst/>
            <a:ahLst/>
            <a:cxnLst>
              <a:cxn ang="0">
                <a:pos x="0" y="369887"/>
              </a:cxn>
              <a:cxn ang="0">
                <a:pos x="87312" y="295029"/>
              </a:cxn>
              <a:cxn ang="0">
                <a:pos x="87312" y="80729"/>
              </a:cxn>
              <a:cxn ang="0">
                <a:pos x="0" y="0"/>
              </a:cxn>
              <a:cxn ang="0">
                <a:pos x="0" y="369887"/>
              </a:cxn>
            </a:cxnLst>
            <a:rect l="0" t="0" r="0" b="0"/>
            <a:pathLst>
              <a:path w="59" h="252">
                <a:moveTo>
                  <a:pt x="0" y="252"/>
                </a:moveTo>
                <a:lnTo>
                  <a:pt x="59" y="201"/>
                </a:lnTo>
                <a:lnTo>
                  <a:pt x="59" y="55"/>
                </a:lnTo>
                <a:lnTo>
                  <a:pt x="0" y="0"/>
                </a:lnTo>
                <a:lnTo>
                  <a:pt x="0" y="252"/>
                </a:lnTo>
                <a:close/>
              </a:path>
            </a:pathLst>
          </a:custGeom>
          <a:solidFill>
            <a:srgbClr val="8B7463"/>
          </a:solidFill>
          <a:ln w="9525">
            <a:noFill/>
          </a:ln>
        </p:spPr>
        <p:txBody>
          <a:bodyPr/>
          <a:lstStyle/>
          <a:p>
            <a:endParaRPr lang="zh-CN" altLang="en-US"/>
          </a:p>
        </p:txBody>
      </p:sp>
      <p:sp>
        <p:nvSpPr>
          <p:cNvPr id="5156" name="Oval 99"/>
          <p:cNvSpPr/>
          <p:nvPr/>
        </p:nvSpPr>
        <p:spPr>
          <a:xfrm>
            <a:off x="10052050" y="5551488"/>
            <a:ext cx="200025" cy="201612"/>
          </a:xfrm>
          <a:prstGeom prst="ellipse">
            <a:avLst/>
          </a:prstGeom>
          <a:solidFill>
            <a:srgbClr val="007457"/>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57" name="Oval 100"/>
          <p:cNvSpPr/>
          <p:nvPr/>
        </p:nvSpPr>
        <p:spPr>
          <a:xfrm>
            <a:off x="8556625" y="4429125"/>
            <a:ext cx="230188" cy="230188"/>
          </a:xfrm>
          <a:prstGeom prst="ellipse">
            <a:avLst/>
          </a:prstGeom>
          <a:solidFill>
            <a:srgbClr val="007457"/>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58" name="Freeform 104"/>
          <p:cNvSpPr/>
          <p:nvPr/>
        </p:nvSpPr>
        <p:spPr>
          <a:xfrm>
            <a:off x="9097963" y="4289425"/>
            <a:ext cx="207962" cy="104775"/>
          </a:xfrm>
          <a:custGeom>
            <a:avLst/>
            <a:gdLst/>
            <a:ahLst/>
            <a:cxnLst>
              <a:cxn ang="0">
                <a:pos x="103981" y="0"/>
              </a:cxn>
              <a:cxn ang="0">
                <a:pos x="0" y="104775"/>
              </a:cxn>
              <a:cxn ang="0">
                <a:pos x="207962" y="104775"/>
              </a:cxn>
              <a:cxn ang="0">
                <a:pos x="103981" y="0"/>
              </a:cxn>
            </a:cxnLst>
            <a:rect l="0" t="0" r="0" b="0"/>
            <a:pathLst>
              <a:path w="36" h="18">
                <a:moveTo>
                  <a:pt x="18" y="0"/>
                </a:moveTo>
                <a:cubicBezTo>
                  <a:pt x="8" y="0"/>
                  <a:pt x="0" y="8"/>
                  <a:pt x="0" y="18"/>
                </a:cubicBezTo>
                <a:cubicBezTo>
                  <a:pt x="36" y="18"/>
                  <a:pt x="36" y="18"/>
                  <a:pt x="36" y="18"/>
                </a:cubicBezTo>
                <a:cubicBezTo>
                  <a:pt x="36" y="8"/>
                  <a:pt x="28" y="0"/>
                  <a:pt x="18" y="0"/>
                </a:cubicBezTo>
                <a:close/>
              </a:path>
            </a:pathLst>
          </a:custGeom>
          <a:solidFill>
            <a:srgbClr val="368D4B"/>
          </a:solidFill>
          <a:ln w="9525">
            <a:noFill/>
          </a:ln>
        </p:spPr>
        <p:txBody>
          <a:bodyPr/>
          <a:lstStyle/>
          <a:p>
            <a:endParaRPr lang="zh-CN" altLang="en-US"/>
          </a:p>
        </p:txBody>
      </p:sp>
      <p:sp>
        <p:nvSpPr>
          <p:cNvPr id="5159" name="Freeform 105"/>
          <p:cNvSpPr/>
          <p:nvPr/>
        </p:nvSpPr>
        <p:spPr>
          <a:xfrm>
            <a:off x="8169275" y="4832350"/>
            <a:ext cx="207963" cy="104775"/>
          </a:xfrm>
          <a:custGeom>
            <a:avLst/>
            <a:gdLst/>
            <a:ahLst/>
            <a:cxnLst>
              <a:cxn ang="0">
                <a:pos x="103982" y="0"/>
              </a:cxn>
              <a:cxn ang="0">
                <a:pos x="0" y="104775"/>
              </a:cxn>
              <a:cxn ang="0">
                <a:pos x="207963" y="104775"/>
              </a:cxn>
              <a:cxn ang="0">
                <a:pos x="103982" y="0"/>
              </a:cxn>
            </a:cxnLst>
            <a:rect l="0" t="0" r="0" b="0"/>
            <a:pathLst>
              <a:path w="36" h="18">
                <a:moveTo>
                  <a:pt x="18" y="0"/>
                </a:moveTo>
                <a:cubicBezTo>
                  <a:pt x="8" y="0"/>
                  <a:pt x="0" y="8"/>
                  <a:pt x="0" y="18"/>
                </a:cubicBezTo>
                <a:cubicBezTo>
                  <a:pt x="36" y="18"/>
                  <a:pt x="36" y="18"/>
                  <a:pt x="36" y="18"/>
                </a:cubicBezTo>
                <a:cubicBezTo>
                  <a:pt x="36" y="8"/>
                  <a:pt x="28" y="0"/>
                  <a:pt x="18" y="0"/>
                </a:cubicBezTo>
                <a:close/>
              </a:path>
            </a:pathLst>
          </a:custGeom>
          <a:solidFill>
            <a:srgbClr val="55780C"/>
          </a:solidFill>
          <a:ln w="9525">
            <a:noFill/>
          </a:ln>
        </p:spPr>
        <p:txBody>
          <a:bodyPr/>
          <a:lstStyle/>
          <a:p>
            <a:endParaRPr lang="zh-CN" altLang="en-US"/>
          </a:p>
        </p:txBody>
      </p:sp>
      <p:sp>
        <p:nvSpPr>
          <p:cNvPr id="5160" name="Freeform 106"/>
          <p:cNvSpPr/>
          <p:nvPr/>
        </p:nvSpPr>
        <p:spPr>
          <a:xfrm>
            <a:off x="7839075" y="5291138"/>
            <a:ext cx="209550" cy="103187"/>
          </a:xfrm>
          <a:custGeom>
            <a:avLst/>
            <a:gdLst/>
            <a:ahLst/>
            <a:cxnLst>
              <a:cxn ang="0">
                <a:pos x="104775" y="0"/>
              </a:cxn>
              <a:cxn ang="0">
                <a:pos x="0" y="103187"/>
              </a:cxn>
              <a:cxn ang="0">
                <a:pos x="209550" y="103187"/>
              </a:cxn>
              <a:cxn ang="0">
                <a:pos x="104775" y="0"/>
              </a:cxn>
            </a:cxnLst>
            <a:rect l="0" t="0" r="0" b="0"/>
            <a:pathLst>
              <a:path w="36" h="18">
                <a:moveTo>
                  <a:pt x="18" y="0"/>
                </a:moveTo>
                <a:cubicBezTo>
                  <a:pt x="8" y="0"/>
                  <a:pt x="0" y="8"/>
                  <a:pt x="0" y="18"/>
                </a:cubicBezTo>
                <a:cubicBezTo>
                  <a:pt x="36" y="18"/>
                  <a:pt x="36" y="18"/>
                  <a:pt x="36" y="18"/>
                </a:cubicBezTo>
                <a:cubicBezTo>
                  <a:pt x="36" y="8"/>
                  <a:pt x="28" y="0"/>
                  <a:pt x="18" y="0"/>
                </a:cubicBezTo>
                <a:close/>
              </a:path>
            </a:pathLst>
          </a:custGeom>
          <a:solidFill>
            <a:srgbClr val="55780C"/>
          </a:solidFill>
          <a:ln w="9525">
            <a:noFill/>
          </a:ln>
        </p:spPr>
        <p:txBody>
          <a:bodyPr/>
          <a:lstStyle/>
          <a:p>
            <a:endParaRPr lang="zh-CN" altLang="en-US"/>
          </a:p>
        </p:txBody>
      </p:sp>
      <p:sp>
        <p:nvSpPr>
          <p:cNvPr id="5161" name="Freeform 107"/>
          <p:cNvSpPr/>
          <p:nvPr/>
        </p:nvSpPr>
        <p:spPr>
          <a:xfrm>
            <a:off x="8401050" y="5527675"/>
            <a:ext cx="182563" cy="92075"/>
          </a:xfrm>
          <a:custGeom>
            <a:avLst/>
            <a:gdLst/>
            <a:ahLst/>
            <a:cxnLst>
              <a:cxn ang="0">
                <a:pos x="91282" y="0"/>
              </a:cxn>
              <a:cxn ang="0">
                <a:pos x="0" y="92075"/>
              </a:cxn>
              <a:cxn ang="0">
                <a:pos x="182563" y="92075"/>
              </a:cxn>
              <a:cxn ang="0">
                <a:pos x="91282" y="0"/>
              </a:cxn>
            </a:cxnLst>
            <a:rect l="0" t="0" r="0" b="0"/>
            <a:pathLst>
              <a:path w="32" h="16">
                <a:moveTo>
                  <a:pt x="16" y="0"/>
                </a:moveTo>
                <a:cubicBezTo>
                  <a:pt x="7" y="0"/>
                  <a:pt x="0" y="7"/>
                  <a:pt x="0" y="16"/>
                </a:cubicBezTo>
                <a:cubicBezTo>
                  <a:pt x="32" y="16"/>
                  <a:pt x="32" y="16"/>
                  <a:pt x="32" y="16"/>
                </a:cubicBezTo>
                <a:cubicBezTo>
                  <a:pt x="32" y="7"/>
                  <a:pt x="24" y="0"/>
                  <a:pt x="16" y="0"/>
                </a:cubicBezTo>
                <a:close/>
              </a:path>
            </a:pathLst>
          </a:custGeom>
          <a:solidFill>
            <a:srgbClr val="7FA331"/>
          </a:solidFill>
          <a:ln w="9525">
            <a:noFill/>
          </a:ln>
        </p:spPr>
        <p:txBody>
          <a:bodyPr/>
          <a:lstStyle/>
          <a:p>
            <a:endParaRPr lang="zh-CN" altLang="en-US"/>
          </a:p>
        </p:txBody>
      </p:sp>
      <p:sp>
        <p:nvSpPr>
          <p:cNvPr id="5162" name="Freeform 108"/>
          <p:cNvSpPr/>
          <p:nvPr/>
        </p:nvSpPr>
        <p:spPr>
          <a:xfrm>
            <a:off x="8694738" y="5280025"/>
            <a:ext cx="184150" cy="92075"/>
          </a:xfrm>
          <a:custGeom>
            <a:avLst/>
            <a:gdLst/>
            <a:ahLst/>
            <a:cxnLst>
              <a:cxn ang="0">
                <a:pos x="92075" y="0"/>
              </a:cxn>
              <a:cxn ang="0">
                <a:pos x="0" y="92075"/>
              </a:cxn>
              <a:cxn ang="0">
                <a:pos x="184150" y="92075"/>
              </a:cxn>
              <a:cxn ang="0">
                <a:pos x="92075" y="0"/>
              </a:cxn>
            </a:cxnLst>
            <a:rect l="0" t="0" r="0" b="0"/>
            <a:pathLst>
              <a:path w="32" h="16">
                <a:moveTo>
                  <a:pt x="16" y="0"/>
                </a:moveTo>
                <a:cubicBezTo>
                  <a:pt x="7" y="0"/>
                  <a:pt x="0" y="7"/>
                  <a:pt x="0" y="16"/>
                </a:cubicBezTo>
                <a:cubicBezTo>
                  <a:pt x="32" y="16"/>
                  <a:pt x="32" y="16"/>
                  <a:pt x="32" y="16"/>
                </a:cubicBezTo>
                <a:cubicBezTo>
                  <a:pt x="32" y="7"/>
                  <a:pt x="25" y="0"/>
                  <a:pt x="16" y="0"/>
                </a:cubicBezTo>
                <a:close/>
              </a:path>
            </a:pathLst>
          </a:custGeom>
          <a:solidFill>
            <a:srgbClr val="7FA331"/>
          </a:solidFill>
          <a:ln w="9525">
            <a:noFill/>
          </a:ln>
        </p:spPr>
        <p:txBody>
          <a:bodyPr/>
          <a:lstStyle/>
          <a:p>
            <a:endParaRPr lang="zh-CN" altLang="en-US"/>
          </a:p>
        </p:txBody>
      </p:sp>
      <p:sp>
        <p:nvSpPr>
          <p:cNvPr id="5163" name="Freeform 109"/>
          <p:cNvSpPr/>
          <p:nvPr/>
        </p:nvSpPr>
        <p:spPr>
          <a:xfrm>
            <a:off x="8694738" y="5689600"/>
            <a:ext cx="184150" cy="92075"/>
          </a:xfrm>
          <a:custGeom>
            <a:avLst/>
            <a:gdLst/>
            <a:ahLst/>
            <a:cxnLst>
              <a:cxn ang="0">
                <a:pos x="92075" y="0"/>
              </a:cxn>
              <a:cxn ang="0">
                <a:pos x="0" y="92075"/>
              </a:cxn>
              <a:cxn ang="0">
                <a:pos x="184150" y="92075"/>
              </a:cxn>
              <a:cxn ang="0">
                <a:pos x="92075" y="0"/>
              </a:cxn>
            </a:cxnLst>
            <a:rect l="0" t="0" r="0" b="0"/>
            <a:pathLst>
              <a:path w="32" h="16">
                <a:moveTo>
                  <a:pt x="16" y="0"/>
                </a:moveTo>
                <a:cubicBezTo>
                  <a:pt x="7" y="0"/>
                  <a:pt x="0" y="7"/>
                  <a:pt x="0" y="16"/>
                </a:cubicBezTo>
                <a:cubicBezTo>
                  <a:pt x="32" y="16"/>
                  <a:pt x="32" y="16"/>
                  <a:pt x="32" y="16"/>
                </a:cubicBezTo>
                <a:cubicBezTo>
                  <a:pt x="32" y="7"/>
                  <a:pt x="25" y="0"/>
                  <a:pt x="16" y="0"/>
                </a:cubicBezTo>
                <a:close/>
              </a:path>
            </a:pathLst>
          </a:custGeom>
          <a:solidFill>
            <a:srgbClr val="7FA331"/>
          </a:solidFill>
          <a:ln w="9525">
            <a:noFill/>
          </a:ln>
        </p:spPr>
        <p:txBody>
          <a:bodyPr/>
          <a:lstStyle/>
          <a:p>
            <a:endParaRPr lang="zh-CN" altLang="en-US"/>
          </a:p>
        </p:txBody>
      </p:sp>
      <p:sp>
        <p:nvSpPr>
          <p:cNvPr id="5164" name="Freeform 110"/>
          <p:cNvSpPr/>
          <p:nvPr/>
        </p:nvSpPr>
        <p:spPr>
          <a:xfrm>
            <a:off x="8677275" y="3733800"/>
            <a:ext cx="196850" cy="98425"/>
          </a:xfrm>
          <a:custGeom>
            <a:avLst/>
            <a:gdLst/>
            <a:ahLst/>
            <a:cxnLst>
              <a:cxn ang="0">
                <a:pos x="98425" y="0"/>
              </a:cxn>
              <a:cxn ang="0">
                <a:pos x="0" y="98425"/>
              </a:cxn>
              <a:cxn ang="0">
                <a:pos x="196850" y="98425"/>
              </a:cxn>
              <a:cxn ang="0">
                <a:pos x="98425" y="0"/>
              </a:cxn>
            </a:cxnLst>
            <a:rect l="0" t="0" r="0" b="0"/>
            <a:pathLst>
              <a:path w="34" h="17">
                <a:moveTo>
                  <a:pt x="17" y="0"/>
                </a:moveTo>
                <a:cubicBezTo>
                  <a:pt x="7" y="0"/>
                  <a:pt x="0" y="8"/>
                  <a:pt x="0" y="17"/>
                </a:cubicBezTo>
                <a:cubicBezTo>
                  <a:pt x="34" y="17"/>
                  <a:pt x="34" y="17"/>
                  <a:pt x="34" y="17"/>
                </a:cubicBezTo>
                <a:cubicBezTo>
                  <a:pt x="34" y="8"/>
                  <a:pt x="26" y="0"/>
                  <a:pt x="17" y="0"/>
                </a:cubicBezTo>
                <a:close/>
              </a:path>
            </a:pathLst>
          </a:custGeom>
          <a:solidFill>
            <a:srgbClr val="368D4B"/>
          </a:solidFill>
          <a:ln w="9525">
            <a:noFill/>
          </a:ln>
        </p:spPr>
        <p:txBody>
          <a:bodyPr/>
          <a:lstStyle/>
          <a:p>
            <a:endParaRPr lang="zh-CN" altLang="en-US"/>
          </a:p>
        </p:txBody>
      </p:sp>
      <p:sp>
        <p:nvSpPr>
          <p:cNvPr id="5165" name="Freeform 111"/>
          <p:cNvSpPr/>
          <p:nvPr/>
        </p:nvSpPr>
        <p:spPr>
          <a:xfrm>
            <a:off x="7943850" y="5965825"/>
            <a:ext cx="69850" cy="163513"/>
          </a:xfrm>
          <a:custGeom>
            <a:avLst/>
            <a:gdLst/>
            <a:ahLst/>
            <a:cxnLst>
              <a:cxn ang="0">
                <a:pos x="69850" y="163513"/>
              </a:cxn>
              <a:cxn ang="0">
                <a:pos x="46567" y="163513"/>
              </a:cxn>
              <a:cxn ang="0">
                <a:pos x="46567" y="46718"/>
              </a:cxn>
              <a:cxn ang="0">
                <a:pos x="23283" y="23359"/>
              </a:cxn>
              <a:cxn ang="0">
                <a:pos x="0" y="23359"/>
              </a:cxn>
              <a:cxn ang="0">
                <a:pos x="0" y="0"/>
              </a:cxn>
              <a:cxn ang="0">
                <a:pos x="23283" y="0"/>
              </a:cxn>
              <a:cxn ang="0">
                <a:pos x="69850" y="46718"/>
              </a:cxn>
              <a:cxn ang="0">
                <a:pos x="69850" y="163513"/>
              </a:cxn>
            </a:cxnLst>
            <a:rect l="0" t="0" r="0" b="0"/>
            <a:pathLst>
              <a:path w="12" h="28">
                <a:moveTo>
                  <a:pt x="12" y="28"/>
                </a:moveTo>
                <a:cubicBezTo>
                  <a:pt x="8" y="28"/>
                  <a:pt x="8" y="28"/>
                  <a:pt x="8" y="28"/>
                </a:cubicBezTo>
                <a:cubicBezTo>
                  <a:pt x="8" y="8"/>
                  <a:pt x="8" y="8"/>
                  <a:pt x="8" y="8"/>
                </a:cubicBezTo>
                <a:cubicBezTo>
                  <a:pt x="8" y="6"/>
                  <a:pt x="6" y="4"/>
                  <a:pt x="4" y="4"/>
                </a:cubicBezTo>
                <a:cubicBezTo>
                  <a:pt x="0" y="4"/>
                  <a:pt x="0" y="4"/>
                  <a:pt x="0" y="4"/>
                </a:cubicBezTo>
                <a:cubicBezTo>
                  <a:pt x="0" y="0"/>
                  <a:pt x="0" y="0"/>
                  <a:pt x="0" y="0"/>
                </a:cubicBezTo>
                <a:cubicBezTo>
                  <a:pt x="4" y="0"/>
                  <a:pt x="4" y="0"/>
                  <a:pt x="4" y="0"/>
                </a:cubicBezTo>
                <a:cubicBezTo>
                  <a:pt x="8" y="0"/>
                  <a:pt x="12" y="4"/>
                  <a:pt x="12" y="8"/>
                </a:cubicBezTo>
                <a:lnTo>
                  <a:pt x="12" y="28"/>
                </a:lnTo>
                <a:close/>
              </a:path>
            </a:pathLst>
          </a:custGeom>
          <a:solidFill>
            <a:srgbClr val="6D5448"/>
          </a:solidFill>
          <a:ln w="9525">
            <a:noFill/>
          </a:ln>
        </p:spPr>
        <p:txBody>
          <a:bodyPr/>
          <a:lstStyle/>
          <a:p>
            <a:endParaRPr lang="zh-CN" altLang="en-US"/>
          </a:p>
        </p:txBody>
      </p:sp>
      <p:sp>
        <p:nvSpPr>
          <p:cNvPr id="5166" name="Rectangle 112"/>
          <p:cNvSpPr/>
          <p:nvPr/>
        </p:nvSpPr>
        <p:spPr>
          <a:xfrm>
            <a:off x="7978775" y="6094413"/>
            <a:ext cx="39688" cy="68262"/>
          </a:xfrm>
          <a:prstGeom prst="rect">
            <a:avLst/>
          </a:prstGeom>
          <a:solidFill>
            <a:srgbClr val="6D5448"/>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67" name="Freeform 113"/>
          <p:cNvSpPr/>
          <p:nvPr/>
        </p:nvSpPr>
        <p:spPr>
          <a:xfrm>
            <a:off x="7378700" y="6002338"/>
            <a:ext cx="160338" cy="98425"/>
          </a:xfrm>
          <a:custGeom>
            <a:avLst/>
            <a:gdLst/>
            <a:ahLst/>
            <a:cxnLst>
              <a:cxn ang="0">
                <a:pos x="22905" y="75266"/>
              </a:cxn>
              <a:cxn ang="0">
                <a:pos x="0" y="75266"/>
              </a:cxn>
              <a:cxn ang="0">
                <a:pos x="62990" y="98425"/>
              </a:cxn>
              <a:cxn ang="0">
                <a:pos x="160338" y="0"/>
              </a:cxn>
              <a:cxn ang="0">
                <a:pos x="120254" y="0"/>
              </a:cxn>
              <a:cxn ang="0">
                <a:pos x="22905" y="75266"/>
              </a:cxn>
            </a:cxnLst>
            <a:rect l="0" t="0" r="0" b="0"/>
            <a:pathLst>
              <a:path w="28" h="17">
                <a:moveTo>
                  <a:pt x="4" y="13"/>
                </a:moveTo>
                <a:cubicBezTo>
                  <a:pt x="3" y="13"/>
                  <a:pt x="2" y="13"/>
                  <a:pt x="0" y="13"/>
                </a:cubicBezTo>
                <a:cubicBezTo>
                  <a:pt x="3" y="15"/>
                  <a:pt x="7" y="17"/>
                  <a:pt x="11" y="17"/>
                </a:cubicBezTo>
                <a:cubicBezTo>
                  <a:pt x="20" y="17"/>
                  <a:pt x="28" y="9"/>
                  <a:pt x="28" y="0"/>
                </a:cubicBezTo>
                <a:cubicBezTo>
                  <a:pt x="21" y="0"/>
                  <a:pt x="21" y="0"/>
                  <a:pt x="21" y="0"/>
                </a:cubicBezTo>
                <a:cubicBezTo>
                  <a:pt x="19" y="7"/>
                  <a:pt x="12" y="13"/>
                  <a:pt x="4" y="13"/>
                </a:cubicBezTo>
                <a:close/>
              </a:path>
            </a:pathLst>
          </a:custGeom>
          <a:solidFill>
            <a:srgbClr val="6D5448"/>
          </a:solidFill>
          <a:ln w="9525">
            <a:noFill/>
          </a:ln>
        </p:spPr>
        <p:txBody>
          <a:bodyPr/>
          <a:lstStyle/>
          <a:p>
            <a:endParaRPr lang="zh-CN" altLang="en-US"/>
          </a:p>
        </p:txBody>
      </p:sp>
      <p:sp>
        <p:nvSpPr>
          <p:cNvPr id="5168" name="Rectangle 114"/>
          <p:cNvSpPr/>
          <p:nvPr/>
        </p:nvSpPr>
        <p:spPr>
          <a:xfrm>
            <a:off x="7794625" y="6042025"/>
            <a:ext cx="79375" cy="219075"/>
          </a:xfrm>
          <a:prstGeom prst="rect">
            <a:avLst/>
          </a:prstGeom>
          <a:solidFill>
            <a:srgbClr val="6D5448"/>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69" name="Rectangle 115"/>
          <p:cNvSpPr/>
          <p:nvPr/>
        </p:nvSpPr>
        <p:spPr>
          <a:xfrm>
            <a:off x="7567613" y="5989638"/>
            <a:ext cx="80962" cy="271462"/>
          </a:xfrm>
          <a:prstGeom prst="rect">
            <a:avLst/>
          </a:prstGeom>
          <a:solidFill>
            <a:srgbClr val="6D5448"/>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70" name="Freeform 116"/>
          <p:cNvSpPr/>
          <p:nvPr/>
        </p:nvSpPr>
        <p:spPr>
          <a:xfrm>
            <a:off x="7632700" y="5891213"/>
            <a:ext cx="322263" cy="369887"/>
          </a:xfrm>
          <a:custGeom>
            <a:avLst/>
            <a:gdLst/>
            <a:ahLst/>
            <a:cxnLst>
              <a:cxn ang="0">
                <a:pos x="0" y="0"/>
              </a:cxn>
              <a:cxn ang="0">
                <a:pos x="0" y="167605"/>
              </a:cxn>
              <a:cxn ang="0">
                <a:pos x="0" y="196502"/>
              </a:cxn>
              <a:cxn ang="0">
                <a:pos x="0" y="369887"/>
              </a:cxn>
              <a:cxn ang="0">
                <a:pos x="86320" y="369887"/>
              </a:cxn>
              <a:cxn ang="0">
                <a:pos x="86320" y="231179"/>
              </a:cxn>
              <a:cxn ang="0">
                <a:pos x="126603" y="196502"/>
              </a:cxn>
              <a:cxn ang="0">
                <a:pos x="201414" y="196502"/>
              </a:cxn>
              <a:cxn ang="0">
                <a:pos x="235943" y="231179"/>
              </a:cxn>
              <a:cxn ang="0">
                <a:pos x="235943" y="369887"/>
              </a:cxn>
              <a:cxn ang="0">
                <a:pos x="322263" y="369887"/>
              </a:cxn>
              <a:cxn ang="0">
                <a:pos x="322263" y="196502"/>
              </a:cxn>
              <a:cxn ang="0">
                <a:pos x="322263" y="150267"/>
              </a:cxn>
              <a:cxn ang="0">
                <a:pos x="322263" y="98251"/>
              </a:cxn>
              <a:cxn ang="0">
                <a:pos x="224433" y="0"/>
              </a:cxn>
              <a:cxn ang="0">
                <a:pos x="0" y="0"/>
              </a:cxn>
            </a:cxnLst>
            <a:rect l="0" t="0" r="0" b="0"/>
            <a:pathLst>
              <a:path w="56" h="64">
                <a:moveTo>
                  <a:pt x="0" y="0"/>
                </a:moveTo>
                <a:cubicBezTo>
                  <a:pt x="0" y="29"/>
                  <a:pt x="0" y="29"/>
                  <a:pt x="0" y="29"/>
                </a:cubicBezTo>
                <a:cubicBezTo>
                  <a:pt x="0" y="34"/>
                  <a:pt x="0" y="34"/>
                  <a:pt x="0" y="34"/>
                </a:cubicBezTo>
                <a:cubicBezTo>
                  <a:pt x="0" y="64"/>
                  <a:pt x="0" y="64"/>
                  <a:pt x="0" y="64"/>
                </a:cubicBezTo>
                <a:cubicBezTo>
                  <a:pt x="15" y="64"/>
                  <a:pt x="15" y="64"/>
                  <a:pt x="15" y="64"/>
                </a:cubicBezTo>
                <a:cubicBezTo>
                  <a:pt x="15" y="40"/>
                  <a:pt x="15" y="40"/>
                  <a:pt x="15" y="40"/>
                </a:cubicBezTo>
                <a:cubicBezTo>
                  <a:pt x="15" y="37"/>
                  <a:pt x="18" y="34"/>
                  <a:pt x="22" y="34"/>
                </a:cubicBezTo>
                <a:cubicBezTo>
                  <a:pt x="35" y="34"/>
                  <a:pt x="35" y="34"/>
                  <a:pt x="35" y="34"/>
                </a:cubicBezTo>
                <a:cubicBezTo>
                  <a:pt x="38" y="34"/>
                  <a:pt x="41" y="37"/>
                  <a:pt x="41" y="40"/>
                </a:cubicBezTo>
                <a:cubicBezTo>
                  <a:pt x="41" y="64"/>
                  <a:pt x="41" y="64"/>
                  <a:pt x="41" y="64"/>
                </a:cubicBezTo>
                <a:cubicBezTo>
                  <a:pt x="56" y="64"/>
                  <a:pt x="56" y="64"/>
                  <a:pt x="56" y="64"/>
                </a:cubicBezTo>
                <a:cubicBezTo>
                  <a:pt x="56" y="34"/>
                  <a:pt x="56" y="34"/>
                  <a:pt x="56" y="34"/>
                </a:cubicBezTo>
                <a:cubicBezTo>
                  <a:pt x="56" y="26"/>
                  <a:pt x="56" y="26"/>
                  <a:pt x="56" y="26"/>
                </a:cubicBezTo>
                <a:cubicBezTo>
                  <a:pt x="56" y="17"/>
                  <a:pt x="56" y="17"/>
                  <a:pt x="56" y="17"/>
                </a:cubicBezTo>
                <a:cubicBezTo>
                  <a:pt x="56" y="8"/>
                  <a:pt x="48" y="0"/>
                  <a:pt x="39" y="0"/>
                </a:cubicBezTo>
                <a:lnTo>
                  <a:pt x="0" y="0"/>
                </a:lnTo>
                <a:close/>
              </a:path>
            </a:pathLst>
          </a:custGeom>
          <a:solidFill>
            <a:srgbClr val="A49291"/>
          </a:solidFill>
          <a:ln w="9525">
            <a:noFill/>
          </a:ln>
        </p:spPr>
        <p:txBody>
          <a:bodyPr/>
          <a:lstStyle/>
          <a:p>
            <a:endParaRPr lang="zh-CN" altLang="en-US"/>
          </a:p>
        </p:txBody>
      </p:sp>
      <p:sp>
        <p:nvSpPr>
          <p:cNvPr id="5171" name="Freeform 117"/>
          <p:cNvSpPr/>
          <p:nvPr/>
        </p:nvSpPr>
        <p:spPr>
          <a:xfrm>
            <a:off x="7632700" y="6105525"/>
            <a:ext cx="74613" cy="87313"/>
          </a:xfrm>
          <a:custGeom>
            <a:avLst/>
            <a:gdLst/>
            <a:ahLst/>
            <a:cxnLst>
              <a:cxn ang="0">
                <a:pos x="74613" y="0"/>
              </a:cxn>
              <a:cxn ang="0">
                <a:pos x="5739" y="0"/>
              </a:cxn>
              <a:cxn ang="0">
                <a:pos x="0" y="0"/>
              </a:cxn>
              <a:cxn ang="0">
                <a:pos x="0" y="87313"/>
              </a:cxn>
              <a:cxn ang="0">
                <a:pos x="74613" y="87313"/>
              </a:cxn>
              <a:cxn ang="0">
                <a:pos x="74613" y="0"/>
              </a:cxn>
            </a:cxnLst>
            <a:rect l="0" t="0" r="0" b="0"/>
            <a:pathLst>
              <a:path w="13" h="15">
                <a:moveTo>
                  <a:pt x="13" y="0"/>
                </a:moveTo>
                <a:cubicBezTo>
                  <a:pt x="1" y="0"/>
                  <a:pt x="1" y="0"/>
                  <a:pt x="1" y="0"/>
                </a:cubicBezTo>
                <a:cubicBezTo>
                  <a:pt x="1" y="0"/>
                  <a:pt x="1" y="0"/>
                  <a:pt x="0" y="0"/>
                </a:cubicBezTo>
                <a:cubicBezTo>
                  <a:pt x="0" y="15"/>
                  <a:pt x="0" y="15"/>
                  <a:pt x="0" y="15"/>
                </a:cubicBezTo>
                <a:cubicBezTo>
                  <a:pt x="13" y="15"/>
                  <a:pt x="13" y="15"/>
                  <a:pt x="13" y="15"/>
                </a:cubicBezTo>
                <a:lnTo>
                  <a:pt x="13" y="0"/>
                </a:lnTo>
                <a:close/>
              </a:path>
            </a:pathLst>
          </a:custGeom>
          <a:solidFill>
            <a:srgbClr val="7E696D"/>
          </a:solidFill>
          <a:ln w="9525">
            <a:noFill/>
          </a:ln>
        </p:spPr>
        <p:txBody>
          <a:bodyPr/>
          <a:lstStyle/>
          <a:p>
            <a:endParaRPr lang="zh-CN" altLang="en-US"/>
          </a:p>
        </p:txBody>
      </p:sp>
      <p:sp>
        <p:nvSpPr>
          <p:cNvPr id="5172" name="Freeform 118"/>
          <p:cNvSpPr/>
          <p:nvPr/>
        </p:nvSpPr>
        <p:spPr>
          <a:xfrm>
            <a:off x="7632700" y="5891213"/>
            <a:ext cx="74613" cy="122237"/>
          </a:xfrm>
          <a:custGeom>
            <a:avLst/>
            <a:gdLst/>
            <a:ahLst/>
            <a:cxnLst>
              <a:cxn ang="0">
                <a:pos x="0" y="0"/>
              </a:cxn>
              <a:cxn ang="0">
                <a:pos x="0" y="122237"/>
              </a:cxn>
              <a:cxn ang="0">
                <a:pos x="28697" y="122237"/>
              </a:cxn>
              <a:cxn ang="0">
                <a:pos x="74613" y="75671"/>
              </a:cxn>
              <a:cxn ang="0">
                <a:pos x="74613" y="0"/>
              </a:cxn>
              <a:cxn ang="0">
                <a:pos x="0" y="0"/>
              </a:cxn>
            </a:cxnLst>
            <a:rect l="0" t="0" r="0" b="0"/>
            <a:pathLst>
              <a:path w="13" h="21">
                <a:moveTo>
                  <a:pt x="0" y="0"/>
                </a:moveTo>
                <a:cubicBezTo>
                  <a:pt x="0" y="21"/>
                  <a:pt x="0" y="21"/>
                  <a:pt x="0" y="21"/>
                </a:cubicBezTo>
                <a:cubicBezTo>
                  <a:pt x="5" y="21"/>
                  <a:pt x="5" y="21"/>
                  <a:pt x="5" y="21"/>
                </a:cubicBezTo>
                <a:cubicBezTo>
                  <a:pt x="9" y="21"/>
                  <a:pt x="13" y="17"/>
                  <a:pt x="13" y="13"/>
                </a:cubicBezTo>
                <a:cubicBezTo>
                  <a:pt x="13" y="0"/>
                  <a:pt x="13" y="0"/>
                  <a:pt x="13" y="0"/>
                </a:cubicBezTo>
                <a:lnTo>
                  <a:pt x="0" y="0"/>
                </a:lnTo>
                <a:close/>
              </a:path>
            </a:pathLst>
          </a:custGeom>
          <a:solidFill>
            <a:srgbClr val="7E696D"/>
          </a:solidFill>
          <a:ln w="9525">
            <a:noFill/>
          </a:ln>
        </p:spPr>
        <p:txBody>
          <a:bodyPr/>
          <a:lstStyle/>
          <a:p>
            <a:endParaRPr lang="zh-CN" altLang="en-US"/>
          </a:p>
        </p:txBody>
      </p:sp>
      <p:sp>
        <p:nvSpPr>
          <p:cNvPr id="5173" name="Freeform 119"/>
          <p:cNvSpPr/>
          <p:nvPr/>
        </p:nvSpPr>
        <p:spPr>
          <a:xfrm>
            <a:off x="7453313" y="5694363"/>
            <a:ext cx="138112" cy="284162"/>
          </a:xfrm>
          <a:custGeom>
            <a:avLst/>
            <a:gdLst/>
            <a:ahLst/>
            <a:cxnLst>
              <a:cxn ang="0">
                <a:pos x="138112" y="0"/>
              </a:cxn>
              <a:cxn ang="0">
                <a:pos x="0" y="139181"/>
              </a:cxn>
              <a:cxn ang="0">
                <a:pos x="138112" y="284162"/>
              </a:cxn>
              <a:cxn ang="0">
                <a:pos x="138112" y="0"/>
              </a:cxn>
            </a:cxnLst>
            <a:rect l="0" t="0" r="0" b="0"/>
            <a:pathLst>
              <a:path w="24" h="49">
                <a:moveTo>
                  <a:pt x="24" y="0"/>
                </a:moveTo>
                <a:cubicBezTo>
                  <a:pt x="11" y="0"/>
                  <a:pt x="0" y="11"/>
                  <a:pt x="0" y="24"/>
                </a:cubicBezTo>
                <a:cubicBezTo>
                  <a:pt x="0" y="38"/>
                  <a:pt x="11" y="49"/>
                  <a:pt x="24" y="49"/>
                </a:cubicBezTo>
                <a:lnTo>
                  <a:pt x="24" y="0"/>
                </a:lnTo>
                <a:close/>
              </a:path>
            </a:pathLst>
          </a:custGeom>
          <a:solidFill>
            <a:srgbClr val="6D5448"/>
          </a:solidFill>
          <a:ln w="9525">
            <a:noFill/>
          </a:ln>
        </p:spPr>
        <p:txBody>
          <a:bodyPr/>
          <a:lstStyle/>
          <a:p>
            <a:endParaRPr lang="zh-CN" altLang="en-US"/>
          </a:p>
        </p:txBody>
      </p:sp>
      <p:sp>
        <p:nvSpPr>
          <p:cNvPr id="5174" name="Freeform 120"/>
          <p:cNvSpPr/>
          <p:nvPr/>
        </p:nvSpPr>
        <p:spPr>
          <a:xfrm>
            <a:off x="7499350" y="5816600"/>
            <a:ext cx="166688" cy="365125"/>
          </a:xfrm>
          <a:custGeom>
            <a:avLst/>
            <a:gdLst/>
            <a:ahLst/>
            <a:cxnLst>
              <a:cxn ang="0">
                <a:pos x="166688" y="133300"/>
              </a:cxn>
              <a:cxn ang="0">
                <a:pos x="166688" y="34774"/>
              </a:cxn>
              <a:cxn ang="0">
                <a:pos x="137949" y="0"/>
              </a:cxn>
              <a:cxn ang="0">
                <a:pos x="68974" y="0"/>
              </a:cxn>
              <a:cxn ang="0">
                <a:pos x="28739" y="0"/>
              </a:cxn>
              <a:cxn ang="0">
                <a:pos x="0" y="34774"/>
              </a:cxn>
              <a:cxn ang="0">
                <a:pos x="0" y="185460"/>
              </a:cxn>
              <a:cxn ang="0">
                <a:pos x="0" y="283986"/>
              </a:cxn>
              <a:cxn ang="0">
                <a:pos x="74722" y="365125"/>
              </a:cxn>
              <a:cxn ang="0">
                <a:pos x="166688" y="365125"/>
              </a:cxn>
              <a:cxn ang="0">
                <a:pos x="166688" y="307169"/>
              </a:cxn>
              <a:cxn ang="0">
                <a:pos x="97714" y="307169"/>
              </a:cxn>
              <a:cxn ang="0">
                <a:pos x="68974" y="278190"/>
              </a:cxn>
              <a:cxn ang="0">
                <a:pos x="68974" y="185460"/>
              </a:cxn>
              <a:cxn ang="0">
                <a:pos x="120705" y="185460"/>
              </a:cxn>
              <a:cxn ang="0">
                <a:pos x="166688" y="133300"/>
              </a:cxn>
            </a:cxnLst>
            <a:rect l="0" t="0" r="0" b="0"/>
            <a:pathLst>
              <a:path w="29" h="63">
                <a:moveTo>
                  <a:pt x="29" y="23"/>
                </a:moveTo>
                <a:cubicBezTo>
                  <a:pt x="29" y="6"/>
                  <a:pt x="29" y="6"/>
                  <a:pt x="29" y="6"/>
                </a:cubicBezTo>
                <a:cubicBezTo>
                  <a:pt x="29" y="3"/>
                  <a:pt x="27" y="0"/>
                  <a:pt x="24" y="0"/>
                </a:cubicBezTo>
                <a:cubicBezTo>
                  <a:pt x="12" y="0"/>
                  <a:pt x="12" y="0"/>
                  <a:pt x="12" y="0"/>
                </a:cubicBezTo>
                <a:cubicBezTo>
                  <a:pt x="5" y="0"/>
                  <a:pt x="5" y="0"/>
                  <a:pt x="5" y="0"/>
                </a:cubicBezTo>
                <a:cubicBezTo>
                  <a:pt x="2" y="0"/>
                  <a:pt x="0" y="3"/>
                  <a:pt x="0" y="6"/>
                </a:cubicBezTo>
                <a:cubicBezTo>
                  <a:pt x="0" y="32"/>
                  <a:pt x="0" y="32"/>
                  <a:pt x="0" y="32"/>
                </a:cubicBezTo>
                <a:cubicBezTo>
                  <a:pt x="0" y="49"/>
                  <a:pt x="0" y="49"/>
                  <a:pt x="0" y="49"/>
                </a:cubicBezTo>
                <a:cubicBezTo>
                  <a:pt x="0" y="57"/>
                  <a:pt x="6" y="63"/>
                  <a:pt x="13" y="63"/>
                </a:cubicBezTo>
                <a:cubicBezTo>
                  <a:pt x="29" y="63"/>
                  <a:pt x="29" y="63"/>
                  <a:pt x="29" y="63"/>
                </a:cubicBezTo>
                <a:cubicBezTo>
                  <a:pt x="29" y="53"/>
                  <a:pt x="29" y="53"/>
                  <a:pt x="29" y="53"/>
                </a:cubicBezTo>
                <a:cubicBezTo>
                  <a:pt x="17" y="53"/>
                  <a:pt x="17" y="53"/>
                  <a:pt x="17" y="53"/>
                </a:cubicBezTo>
                <a:cubicBezTo>
                  <a:pt x="14" y="53"/>
                  <a:pt x="12" y="51"/>
                  <a:pt x="12" y="48"/>
                </a:cubicBezTo>
                <a:cubicBezTo>
                  <a:pt x="12" y="32"/>
                  <a:pt x="12" y="32"/>
                  <a:pt x="12" y="32"/>
                </a:cubicBezTo>
                <a:cubicBezTo>
                  <a:pt x="21" y="32"/>
                  <a:pt x="21" y="32"/>
                  <a:pt x="21" y="32"/>
                </a:cubicBezTo>
                <a:cubicBezTo>
                  <a:pt x="25" y="32"/>
                  <a:pt x="29" y="28"/>
                  <a:pt x="29" y="23"/>
                </a:cubicBezTo>
                <a:close/>
              </a:path>
            </a:pathLst>
          </a:custGeom>
          <a:solidFill>
            <a:srgbClr val="A49291"/>
          </a:solidFill>
          <a:ln w="9525">
            <a:noFill/>
          </a:ln>
        </p:spPr>
        <p:txBody>
          <a:bodyPr/>
          <a:lstStyle/>
          <a:p>
            <a:endParaRPr lang="zh-CN" altLang="en-US"/>
          </a:p>
        </p:txBody>
      </p:sp>
      <p:sp>
        <p:nvSpPr>
          <p:cNvPr id="5175" name="Freeform 121"/>
          <p:cNvSpPr/>
          <p:nvPr/>
        </p:nvSpPr>
        <p:spPr>
          <a:xfrm>
            <a:off x="7615238" y="5694363"/>
            <a:ext cx="138112" cy="284162"/>
          </a:xfrm>
          <a:custGeom>
            <a:avLst/>
            <a:gdLst/>
            <a:ahLst/>
            <a:cxnLst>
              <a:cxn ang="0">
                <a:pos x="138112" y="0"/>
              </a:cxn>
              <a:cxn ang="0">
                <a:pos x="0" y="139181"/>
              </a:cxn>
              <a:cxn ang="0">
                <a:pos x="138112" y="284162"/>
              </a:cxn>
              <a:cxn ang="0">
                <a:pos x="138112" y="0"/>
              </a:cxn>
            </a:cxnLst>
            <a:rect l="0" t="0" r="0" b="0"/>
            <a:pathLst>
              <a:path w="24" h="49">
                <a:moveTo>
                  <a:pt x="24" y="0"/>
                </a:moveTo>
                <a:cubicBezTo>
                  <a:pt x="11" y="0"/>
                  <a:pt x="0" y="11"/>
                  <a:pt x="0" y="24"/>
                </a:cubicBezTo>
                <a:cubicBezTo>
                  <a:pt x="0" y="38"/>
                  <a:pt x="11" y="49"/>
                  <a:pt x="24" y="49"/>
                </a:cubicBezTo>
                <a:lnTo>
                  <a:pt x="24" y="0"/>
                </a:lnTo>
                <a:close/>
              </a:path>
            </a:pathLst>
          </a:custGeom>
          <a:solidFill>
            <a:srgbClr val="6D5448"/>
          </a:solidFill>
          <a:ln w="9525">
            <a:noFill/>
          </a:ln>
        </p:spPr>
        <p:txBody>
          <a:bodyPr/>
          <a:lstStyle/>
          <a:p>
            <a:endParaRPr lang="zh-CN" altLang="en-US"/>
          </a:p>
        </p:txBody>
      </p:sp>
      <p:sp>
        <p:nvSpPr>
          <p:cNvPr id="5176" name="Oval 122"/>
          <p:cNvSpPr/>
          <p:nvPr/>
        </p:nvSpPr>
        <p:spPr>
          <a:xfrm>
            <a:off x="7558088" y="5897563"/>
            <a:ext cx="26987" cy="23812"/>
          </a:xfrm>
          <a:prstGeom prst="ellipse">
            <a:avLst/>
          </a:prstGeom>
          <a:solidFill>
            <a:srgbClr val="4A545B"/>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77" name="Freeform 123"/>
          <p:cNvSpPr/>
          <p:nvPr/>
        </p:nvSpPr>
        <p:spPr>
          <a:xfrm>
            <a:off x="7453313" y="6002338"/>
            <a:ext cx="155575" cy="98425"/>
          </a:xfrm>
          <a:custGeom>
            <a:avLst/>
            <a:gdLst/>
            <a:ahLst/>
            <a:cxnLst>
              <a:cxn ang="0">
                <a:pos x="17286" y="75266"/>
              </a:cxn>
              <a:cxn ang="0">
                <a:pos x="0" y="75266"/>
              </a:cxn>
              <a:cxn ang="0">
                <a:pos x="57620" y="98425"/>
              </a:cxn>
              <a:cxn ang="0">
                <a:pos x="155575" y="0"/>
              </a:cxn>
              <a:cxn ang="0">
                <a:pos x="115241" y="0"/>
              </a:cxn>
              <a:cxn ang="0">
                <a:pos x="17286" y="75266"/>
              </a:cxn>
            </a:cxnLst>
            <a:rect l="0" t="0" r="0" b="0"/>
            <a:pathLst>
              <a:path w="27" h="17">
                <a:moveTo>
                  <a:pt x="3" y="13"/>
                </a:moveTo>
                <a:cubicBezTo>
                  <a:pt x="2" y="13"/>
                  <a:pt x="1" y="13"/>
                  <a:pt x="0" y="13"/>
                </a:cubicBezTo>
                <a:cubicBezTo>
                  <a:pt x="2" y="15"/>
                  <a:pt x="6" y="17"/>
                  <a:pt x="10" y="17"/>
                </a:cubicBezTo>
                <a:cubicBezTo>
                  <a:pt x="19" y="17"/>
                  <a:pt x="27" y="9"/>
                  <a:pt x="27" y="0"/>
                </a:cubicBezTo>
                <a:cubicBezTo>
                  <a:pt x="20" y="0"/>
                  <a:pt x="20" y="0"/>
                  <a:pt x="20" y="0"/>
                </a:cubicBezTo>
                <a:cubicBezTo>
                  <a:pt x="18" y="7"/>
                  <a:pt x="11" y="13"/>
                  <a:pt x="3" y="13"/>
                </a:cubicBezTo>
                <a:close/>
              </a:path>
            </a:pathLst>
          </a:custGeom>
          <a:solidFill>
            <a:srgbClr val="FFFFFF"/>
          </a:solidFill>
          <a:ln w="9525">
            <a:noFill/>
          </a:ln>
        </p:spPr>
        <p:txBody>
          <a:bodyPr/>
          <a:lstStyle/>
          <a:p>
            <a:endParaRPr lang="zh-CN" altLang="en-US"/>
          </a:p>
        </p:txBody>
      </p:sp>
      <p:sp>
        <p:nvSpPr>
          <p:cNvPr id="5178" name="Rectangle 124"/>
          <p:cNvSpPr/>
          <p:nvPr/>
        </p:nvSpPr>
        <p:spPr>
          <a:xfrm>
            <a:off x="8699500" y="6094413"/>
            <a:ext cx="39688" cy="68262"/>
          </a:xfrm>
          <a:prstGeom prst="rect">
            <a:avLst/>
          </a:prstGeom>
          <a:solidFill>
            <a:srgbClr val="4A545B"/>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79" name="Freeform 125"/>
          <p:cNvSpPr/>
          <p:nvPr/>
        </p:nvSpPr>
        <p:spPr>
          <a:xfrm>
            <a:off x="8658225" y="5965825"/>
            <a:ext cx="71438" cy="163513"/>
          </a:xfrm>
          <a:custGeom>
            <a:avLst/>
            <a:gdLst/>
            <a:ahLst/>
            <a:cxnLst>
              <a:cxn ang="0">
                <a:pos x="71438" y="163513"/>
              </a:cxn>
              <a:cxn ang="0">
                <a:pos x="47625" y="163513"/>
              </a:cxn>
              <a:cxn ang="0">
                <a:pos x="47625" y="46718"/>
              </a:cxn>
              <a:cxn ang="0">
                <a:pos x="23813" y="23359"/>
              </a:cxn>
              <a:cxn ang="0">
                <a:pos x="0" y="23359"/>
              </a:cxn>
              <a:cxn ang="0">
                <a:pos x="0" y="0"/>
              </a:cxn>
              <a:cxn ang="0">
                <a:pos x="23813" y="0"/>
              </a:cxn>
              <a:cxn ang="0">
                <a:pos x="71438" y="46718"/>
              </a:cxn>
              <a:cxn ang="0">
                <a:pos x="71438" y="163513"/>
              </a:cxn>
            </a:cxnLst>
            <a:rect l="0" t="0" r="0" b="0"/>
            <a:pathLst>
              <a:path w="12" h="28">
                <a:moveTo>
                  <a:pt x="12" y="28"/>
                </a:moveTo>
                <a:cubicBezTo>
                  <a:pt x="8" y="28"/>
                  <a:pt x="8" y="28"/>
                  <a:pt x="8" y="28"/>
                </a:cubicBezTo>
                <a:cubicBezTo>
                  <a:pt x="8" y="8"/>
                  <a:pt x="8" y="8"/>
                  <a:pt x="8" y="8"/>
                </a:cubicBezTo>
                <a:cubicBezTo>
                  <a:pt x="8" y="6"/>
                  <a:pt x="6" y="4"/>
                  <a:pt x="4" y="4"/>
                </a:cubicBezTo>
                <a:cubicBezTo>
                  <a:pt x="0" y="4"/>
                  <a:pt x="0" y="4"/>
                  <a:pt x="0" y="4"/>
                </a:cubicBezTo>
                <a:cubicBezTo>
                  <a:pt x="0" y="0"/>
                  <a:pt x="0" y="0"/>
                  <a:pt x="0" y="0"/>
                </a:cubicBezTo>
                <a:cubicBezTo>
                  <a:pt x="4" y="0"/>
                  <a:pt x="4" y="0"/>
                  <a:pt x="4" y="0"/>
                </a:cubicBezTo>
                <a:cubicBezTo>
                  <a:pt x="8" y="0"/>
                  <a:pt x="12" y="4"/>
                  <a:pt x="12" y="8"/>
                </a:cubicBezTo>
                <a:lnTo>
                  <a:pt x="12" y="28"/>
                </a:lnTo>
                <a:close/>
              </a:path>
            </a:pathLst>
          </a:custGeom>
          <a:solidFill>
            <a:srgbClr val="4A545B"/>
          </a:solidFill>
          <a:ln w="9525">
            <a:noFill/>
          </a:ln>
        </p:spPr>
        <p:txBody>
          <a:bodyPr/>
          <a:lstStyle/>
          <a:p>
            <a:endParaRPr lang="zh-CN" altLang="en-US"/>
          </a:p>
        </p:txBody>
      </p:sp>
      <p:sp>
        <p:nvSpPr>
          <p:cNvPr id="5180" name="Freeform 126"/>
          <p:cNvSpPr/>
          <p:nvPr/>
        </p:nvSpPr>
        <p:spPr>
          <a:xfrm>
            <a:off x="8099425" y="6002338"/>
            <a:ext cx="155575" cy="98425"/>
          </a:xfrm>
          <a:custGeom>
            <a:avLst/>
            <a:gdLst/>
            <a:ahLst/>
            <a:cxnLst>
              <a:cxn ang="0">
                <a:pos x="23048" y="75266"/>
              </a:cxn>
              <a:cxn ang="0">
                <a:pos x="0" y="75266"/>
              </a:cxn>
              <a:cxn ang="0">
                <a:pos x="57620" y="98425"/>
              </a:cxn>
              <a:cxn ang="0">
                <a:pos x="155575" y="0"/>
              </a:cxn>
              <a:cxn ang="0">
                <a:pos x="115241" y="0"/>
              </a:cxn>
              <a:cxn ang="0">
                <a:pos x="23048" y="75266"/>
              </a:cxn>
            </a:cxnLst>
            <a:rect l="0" t="0" r="0" b="0"/>
            <a:pathLst>
              <a:path w="27" h="17">
                <a:moveTo>
                  <a:pt x="4" y="13"/>
                </a:moveTo>
                <a:cubicBezTo>
                  <a:pt x="2" y="13"/>
                  <a:pt x="1" y="13"/>
                  <a:pt x="0" y="13"/>
                </a:cubicBezTo>
                <a:cubicBezTo>
                  <a:pt x="3" y="15"/>
                  <a:pt x="6" y="17"/>
                  <a:pt x="10" y="17"/>
                </a:cubicBezTo>
                <a:cubicBezTo>
                  <a:pt x="20" y="17"/>
                  <a:pt x="27" y="9"/>
                  <a:pt x="27" y="0"/>
                </a:cubicBezTo>
                <a:cubicBezTo>
                  <a:pt x="20" y="0"/>
                  <a:pt x="20" y="0"/>
                  <a:pt x="20" y="0"/>
                </a:cubicBezTo>
                <a:cubicBezTo>
                  <a:pt x="19" y="7"/>
                  <a:pt x="12" y="13"/>
                  <a:pt x="4" y="13"/>
                </a:cubicBezTo>
                <a:close/>
              </a:path>
            </a:pathLst>
          </a:custGeom>
          <a:solidFill>
            <a:srgbClr val="4A545B"/>
          </a:solidFill>
          <a:ln w="9525">
            <a:noFill/>
          </a:ln>
        </p:spPr>
        <p:txBody>
          <a:bodyPr/>
          <a:lstStyle/>
          <a:p>
            <a:endParaRPr lang="zh-CN" altLang="en-US"/>
          </a:p>
        </p:txBody>
      </p:sp>
      <p:sp>
        <p:nvSpPr>
          <p:cNvPr id="5181" name="Rectangle 127"/>
          <p:cNvSpPr/>
          <p:nvPr/>
        </p:nvSpPr>
        <p:spPr>
          <a:xfrm>
            <a:off x="8515350" y="6042025"/>
            <a:ext cx="80963" cy="219075"/>
          </a:xfrm>
          <a:prstGeom prst="rect">
            <a:avLst/>
          </a:prstGeom>
          <a:solidFill>
            <a:srgbClr val="4A545B"/>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82" name="Rectangle 128"/>
          <p:cNvSpPr/>
          <p:nvPr/>
        </p:nvSpPr>
        <p:spPr>
          <a:xfrm>
            <a:off x="8283575" y="5989638"/>
            <a:ext cx="87313" cy="271462"/>
          </a:xfrm>
          <a:prstGeom prst="rect">
            <a:avLst/>
          </a:prstGeom>
          <a:solidFill>
            <a:srgbClr val="4A545B"/>
          </a:solidFill>
          <a:ln w="9525">
            <a:noFill/>
            <a:miter/>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83" name="Freeform 129"/>
          <p:cNvSpPr/>
          <p:nvPr/>
        </p:nvSpPr>
        <p:spPr>
          <a:xfrm>
            <a:off x="8353425" y="5891213"/>
            <a:ext cx="317500" cy="369887"/>
          </a:xfrm>
          <a:custGeom>
            <a:avLst/>
            <a:gdLst/>
            <a:ahLst/>
            <a:cxnLst>
              <a:cxn ang="0">
                <a:pos x="0" y="0"/>
              </a:cxn>
              <a:cxn ang="0">
                <a:pos x="0" y="167605"/>
              </a:cxn>
              <a:cxn ang="0">
                <a:pos x="0" y="196502"/>
              </a:cxn>
              <a:cxn ang="0">
                <a:pos x="0" y="369887"/>
              </a:cxn>
              <a:cxn ang="0">
                <a:pos x="86591" y="369887"/>
              </a:cxn>
              <a:cxn ang="0">
                <a:pos x="86591" y="231179"/>
              </a:cxn>
              <a:cxn ang="0">
                <a:pos x="121227" y="196502"/>
              </a:cxn>
              <a:cxn ang="0">
                <a:pos x="196273" y="196502"/>
              </a:cxn>
              <a:cxn ang="0">
                <a:pos x="236682" y="231179"/>
              </a:cxn>
              <a:cxn ang="0">
                <a:pos x="236682" y="369887"/>
              </a:cxn>
              <a:cxn ang="0">
                <a:pos x="317500" y="369887"/>
              </a:cxn>
              <a:cxn ang="0">
                <a:pos x="317500" y="196502"/>
              </a:cxn>
              <a:cxn ang="0">
                <a:pos x="317500" y="150267"/>
              </a:cxn>
              <a:cxn ang="0">
                <a:pos x="317500" y="98251"/>
              </a:cxn>
              <a:cxn ang="0">
                <a:pos x="225136" y="0"/>
              </a:cxn>
              <a:cxn ang="0">
                <a:pos x="0" y="0"/>
              </a:cxn>
            </a:cxnLst>
            <a:rect l="0" t="0" r="0" b="0"/>
            <a:pathLst>
              <a:path w="55" h="64">
                <a:moveTo>
                  <a:pt x="0" y="0"/>
                </a:moveTo>
                <a:cubicBezTo>
                  <a:pt x="0" y="29"/>
                  <a:pt x="0" y="29"/>
                  <a:pt x="0" y="29"/>
                </a:cubicBezTo>
                <a:cubicBezTo>
                  <a:pt x="0" y="34"/>
                  <a:pt x="0" y="34"/>
                  <a:pt x="0" y="34"/>
                </a:cubicBezTo>
                <a:cubicBezTo>
                  <a:pt x="0" y="64"/>
                  <a:pt x="0" y="64"/>
                  <a:pt x="0" y="64"/>
                </a:cubicBezTo>
                <a:cubicBezTo>
                  <a:pt x="15" y="64"/>
                  <a:pt x="15" y="64"/>
                  <a:pt x="15" y="64"/>
                </a:cubicBezTo>
                <a:cubicBezTo>
                  <a:pt x="15" y="40"/>
                  <a:pt x="15" y="40"/>
                  <a:pt x="15" y="40"/>
                </a:cubicBezTo>
                <a:cubicBezTo>
                  <a:pt x="15" y="37"/>
                  <a:pt x="18" y="34"/>
                  <a:pt x="21" y="34"/>
                </a:cubicBezTo>
                <a:cubicBezTo>
                  <a:pt x="34" y="34"/>
                  <a:pt x="34" y="34"/>
                  <a:pt x="34" y="34"/>
                </a:cubicBezTo>
                <a:cubicBezTo>
                  <a:pt x="38" y="34"/>
                  <a:pt x="41" y="37"/>
                  <a:pt x="41" y="40"/>
                </a:cubicBezTo>
                <a:cubicBezTo>
                  <a:pt x="41" y="64"/>
                  <a:pt x="41" y="64"/>
                  <a:pt x="41" y="64"/>
                </a:cubicBezTo>
                <a:cubicBezTo>
                  <a:pt x="55" y="64"/>
                  <a:pt x="55" y="64"/>
                  <a:pt x="55" y="64"/>
                </a:cubicBezTo>
                <a:cubicBezTo>
                  <a:pt x="55" y="34"/>
                  <a:pt x="55" y="34"/>
                  <a:pt x="55" y="34"/>
                </a:cubicBezTo>
                <a:cubicBezTo>
                  <a:pt x="55" y="26"/>
                  <a:pt x="55" y="26"/>
                  <a:pt x="55" y="26"/>
                </a:cubicBezTo>
                <a:cubicBezTo>
                  <a:pt x="55" y="17"/>
                  <a:pt x="55" y="17"/>
                  <a:pt x="55" y="17"/>
                </a:cubicBezTo>
                <a:cubicBezTo>
                  <a:pt x="55" y="8"/>
                  <a:pt x="48" y="0"/>
                  <a:pt x="39" y="0"/>
                </a:cubicBezTo>
                <a:lnTo>
                  <a:pt x="0" y="0"/>
                </a:lnTo>
                <a:close/>
              </a:path>
            </a:pathLst>
          </a:custGeom>
          <a:solidFill>
            <a:srgbClr val="819291"/>
          </a:solidFill>
          <a:ln w="9525">
            <a:noFill/>
          </a:ln>
        </p:spPr>
        <p:txBody>
          <a:bodyPr/>
          <a:lstStyle/>
          <a:p>
            <a:endParaRPr lang="zh-CN" altLang="en-US"/>
          </a:p>
        </p:txBody>
      </p:sp>
      <p:sp>
        <p:nvSpPr>
          <p:cNvPr id="5184" name="Freeform 130"/>
          <p:cNvSpPr/>
          <p:nvPr/>
        </p:nvSpPr>
        <p:spPr>
          <a:xfrm>
            <a:off x="8353425" y="6105525"/>
            <a:ext cx="69850" cy="87313"/>
          </a:xfrm>
          <a:custGeom>
            <a:avLst/>
            <a:gdLst/>
            <a:ahLst/>
            <a:cxnLst>
              <a:cxn ang="0">
                <a:pos x="69850" y="0"/>
              </a:cxn>
              <a:cxn ang="0">
                <a:pos x="0" y="0"/>
              </a:cxn>
              <a:cxn ang="0">
                <a:pos x="0" y="0"/>
              </a:cxn>
              <a:cxn ang="0">
                <a:pos x="0" y="87313"/>
              </a:cxn>
              <a:cxn ang="0">
                <a:pos x="69850" y="87313"/>
              </a:cxn>
              <a:cxn ang="0">
                <a:pos x="69850" y="0"/>
              </a:cxn>
            </a:cxnLst>
            <a:rect l="0" t="0" r="0" b="0"/>
            <a:pathLst>
              <a:path w="12" h="15">
                <a:moveTo>
                  <a:pt x="12" y="0"/>
                </a:moveTo>
                <a:cubicBezTo>
                  <a:pt x="0" y="0"/>
                  <a:pt x="0" y="0"/>
                  <a:pt x="0" y="0"/>
                </a:cubicBezTo>
                <a:cubicBezTo>
                  <a:pt x="0" y="0"/>
                  <a:pt x="0" y="0"/>
                  <a:pt x="0" y="0"/>
                </a:cubicBezTo>
                <a:cubicBezTo>
                  <a:pt x="0" y="15"/>
                  <a:pt x="0" y="15"/>
                  <a:pt x="0" y="15"/>
                </a:cubicBezTo>
                <a:cubicBezTo>
                  <a:pt x="12" y="15"/>
                  <a:pt x="12" y="15"/>
                  <a:pt x="12" y="15"/>
                </a:cubicBezTo>
                <a:lnTo>
                  <a:pt x="12" y="0"/>
                </a:lnTo>
                <a:close/>
              </a:path>
            </a:pathLst>
          </a:custGeom>
          <a:solidFill>
            <a:srgbClr val="657372"/>
          </a:solidFill>
          <a:ln w="9525">
            <a:noFill/>
          </a:ln>
        </p:spPr>
        <p:txBody>
          <a:bodyPr/>
          <a:lstStyle/>
          <a:p>
            <a:endParaRPr lang="zh-CN" altLang="en-US"/>
          </a:p>
        </p:txBody>
      </p:sp>
      <p:sp>
        <p:nvSpPr>
          <p:cNvPr id="5185" name="Freeform 131"/>
          <p:cNvSpPr/>
          <p:nvPr/>
        </p:nvSpPr>
        <p:spPr>
          <a:xfrm>
            <a:off x="8353425" y="5891213"/>
            <a:ext cx="74613" cy="122237"/>
          </a:xfrm>
          <a:custGeom>
            <a:avLst/>
            <a:gdLst/>
            <a:ahLst/>
            <a:cxnLst>
              <a:cxn ang="0">
                <a:pos x="0" y="0"/>
              </a:cxn>
              <a:cxn ang="0">
                <a:pos x="0" y="122237"/>
              </a:cxn>
              <a:cxn ang="0">
                <a:pos x="22958" y="122237"/>
              </a:cxn>
              <a:cxn ang="0">
                <a:pos x="74613" y="75671"/>
              </a:cxn>
              <a:cxn ang="0">
                <a:pos x="74613" y="0"/>
              </a:cxn>
              <a:cxn ang="0">
                <a:pos x="0" y="0"/>
              </a:cxn>
            </a:cxnLst>
            <a:rect l="0" t="0" r="0" b="0"/>
            <a:pathLst>
              <a:path w="13" h="21">
                <a:moveTo>
                  <a:pt x="0" y="0"/>
                </a:moveTo>
                <a:cubicBezTo>
                  <a:pt x="0" y="21"/>
                  <a:pt x="0" y="21"/>
                  <a:pt x="0" y="21"/>
                </a:cubicBezTo>
                <a:cubicBezTo>
                  <a:pt x="4" y="21"/>
                  <a:pt x="4" y="21"/>
                  <a:pt x="4" y="21"/>
                </a:cubicBezTo>
                <a:cubicBezTo>
                  <a:pt x="9" y="21"/>
                  <a:pt x="13" y="17"/>
                  <a:pt x="13" y="13"/>
                </a:cubicBezTo>
                <a:cubicBezTo>
                  <a:pt x="13" y="0"/>
                  <a:pt x="13" y="0"/>
                  <a:pt x="13" y="0"/>
                </a:cubicBezTo>
                <a:lnTo>
                  <a:pt x="0" y="0"/>
                </a:lnTo>
                <a:close/>
              </a:path>
            </a:pathLst>
          </a:custGeom>
          <a:solidFill>
            <a:srgbClr val="657372"/>
          </a:solidFill>
          <a:ln w="9525">
            <a:noFill/>
          </a:ln>
        </p:spPr>
        <p:txBody>
          <a:bodyPr/>
          <a:lstStyle/>
          <a:p>
            <a:endParaRPr lang="zh-CN" altLang="en-US"/>
          </a:p>
        </p:txBody>
      </p:sp>
      <p:sp>
        <p:nvSpPr>
          <p:cNvPr id="5186" name="Freeform 132"/>
          <p:cNvSpPr/>
          <p:nvPr/>
        </p:nvSpPr>
        <p:spPr>
          <a:xfrm>
            <a:off x="8169275" y="5694363"/>
            <a:ext cx="144463" cy="284162"/>
          </a:xfrm>
          <a:custGeom>
            <a:avLst/>
            <a:gdLst/>
            <a:ahLst/>
            <a:cxnLst>
              <a:cxn ang="0">
                <a:pos x="144463" y="0"/>
              </a:cxn>
              <a:cxn ang="0">
                <a:pos x="0" y="139181"/>
              </a:cxn>
              <a:cxn ang="0">
                <a:pos x="144463" y="284162"/>
              </a:cxn>
              <a:cxn ang="0">
                <a:pos x="144463" y="0"/>
              </a:cxn>
            </a:cxnLst>
            <a:rect l="0" t="0" r="0" b="0"/>
            <a:pathLst>
              <a:path w="25" h="49">
                <a:moveTo>
                  <a:pt x="25" y="0"/>
                </a:moveTo>
                <a:cubicBezTo>
                  <a:pt x="11" y="0"/>
                  <a:pt x="0" y="11"/>
                  <a:pt x="0" y="24"/>
                </a:cubicBezTo>
                <a:cubicBezTo>
                  <a:pt x="0" y="38"/>
                  <a:pt x="11" y="49"/>
                  <a:pt x="25" y="49"/>
                </a:cubicBezTo>
                <a:lnTo>
                  <a:pt x="25" y="0"/>
                </a:lnTo>
                <a:close/>
              </a:path>
            </a:pathLst>
          </a:custGeom>
          <a:solidFill>
            <a:srgbClr val="4A545B"/>
          </a:solidFill>
          <a:ln w="9525">
            <a:noFill/>
          </a:ln>
        </p:spPr>
        <p:txBody>
          <a:bodyPr/>
          <a:lstStyle/>
          <a:p>
            <a:endParaRPr lang="zh-CN" altLang="en-US"/>
          </a:p>
        </p:txBody>
      </p:sp>
      <p:sp>
        <p:nvSpPr>
          <p:cNvPr id="5187" name="Freeform 133"/>
          <p:cNvSpPr/>
          <p:nvPr/>
        </p:nvSpPr>
        <p:spPr>
          <a:xfrm>
            <a:off x="8215313" y="5816600"/>
            <a:ext cx="173037" cy="365125"/>
          </a:xfrm>
          <a:custGeom>
            <a:avLst/>
            <a:gdLst/>
            <a:ahLst/>
            <a:cxnLst>
              <a:cxn ang="0">
                <a:pos x="173037" y="133300"/>
              </a:cxn>
              <a:cxn ang="0">
                <a:pos x="173037" y="34774"/>
              </a:cxn>
              <a:cxn ang="0">
                <a:pos x="138430" y="0"/>
              </a:cxn>
              <a:cxn ang="0">
                <a:pos x="69215" y="0"/>
              </a:cxn>
              <a:cxn ang="0">
                <a:pos x="28840" y="0"/>
              </a:cxn>
              <a:cxn ang="0">
                <a:pos x="0" y="34774"/>
              </a:cxn>
              <a:cxn ang="0">
                <a:pos x="0" y="185460"/>
              </a:cxn>
              <a:cxn ang="0">
                <a:pos x="0" y="283986"/>
              </a:cxn>
              <a:cxn ang="0">
                <a:pos x="80751" y="365125"/>
              </a:cxn>
              <a:cxn ang="0">
                <a:pos x="167269" y="365125"/>
              </a:cxn>
              <a:cxn ang="0">
                <a:pos x="167269" y="307169"/>
              </a:cxn>
              <a:cxn ang="0">
                <a:pos x="98054" y="307169"/>
              </a:cxn>
              <a:cxn ang="0">
                <a:pos x="69215" y="278190"/>
              </a:cxn>
              <a:cxn ang="0">
                <a:pos x="69215" y="185460"/>
              </a:cxn>
              <a:cxn ang="0">
                <a:pos x="121126" y="185460"/>
              </a:cxn>
              <a:cxn ang="0">
                <a:pos x="173037" y="133300"/>
              </a:cxn>
            </a:cxnLst>
            <a:rect l="0" t="0" r="0" b="0"/>
            <a:pathLst>
              <a:path w="30" h="63">
                <a:moveTo>
                  <a:pt x="30" y="23"/>
                </a:moveTo>
                <a:cubicBezTo>
                  <a:pt x="30" y="6"/>
                  <a:pt x="30" y="6"/>
                  <a:pt x="30" y="6"/>
                </a:cubicBezTo>
                <a:cubicBezTo>
                  <a:pt x="30" y="3"/>
                  <a:pt x="27" y="0"/>
                  <a:pt x="24" y="0"/>
                </a:cubicBezTo>
                <a:cubicBezTo>
                  <a:pt x="12" y="0"/>
                  <a:pt x="12" y="0"/>
                  <a:pt x="12" y="0"/>
                </a:cubicBezTo>
                <a:cubicBezTo>
                  <a:pt x="5" y="0"/>
                  <a:pt x="5" y="0"/>
                  <a:pt x="5" y="0"/>
                </a:cubicBezTo>
                <a:cubicBezTo>
                  <a:pt x="2" y="0"/>
                  <a:pt x="0" y="3"/>
                  <a:pt x="0" y="6"/>
                </a:cubicBezTo>
                <a:cubicBezTo>
                  <a:pt x="0" y="32"/>
                  <a:pt x="0" y="32"/>
                  <a:pt x="0" y="32"/>
                </a:cubicBezTo>
                <a:cubicBezTo>
                  <a:pt x="0" y="49"/>
                  <a:pt x="0" y="49"/>
                  <a:pt x="0" y="49"/>
                </a:cubicBezTo>
                <a:cubicBezTo>
                  <a:pt x="0" y="57"/>
                  <a:pt x="6" y="63"/>
                  <a:pt x="14" y="63"/>
                </a:cubicBezTo>
                <a:cubicBezTo>
                  <a:pt x="29" y="63"/>
                  <a:pt x="29" y="63"/>
                  <a:pt x="29" y="63"/>
                </a:cubicBezTo>
                <a:cubicBezTo>
                  <a:pt x="29" y="53"/>
                  <a:pt x="29" y="53"/>
                  <a:pt x="29" y="53"/>
                </a:cubicBezTo>
                <a:cubicBezTo>
                  <a:pt x="17" y="53"/>
                  <a:pt x="17" y="53"/>
                  <a:pt x="17" y="53"/>
                </a:cubicBezTo>
                <a:cubicBezTo>
                  <a:pt x="15" y="53"/>
                  <a:pt x="12" y="51"/>
                  <a:pt x="12" y="48"/>
                </a:cubicBezTo>
                <a:cubicBezTo>
                  <a:pt x="12" y="32"/>
                  <a:pt x="12" y="32"/>
                  <a:pt x="12" y="32"/>
                </a:cubicBezTo>
                <a:cubicBezTo>
                  <a:pt x="21" y="32"/>
                  <a:pt x="21" y="32"/>
                  <a:pt x="21" y="32"/>
                </a:cubicBezTo>
                <a:cubicBezTo>
                  <a:pt x="26" y="32"/>
                  <a:pt x="30" y="28"/>
                  <a:pt x="30" y="23"/>
                </a:cubicBezTo>
                <a:close/>
              </a:path>
            </a:pathLst>
          </a:custGeom>
          <a:solidFill>
            <a:srgbClr val="819291"/>
          </a:solidFill>
          <a:ln w="9525">
            <a:noFill/>
          </a:ln>
        </p:spPr>
        <p:txBody>
          <a:bodyPr/>
          <a:lstStyle/>
          <a:p>
            <a:endParaRPr lang="zh-CN" altLang="en-US"/>
          </a:p>
        </p:txBody>
      </p:sp>
      <p:sp>
        <p:nvSpPr>
          <p:cNvPr id="5188" name="Freeform 134"/>
          <p:cNvSpPr/>
          <p:nvPr/>
        </p:nvSpPr>
        <p:spPr>
          <a:xfrm>
            <a:off x="8329613" y="5694363"/>
            <a:ext cx="146050" cy="284162"/>
          </a:xfrm>
          <a:custGeom>
            <a:avLst/>
            <a:gdLst/>
            <a:ahLst/>
            <a:cxnLst>
              <a:cxn ang="0">
                <a:pos x="146050" y="0"/>
              </a:cxn>
              <a:cxn ang="0">
                <a:pos x="0" y="139181"/>
              </a:cxn>
              <a:cxn ang="0">
                <a:pos x="146050" y="284162"/>
              </a:cxn>
              <a:cxn ang="0">
                <a:pos x="146050" y="0"/>
              </a:cxn>
            </a:cxnLst>
            <a:rect l="0" t="0" r="0" b="0"/>
            <a:pathLst>
              <a:path w="25" h="49">
                <a:moveTo>
                  <a:pt x="25" y="0"/>
                </a:moveTo>
                <a:cubicBezTo>
                  <a:pt x="11" y="0"/>
                  <a:pt x="0" y="11"/>
                  <a:pt x="0" y="24"/>
                </a:cubicBezTo>
                <a:cubicBezTo>
                  <a:pt x="0" y="38"/>
                  <a:pt x="11" y="49"/>
                  <a:pt x="25" y="49"/>
                </a:cubicBezTo>
                <a:lnTo>
                  <a:pt x="25" y="0"/>
                </a:lnTo>
                <a:close/>
              </a:path>
            </a:pathLst>
          </a:custGeom>
          <a:solidFill>
            <a:srgbClr val="4A545B"/>
          </a:solidFill>
          <a:ln w="9525">
            <a:noFill/>
          </a:ln>
        </p:spPr>
        <p:txBody>
          <a:bodyPr/>
          <a:lstStyle/>
          <a:p>
            <a:endParaRPr lang="zh-CN" altLang="en-US"/>
          </a:p>
        </p:txBody>
      </p:sp>
      <p:sp>
        <p:nvSpPr>
          <p:cNvPr id="5189" name="Oval 135"/>
          <p:cNvSpPr/>
          <p:nvPr/>
        </p:nvSpPr>
        <p:spPr>
          <a:xfrm>
            <a:off x="8278813" y="5897563"/>
            <a:ext cx="23812" cy="23812"/>
          </a:xfrm>
          <a:prstGeom prst="ellipse">
            <a:avLst/>
          </a:prstGeom>
          <a:solidFill>
            <a:srgbClr val="4A545B"/>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90" name="Freeform 136"/>
          <p:cNvSpPr/>
          <p:nvPr/>
        </p:nvSpPr>
        <p:spPr>
          <a:xfrm>
            <a:off x="8169275" y="6002338"/>
            <a:ext cx="155575" cy="98425"/>
          </a:xfrm>
          <a:custGeom>
            <a:avLst/>
            <a:gdLst/>
            <a:ahLst/>
            <a:cxnLst>
              <a:cxn ang="0">
                <a:pos x="23048" y="75266"/>
              </a:cxn>
              <a:cxn ang="0">
                <a:pos x="0" y="75266"/>
              </a:cxn>
              <a:cxn ang="0">
                <a:pos x="57620" y="98425"/>
              </a:cxn>
              <a:cxn ang="0">
                <a:pos x="155575" y="0"/>
              </a:cxn>
              <a:cxn ang="0">
                <a:pos x="115241" y="0"/>
              </a:cxn>
              <a:cxn ang="0">
                <a:pos x="23048" y="75266"/>
              </a:cxn>
            </a:cxnLst>
            <a:rect l="0" t="0" r="0" b="0"/>
            <a:pathLst>
              <a:path w="27" h="17">
                <a:moveTo>
                  <a:pt x="4" y="13"/>
                </a:moveTo>
                <a:cubicBezTo>
                  <a:pt x="2" y="13"/>
                  <a:pt x="1" y="13"/>
                  <a:pt x="0" y="13"/>
                </a:cubicBezTo>
                <a:cubicBezTo>
                  <a:pt x="3" y="15"/>
                  <a:pt x="6" y="17"/>
                  <a:pt x="10" y="17"/>
                </a:cubicBezTo>
                <a:cubicBezTo>
                  <a:pt x="20" y="17"/>
                  <a:pt x="27" y="9"/>
                  <a:pt x="27" y="0"/>
                </a:cubicBezTo>
                <a:cubicBezTo>
                  <a:pt x="20" y="0"/>
                  <a:pt x="20" y="0"/>
                  <a:pt x="20" y="0"/>
                </a:cubicBezTo>
                <a:cubicBezTo>
                  <a:pt x="19" y="7"/>
                  <a:pt x="12" y="13"/>
                  <a:pt x="4" y="13"/>
                </a:cubicBezTo>
                <a:close/>
              </a:path>
            </a:pathLst>
          </a:custGeom>
          <a:solidFill>
            <a:srgbClr val="FFFFFF"/>
          </a:solidFill>
          <a:ln w="9525">
            <a:noFill/>
          </a:ln>
        </p:spPr>
        <p:txBody>
          <a:bodyPr/>
          <a:lstStyle/>
          <a:p>
            <a:endParaRPr lang="zh-CN" altLang="en-US"/>
          </a:p>
        </p:txBody>
      </p:sp>
      <p:sp>
        <p:nvSpPr>
          <p:cNvPr id="5191" name="Freeform 141"/>
          <p:cNvSpPr/>
          <p:nvPr/>
        </p:nvSpPr>
        <p:spPr>
          <a:xfrm>
            <a:off x="7626350" y="3219450"/>
            <a:ext cx="571500" cy="317500"/>
          </a:xfrm>
          <a:custGeom>
            <a:avLst/>
            <a:gdLst/>
            <a:ahLst/>
            <a:cxnLst>
              <a:cxn ang="0">
                <a:pos x="473364" y="121227"/>
              </a:cxn>
              <a:cxn ang="0">
                <a:pos x="444500" y="127000"/>
              </a:cxn>
              <a:cxn ang="0">
                <a:pos x="282864" y="0"/>
              </a:cxn>
              <a:cxn ang="0">
                <a:pos x="127000" y="121227"/>
              </a:cxn>
              <a:cxn ang="0">
                <a:pos x="103909" y="121227"/>
              </a:cxn>
              <a:cxn ang="0">
                <a:pos x="0" y="219364"/>
              </a:cxn>
              <a:cxn ang="0">
                <a:pos x="103909" y="317500"/>
              </a:cxn>
              <a:cxn ang="0">
                <a:pos x="473364" y="317500"/>
              </a:cxn>
              <a:cxn ang="0">
                <a:pos x="571500" y="219364"/>
              </a:cxn>
              <a:cxn ang="0">
                <a:pos x="473364" y="121227"/>
              </a:cxn>
            </a:cxnLst>
            <a:rect l="0" t="0" r="0" b="0"/>
            <a:pathLst>
              <a:path w="99" h="55">
                <a:moveTo>
                  <a:pt x="82" y="21"/>
                </a:moveTo>
                <a:cubicBezTo>
                  <a:pt x="80" y="21"/>
                  <a:pt x="78" y="21"/>
                  <a:pt x="77" y="22"/>
                </a:cubicBezTo>
                <a:cubicBezTo>
                  <a:pt x="74" y="9"/>
                  <a:pt x="63" y="0"/>
                  <a:pt x="49" y="0"/>
                </a:cubicBezTo>
                <a:cubicBezTo>
                  <a:pt x="36" y="0"/>
                  <a:pt x="25" y="9"/>
                  <a:pt x="22" y="21"/>
                </a:cubicBezTo>
                <a:cubicBezTo>
                  <a:pt x="21" y="21"/>
                  <a:pt x="19" y="21"/>
                  <a:pt x="18" y="21"/>
                </a:cubicBezTo>
                <a:cubicBezTo>
                  <a:pt x="8" y="21"/>
                  <a:pt x="0" y="29"/>
                  <a:pt x="0" y="38"/>
                </a:cubicBezTo>
                <a:cubicBezTo>
                  <a:pt x="0" y="48"/>
                  <a:pt x="8" y="55"/>
                  <a:pt x="18" y="55"/>
                </a:cubicBezTo>
                <a:cubicBezTo>
                  <a:pt x="23" y="55"/>
                  <a:pt x="76" y="55"/>
                  <a:pt x="82" y="55"/>
                </a:cubicBezTo>
                <a:cubicBezTo>
                  <a:pt x="92" y="55"/>
                  <a:pt x="99" y="48"/>
                  <a:pt x="99" y="38"/>
                </a:cubicBezTo>
                <a:cubicBezTo>
                  <a:pt x="99" y="29"/>
                  <a:pt x="92" y="21"/>
                  <a:pt x="82" y="21"/>
                </a:cubicBezTo>
                <a:close/>
              </a:path>
            </a:pathLst>
          </a:custGeom>
          <a:solidFill>
            <a:srgbClr val="FFFFFF"/>
          </a:solidFill>
          <a:ln w="9525">
            <a:noFill/>
          </a:ln>
        </p:spPr>
        <p:txBody>
          <a:bodyPr/>
          <a:lstStyle/>
          <a:p>
            <a:endParaRPr lang="zh-CN" altLang="en-US"/>
          </a:p>
        </p:txBody>
      </p:sp>
      <p:sp>
        <p:nvSpPr>
          <p:cNvPr id="5192" name="Freeform 142"/>
          <p:cNvSpPr/>
          <p:nvPr/>
        </p:nvSpPr>
        <p:spPr>
          <a:xfrm>
            <a:off x="9118600" y="2924175"/>
            <a:ext cx="374650" cy="207963"/>
          </a:xfrm>
          <a:custGeom>
            <a:avLst/>
            <a:gdLst/>
            <a:ahLst/>
            <a:cxnLst>
              <a:cxn ang="0">
                <a:pos x="311248" y="80875"/>
              </a:cxn>
              <a:cxn ang="0">
                <a:pos x="293956" y="80875"/>
              </a:cxn>
              <a:cxn ang="0">
                <a:pos x="190207" y="0"/>
              </a:cxn>
              <a:cxn ang="0">
                <a:pos x="86458" y="80875"/>
              </a:cxn>
              <a:cxn ang="0">
                <a:pos x="69166" y="80875"/>
              </a:cxn>
              <a:cxn ang="0">
                <a:pos x="0" y="144419"/>
              </a:cxn>
              <a:cxn ang="0">
                <a:pos x="69166" y="207963"/>
              </a:cxn>
              <a:cxn ang="0">
                <a:pos x="311248" y="207963"/>
              </a:cxn>
              <a:cxn ang="0">
                <a:pos x="374650" y="144419"/>
              </a:cxn>
              <a:cxn ang="0">
                <a:pos x="311248" y="80875"/>
              </a:cxn>
            </a:cxnLst>
            <a:rect l="0" t="0" r="0" b="0"/>
            <a:pathLst>
              <a:path w="65" h="36">
                <a:moveTo>
                  <a:pt x="54" y="14"/>
                </a:moveTo>
                <a:cubicBezTo>
                  <a:pt x="53" y="14"/>
                  <a:pt x="52" y="14"/>
                  <a:pt x="51" y="14"/>
                </a:cubicBezTo>
                <a:cubicBezTo>
                  <a:pt x="49" y="6"/>
                  <a:pt x="41" y="0"/>
                  <a:pt x="33" y="0"/>
                </a:cubicBezTo>
                <a:cubicBezTo>
                  <a:pt x="24" y="0"/>
                  <a:pt x="16" y="6"/>
                  <a:pt x="15" y="14"/>
                </a:cubicBezTo>
                <a:cubicBezTo>
                  <a:pt x="14" y="14"/>
                  <a:pt x="13" y="14"/>
                  <a:pt x="12" y="14"/>
                </a:cubicBezTo>
                <a:cubicBezTo>
                  <a:pt x="5" y="14"/>
                  <a:pt x="0" y="19"/>
                  <a:pt x="0" y="25"/>
                </a:cubicBezTo>
                <a:cubicBezTo>
                  <a:pt x="0" y="31"/>
                  <a:pt x="5" y="36"/>
                  <a:pt x="12" y="36"/>
                </a:cubicBezTo>
                <a:cubicBezTo>
                  <a:pt x="15" y="36"/>
                  <a:pt x="50" y="36"/>
                  <a:pt x="54" y="36"/>
                </a:cubicBezTo>
                <a:cubicBezTo>
                  <a:pt x="60" y="36"/>
                  <a:pt x="65" y="31"/>
                  <a:pt x="65" y="25"/>
                </a:cubicBezTo>
                <a:cubicBezTo>
                  <a:pt x="65" y="19"/>
                  <a:pt x="60" y="14"/>
                  <a:pt x="54" y="14"/>
                </a:cubicBezTo>
                <a:close/>
              </a:path>
            </a:pathLst>
          </a:custGeom>
          <a:solidFill>
            <a:srgbClr val="29D0D0"/>
          </a:solidFill>
          <a:ln w="9525">
            <a:noFill/>
          </a:ln>
        </p:spPr>
        <p:txBody>
          <a:bodyPr/>
          <a:lstStyle/>
          <a:p>
            <a:endParaRPr lang="zh-CN" altLang="en-US"/>
          </a:p>
        </p:txBody>
      </p:sp>
      <p:sp>
        <p:nvSpPr>
          <p:cNvPr id="5193" name="Freeform 187"/>
          <p:cNvSpPr/>
          <p:nvPr/>
        </p:nvSpPr>
        <p:spPr>
          <a:xfrm>
            <a:off x="9774238" y="3033713"/>
            <a:ext cx="565150" cy="323850"/>
          </a:xfrm>
          <a:custGeom>
            <a:avLst/>
            <a:gdLst/>
            <a:ahLst/>
            <a:cxnLst>
              <a:cxn ang="0">
                <a:pos x="467114" y="121444"/>
              </a:cxn>
              <a:cxn ang="0">
                <a:pos x="438280" y="127227"/>
              </a:cxn>
              <a:cxn ang="0">
                <a:pos x="282575" y="0"/>
              </a:cxn>
              <a:cxn ang="0">
                <a:pos x="121104" y="127227"/>
              </a:cxn>
              <a:cxn ang="0">
                <a:pos x="98036" y="121444"/>
              </a:cxn>
              <a:cxn ang="0">
                <a:pos x="0" y="219755"/>
              </a:cxn>
              <a:cxn ang="0">
                <a:pos x="98036" y="323850"/>
              </a:cxn>
              <a:cxn ang="0">
                <a:pos x="467114" y="323850"/>
              </a:cxn>
              <a:cxn ang="0">
                <a:pos x="565150" y="219755"/>
              </a:cxn>
              <a:cxn ang="0">
                <a:pos x="467114" y="121444"/>
              </a:cxn>
            </a:cxnLst>
            <a:rect l="0" t="0" r="0" b="0"/>
            <a:pathLst>
              <a:path w="98" h="56">
                <a:moveTo>
                  <a:pt x="81" y="21"/>
                </a:moveTo>
                <a:cubicBezTo>
                  <a:pt x="79" y="21"/>
                  <a:pt x="78" y="21"/>
                  <a:pt x="76" y="22"/>
                </a:cubicBezTo>
                <a:cubicBezTo>
                  <a:pt x="73" y="9"/>
                  <a:pt x="62" y="0"/>
                  <a:pt x="49" y="0"/>
                </a:cubicBezTo>
                <a:cubicBezTo>
                  <a:pt x="35" y="0"/>
                  <a:pt x="24" y="9"/>
                  <a:pt x="21" y="22"/>
                </a:cubicBezTo>
                <a:cubicBezTo>
                  <a:pt x="20" y="21"/>
                  <a:pt x="18" y="21"/>
                  <a:pt x="17" y="21"/>
                </a:cubicBezTo>
                <a:cubicBezTo>
                  <a:pt x="7" y="21"/>
                  <a:pt x="0" y="29"/>
                  <a:pt x="0" y="38"/>
                </a:cubicBezTo>
                <a:cubicBezTo>
                  <a:pt x="0" y="48"/>
                  <a:pt x="7" y="56"/>
                  <a:pt x="17" y="56"/>
                </a:cubicBezTo>
                <a:cubicBezTo>
                  <a:pt x="22" y="56"/>
                  <a:pt x="75" y="56"/>
                  <a:pt x="81" y="56"/>
                </a:cubicBezTo>
                <a:cubicBezTo>
                  <a:pt x="91" y="56"/>
                  <a:pt x="98" y="48"/>
                  <a:pt x="98" y="38"/>
                </a:cubicBezTo>
                <a:cubicBezTo>
                  <a:pt x="98" y="29"/>
                  <a:pt x="91" y="21"/>
                  <a:pt x="81" y="21"/>
                </a:cubicBezTo>
                <a:close/>
              </a:path>
            </a:pathLst>
          </a:custGeom>
          <a:solidFill>
            <a:srgbClr val="64D8D0"/>
          </a:solidFill>
          <a:ln w="9525">
            <a:noFill/>
          </a:ln>
        </p:spPr>
        <p:txBody>
          <a:bodyPr/>
          <a:lstStyle/>
          <a:p>
            <a:endParaRPr lang="zh-CN" altLang="en-US"/>
          </a:p>
        </p:txBody>
      </p:sp>
      <p:sp>
        <p:nvSpPr>
          <p:cNvPr id="5194" name="Freeform 188"/>
          <p:cNvSpPr/>
          <p:nvPr/>
        </p:nvSpPr>
        <p:spPr>
          <a:xfrm>
            <a:off x="9034463" y="4445000"/>
            <a:ext cx="965200" cy="990600"/>
          </a:xfrm>
          <a:custGeom>
            <a:avLst/>
            <a:gdLst/>
            <a:ahLst/>
            <a:cxnLst>
              <a:cxn ang="0">
                <a:pos x="901624" y="614056"/>
              </a:cxn>
              <a:cxn ang="0">
                <a:pos x="924743" y="521368"/>
              </a:cxn>
              <a:cxn ang="0">
                <a:pos x="716675" y="312821"/>
              </a:cxn>
              <a:cxn ang="0">
                <a:pos x="681998" y="312821"/>
              </a:cxn>
              <a:cxn ang="0">
                <a:pos x="681998" y="312821"/>
              </a:cxn>
              <a:cxn ang="0">
                <a:pos x="780251" y="162204"/>
              </a:cxn>
              <a:cxn ang="0">
                <a:pos x="612642" y="0"/>
              </a:cxn>
              <a:cxn ang="0">
                <a:pos x="450812" y="162204"/>
              </a:cxn>
              <a:cxn ang="0">
                <a:pos x="456592" y="208547"/>
              </a:cxn>
              <a:cxn ang="0">
                <a:pos x="317880" y="278063"/>
              </a:cxn>
              <a:cxn ang="0">
                <a:pos x="196508" y="231719"/>
              </a:cxn>
              <a:cxn ang="0">
                <a:pos x="0" y="428681"/>
              </a:cxn>
              <a:cxn ang="0">
                <a:pos x="86695" y="585091"/>
              </a:cxn>
              <a:cxn ang="0">
                <a:pos x="69356" y="666193"/>
              </a:cxn>
              <a:cxn ang="0">
                <a:pos x="254304" y="857361"/>
              </a:cxn>
              <a:cxn ang="0">
                <a:pos x="346778" y="834189"/>
              </a:cxn>
              <a:cxn ang="0">
                <a:pos x="572184" y="990600"/>
              </a:cxn>
              <a:cxn ang="0">
                <a:pos x="780251" y="863154"/>
              </a:cxn>
              <a:cxn ang="0">
                <a:pos x="820709" y="868947"/>
              </a:cxn>
              <a:cxn ang="0">
                <a:pos x="965200" y="729916"/>
              </a:cxn>
              <a:cxn ang="0">
                <a:pos x="901624" y="614056"/>
              </a:cxn>
            </a:cxnLst>
            <a:rect l="0" t="0" r="0" b="0"/>
            <a:pathLst>
              <a:path w="167" h="171">
                <a:moveTo>
                  <a:pt x="156" y="106"/>
                </a:moveTo>
                <a:cubicBezTo>
                  <a:pt x="158" y="101"/>
                  <a:pt x="160" y="95"/>
                  <a:pt x="160" y="90"/>
                </a:cubicBezTo>
                <a:cubicBezTo>
                  <a:pt x="160" y="70"/>
                  <a:pt x="144" y="54"/>
                  <a:pt x="124" y="54"/>
                </a:cubicBezTo>
                <a:cubicBezTo>
                  <a:pt x="122" y="54"/>
                  <a:pt x="120" y="54"/>
                  <a:pt x="118" y="54"/>
                </a:cubicBezTo>
                <a:cubicBezTo>
                  <a:pt x="118" y="54"/>
                  <a:pt x="118" y="54"/>
                  <a:pt x="118" y="54"/>
                </a:cubicBezTo>
                <a:cubicBezTo>
                  <a:pt x="128" y="50"/>
                  <a:pt x="135" y="40"/>
                  <a:pt x="135" y="28"/>
                </a:cubicBezTo>
                <a:cubicBezTo>
                  <a:pt x="135" y="12"/>
                  <a:pt x="122" y="0"/>
                  <a:pt x="106" y="0"/>
                </a:cubicBezTo>
                <a:cubicBezTo>
                  <a:pt x="90" y="0"/>
                  <a:pt x="78" y="12"/>
                  <a:pt x="78" y="28"/>
                </a:cubicBezTo>
                <a:cubicBezTo>
                  <a:pt x="78" y="31"/>
                  <a:pt x="78" y="33"/>
                  <a:pt x="79" y="36"/>
                </a:cubicBezTo>
                <a:cubicBezTo>
                  <a:pt x="69" y="37"/>
                  <a:pt x="61" y="42"/>
                  <a:pt x="55" y="48"/>
                </a:cubicBezTo>
                <a:cubicBezTo>
                  <a:pt x="49" y="43"/>
                  <a:pt x="42" y="40"/>
                  <a:pt x="34" y="40"/>
                </a:cubicBezTo>
                <a:cubicBezTo>
                  <a:pt x="15" y="40"/>
                  <a:pt x="0" y="55"/>
                  <a:pt x="0" y="74"/>
                </a:cubicBezTo>
                <a:cubicBezTo>
                  <a:pt x="0" y="85"/>
                  <a:pt x="6" y="95"/>
                  <a:pt x="15" y="101"/>
                </a:cubicBezTo>
                <a:cubicBezTo>
                  <a:pt x="13" y="105"/>
                  <a:pt x="12" y="110"/>
                  <a:pt x="12" y="115"/>
                </a:cubicBezTo>
                <a:cubicBezTo>
                  <a:pt x="12" y="133"/>
                  <a:pt x="26" y="148"/>
                  <a:pt x="44" y="148"/>
                </a:cubicBezTo>
                <a:cubicBezTo>
                  <a:pt x="50" y="148"/>
                  <a:pt x="56" y="146"/>
                  <a:pt x="60" y="144"/>
                </a:cubicBezTo>
                <a:cubicBezTo>
                  <a:pt x="66" y="160"/>
                  <a:pt x="81" y="171"/>
                  <a:pt x="99" y="171"/>
                </a:cubicBezTo>
                <a:cubicBezTo>
                  <a:pt x="115" y="171"/>
                  <a:pt x="128" y="162"/>
                  <a:pt x="135" y="149"/>
                </a:cubicBezTo>
                <a:cubicBezTo>
                  <a:pt x="137" y="149"/>
                  <a:pt x="140" y="150"/>
                  <a:pt x="142" y="150"/>
                </a:cubicBezTo>
                <a:cubicBezTo>
                  <a:pt x="156" y="150"/>
                  <a:pt x="167" y="139"/>
                  <a:pt x="167" y="126"/>
                </a:cubicBezTo>
                <a:cubicBezTo>
                  <a:pt x="167" y="117"/>
                  <a:pt x="162" y="110"/>
                  <a:pt x="156" y="106"/>
                </a:cubicBezTo>
                <a:close/>
              </a:path>
            </a:pathLst>
          </a:custGeom>
          <a:solidFill>
            <a:srgbClr val="0DD173"/>
          </a:solidFill>
          <a:ln w="9525">
            <a:noFill/>
          </a:ln>
        </p:spPr>
        <p:txBody>
          <a:bodyPr/>
          <a:lstStyle/>
          <a:p>
            <a:endParaRPr lang="zh-CN" altLang="en-US"/>
          </a:p>
        </p:txBody>
      </p:sp>
      <p:sp>
        <p:nvSpPr>
          <p:cNvPr id="5195" name="Freeform 189"/>
          <p:cNvSpPr/>
          <p:nvPr/>
        </p:nvSpPr>
        <p:spPr>
          <a:xfrm>
            <a:off x="9548813" y="4445000"/>
            <a:ext cx="450850" cy="990600"/>
          </a:xfrm>
          <a:custGeom>
            <a:avLst/>
            <a:gdLst/>
            <a:ahLst/>
            <a:cxnLst>
              <a:cxn ang="0">
                <a:pos x="387269" y="614056"/>
              </a:cxn>
              <a:cxn ang="0">
                <a:pos x="410389" y="521368"/>
              </a:cxn>
              <a:cxn ang="0">
                <a:pos x="202304" y="312821"/>
              </a:cxn>
              <a:cxn ang="0">
                <a:pos x="167624" y="312821"/>
              </a:cxn>
              <a:cxn ang="0">
                <a:pos x="167624" y="312821"/>
              </a:cxn>
              <a:cxn ang="0">
                <a:pos x="265886" y="162204"/>
              </a:cxn>
              <a:cxn ang="0">
                <a:pos x="98262" y="0"/>
              </a:cxn>
              <a:cxn ang="0">
                <a:pos x="0" y="34758"/>
              </a:cxn>
              <a:cxn ang="0">
                <a:pos x="0" y="984807"/>
              </a:cxn>
              <a:cxn ang="0">
                <a:pos x="57801" y="990600"/>
              </a:cxn>
              <a:cxn ang="0">
                <a:pos x="265886" y="863154"/>
              </a:cxn>
              <a:cxn ang="0">
                <a:pos x="306347" y="868947"/>
              </a:cxn>
              <a:cxn ang="0">
                <a:pos x="450850" y="729916"/>
              </a:cxn>
              <a:cxn ang="0">
                <a:pos x="387269" y="614056"/>
              </a:cxn>
            </a:cxnLst>
            <a:rect l="0" t="0" r="0" b="0"/>
            <a:pathLst>
              <a:path w="78" h="171">
                <a:moveTo>
                  <a:pt x="67" y="106"/>
                </a:moveTo>
                <a:cubicBezTo>
                  <a:pt x="69" y="101"/>
                  <a:pt x="71" y="95"/>
                  <a:pt x="71" y="90"/>
                </a:cubicBezTo>
                <a:cubicBezTo>
                  <a:pt x="71" y="70"/>
                  <a:pt x="55" y="54"/>
                  <a:pt x="35" y="54"/>
                </a:cubicBezTo>
                <a:cubicBezTo>
                  <a:pt x="33" y="54"/>
                  <a:pt x="31" y="54"/>
                  <a:pt x="29" y="54"/>
                </a:cubicBezTo>
                <a:cubicBezTo>
                  <a:pt x="29" y="54"/>
                  <a:pt x="29" y="54"/>
                  <a:pt x="29" y="54"/>
                </a:cubicBezTo>
                <a:cubicBezTo>
                  <a:pt x="39" y="50"/>
                  <a:pt x="46" y="40"/>
                  <a:pt x="46" y="28"/>
                </a:cubicBezTo>
                <a:cubicBezTo>
                  <a:pt x="46" y="12"/>
                  <a:pt x="33" y="0"/>
                  <a:pt x="17" y="0"/>
                </a:cubicBezTo>
                <a:cubicBezTo>
                  <a:pt x="11" y="0"/>
                  <a:pt x="4" y="2"/>
                  <a:pt x="0" y="6"/>
                </a:cubicBezTo>
                <a:cubicBezTo>
                  <a:pt x="0" y="170"/>
                  <a:pt x="0" y="170"/>
                  <a:pt x="0" y="170"/>
                </a:cubicBezTo>
                <a:cubicBezTo>
                  <a:pt x="3" y="171"/>
                  <a:pt x="6" y="171"/>
                  <a:pt x="10" y="171"/>
                </a:cubicBezTo>
                <a:cubicBezTo>
                  <a:pt x="26" y="171"/>
                  <a:pt x="39" y="162"/>
                  <a:pt x="46" y="149"/>
                </a:cubicBezTo>
                <a:cubicBezTo>
                  <a:pt x="48" y="149"/>
                  <a:pt x="51" y="150"/>
                  <a:pt x="53" y="150"/>
                </a:cubicBezTo>
                <a:cubicBezTo>
                  <a:pt x="67" y="150"/>
                  <a:pt x="78" y="139"/>
                  <a:pt x="78" y="126"/>
                </a:cubicBezTo>
                <a:cubicBezTo>
                  <a:pt x="78" y="117"/>
                  <a:pt x="73" y="110"/>
                  <a:pt x="67" y="106"/>
                </a:cubicBezTo>
                <a:close/>
              </a:path>
            </a:pathLst>
          </a:custGeom>
          <a:solidFill>
            <a:srgbClr val="0D9966"/>
          </a:solidFill>
          <a:ln w="9525">
            <a:noFill/>
          </a:ln>
        </p:spPr>
        <p:txBody>
          <a:bodyPr/>
          <a:lstStyle/>
          <a:p>
            <a:endParaRPr lang="zh-CN" altLang="en-US"/>
          </a:p>
        </p:txBody>
      </p:sp>
      <p:sp>
        <p:nvSpPr>
          <p:cNvPr id="5196" name="Oval 190"/>
          <p:cNvSpPr/>
          <p:nvPr/>
        </p:nvSpPr>
        <p:spPr>
          <a:xfrm>
            <a:off x="9432925" y="5000625"/>
            <a:ext cx="225425" cy="231775"/>
          </a:xfrm>
          <a:prstGeom prst="ellipse">
            <a:avLst/>
          </a:prstGeom>
          <a:solidFill>
            <a:srgbClr val="007457"/>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97" name="Oval 191"/>
          <p:cNvSpPr/>
          <p:nvPr/>
        </p:nvSpPr>
        <p:spPr>
          <a:xfrm>
            <a:off x="9485313" y="4787900"/>
            <a:ext cx="131762" cy="127000"/>
          </a:xfrm>
          <a:prstGeom prst="ellipse">
            <a:avLst/>
          </a:prstGeom>
          <a:solidFill>
            <a:srgbClr val="76F19A"/>
          </a:solidFill>
          <a:ln w="9525">
            <a:noFill/>
          </a:ln>
        </p:spPr>
        <p:txBody>
          <a:bodyPr anchor="t"/>
          <a:lstStyle/>
          <a:p>
            <a:pPr lvl="0"/>
            <a:endParaRPr lang="zh-CN" altLang="zh-CN" dirty="0">
              <a:solidFill>
                <a:srgbClr val="000000"/>
              </a:solidFill>
              <a:latin typeface="Calibri" pitchFamily="34" charset="0"/>
              <a:ea typeface="宋体" pitchFamily="2" charset="-122"/>
              <a:sym typeface="宋体" pitchFamily="2" charset="-122"/>
            </a:endParaRPr>
          </a:p>
        </p:txBody>
      </p:sp>
      <p:sp>
        <p:nvSpPr>
          <p:cNvPr id="5198" name="Freeform 73"/>
          <p:cNvSpPr/>
          <p:nvPr/>
        </p:nvSpPr>
        <p:spPr>
          <a:xfrm>
            <a:off x="3886200" y="6267450"/>
            <a:ext cx="8042275" cy="400050"/>
          </a:xfrm>
          <a:custGeom>
            <a:avLst/>
            <a:gdLst/>
            <a:ahLst/>
            <a:cxnLst>
              <a:cxn ang="0">
                <a:pos x="7886395" y="0"/>
              </a:cxn>
              <a:cxn ang="0">
                <a:pos x="161654" y="0"/>
              </a:cxn>
              <a:cxn ang="0">
                <a:pos x="0" y="156541"/>
              </a:cxn>
              <a:cxn ang="0">
                <a:pos x="0" y="400050"/>
              </a:cxn>
              <a:cxn ang="0">
                <a:pos x="8042275" y="400050"/>
              </a:cxn>
              <a:cxn ang="0">
                <a:pos x="8042275" y="156541"/>
              </a:cxn>
              <a:cxn ang="0">
                <a:pos x="7886395" y="0"/>
              </a:cxn>
            </a:cxnLst>
            <a:rect l="0" t="0" r="0" b="0"/>
            <a:pathLst>
              <a:path w="1393" h="69">
                <a:moveTo>
                  <a:pt x="1366" y="0"/>
                </a:moveTo>
                <a:cubicBezTo>
                  <a:pt x="28" y="0"/>
                  <a:pt x="28" y="0"/>
                  <a:pt x="28" y="0"/>
                </a:cubicBezTo>
                <a:cubicBezTo>
                  <a:pt x="13" y="0"/>
                  <a:pt x="0" y="12"/>
                  <a:pt x="0" y="27"/>
                </a:cubicBezTo>
                <a:cubicBezTo>
                  <a:pt x="0" y="69"/>
                  <a:pt x="0" y="69"/>
                  <a:pt x="0" y="69"/>
                </a:cubicBezTo>
                <a:cubicBezTo>
                  <a:pt x="1393" y="69"/>
                  <a:pt x="1393" y="69"/>
                  <a:pt x="1393" y="69"/>
                </a:cubicBezTo>
                <a:cubicBezTo>
                  <a:pt x="1393" y="27"/>
                  <a:pt x="1393" y="27"/>
                  <a:pt x="1393" y="27"/>
                </a:cubicBezTo>
                <a:cubicBezTo>
                  <a:pt x="1393" y="12"/>
                  <a:pt x="1381" y="0"/>
                  <a:pt x="1366" y="0"/>
                </a:cubicBezTo>
                <a:close/>
              </a:path>
            </a:pathLst>
          </a:custGeom>
          <a:solidFill>
            <a:srgbClr val="00C278"/>
          </a:solidFill>
          <a:ln w="9525">
            <a:noFill/>
          </a:ln>
        </p:spPr>
        <p:txBody>
          <a:bodyPr/>
          <a:lstStyle/>
          <a:p>
            <a:endParaRPr lang="zh-CN" altLang="en-US"/>
          </a:p>
        </p:txBody>
      </p:sp>
      <p:sp>
        <p:nvSpPr>
          <p:cNvPr id="5199" name="Freeform 101"/>
          <p:cNvSpPr/>
          <p:nvPr/>
        </p:nvSpPr>
        <p:spPr>
          <a:xfrm>
            <a:off x="3886200" y="6383338"/>
            <a:ext cx="8042275" cy="376237"/>
          </a:xfrm>
          <a:custGeom>
            <a:avLst/>
            <a:gdLst/>
            <a:ahLst/>
            <a:cxnLst>
              <a:cxn ang="0">
                <a:pos x="8042275" y="133130"/>
              </a:cxn>
              <a:cxn ang="0">
                <a:pos x="8042275" y="376237"/>
              </a:cxn>
              <a:cxn ang="0">
                <a:pos x="0" y="376237"/>
              </a:cxn>
              <a:cxn ang="0">
                <a:pos x="0" y="133130"/>
              </a:cxn>
              <a:cxn ang="0">
                <a:pos x="11547" y="133130"/>
              </a:cxn>
              <a:cxn ang="0">
                <a:pos x="213614" y="0"/>
              </a:cxn>
              <a:cxn ang="0">
                <a:pos x="415681" y="133130"/>
              </a:cxn>
              <a:cxn ang="0">
                <a:pos x="617748" y="0"/>
              </a:cxn>
              <a:cxn ang="0">
                <a:pos x="814042" y="133130"/>
              </a:cxn>
              <a:cxn ang="0">
                <a:pos x="1016109" y="0"/>
              </a:cxn>
              <a:cxn ang="0">
                <a:pos x="1218177" y="133130"/>
              </a:cxn>
              <a:cxn ang="0">
                <a:pos x="1420244" y="0"/>
              </a:cxn>
              <a:cxn ang="0">
                <a:pos x="1616538" y="133130"/>
              </a:cxn>
              <a:cxn ang="0">
                <a:pos x="1818605" y="0"/>
              </a:cxn>
              <a:cxn ang="0">
                <a:pos x="2020672" y="133130"/>
              </a:cxn>
              <a:cxn ang="0">
                <a:pos x="2222739" y="0"/>
              </a:cxn>
              <a:cxn ang="0">
                <a:pos x="2419033" y="133130"/>
              </a:cxn>
              <a:cxn ang="0">
                <a:pos x="2621100" y="0"/>
              </a:cxn>
              <a:cxn ang="0">
                <a:pos x="2823168" y="133130"/>
              </a:cxn>
              <a:cxn ang="0">
                <a:pos x="3025235" y="0"/>
              </a:cxn>
              <a:cxn ang="0">
                <a:pos x="3221529" y="133130"/>
              </a:cxn>
              <a:cxn ang="0">
                <a:pos x="3423596" y="0"/>
              </a:cxn>
              <a:cxn ang="0">
                <a:pos x="3625663" y="133130"/>
              </a:cxn>
              <a:cxn ang="0">
                <a:pos x="3827730" y="0"/>
              </a:cxn>
              <a:cxn ang="0">
                <a:pos x="4029798" y="133130"/>
              </a:cxn>
              <a:cxn ang="0">
                <a:pos x="4226091" y="0"/>
              </a:cxn>
              <a:cxn ang="0">
                <a:pos x="4428159" y="133130"/>
              </a:cxn>
              <a:cxn ang="0">
                <a:pos x="4630226" y="0"/>
              </a:cxn>
              <a:cxn ang="0">
                <a:pos x="4832293" y="133130"/>
              </a:cxn>
              <a:cxn ang="0">
                <a:pos x="5028587" y="0"/>
              </a:cxn>
              <a:cxn ang="0">
                <a:pos x="5230654" y="133130"/>
              </a:cxn>
              <a:cxn ang="0">
                <a:pos x="5432721" y="0"/>
              </a:cxn>
              <a:cxn ang="0">
                <a:pos x="5634789" y="133130"/>
              </a:cxn>
              <a:cxn ang="0">
                <a:pos x="5836856" y="0"/>
              </a:cxn>
              <a:cxn ang="0">
                <a:pos x="6033150" y="133130"/>
              </a:cxn>
              <a:cxn ang="0">
                <a:pos x="6235217" y="0"/>
              </a:cxn>
              <a:cxn ang="0">
                <a:pos x="6437284" y="133130"/>
              </a:cxn>
              <a:cxn ang="0">
                <a:pos x="6639351" y="0"/>
              </a:cxn>
              <a:cxn ang="0">
                <a:pos x="6835645" y="133130"/>
              </a:cxn>
              <a:cxn ang="0">
                <a:pos x="7037712" y="0"/>
              </a:cxn>
              <a:cxn ang="0">
                <a:pos x="7239780" y="133130"/>
              </a:cxn>
              <a:cxn ang="0">
                <a:pos x="7441847" y="0"/>
              </a:cxn>
              <a:cxn ang="0">
                <a:pos x="7643914" y="133130"/>
              </a:cxn>
              <a:cxn ang="0">
                <a:pos x="7840208" y="0"/>
              </a:cxn>
              <a:cxn ang="0">
                <a:pos x="8042275" y="133130"/>
              </a:cxn>
            </a:cxnLst>
            <a:rect l="0" t="0" r="0" b="0"/>
            <a:pathLst>
              <a:path w="1393" h="65">
                <a:moveTo>
                  <a:pt x="1393" y="23"/>
                </a:moveTo>
                <a:cubicBezTo>
                  <a:pt x="1393" y="65"/>
                  <a:pt x="1393" y="65"/>
                  <a:pt x="1393" y="65"/>
                </a:cubicBezTo>
                <a:cubicBezTo>
                  <a:pt x="0" y="65"/>
                  <a:pt x="0" y="65"/>
                  <a:pt x="0" y="65"/>
                </a:cubicBezTo>
                <a:cubicBezTo>
                  <a:pt x="0" y="23"/>
                  <a:pt x="0" y="23"/>
                  <a:pt x="0" y="23"/>
                </a:cubicBezTo>
                <a:cubicBezTo>
                  <a:pt x="2" y="23"/>
                  <a:pt x="2" y="23"/>
                  <a:pt x="2" y="23"/>
                </a:cubicBezTo>
                <a:cubicBezTo>
                  <a:pt x="20" y="23"/>
                  <a:pt x="20" y="0"/>
                  <a:pt x="37" y="0"/>
                </a:cubicBezTo>
                <a:cubicBezTo>
                  <a:pt x="55" y="0"/>
                  <a:pt x="55" y="23"/>
                  <a:pt x="72" y="23"/>
                </a:cubicBezTo>
                <a:cubicBezTo>
                  <a:pt x="89" y="23"/>
                  <a:pt x="89" y="0"/>
                  <a:pt x="107" y="0"/>
                </a:cubicBezTo>
                <a:cubicBezTo>
                  <a:pt x="124" y="0"/>
                  <a:pt x="124" y="23"/>
                  <a:pt x="141" y="23"/>
                </a:cubicBezTo>
                <a:cubicBezTo>
                  <a:pt x="159" y="23"/>
                  <a:pt x="159" y="0"/>
                  <a:pt x="176" y="0"/>
                </a:cubicBezTo>
                <a:cubicBezTo>
                  <a:pt x="194" y="0"/>
                  <a:pt x="194" y="23"/>
                  <a:pt x="211" y="23"/>
                </a:cubicBezTo>
                <a:cubicBezTo>
                  <a:pt x="228" y="23"/>
                  <a:pt x="228" y="0"/>
                  <a:pt x="246" y="0"/>
                </a:cubicBezTo>
                <a:cubicBezTo>
                  <a:pt x="263" y="0"/>
                  <a:pt x="263" y="23"/>
                  <a:pt x="280" y="23"/>
                </a:cubicBezTo>
                <a:cubicBezTo>
                  <a:pt x="298" y="23"/>
                  <a:pt x="298" y="0"/>
                  <a:pt x="315" y="0"/>
                </a:cubicBezTo>
                <a:cubicBezTo>
                  <a:pt x="333" y="0"/>
                  <a:pt x="333" y="23"/>
                  <a:pt x="350" y="23"/>
                </a:cubicBezTo>
                <a:cubicBezTo>
                  <a:pt x="367" y="23"/>
                  <a:pt x="367" y="0"/>
                  <a:pt x="385" y="0"/>
                </a:cubicBezTo>
                <a:cubicBezTo>
                  <a:pt x="402" y="0"/>
                  <a:pt x="402" y="23"/>
                  <a:pt x="419" y="23"/>
                </a:cubicBezTo>
                <a:cubicBezTo>
                  <a:pt x="437" y="23"/>
                  <a:pt x="437" y="0"/>
                  <a:pt x="454" y="0"/>
                </a:cubicBezTo>
                <a:cubicBezTo>
                  <a:pt x="472" y="0"/>
                  <a:pt x="472" y="23"/>
                  <a:pt x="489" y="23"/>
                </a:cubicBezTo>
                <a:cubicBezTo>
                  <a:pt x="506" y="23"/>
                  <a:pt x="506" y="0"/>
                  <a:pt x="524" y="0"/>
                </a:cubicBezTo>
                <a:cubicBezTo>
                  <a:pt x="541" y="0"/>
                  <a:pt x="541" y="23"/>
                  <a:pt x="558" y="23"/>
                </a:cubicBezTo>
                <a:cubicBezTo>
                  <a:pt x="576" y="23"/>
                  <a:pt x="576" y="0"/>
                  <a:pt x="593" y="0"/>
                </a:cubicBezTo>
                <a:cubicBezTo>
                  <a:pt x="611" y="0"/>
                  <a:pt x="611" y="23"/>
                  <a:pt x="628" y="23"/>
                </a:cubicBezTo>
                <a:cubicBezTo>
                  <a:pt x="645" y="23"/>
                  <a:pt x="645" y="0"/>
                  <a:pt x="663" y="0"/>
                </a:cubicBezTo>
                <a:cubicBezTo>
                  <a:pt x="680" y="0"/>
                  <a:pt x="680" y="23"/>
                  <a:pt x="698" y="23"/>
                </a:cubicBezTo>
                <a:cubicBezTo>
                  <a:pt x="715" y="23"/>
                  <a:pt x="715" y="0"/>
                  <a:pt x="732" y="0"/>
                </a:cubicBezTo>
                <a:cubicBezTo>
                  <a:pt x="750" y="0"/>
                  <a:pt x="750" y="23"/>
                  <a:pt x="767" y="23"/>
                </a:cubicBezTo>
                <a:cubicBezTo>
                  <a:pt x="784" y="23"/>
                  <a:pt x="784" y="0"/>
                  <a:pt x="802" y="0"/>
                </a:cubicBezTo>
                <a:cubicBezTo>
                  <a:pt x="819" y="0"/>
                  <a:pt x="819" y="23"/>
                  <a:pt x="837" y="23"/>
                </a:cubicBezTo>
                <a:cubicBezTo>
                  <a:pt x="854" y="23"/>
                  <a:pt x="854" y="0"/>
                  <a:pt x="871" y="0"/>
                </a:cubicBezTo>
                <a:cubicBezTo>
                  <a:pt x="889" y="0"/>
                  <a:pt x="889" y="23"/>
                  <a:pt x="906" y="23"/>
                </a:cubicBezTo>
                <a:cubicBezTo>
                  <a:pt x="924" y="23"/>
                  <a:pt x="924" y="0"/>
                  <a:pt x="941" y="0"/>
                </a:cubicBezTo>
                <a:cubicBezTo>
                  <a:pt x="958" y="0"/>
                  <a:pt x="958" y="23"/>
                  <a:pt x="976" y="23"/>
                </a:cubicBezTo>
                <a:cubicBezTo>
                  <a:pt x="993" y="23"/>
                  <a:pt x="993" y="0"/>
                  <a:pt x="1011" y="0"/>
                </a:cubicBezTo>
                <a:cubicBezTo>
                  <a:pt x="1028" y="0"/>
                  <a:pt x="1028" y="23"/>
                  <a:pt x="1045" y="23"/>
                </a:cubicBezTo>
                <a:cubicBezTo>
                  <a:pt x="1063" y="23"/>
                  <a:pt x="1063" y="0"/>
                  <a:pt x="1080" y="0"/>
                </a:cubicBezTo>
                <a:cubicBezTo>
                  <a:pt x="1097" y="0"/>
                  <a:pt x="1097" y="23"/>
                  <a:pt x="1115" y="23"/>
                </a:cubicBezTo>
                <a:cubicBezTo>
                  <a:pt x="1132" y="23"/>
                  <a:pt x="1132" y="0"/>
                  <a:pt x="1150" y="0"/>
                </a:cubicBezTo>
                <a:cubicBezTo>
                  <a:pt x="1167" y="0"/>
                  <a:pt x="1167" y="23"/>
                  <a:pt x="1184" y="23"/>
                </a:cubicBezTo>
                <a:cubicBezTo>
                  <a:pt x="1202" y="23"/>
                  <a:pt x="1202" y="0"/>
                  <a:pt x="1219" y="0"/>
                </a:cubicBezTo>
                <a:cubicBezTo>
                  <a:pt x="1237" y="0"/>
                  <a:pt x="1237" y="23"/>
                  <a:pt x="1254" y="23"/>
                </a:cubicBezTo>
                <a:cubicBezTo>
                  <a:pt x="1271" y="23"/>
                  <a:pt x="1271" y="0"/>
                  <a:pt x="1289" y="0"/>
                </a:cubicBezTo>
                <a:cubicBezTo>
                  <a:pt x="1306" y="0"/>
                  <a:pt x="1306" y="23"/>
                  <a:pt x="1324" y="23"/>
                </a:cubicBezTo>
                <a:cubicBezTo>
                  <a:pt x="1341" y="23"/>
                  <a:pt x="1341" y="0"/>
                  <a:pt x="1358" y="0"/>
                </a:cubicBezTo>
                <a:cubicBezTo>
                  <a:pt x="1376" y="0"/>
                  <a:pt x="1376" y="23"/>
                  <a:pt x="1393" y="23"/>
                </a:cubicBezTo>
                <a:close/>
              </a:path>
            </a:pathLst>
          </a:custGeom>
          <a:solidFill>
            <a:srgbClr val="FFFFFF"/>
          </a:solidFill>
          <a:ln w="9525">
            <a:noFill/>
          </a:ln>
        </p:spPr>
        <p:txBody>
          <a:bodyPr/>
          <a:lstStyle/>
          <a:p>
            <a:endParaRPr lang="zh-CN" altLang="en-US"/>
          </a:p>
        </p:txBody>
      </p:sp>
      <p:sp>
        <p:nvSpPr>
          <p:cNvPr id="5200" name="Freeform 102"/>
          <p:cNvSpPr/>
          <p:nvPr/>
        </p:nvSpPr>
        <p:spPr>
          <a:xfrm>
            <a:off x="3886200" y="6481763"/>
            <a:ext cx="8042275" cy="376237"/>
          </a:xfrm>
          <a:custGeom>
            <a:avLst/>
            <a:gdLst/>
            <a:ahLst/>
            <a:cxnLst>
              <a:cxn ang="0">
                <a:pos x="8042275" y="127342"/>
              </a:cxn>
              <a:cxn ang="0">
                <a:pos x="8042275" y="376237"/>
              </a:cxn>
              <a:cxn ang="0">
                <a:pos x="0" y="376237"/>
              </a:cxn>
              <a:cxn ang="0">
                <a:pos x="0" y="127342"/>
              </a:cxn>
              <a:cxn ang="0">
                <a:pos x="11547" y="127342"/>
              </a:cxn>
              <a:cxn ang="0">
                <a:pos x="213614" y="0"/>
              </a:cxn>
              <a:cxn ang="0">
                <a:pos x="415681" y="127342"/>
              </a:cxn>
              <a:cxn ang="0">
                <a:pos x="617748" y="0"/>
              </a:cxn>
              <a:cxn ang="0">
                <a:pos x="814042" y="127342"/>
              </a:cxn>
              <a:cxn ang="0">
                <a:pos x="1016109" y="0"/>
              </a:cxn>
              <a:cxn ang="0">
                <a:pos x="1218177" y="127342"/>
              </a:cxn>
              <a:cxn ang="0">
                <a:pos x="1420244" y="0"/>
              </a:cxn>
              <a:cxn ang="0">
                <a:pos x="1616538" y="127342"/>
              </a:cxn>
              <a:cxn ang="0">
                <a:pos x="1818605" y="0"/>
              </a:cxn>
              <a:cxn ang="0">
                <a:pos x="2020672" y="127342"/>
              </a:cxn>
              <a:cxn ang="0">
                <a:pos x="2222739" y="0"/>
              </a:cxn>
              <a:cxn ang="0">
                <a:pos x="2419033" y="127342"/>
              </a:cxn>
              <a:cxn ang="0">
                <a:pos x="2621100" y="0"/>
              </a:cxn>
              <a:cxn ang="0">
                <a:pos x="2823168" y="127342"/>
              </a:cxn>
              <a:cxn ang="0">
                <a:pos x="3025235" y="0"/>
              </a:cxn>
              <a:cxn ang="0">
                <a:pos x="3221529" y="127342"/>
              </a:cxn>
              <a:cxn ang="0">
                <a:pos x="3423596" y="0"/>
              </a:cxn>
              <a:cxn ang="0">
                <a:pos x="3625663" y="127342"/>
              </a:cxn>
              <a:cxn ang="0">
                <a:pos x="3827730" y="0"/>
              </a:cxn>
              <a:cxn ang="0">
                <a:pos x="4029798" y="127342"/>
              </a:cxn>
              <a:cxn ang="0">
                <a:pos x="4226091" y="0"/>
              </a:cxn>
              <a:cxn ang="0">
                <a:pos x="4428159" y="127342"/>
              </a:cxn>
              <a:cxn ang="0">
                <a:pos x="4630226" y="0"/>
              </a:cxn>
              <a:cxn ang="0">
                <a:pos x="4832293" y="127342"/>
              </a:cxn>
              <a:cxn ang="0">
                <a:pos x="5028587" y="0"/>
              </a:cxn>
              <a:cxn ang="0">
                <a:pos x="5230654" y="127342"/>
              </a:cxn>
              <a:cxn ang="0">
                <a:pos x="5432721" y="0"/>
              </a:cxn>
              <a:cxn ang="0">
                <a:pos x="5634789" y="127342"/>
              </a:cxn>
              <a:cxn ang="0">
                <a:pos x="5836856" y="0"/>
              </a:cxn>
              <a:cxn ang="0">
                <a:pos x="6033150" y="127342"/>
              </a:cxn>
              <a:cxn ang="0">
                <a:pos x="6235217" y="0"/>
              </a:cxn>
              <a:cxn ang="0">
                <a:pos x="6437284" y="127342"/>
              </a:cxn>
              <a:cxn ang="0">
                <a:pos x="6639351" y="0"/>
              </a:cxn>
              <a:cxn ang="0">
                <a:pos x="6835645" y="127342"/>
              </a:cxn>
              <a:cxn ang="0">
                <a:pos x="7037712" y="0"/>
              </a:cxn>
              <a:cxn ang="0">
                <a:pos x="7239780" y="127342"/>
              </a:cxn>
              <a:cxn ang="0">
                <a:pos x="7441847" y="0"/>
              </a:cxn>
              <a:cxn ang="0">
                <a:pos x="7643914" y="127342"/>
              </a:cxn>
              <a:cxn ang="0">
                <a:pos x="7840208" y="0"/>
              </a:cxn>
              <a:cxn ang="0">
                <a:pos x="8042275" y="127342"/>
              </a:cxn>
            </a:cxnLst>
            <a:rect l="0" t="0" r="0" b="0"/>
            <a:pathLst>
              <a:path w="1393" h="65">
                <a:moveTo>
                  <a:pt x="1393" y="22"/>
                </a:moveTo>
                <a:cubicBezTo>
                  <a:pt x="1393" y="65"/>
                  <a:pt x="1393" y="65"/>
                  <a:pt x="1393" y="65"/>
                </a:cubicBezTo>
                <a:cubicBezTo>
                  <a:pt x="0" y="65"/>
                  <a:pt x="0" y="65"/>
                  <a:pt x="0" y="65"/>
                </a:cubicBezTo>
                <a:cubicBezTo>
                  <a:pt x="0" y="22"/>
                  <a:pt x="0" y="22"/>
                  <a:pt x="0" y="22"/>
                </a:cubicBezTo>
                <a:cubicBezTo>
                  <a:pt x="2" y="22"/>
                  <a:pt x="2" y="22"/>
                  <a:pt x="2" y="22"/>
                </a:cubicBezTo>
                <a:cubicBezTo>
                  <a:pt x="20" y="22"/>
                  <a:pt x="20" y="0"/>
                  <a:pt x="37" y="0"/>
                </a:cubicBezTo>
                <a:cubicBezTo>
                  <a:pt x="55" y="0"/>
                  <a:pt x="55" y="22"/>
                  <a:pt x="72" y="22"/>
                </a:cubicBezTo>
                <a:cubicBezTo>
                  <a:pt x="89" y="22"/>
                  <a:pt x="89" y="0"/>
                  <a:pt x="107" y="0"/>
                </a:cubicBezTo>
                <a:cubicBezTo>
                  <a:pt x="124" y="0"/>
                  <a:pt x="124" y="22"/>
                  <a:pt x="141" y="22"/>
                </a:cubicBezTo>
                <a:cubicBezTo>
                  <a:pt x="159" y="22"/>
                  <a:pt x="159" y="0"/>
                  <a:pt x="176" y="0"/>
                </a:cubicBezTo>
                <a:cubicBezTo>
                  <a:pt x="194" y="0"/>
                  <a:pt x="194" y="22"/>
                  <a:pt x="211" y="22"/>
                </a:cubicBezTo>
                <a:cubicBezTo>
                  <a:pt x="228" y="22"/>
                  <a:pt x="228" y="0"/>
                  <a:pt x="246" y="0"/>
                </a:cubicBezTo>
                <a:cubicBezTo>
                  <a:pt x="263" y="0"/>
                  <a:pt x="263" y="22"/>
                  <a:pt x="280" y="22"/>
                </a:cubicBezTo>
                <a:cubicBezTo>
                  <a:pt x="298" y="22"/>
                  <a:pt x="298" y="0"/>
                  <a:pt x="315" y="0"/>
                </a:cubicBezTo>
                <a:cubicBezTo>
                  <a:pt x="333" y="0"/>
                  <a:pt x="333" y="22"/>
                  <a:pt x="350" y="22"/>
                </a:cubicBezTo>
                <a:cubicBezTo>
                  <a:pt x="367" y="22"/>
                  <a:pt x="367" y="0"/>
                  <a:pt x="385" y="0"/>
                </a:cubicBezTo>
                <a:cubicBezTo>
                  <a:pt x="402" y="0"/>
                  <a:pt x="402" y="22"/>
                  <a:pt x="419" y="22"/>
                </a:cubicBezTo>
                <a:cubicBezTo>
                  <a:pt x="437" y="22"/>
                  <a:pt x="437" y="0"/>
                  <a:pt x="454" y="0"/>
                </a:cubicBezTo>
                <a:cubicBezTo>
                  <a:pt x="472" y="0"/>
                  <a:pt x="472" y="22"/>
                  <a:pt x="489" y="22"/>
                </a:cubicBezTo>
                <a:cubicBezTo>
                  <a:pt x="506" y="22"/>
                  <a:pt x="506" y="0"/>
                  <a:pt x="524" y="0"/>
                </a:cubicBezTo>
                <a:cubicBezTo>
                  <a:pt x="541" y="0"/>
                  <a:pt x="541" y="22"/>
                  <a:pt x="558" y="22"/>
                </a:cubicBezTo>
                <a:cubicBezTo>
                  <a:pt x="576" y="22"/>
                  <a:pt x="576" y="0"/>
                  <a:pt x="593" y="0"/>
                </a:cubicBezTo>
                <a:cubicBezTo>
                  <a:pt x="611" y="0"/>
                  <a:pt x="611" y="22"/>
                  <a:pt x="628" y="22"/>
                </a:cubicBezTo>
                <a:cubicBezTo>
                  <a:pt x="645" y="22"/>
                  <a:pt x="645" y="0"/>
                  <a:pt x="663" y="0"/>
                </a:cubicBezTo>
                <a:cubicBezTo>
                  <a:pt x="680" y="0"/>
                  <a:pt x="680" y="22"/>
                  <a:pt x="698" y="22"/>
                </a:cubicBezTo>
                <a:cubicBezTo>
                  <a:pt x="715" y="22"/>
                  <a:pt x="715" y="0"/>
                  <a:pt x="732" y="0"/>
                </a:cubicBezTo>
                <a:cubicBezTo>
                  <a:pt x="750" y="0"/>
                  <a:pt x="750" y="22"/>
                  <a:pt x="767" y="22"/>
                </a:cubicBezTo>
                <a:cubicBezTo>
                  <a:pt x="784" y="22"/>
                  <a:pt x="784" y="0"/>
                  <a:pt x="802" y="0"/>
                </a:cubicBezTo>
                <a:cubicBezTo>
                  <a:pt x="819" y="0"/>
                  <a:pt x="819" y="22"/>
                  <a:pt x="837" y="22"/>
                </a:cubicBezTo>
                <a:cubicBezTo>
                  <a:pt x="854" y="22"/>
                  <a:pt x="854" y="0"/>
                  <a:pt x="871" y="0"/>
                </a:cubicBezTo>
                <a:cubicBezTo>
                  <a:pt x="889" y="0"/>
                  <a:pt x="889" y="22"/>
                  <a:pt x="906" y="22"/>
                </a:cubicBezTo>
                <a:cubicBezTo>
                  <a:pt x="924" y="22"/>
                  <a:pt x="924" y="0"/>
                  <a:pt x="941" y="0"/>
                </a:cubicBezTo>
                <a:cubicBezTo>
                  <a:pt x="958" y="0"/>
                  <a:pt x="958" y="22"/>
                  <a:pt x="976" y="22"/>
                </a:cubicBezTo>
                <a:cubicBezTo>
                  <a:pt x="993" y="22"/>
                  <a:pt x="993" y="0"/>
                  <a:pt x="1011" y="0"/>
                </a:cubicBezTo>
                <a:cubicBezTo>
                  <a:pt x="1028" y="0"/>
                  <a:pt x="1028" y="22"/>
                  <a:pt x="1045" y="22"/>
                </a:cubicBezTo>
                <a:cubicBezTo>
                  <a:pt x="1063" y="22"/>
                  <a:pt x="1063" y="0"/>
                  <a:pt x="1080" y="0"/>
                </a:cubicBezTo>
                <a:cubicBezTo>
                  <a:pt x="1097" y="0"/>
                  <a:pt x="1097" y="22"/>
                  <a:pt x="1115" y="22"/>
                </a:cubicBezTo>
                <a:cubicBezTo>
                  <a:pt x="1132" y="22"/>
                  <a:pt x="1132" y="0"/>
                  <a:pt x="1150" y="0"/>
                </a:cubicBezTo>
                <a:cubicBezTo>
                  <a:pt x="1167" y="0"/>
                  <a:pt x="1167" y="22"/>
                  <a:pt x="1184" y="22"/>
                </a:cubicBezTo>
                <a:cubicBezTo>
                  <a:pt x="1202" y="22"/>
                  <a:pt x="1202" y="0"/>
                  <a:pt x="1219" y="0"/>
                </a:cubicBezTo>
                <a:cubicBezTo>
                  <a:pt x="1237" y="0"/>
                  <a:pt x="1237" y="22"/>
                  <a:pt x="1254" y="22"/>
                </a:cubicBezTo>
                <a:cubicBezTo>
                  <a:pt x="1271" y="22"/>
                  <a:pt x="1271" y="0"/>
                  <a:pt x="1289" y="0"/>
                </a:cubicBezTo>
                <a:cubicBezTo>
                  <a:pt x="1306" y="0"/>
                  <a:pt x="1306" y="22"/>
                  <a:pt x="1324" y="22"/>
                </a:cubicBezTo>
                <a:cubicBezTo>
                  <a:pt x="1341" y="22"/>
                  <a:pt x="1341" y="0"/>
                  <a:pt x="1358" y="0"/>
                </a:cubicBezTo>
                <a:cubicBezTo>
                  <a:pt x="1376" y="0"/>
                  <a:pt x="1376" y="22"/>
                  <a:pt x="1393" y="22"/>
                </a:cubicBezTo>
                <a:close/>
              </a:path>
            </a:pathLst>
          </a:custGeom>
          <a:solidFill>
            <a:srgbClr val="39A1D2"/>
          </a:solidFill>
          <a:ln w="9525">
            <a:noFill/>
          </a:ln>
        </p:spPr>
        <p:txBody>
          <a:bodyPr/>
          <a:lstStyle/>
          <a:p>
            <a:endParaRPr lang="zh-CN" altLang="en-US"/>
          </a:p>
        </p:txBody>
      </p:sp>
      <p:sp>
        <p:nvSpPr>
          <p:cNvPr id="5201" name="Freeform 103"/>
          <p:cNvSpPr/>
          <p:nvPr/>
        </p:nvSpPr>
        <p:spPr>
          <a:xfrm>
            <a:off x="3886200" y="6654800"/>
            <a:ext cx="8042275" cy="203200"/>
          </a:xfrm>
          <a:custGeom>
            <a:avLst/>
            <a:gdLst/>
            <a:ahLst/>
            <a:cxnLst>
              <a:cxn ang="0">
                <a:pos x="7840208" y="0"/>
              </a:cxn>
              <a:cxn ang="0">
                <a:pos x="7643914" y="127726"/>
              </a:cxn>
              <a:cxn ang="0">
                <a:pos x="7441847" y="0"/>
              </a:cxn>
              <a:cxn ang="0">
                <a:pos x="7239780" y="127726"/>
              </a:cxn>
              <a:cxn ang="0">
                <a:pos x="7037712" y="0"/>
              </a:cxn>
              <a:cxn ang="0">
                <a:pos x="6835645" y="127726"/>
              </a:cxn>
              <a:cxn ang="0">
                <a:pos x="6639351" y="0"/>
              </a:cxn>
              <a:cxn ang="0">
                <a:pos x="6437284" y="127726"/>
              </a:cxn>
              <a:cxn ang="0">
                <a:pos x="6235217" y="0"/>
              </a:cxn>
              <a:cxn ang="0">
                <a:pos x="6033150" y="127726"/>
              </a:cxn>
              <a:cxn ang="0">
                <a:pos x="5836856" y="0"/>
              </a:cxn>
              <a:cxn ang="0">
                <a:pos x="5634789" y="127726"/>
              </a:cxn>
              <a:cxn ang="0">
                <a:pos x="5432721" y="0"/>
              </a:cxn>
              <a:cxn ang="0">
                <a:pos x="5230654" y="127726"/>
              </a:cxn>
              <a:cxn ang="0">
                <a:pos x="5028587" y="0"/>
              </a:cxn>
              <a:cxn ang="0">
                <a:pos x="4832293" y="127726"/>
              </a:cxn>
              <a:cxn ang="0">
                <a:pos x="4630226" y="0"/>
              </a:cxn>
              <a:cxn ang="0">
                <a:pos x="4428159" y="127726"/>
              </a:cxn>
              <a:cxn ang="0">
                <a:pos x="4226091" y="0"/>
              </a:cxn>
              <a:cxn ang="0">
                <a:pos x="4029798" y="127726"/>
              </a:cxn>
              <a:cxn ang="0">
                <a:pos x="3827730" y="0"/>
              </a:cxn>
              <a:cxn ang="0">
                <a:pos x="3625663" y="127726"/>
              </a:cxn>
              <a:cxn ang="0">
                <a:pos x="3423596" y="0"/>
              </a:cxn>
              <a:cxn ang="0">
                <a:pos x="3221529" y="127726"/>
              </a:cxn>
              <a:cxn ang="0">
                <a:pos x="3025235" y="0"/>
              </a:cxn>
              <a:cxn ang="0">
                <a:pos x="2823168" y="127726"/>
              </a:cxn>
              <a:cxn ang="0">
                <a:pos x="2621100" y="0"/>
              </a:cxn>
              <a:cxn ang="0">
                <a:pos x="2419033" y="127726"/>
              </a:cxn>
              <a:cxn ang="0">
                <a:pos x="2222739" y="0"/>
              </a:cxn>
              <a:cxn ang="0">
                <a:pos x="2020672" y="127726"/>
              </a:cxn>
              <a:cxn ang="0">
                <a:pos x="1818605" y="0"/>
              </a:cxn>
              <a:cxn ang="0">
                <a:pos x="1616538" y="127726"/>
              </a:cxn>
              <a:cxn ang="0">
                <a:pos x="1420244" y="0"/>
              </a:cxn>
              <a:cxn ang="0">
                <a:pos x="1218177" y="127726"/>
              </a:cxn>
              <a:cxn ang="0">
                <a:pos x="1016109" y="0"/>
              </a:cxn>
              <a:cxn ang="0">
                <a:pos x="814042" y="127726"/>
              </a:cxn>
              <a:cxn ang="0">
                <a:pos x="617748" y="0"/>
              </a:cxn>
              <a:cxn ang="0">
                <a:pos x="415681" y="127726"/>
              </a:cxn>
              <a:cxn ang="0">
                <a:pos x="213614" y="0"/>
              </a:cxn>
              <a:cxn ang="0">
                <a:pos x="11547" y="127726"/>
              </a:cxn>
              <a:cxn ang="0">
                <a:pos x="0" y="127726"/>
              </a:cxn>
              <a:cxn ang="0">
                <a:pos x="0" y="203200"/>
              </a:cxn>
              <a:cxn ang="0">
                <a:pos x="8042275" y="203200"/>
              </a:cxn>
              <a:cxn ang="0">
                <a:pos x="8042275" y="127726"/>
              </a:cxn>
              <a:cxn ang="0">
                <a:pos x="7840208" y="0"/>
              </a:cxn>
            </a:cxnLst>
            <a:rect l="0" t="0" r="0" b="0"/>
            <a:pathLst>
              <a:path w="1393" h="35">
                <a:moveTo>
                  <a:pt x="1358" y="0"/>
                </a:moveTo>
                <a:cubicBezTo>
                  <a:pt x="1341" y="0"/>
                  <a:pt x="1341" y="22"/>
                  <a:pt x="1324" y="22"/>
                </a:cubicBezTo>
                <a:cubicBezTo>
                  <a:pt x="1306" y="22"/>
                  <a:pt x="1306" y="0"/>
                  <a:pt x="1289" y="0"/>
                </a:cubicBezTo>
                <a:cubicBezTo>
                  <a:pt x="1271" y="0"/>
                  <a:pt x="1271" y="22"/>
                  <a:pt x="1254" y="22"/>
                </a:cubicBezTo>
                <a:cubicBezTo>
                  <a:pt x="1237" y="22"/>
                  <a:pt x="1237" y="0"/>
                  <a:pt x="1219" y="0"/>
                </a:cubicBezTo>
                <a:cubicBezTo>
                  <a:pt x="1202" y="0"/>
                  <a:pt x="1202" y="22"/>
                  <a:pt x="1184" y="22"/>
                </a:cubicBezTo>
                <a:cubicBezTo>
                  <a:pt x="1167" y="22"/>
                  <a:pt x="1167" y="0"/>
                  <a:pt x="1150" y="0"/>
                </a:cubicBezTo>
                <a:cubicBezTo>
                  <a:pt x="1132" y="0"/>
                  <a:pt x="1132" y="22"/>
                  <a:pt x="1115" y="22"/>
                </a:cubicBezTo>
                <a:cubicBezTo>
                  <a:pt x="1097" y="22"/>
                  <a:pt x="1097" y="0"/>
                  <a:pt x="1080" y="0"/>
                </a:cubicBezTo>
                <a:cubicBezTo>
                  <a:pt x="1063" y="0"/>
                  <a:pt x="1063" y="22"/>
                  <a:pt x="1045" y="22"/>
                </a:cubicBezTo>
                <a:cubicBezTo>
                  <a:pt x="1028" y="22"/>
                  <a:pt x="1028" y="0"/>
                  <a:pt x="1011" y="0"/>
                </a:cubicBezTo>
                <a:cubicBezTo>
                  <a:pt x="993" y="0"/>
                  <a:pt x="993" y="22"/>
                  <a:pt x="976" y="22"/>
                </a:cubicBezTo>
                <a:cubicBezTo>
                  <a:pt x="958" y="22"/>
                  <a:pt x="958" y="0"/>
                  <a:pt x="941" y="0"/>
                </a:cubicBezTo>
                <a:cubicBezTo>
                  <a:pt x="924" y="0"/>
                  <a:pt x="924" y="22"/>
                  <a:pt x="906" y="22"/>
                </a:cubicBezTo>
                <a:cubicBezTo>
                  <a:pt x="889" y="22"/>
                  <a:pt x="889" y="0"/>
                  <a:pt x="871" y="0"/>
                </a:cubicBezTo>
                <a:cubicBezTo>
                  <a:pt x="854" y="0"/>
                  <a:pt x="854" y="22"/>
                  <a:pt x="837" y="22"/>
                </a:cubicBezTo>
                <a:cubicBezTo>
                  <a:pt x="819" y="22"/>
                  <a:pt x="819" y="0"/>
                  <a:pt x="802" y="0"/>
                </a:cubicBezTo>
                <a:cubicBezTo>
                  <a:pt x="784" y="0"/>
                  <a:pt x="784" y="22"/>
                  <a:pt x="767" y="22"/>
                </a:cubicBezTo>
                <a:cubicBezTo>
                  <a:pt x="750" y="22"/>
                  <a:pt x="750" y="0"/>
                  <a:pt x="732" y="0"/>
                </a:cubicBezTo>
                <a:cubicBezTo>
                  <a:pt x="715" y="0"/>
                  <a:pt x="715" y="22"/>
                  <a:pt x="698" y="22"/>
                </a:cubicBezTo>
                <a:cubicBezTo>
                  <a:pt x="680" y="22"/>
                  <a:pt x="680" y="0"/>
                  <a:pt x="663" y="0"/>
                </a:cubicBezTo>
                <a:cubicBezTo>
                  <a:pt x="645" y="0"/>
                  <a:pt x="645" y="22"/>
                  <a:pt x="628" y="22"/>
                </a:cubicBezTo>
                <a:cubicBezTo>
                  <a:pt x="611" y="22"/>
                  <a:pt x="611" y="0"/>
                  <a:pt x="593" y="0"/>
                </a:cubicBezTo>
                <a:cubicBezTo>
                  <a:pt x="576" y="0"/>
                  <a:pt x="576" y="22"/>
                  <a:pt x="558" y="22"/>
                </a:cubicBezTo>
                <a:cubicBezTo>
                  <a:pt x="541" y="22"/>
                  <a:pt x="541" y="0"/>
                  <a:pt x="524" y="0"/>
                </a:cubicBezTo>
                <a:cubicBezTo>
                  <a:pt x="506" y="0"/>
                  <a:pt x="506" y="22"/>
                  <a:pt x="489" y="22"/>
                </a:cubicBezTo>
                <a:cubicBezTo>
                  <a:pt x="472" y="22"/>
                  <a:pt x="472" y="0"/>
                  <a:pt x="454" y="0"/>
                </a:cubicBezTo>
                <a:cubicBezTo>
                  <a:pt x="437" y="0"/>
                  <a:pt x="437" y="22"/>
                  <a:pt x="419" y="22"/>
                </a:cubicBezTo>
                <a:cubicBezTo>
                  <a:pt x="402" y="22"/>
                  <a:pt x="402" y="0"/>
                  <a:pt x="385" y="0"/>
                </a:cubicBezTo>
                <a:cubicBezTo>
                  <a:pt x="367" y="0"/>
                  <a:pt x="367" y="22"/>
                  <a:pt x="350" y="22"/>
                </a:cubicBezTo>
                <a:cubicBezTo>
                  <a:pt x="333" y="22"/>
                  <a:pt x="333" y="0"/>
                  <a:pt x="315" y="0"/>
                </a:cubicBezTo>
                <a:cubicBezTo>
                  <a:pt x="298" y="0"/>
                  <a:pt x="298" y="22"/>
                  <a:pt x="280" y="22"/>
                </a:cubicBezTo>
                <a:cubicBezTo>
                  <a:pt x="263" y="22"/>
                  <a:pt x="263" y="0"/>
                  <a:pt x="246" y="0"/>
                </a:cubicBezTo>
                <a:cubicBezTo>
                  <a:pt x="228" y="0"/>
                  <a:pt x="228" y="22"/>
                  <a:pt x="211" y="22"/>
                </a:cubicBezTo>
                <a:cubicBezTo>
                  <a:pt x="194" y="22"/>
                  <a:pt x="194" y="0"/>
                  <a:pt x="176" y="0"/>
                </a:cubicBezTo>
                <a:cubicBezTo>
                  <a:pt x="159" y="0"/>
                  <a:pt x="159" y="22"/>
                  <a:pt x="141" y="22"/>
                </a:cubicBezTo>
                <a:cubicBezTo>
                  <a:pt x="124" y="22"/>
                  <a:pt x="124" y="0"/>
                  <a:pt x="107" y="0"/>
                </a:cubicBezTo>
                <a:cubicBezTo>
                  <a:pt x="89" y="0"/>
                  <a:pt x="89" y="22"/>
                  <a:pt x="72" y="22"/>
                </a:cubicBezTo>
                <a:cubicBezTo>
                  <a:pt x="55" y="22"/>
                  <a:pt x="55" y="0"/>
                  <a:pt x="37" y="0"/>
                </a:cubicBezTo>
                <a:cubicBezTo>
                  <a:pt x="20" y="0"/>
                  <a:pt x="20" y="22"/>
                  <a:pt x="2" y="22"/>
                </a:cubicBezTo>
                <a:cubicBezTo>
                  <a:pt x="0" y="22"/>
                  <a:pt x="0" y="22"/>
                  <a:pt x="0" y="22"/>
                </a:cubicBezTo>
                <a:cubicBezTo>
                  <a:pt x="0" y="35"/>
                  <a:pt x="0" y="35"/>
                  <a:pt x="0" y="35"/>
                </a:cubicBezTo>
                <a:cubicBezTo>
                  <a:pt x="1393" y="35"/>
                  <a:pt x="1393" y="35"/>
                  <a:pt x="1393" y="35"/>
                </a:cubicBezTo>
                <a:cubicBezTo>
                  <a:pt x="1393" y="22"/>
                  <a:pt x="1393" y="22"/>
                  <a:pt x="1393" y="22"/>
                </a:cubicBezTo>
                <a:cubicBezTo>
                  <a:pt x="1376" y="22"/>
                  <a:pt x="1376" y="0"/>
                  <a:pt x="1358" y="0"/>
                </a:cubicBezTo>
                <a:close/>
              </a:path>
            </a:pathLst>
          </a:custGeom>
          <a:solidFill>
            <a:srgbClr val="005E74"/>
          </a:solidFill>
          <a:ln w="9525">
            <a:noFill/>
          </a:ln>
        </p:spPr>
        <p:txBody>
          <a:bodyPr/>
          <a:lstStyle/>
          <a:p>
            <a:endParaRPr lang="zh-CN" altLang="en-US"/>
          </a:p>
        </p:txBody>
      </p:sp>
      <p:sp>
        <p:nvSpPr>
          <p:cNvPr id="85" name="TextBox 84"/>
          <p:cNvSpPr txBox="1"/>
          <p:nvPr/>
        </p:nvSpPr>
        <p:spPr>
          <a:xfrm>
            <a:off x="762000" y="915412"/>
            <a:ext cx="10134600" cy="3046988"/>
          </a:xfrm>
          <a:prstGeom prst="rect">
            <a:avLst/>
          </a:prstGeom>
          <a:noFill/>
        </p:spPr>
        <p:txBody>
          <a:bodyPr wrap="square" rtlCol="0">
            <a:spAutoFit/>
          </a:bodyPr>
          <a:lstStyle/>
          <a:p>
            <a:r>
              <a:rPr lang="en-US" sz="9600" dirty="0" smtClean="0">
                <a:solidFill>
                  <a:schemeClr val="bg1"/>
                </a:solidFill>
                <a:effectLst>
                  <a:glow rad="139700">
                    <a:schemeClr val="accent1">
                      <a:satMod val="175000"/>
                      <a:alpha val="40000"/>
                    </a:schemeClr>
                  </a:glow>
                </a:effectLst>
                <a:latin typeface="Times New Roman" pitchFamily="18" charset="0"/>
                <a:cs typeface="Times New Roman" pitchFamily="18" charset="0"/>
              </a:rPr>
              <a:t>I. </a:t>
            </a:r>
            <a:r>
              <a:rPr lang="en-US" sz="9600" dirty="0" err="1" smtClean="0">
                <a:solidFill>
                  <a:schemeClr val="bg1"/>
                </a:solidFill>
                <a:effectLst>
                  <a:glow rad="139700">
                    <a:schemeClr val="accent1">
                      <a:satMod val="175000"/>
                      <a:alpha val="40000"/>
                    </a:schemeClr>
                  </a:glow>
                </a:effectLst>
                <a:latin typeface="Times New Roman" pitchFamily="18" charset="0"/>
                <a:cs typeface="Times New Roman" pitchFamily="18" charset="0"/>
              </a:rPr>
              <a:t>Các</a:t>
            </a:r>
            <a:r>
              <a:rPr lang="en-US" sz="9600" dirty="0" smtClean="0">
                <a:solidFill>
                  <a:schemeClr val="bg1"/>
                </a:solidFill>
                <a:effectLst>
                  <a:glow rad="139700">
                    <a:schemeClr val="accent1">
                      <a:satMod val="175000"/>
                      <a:alpha val="40000"/>
                    </a:schemeClr>
                  </a:glow>
                </a:effectLst>
                <a:latin typeface="Times New Roman" pitchFamily="18" charset="0"/>
                <a:cs typeface="Times New Roman" pitchFamily="18" charset="0"/>
              </a:rPr>
              <a:t> </a:t>
            </a:r>
            <a:r>
              <a:rPr lang="en-US" sz="9600" dirty="0" err="1" smtClean="0">
                <a:solidFill>
                  <a:schemeClr val="bg1"/>
                </a:solidFill>
                <a:effectLst>
                  <a:glow rad="139700">
                    <a:schemeClr val="accent1">
                      <a:satMod val="175000"/>
                      <a:alpha val="40000"/>
                    </a:schemeClr>
                  </a:glow>
                </a:effectLst>
                <a:latin typeface="Times New Roman" pitchFamily="18" charset="0"/>
                <a:cs typeface="Times New Roman" pitchFamily="18" charset="0"/>
              </a:rPr>
              <a:t>lỗi</a:t>
            </a:r>
            <a:r>
              <a:rPr lang="en-US" sz="9600" dirty="0" smtClean="0">
                <a:solidFill>
                  <a:schemeClr val="bg1"/>
                </a:solidFill>
                <a:effectLst>
                  <a:glow rad="139700">
                    <a:schemeClr val="accent1">
                      <a:satMod val="175000"/>
                      <a:alpha val="40000"/>
                    </a:schemeClr>
                  </a:glow>
                </a:effectLst>
                <a:latin typeface="Times New Roman" pitchFamily="18" charset="0"/>
                <a:cs typeface="Times New Roman" pitchFamily="18" charset="0"/>
              </a:rPr>
              <a:t> </a:t>
            </a:r>
            <a:r>
              <a:rPr lang="en-US" sz="9600" dirty="0" err="1" smtClean="0">
                <a:solidFill>
                  <a:schemeClr val="bg1"/>
                </a:solidFill>
                <a:effectLst>
                  <a:glow rad="139700">
                    <a:schemeClr val="accent1">
                      <a:satMod val="175000"/>
                      <a:alpha val="40000"/>
                    </a:schemeClr>
                  </a:glow>
                </a:effectLst>
                <a:latin typeface="Times New Roman" pitchFamily="18" charset="0"/>
                <a:cs typeface="Times New Roman" pitchFamily="18" charset="0"/>
              </a:rPr>
              <a:t>thường</a:t>
            </a:r>
            <a:r>
              <a:rPr lang="en-US" sz="9600" dirty="0" smtClean="0">
                <a:solidFill>
                  <a:schemeClr val="bg1"/>
                </a:solidFill>
                <a:effectLst>
                  <a:glow rad="139700">
                    <a:schemeClr val="accent1">
                      <a:satMod val="175000"/>
                      <a:alpha val="40000"/>
                    </a:schemeClr>
                  </a:glow>
                </a:effectLst>
                <a:latin typeface="Times New Roman" pitchFamily="18" charset="0"/>
                <a:cs typeface="Times New Roman" pitchFamily="18" charset="0"/>
              </a:rPr>
              <a:t> </a:t>
            </a:r>
            <a:r>
              <a:rPr lang="en-US" sz="9600" dirty="0" err="1" smtClean="0">
                <a:solidFill>
                  <a:schemeClr val="bg1"/>
                </a:solidFill>
                <a:effectLst>
                  <a:glow rad="139700">
                    <a:schemeClr val="accent1">
                      <a:satMod val="175000"/>
                      <a:alpha val="40000"/>
                    </a:schemeClr>
                  </a:glow>
                </a:effectLst>
                <a:latin typeface="Times New Roman" pitchFamily="18" charset="0"/>
                <a:cs typeface="Times New Roman" pitchFamily="18" charset="0"/>
              </a:rPr>
              <a:t>gặp</a:t>
            </a:r>
            <a:r>
              <a:rPr lang="en-US" sz="9600" dirty="0" smtClean="0">
                <a:solidFill>
                  <a:schemeClr val="bg1"/>
                </a:solidFill>
                <a:effectLst>
                  <a:glow rad="139700">
                    <a:schemeClr val="accent1">
                      <a:satMod val="175000"/>
                      <a:alpha val="40000"/>
                    </a:schemeClr>
                  </a:glow>
                </a:effectLst>
                <a:latin typeface="Times New Roman" pitchFamily="18" charset="0"/>
                <a:cs typeface="Times New Roman" pitchFamily="18" charset="0"/>
              </a:rPr>
              <a:t> </a:t>
            </a:r>
            <a:r>
              <a:rPr lang="en-US" sz="9600" dirty="0" err="1" smtClean="0">
                <a:solidFill>
                  <a:schemeClr val="bg1"/>
                </a:solidFill>
                <a:effectLst>
                  <a:glow rad="139700">
                    <a:schemeClr val="accent1">
                      <a:satMod val="175000"/>
                      <a:alpha val="40000"/>
                    </a:schemeClr>
                  </a:glow>
                </a:effectLst>
                <a:latin typeface="Times New Roman" pitchFamily="18" charset="0"/>
                <a:cs typeface="Times New Roman" pitchFamily="18" charset="0"/>
              </a:rPr>
              <a:t>về</a:t>
            </a:r>
            <a:r>
              <a:rPr lang="en-US" sz="9600" dirty="0" smtClean="0">
                <a:solidFill>
                  <a:schemeClr val="bg1"/>
                </a:solidFill>
                <a:effectLst>
                  <a:glow rad="139700">
                    <a:schemeClr val="accent1">
                      <a:satMod val="175000"/>
                      <a:alpha val="40000"/>
                    </a:schemeClr>
                  </a:glow>
                </a:effectLst>
                <a:latin typeface="Times New Roman" pitchFamily="18" charset="0"/>
                <a:cs typeface="Times New Roman" pitchFamily="18" charset="0"/>
              </a:rPr>
              <a:t> QHT</a:t>
            </a:r>
            <a:endParaRPr lang="en-US" sz="9600" dirty="0">
              <a:solidFill>
                <a:schemeClr val="bg1"/>
              </a:solidFill>
              <a:effectLst>
                <a:glow rad="139700">
                  <a:schemeClr val="accent1">
                    <a:satMod val="175000"/>
                    <a:alpha val="40000"/>
                  </a:schemeClr>
                </a:glow>
              </a:effectLst>
              <a:latin typeface="Times New Roman" pitchFamily="18" charset="0"/>
              <a:cs typeface="Times New Roman" pitchFamily="18" charset="0"/>
            </a:endParaRPr>
          </a:p>
        </p:txBody>
      </p:sp>
    </p:spTree>
  </p:cSld>
  <p:clrMapOvr>
    <a:masterClrMapping/>
  </p:clrMapOvr>
  <p:transition spd="slow" advClick="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B6D36"/>
        </a:solidFill>
        <a:effectLst/>
      </p:bgPr>
    </p:bg>
    <p:spTree>
      <p:nvGrpSpPr>
        <p:cNvPr id="1" name=""/>
        <p:cNvGrpSpPr/>
        <p:nvPr/>
      </p:nvGrpSpPr>
      <p:grpSpPr>
        <a:xfrm>
          <a:off x="0" y="0"/>
          <a:ext cx="0" cy="0"/>
          <a:chOff x="0" y="0"/>
          <a:chExt cx="0" cy="0"/>
        </a:xfrm>
      </p:grpSpPr>
      <p:grpSp>
        <p:nvGrpSpPr>
          <p:cNvPr id="8199" name="Group 9"/>
          <p:cNvGrpSpPr/>
          <p:nvPr/>
        </p:nvGrpSpPr>
        <p:grpSpPr>
          <a:xfrm>
            <a:off x="9144000" y="3835103"/>
            <a:ext cx="2484687" cy="2528570"/>
            <a:chOff x="0" y="0"/>
            <a:chExt cx="3725013" cy="3667701"/>
          </a:xfrm>
        </p:grpSpPr>
        <p:grpSp>
          <p:nvGrpSpPr>
            <p:cNvPr id="8221" name="Group 10"/>
            <p:cNvGrpSpPr/>
            <p:nvPr/>
          </p:nvGrpSpPr>
          <p:grpSpPr>
            <a:xfrm>
              <a:off x="0" y="0"/>
              <a:ext cx="3725013" cy="3667701"/>
              <a:chOff x="0" y="0"/>
              <a:chExt cx="3725013" cy="3667701"/>
            </a:xfrm>
          </p:grpSpPr>
          <p:sp>
            <p:nvSpPr>
              <p:cNvPr id="8227" name="Freeform 24"/>
              <p:cNvSpPr/>
              <p:nvPr/>
            </p:nvSpPr>
            <p:spPr>
              <a:xfrm>
                <a:off x="0" y="0"/>
                <a:ext cx="1855343" cy="2020101"/>
              </a:xfrm>
              <a:custGeom>
                <a:avLst/>
                <a:gdLst>
                  <a:gd name="txL" fmla="*/ 0 w 259"/>
                  <a:gd name="txT" fmla="*/ 0 h 282"/>
                  <a:gd name="txR" fmla="*/ 259 w 259"/>
                  <a:gd name="txB" fmla="*/ 282 h 282"/>
                </a:gdLst>
                <a:ahLst/>
                <a:cxnLst>
                  <a:cxn ang="0">
                    <a:pos x="2147483647" y="2147483647"/>
                  </a:cxn>
                  <a:cxn ang="0">
                    <a:pos x="2147483647" y="0"/>
                  </a:cxn>
                  <a:cxn ang="0">
                    <a:pos x="2147483647" y="2147483647"/>
                  </a:cxn>
                  <a:cxn ang="0">
                    <a:pos x="0" y="2147483647"/>
                  </a:cxn>
                  <a:cxn ang="0">
                    <a:pos x="2147483647" y="2147483647"/>
                  </a:cxn>
                </a:cxnLst>
                <a:rect l="txL" t="txT" r="txR" b="txB"/>
                <a:pathLst>
                  <a:path w="259" h="282">
                    <a:moveTo>
                      <a:pt x="259" y="282"/>
                    </a:moveTo>
                    <a:lnTo>
                      <a:pt x="259" y="0"/>
                    </a:lnTo>
                    <a:lnTo>
                      <a:pt x="129" y="98"/>
                    </a:lnTo>
                    <a:lnTo>
                      <a:pt x="0" y="196"/>
                    </a:lnTo>
                    <a:lnTo>
                      <a:pt x="259" y="282"/>
                    </a:lnTo>
                    <a:close/>
                  </a:path>
                </a:pathLst>
              </a:custGeom>
              <a:solidFill>
                <a:srgbClr val="F86817">
                  <a:alpha val="100000"/>
                </a:srgbClr>
              </a:solidFill>
              <a:ln w="9525">
                <a:noFill/>
              </a:ln>
            </p:spPr>
            <p:txBody>
              <a:bodyPr/>
              <a:lstStyle/>
              <a:p>
                <a:endParaRPr lang="zh-CN" altLang="en-US">
                  <a:ea typeface="幼圆" charset="0"/>
                </a:endParaRPr>
              </a:p>
            </p:txBody>
          </p:sp>
          <p:sp>
            <p:nvSpPr>
              <p:cNvPr id="8228" name="Freeform 25"/>
              <p:cNvSpPr/>
              <p:nvPr/>
            </p:nvSpPr>
            <p:spPr>
              <a:xfrm>
                <a:off x="1855343" y="0"/>
                <a:ext cx="1869670" cy="2020101"/>
              </a:xfrm>
              <a:custGeom>
                <a:avLst/>
                <a:gdLst>
                  <a:gd name="txL" fmla="*/ 0 w 261"/>
                  <a:gd name="txT" fmla="*/ 0 h 282"/>
                  <a:gd name="txR" fmla="*/ 261 w 261"/>
                  <a:gd name="txB" fmla="*/ 282 h 282"/>
                </a:gdLst>
                <a:ahLst/>
                <a:cxnLst>
                  <a:cxn ang="0">
                    <a:pos x="0" y="0"/>
                  </a:cxn>
                  <a:cxn ang="0">
                    <a:pos x="0" y="2147483647"/>
                  </a:cxn>
                  <a:cxn ang="0">
                    <a:pos x="2147483647" y="2147483647"/>
                  </a:cxn>
                  <a:cxn ang="0">
                    <a:pos x="2147483647" y="2147483647"/>
                  </a:cxn>
                  <a:cxn ang="0">
                    <a:pos x="0" y="0"/>
                  </a:cxn>
                </a:cxnLst>
                <a:rect l="txL" t="txT" r="txR" b="txB"/>
                <a:pathLst>
                  <a:path w="261" h="282">
                    <a:moveTo>
                      <a:pt x="0" y="0"/>
                    </a:moveTo>
                    <a:lnTo>
                      <a:pt x="0" y="282"/>
                    </a:lnTo>
                    <a:lnTo>
                      <a:pt x="261" y="196"/>
                    </a:lnTo>
                    <a:lnTo>
                      <a:pt x="132" y="98"/>
                    </a:lnTo>
                    <a:lnTo>
                      <a:pt x="0" y="0"/>
                    </a:lnTo>
                    <a:close/>
                  </a:path>
                </a:pathLst>
              </a:custGeom>
              <a:solidFill>
                <a:srgbClr val="E93C3F">
                  <a:alpha val="100000"/>
                </a:srgbClr>
              </a:solidFill>
              <a:ln w="9525">
                <a:noFill/>
              </a:ln>
            </p:spPr>
            <p:txBody>
              <a:bodyPr/>
              <a:lstStyle/>
              <a:p>
                <a:endParaRPr lang="zh-CN" altLang="en-US">
                  <a:ea typeface="幼圆" charset="0"/>
                </a:endParaRPr>
              </a:p>
            </p:txBody>
          </p:sp>
          <p:sp>
            <p:nvSpPr>
              <p:cNvPr id="8229" name="Freeform 26"/>
              <p:cNvSpPr/>
              <p:nvPr/>
            </p:nvSpPr>
            <p:spPr>
              <a:xfrm>
                <a:off x="1855343" y="1404042"/>
                <a:ext cx="1869670" cy="2263659"/>
              </a:xfrm>
              <a:custGeom>
                <a:avLst/>
                <a:gdLst>
                  <a:gd name="txL" fmla="*/ 0 w 261"/>
                  <a:gd name="txT" fmla="*/ 0 h 316"/>
                  <a:gd name="txR" fmla="*/ 261 w 261"/>
                  <a:gd name="txB" fmla="*/ 316 h 316"/>
                </a:gdLst>
                <a:ahLst/>
                <a:cxnLst>
                  <a:cxn ang="0">
                    <a:pos x="2147483647" y="0"/>
                  </a:cxn>
                  <a:cxn ang="0">
                    <a:pos x="0" y="2147483647"/>
                  </a:cxn>
                  <a:cxn ang="0">
                    <a:pos x="2147483647" y="2147483647"/>
                  </a:cxn>
                  <a:cxn ang="0">
                    <a:pos x="2147483647" y="2147483647"/>
                  </a:cxn>
                  <a:cxn ang="0">
                    <a:pos x="2147483647" y="0"/>
                  </a:cxn>
                </a:cxnLst>
                <a:rect l="txL" t="txT" r="txR" b="txB"/>
                <a:pathLst>
                  <a:path w="261" h="316">
                    <a:moveTo>
                      <a:pt x="261" y="0"/>
                    </a:moveTo>
                    <a:lnTo>
                      <a:pt x="0" y="86"/>
                    </a:lnTo>
                    <a:lnTo>
                      <a:pt x="160" y="316"/>
                    </a:lnTo>
                    <a:lnTo>
                      <a:pt x="211" y="158"/>
                    </a:lnTo>
                    <a:lnTo>
                      <a:pt x="261" y="0"/>
                    </a:lnTo>
                    <a:close/>
                  </a:path>
                </a:pathLst>
              </a:custGeom>
              <a:solidFill>
                <a:srgbClr val="67CDCC">
                  <a:alpha val="100000"/>
                </a:srgbClr>
              </a:solidFill>
              <a:ln w="9525">
                <a:noFill/>
              </a:ln>
            </p:spPr>
            <p:txBody>
              <a:bodyPr/>
              <a:lstStyle/>
              <a:p>
                <a:endParaRPr lang="zh-CN" altLang="en-US">
                  <a:ea typeface="幼圆" charset="0"/>
                </a:endParaRPr>
              </a:p>
            </p:txBody>
          </p:sp>
          <p:sp>
            <p:nvSpPr>
              <p:cNvPr id="8230" name="Freeform 27"/>
              <p:cNvSpPr/>
              <p:nvPr/>
            </p:nvSpPr>
            <p:spPr>
              <a:xfrm>
                <a:off x="702021" y="2020101"/>
                <a:ext cx="2299479" cy="1647600"/>
              </a:xfrm>
              <a:custGeom>
                <a:avLst/>
                <a:gdLst>
                  <a:gd name="txL" fmla="*/ 0 w 321"/>
                  <a:gd name="txT" fmla="*/ 0 h 230"/>
                  <a:gd name="txR" fmla="*/ 321 w 321"/>
                  <a:gd name="txB" fmla="*/ 230 h 230"/>
                </a:gdLst>
                <a:ahLst/>
                <a:cxnLst>
                  <a:cxn ang="0">
                    <a:pos x="2147483647" y="2147483647"/>
                  </a:cxn>
                  <a:cxn ang="0">
                    <a:pos x="2147483647" y="0"/>
                  </a:cxn>
                  <a:cxn ang="0">
                    <a:pos x="0" y="2147483647"/>
                  </a:cxn>
                  <a:cxn ang="0">
                    <a:pos x="2147483647" y="2147483647"/>
                  </a:cxn>
                  <a:cxn ang="0">
                    <a:pos x="2147483647" y="2147483647"/>
                  </a:cxn>
                </a:cxnLst>
                <a:rect l="txL" t="txT" r="txR" b="txB"/>
                <a:pathLst>
                  <a:path w="321" h="230">
                    <a:moveTo>
                      <a:pt x="321" y="230"/>
                    </a:moveTo>
                    <a:lnTo>
                      <a:pt x="161" y="0"/>
                    </a:lnTo>
                    <a:lnTo>
                      <a:pt x="0" y="230"/>
                    </a:lnTo>
                    <a:lnTo>
                      <a:pt x="161" y="230"/>
                    </a:lnTo>
                    <a:lnTo>
                      <a:pt x="321" y="230"/>
                    </a:lnTo>
                    <a:close/>
                  </a:path>
                </a:pathLst>
              </a:custGeom>
              <a:solidFill>
                <a:srgbClr val="046589">
                  <a:alpha val="100000"/>
                </a:srgbClr>
              </a:solidFill>
              <a:ln w="9525">
                <a:noFill/>
              </a:ln>
            </p:spPr>
            <p:txBody>
              <a:bodyPr/>
              <a:lstStyle/>
              <a:p>
                <a:endParaRPr lang="zh-CN" altLang="en-US">
                  <a:ea typeface="幼圆" charset="0"/>
                </a:endParaRPr>
              </a:p>
            </p:txBody>
          </p:sp>
          <p:sp>
            <p:nvSpPr>
              <p:cNvPr id="8231" name="Freeform 28"/>
              <p:cNvSpPr/>
              <p:nvPr/>
            </p:nvSpPr>
            <p:spPr>
              <a:xfrm>
                <a:off x="0" y="1404042"/>
                <a:ext cx="1855343" cy="2263659"/>
              </a:xfrm>
              <a:custGeom>
                <a:avLst/>
                <a:gdLst>
                  <a:gd name="txL" fmla="*/ 0 w 259"/>
                  <a:gd name="txT" fmla="*/ 0 h 316"/>
                  <a:gd name="txR" fmla="*/ 259 w 259"/>
                  <a:gd name="txB" fmla="*/ 316 h 316"/>
                </a:gdLst>
                <a:ahLst/>
                <a:cxnLst>
                  <a:cxn ang="0">
                    <a:pos x="2147483647" y="2147483647"/>
                  </a:cxn>
                  <a:cxn ang="0">
                    <a:pos x="2147483647" y="2147483647"/>
                  </a:cxn>
                  <a:cxn ang="0">
                    <a:pos x="0" y="0"/>
                  </a:cxn>
                  <a:cxn ang="0">
                    <a:pos x="2147483647" y="2147483647"/>
                  </a:cxn>
                  <a:cxn ang="0">
                    <a:pos x="2147483647" y="2147483647"/>
                  </a:cxn>
                </a:cxnLst>
                <a:rect l="txL" t="txT" r="txR" b="txB"/>
                <a:pathLst>
                  <a:path w="259" h="316">
                    <a:moveTo>
                      <a:pt x="98" y="316"/>
                    </a:moveTo>
                    <a:lnTo>
                      <a:pt x="259" y="86"/>
                    </a:lnTo>
                    <a:lnTo>
                      <a:pt x="0" y="0"/>
                    </a:lnTo>
                    <a:lnTo>
                      <a:pt x="50" y="158"/>
                    </a:lnTo>
                    <a:lnTo>
                      <a:pt x="98" y="316"/>
                    </a:lnTo>
                    <a:close/>
                  </a:path>
                </a:pathLst>
              </a:custGeom>
              <a:solidFill>
                <a:srgbClr val="D6BF00">
                  <a:alpha val="100000"/>
                </a:srgbClr>
              </a:solidFill>
              <a:ln w="9525">
                <a:noFill/>
              </a:ln>
            </p:spPr>
            <p:txBody>
              <a:bodyPr/>
              <a:lstStyle/>
              <a:p>
                <a:endParaRPr lang="zh-CN" altLang="en-US">
                  <a:ea typeface="幼圆" charset="0"/>
                </a:endParaRPr>
              </a:p>
            </p:txBody>
          </p:sp>
        </p:grpSp>
        <p:pic>
          <p:nvPicPr>
            <p:cNvPr id="8222" name="图片 34"/>
            <p:cNvPicPr>
              <a:picLocks noChangeAspect="1"/>
            </p:cNvPicPr>
            <p:nvPr/>
          </p:nvPicPr>
          <p:blipFill>
            <a:blip r:embed="rId3" cstate="print"/>
            <a:stretch>
              <a:fillRect/>
            </a:stretch>
          </p:blipFill>
          <p:spPr>
            <a:xfrm>
              <a:off x="2194017" y="1010050"/>
              <a:ext cx="416768" cy="416768"/>
            </a:xfrm>
            <a:prstGeom prst="rect">
              <a:avLst/>
            </a:prstGeom>
            <a:noFill/>
            <a:ln w="9525">
              <a:noFill/>
              <a:miter/>
            </a:ln>
          </p:spPr>
        </p:pic>
        <p:pic>
          <p:nvPicPr>
            <p:cNvPr id="8223" name="图片 35"/>
            <p:cNvPicPr>
              <a:picLocks noChangeAspect="1"/>
            </p:cNvPicPr>
            <p:nvPr/>
          </p:nvPicPr>
          <p:blipFill>
            <a:blip r:embed="rId4" cstate="print"/>
            <a:stretch>
              <a:fillRect/>
            </a:stretch>
          </p:blipFill>
          <p:spPr>
            <a:xfrm>
              <a:off x="2440279" y="2054285"/>
              <a:ext cx="415025" cy="415025"/>
            </a:xfrm>
            <a:prstGeom prst="rect">
              <a:avLst/>
            </a:prstGeom>
            <a:noFill/>
            <a:ln w="9525">
              <a:noFill/>
              <a:miter/>
            </a:ln>
          </p:spPr>
        </p:pic>
        <p:pic>
          <p:nvPicPr>
            <p:cNvPr id="8224" name="图片 36"/>
            <p:cNvPicPr>
              <a:picLocks noChangeAspect="1"/>
            </p:cNvPicPr>
            <p:nvPr/>
          </p:nvPicPr>
          <p:blipFill>
            <a:blip r:embed="rId5" cstate="print"/>
            <a:stretch>
              <a:fillRect/>
            </a:stretch>
          </p:blipFill>
          <p:spPr>
            <a:xfrm>
              <a:off x="1600584" y="2683307"/>
              <a:ext cx="411010" cy="411010"/>
            </a:xfrm>
            <a:prstGeom prst="rect">
              <a:avLst/>
            </a:prstGeom>
            <a:noFill/>
            <a:ln w="9525">
              <a:noFill/>
              <a:miter/>
            </a:ln>
          </p:spPr>
        </p:pic>
        <p:pic>
          <p:nvPicPr>
            <p:cNvPr id="8225" name="图片 37"/>
            <p:cNvPicPr>
              <a:picLocks noChangeAspect="1"/>
            </p:cNvPicPr>
            <p:nvPr/>
          </p:nvPicPr>
          <p:blipFill>
            <a:blip r:embed="rId6"/>
            <a:stretch>
              <a:fillRect/>
            </a:stretch>
          </p:blipFill>
          <p:spPr>
            <a:xfrm>
              <a:off x="669158" y="1957035"/>
              <a:ext cx="609524" cy="609524"/>
            </a:xfrm>
            <a:prstGeom prst="rect">
              <a:avLst/>
            </a:prstGeom>
            <a:noFill/>
            <a:ln w="9525">
              <a:noFill/>
              <a:miter/>
            </a:ln>
          </p:spPr>
        </p:pic>
        <p:pic>
          <p:nvPicPr>
            <p:cNvPr id="8226" name="图片 38"/>
            <p:cNvPicPr>
              <a:picLocks noChangeAspect="1"/>
            </p:cNvPicPr>
            <p:nvPr/>
          </p:nvPicPr>
          <p:blipFill>
            <a:blip r:embed="rId7" cstate="print"/>
            <a:stretch>
              <a:fillRect/>
            </a:stretch>
          </p:blipFill>
          <p:spPr>
            <a:xfrm>
              <a:off x="1070362" y="984835"/>
              <a:ext cx="435092" cy="435092"/>
            </a:xfrm>
            <a:prstGeom prst="rect">
              <a:avLst/>
            </a:prstGeom>
            <a:noFill/>
            <a:ln w="9525">
              <a:noFill/>
              <a:miter/>
            </a:ln>
          </p:spPr>
        </p:pic>
      </p:grpSp>
      <p:grpSp>
        <p:nvGrpSpPr>
          <p:cNvPr id="10" name="组合 9"/>
          <p:cNvGrpSpPr/>
          <p:nvPr/>
        </p:nvGrpSpPr>
        <p:grpSpPr>
          <a:xfrm>
            <a:off x="419100" y="470535"/>
            <a:ext cx="4699000" cy="672465"/>
            <a:chOff x="180" y="70"/>
            <a:chExt cx="7400" cy="1059"/>
          </a:xfrm>
        </p:grpSpPr>
        <p:sp>
          <p:nvSpPr>
            <p:cNvPr id="11" name="MH_Number_1"/>
            <p:cNvSpPr/>
            <p:nvPr/>
          </p:nvSpPr>
          <p:spPr>
            <a:xfrm>
              <a:off x="180" y="190"/>
              <a:ext cx="788" cy="785"/>
            </a:xfrm>
            <a:prstGeom prst="roundRect">
              <a:avLst>
                <a:gd name="adj" fmla="val 7611"/>
              </a:avLst>
            </a:prstGeom>
            <a:solidFill>
              <a:srgbClr val="0895BE"/>
            </a:solidFill>
            <a:ln w="12700">
              <a:noFill/>
            </a:ln>
          </p:spPr>
          <p:txBody>
            <a:bodyPr lIns="0" tIns="0" rIns="0" bIns="0" anchor="ctr"/>
            <a:lstStyle/>
            <a:p>
              <a:pPr lvl="0" algn="ctr"/>
              <a:r>
                <a:rPr lang="en-US" altLang="zh-CN" sz="2800" dirty="0">
                  <a:solidFill>
                    <a:schemeClr val="bg1"/>
                  </a:solidFill>
                  <a:latin typeface="微软雅黑" pitchFamily="34" charset="-122"/>
                  <a:ea typeface="微软雅黑" pitchFamily="34" charset="-122"/>
                  <a:sym typeface="Times New Roman" pitchFamily="18" charset="0"/>
                </a:rPr>
                <a:t>01</a:t>
              </a:r>
              <a:endParaRPr lang="zh-CN" altLang="en-US" sz="2800" dirty="0">
                <a:solidFill>
                  <a:schemeClr val="bg1"/>
                </a:solidFill>
                <a:latin typeface="微软雅黑" pitchFamily="34" charset="-122"/>
                <a:ea typeface="微软雅黑" pitchFamily="34" charset="-122"/>
                <a:sym typeface="Times New Roman" pitchFamily="18" charset="0"/>
              </a:endParaRPr>
            </a:p>
          </p:txBody>
        </p:sp>
        <p:sp>
          <p:nvSpPr>
            <p:cNvPr id="12" name="MH_Entry_1"/>
            <p:cNvSpPr/>
            <p:nvPr/>
          </p:nvSpPr>
          <p:spPr>
            <a:xfrm>
              <a:off x="1238" y="70"/>
              <a:ext cx="6342" cy="1059"/>
            </a:xfrm>
            <a:prstGeom prst="roundRect">
              <a:avLst>
                <a:gd name="adj" fmla="val 9120"/>
              </a:avLst>
            </a:prstGeom>
            <a:solidFill>
              <a:srgbClr val="0895BE"/>
            </a:solidFill>
            <a:ln w="12700">
              <a:noFill/>
            </a:ln>
          </p:spPr>
          <p:txBody>
            <a:bodyPr anchor="ctr"/>
            <a:lstStyle/>
            <a:p>
              <a:pPr lvl="0" algn="ctr"/>
              <a:r>
                <a:rPr lang="en-US" altLang="zh-CN" sz="3600" dirty="0" err="1" smtClean="0">
                  <a:solidFill>
                    <a:schemeClr val="bg1"/>
                  </a:solidFill>
                  <a:latin typeface="Times New Roman" pitchFamily="18" charset="0"/>
                  <a:ea typeface="微软雅黑" pitchFamily="34" charset="-122"/>
                  <a:cs typeface="Times New Roman" pitchFamily="18" charset="0"/>
                  <a:sym typeface="微软雅黑" pitchFamily="34" charset="-122"/>
                </a:rPr>
                <a:t>Thiếu</a:t>
              </a:r>
              <a:r>
                <a:rPr lang="en-US" altLang="zh-CN" sz="36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600" dirty="0" err="1" smtClean="0">
                  <a:solidFill>
                    <a:schemeClr val="bg1"/>
                  </a:solidFill>
                  <a:latin typeface="Times New Roman" pitchFamily="18" charset="0"/>
                  <a:ea typeface="微软雅黑" pitchFamily="34" charset="-122"/>
                  <a:cs typeface="Times New Roman" pitchFamily="18" charset="0"/>
                  <a:sym typeface="微软雅黑" pitchFamily="34" charset="-122"/>
                </a:rPr>
                <a:t>quan</a:t>
              </a:r>
              <a:r>
                <a:rPr lang="en-US" altLang="zh-CN" sz="36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600" dirty="0" err="1" smtClean="0">
                  <a:solidFill>
                    <a:schemeClr val="bg1"/>
                  </a:solidFill>
                  <a:latin typeface="Times New Roman" pitchFamily="18" charset="0"/>
                  <a:ea typeface="微软雅黑" pitchFamily="34" charset="-122"/>
                  <a:cs typeface="Times New Roman" pitchFamily="18" charset="0"/>
                  <a:sym typeface="微软雅黑" pitchFamily="34" charset="-122"/>
                </a:rPr>
                <a:t>hệ</a:t>
              </a:r>
              <a:r>
                <a:rPr lang="en-US" altLang="zh-CN" sz="36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600" dirty="0" err="1" smtClean="0">
                  <a:solidFill>
                    <a:schemeClr val="bg1"/>
                  </a:solidFill>
                  <a:latin typeface="Times New Roman" pitchFamily="18" charset="0"/>
                  <a:ea typeface="微软雅黑" pitchFamily="34" charset="-122"/>
                  <a:cs typeface="Times New Roman" pitchFamily="18" charset="0"/>
                  <a:sym typeface="微软雅黑" pitchFamily="34" charset="-122"/>
                </a:rPr>
                <a:t>từ</a:t>
              </a:r>
              <a:endParaRPr lang="zh-CN" altLang="en-US" sz="2800" dirty="0">
                <a:latin typeface="Times New Roman" pitchFamily="18" charset="0"/>
                <a:ea typeface="宋体" pitchFamily="2" charset="-122"/>
                <a:cs typeface="Times New Roman" pitchFamily="18" charset="0"/>
              </a:endParaRPr>
            </a:p>
          </p:txBody>
        </p:sp>
      </p:grpSp>
      <p:sp>
        <p:nvSpPr>
          <p:cNvPr id="20" name="Cloud Callout 19"/>
          <p:cNvSpPr/>
          <p:nvPr/>
        </p:nvSpPr>
        <p:spPr>
          <a:xfrm>
            <a:off x="1090930" y="1524000"/>
            <a:ext cx="4965818" cy="2343096"/>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thiếu</a:t>
            </a:r>
            <a:r>
              <a:rPr lang="en-US" sz="3200" dirty="0" smtClean="0">
                <a:latin typeface="Times New Roman" pitchFamily="18" charset="0"/>
                <a:cs typeface="Times New Roman" pitchFamily="18" charset="0"/>
              </a:rPr>
              <a:t> QHT ở </a:t>
            </a:r>
            <a:r>
              <a:rPr lang="en-US" sz="3200" dirty="0" err="1" smtClean="0">
                <a:latin typeface="Times New Roman" pitchFamily="18" charset="0"/>
                <a:cs typeface="Times New Roman" pitchFamily="18" charset="0"/>
              </a:rPr>
              <a:t>chỗ</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1" name="TextBox 20"/>
          <p:cNvSpPr txBox="1"/>
          <p:nvPr/>
        </p:nvSpPr>
        <p:spPr>
          <a:xfrm>
            <a:off x="914400" y="1856601"/>
            <a:ext cx="7201010" cy="553998"/>
          </a:xfrm>
          <a:prstGeom prst="rect">
            <a:avLst/>
          </a:prstGeom>
          <a:noFill/>
        </p:spPr>
        <p:txBody>
          <a:bodyPr wrap="none" rtlCol="0">
            <a:spAutoFit/>
          </a:bodyPr>
          <a:lstStyle/>
          <a:p>
            <a:r>
              <a:rPr lang="en-US" sz="3000" dirty="0" smtClean="0">
                <a:latin typeface="Times New Roman" pitchFamily="18" charset="0"/>
                <a:cs typeface="Times New Roman" pitchFamily="18" charset="0"/>
              </a:rPr>
              <a:t>a. </a:t>
            </a:r>
            <a:r>
              <a:rPr lang="en-US" sz="3000" dirty="0" err="1" smtClean="0">
                <a:latin typeface="Times New Roman" pitchFamily="18" charset="0"/>
                <a:cs typeface="Times New Roman" pitchFamily="18" charset="0"/>
              </a:rPr>
              <a:t>Đừng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nhìn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hình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thức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đánh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kẻ</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khác</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22" name="Rectangle 21"/>
          <p:cNvSpPr/>
          <p:nvPr/>
        </p:nvSpPr>
        <p:spPr>
          <a:xfrm>
            <a:off x="919480" y="3556337"/>
            <a:ext cx="8224520" cy="1015663"/>
          </a:xfrm>
          <a:prstGeom prst="rect">
            <a:avLst/>
          </a:prstGeom>
        </p:spPr>
        <p:txBody>
          <a:bodyPr wrap="square">
            <a:spAutoFit/>
          </a:bodyPr>
          <a:lstStyle/>
          <a:p>
            <a:r>
              <a:rPr lang="en-US" sz="3000" dirty="0" smtClean="0">
                <a:latin typeface="Times New Roman" pitchFamily="18" charset="0"/>
                <a:cs typeface="Times New Roman" pitchFamily="18" charset="0"/>
              </a:rPr>
              <a:t>b. </a:t>
            </a:r>
            <a:r>
              <a:rPr lang="vi-VN" sz="3000" dirty="0" smtClean="0">
                <a:latin typeface="+mj-lt"/>
              </a:rPr>
              <a:t>Câu tục ngữ này chỉ đúng xã hội xưa, còn ngày nay thì không đúng</a:t>
            </a:r>
            <a:endParaRPr lang="en-US" sz="3000" dirty="0">
              <a:latin typeface="+mj-lt"/>
            </a:endParaRPr>
          </a:p>
        </p:txBody>
      </p:sp>
      <p:sp>
        <p:nvSpPr>
          <p:cNvPr id="23" name="TextBox 22"/>
          <p:cNvSpPr txBox="1"/>
          <p:nvPr/>
        </p:nvSpPr>
        <p:spPr>
          <a:xfrm>
            <a:off x="1295400" y="2667000"/>
            <a:ext cx="8478603" cy="553998"/>
          </a:xfrm>
          <a:prstGeom prst="rect">
            <a:avLst/>
          </a:prstGeom>
          <a:noFill/>
        </p:spPr>
        <p:txBody>
          <a:bodyPr wrap="none" rtlCol="0">
            <a:spAutoFit/>
          </a:bodyPr>
          <a:lstStyle/>
          <a:p>
            <a:r>
              <a:rPr lang="en-US" sz="3000" dirty="0" smtClean="0">
                <a:latin typeface="Times New Roman" pitchFamily="18" charset="0"/>
                <a:cs typeface="Times New Roman" pitchFamily="18" charset="0"/>
                <a:sym typeface="Wingdings" pitchFamily="2" charset="2"/>
              </a:rPr>
              <a:t> </a:t>
            </a:r>
            <a:r>
              <a:rPr lang="en-US" sz="3000" dirty="0" err="1" smtClean="0">
                <a:latin typeface="Times New Roman" pitchFamily="18" charset="0"/>
                <a:cs typeface="Times New Roman" pitchFamily="18" charset="0"/>
              </a:rPr>
              <a:t>Đừng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nhìn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hình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thức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để</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đánh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kẻ</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khác</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24" name="TextBox 23"/>
          <p:cNvSpPr txBox="1"/>
          <p:nvPr/>
        </p:nvSpPr>
        <p:spPr>
          <a:xfrm>
            <a:off x="1371600" y="4648200"/>
            <a:ext cx="7620000" cy="1015663"/>
          </a:xfrm>
          <a:prstGeom prst="rect">
            <a:avLst/>
          </a:prstGeom>
          <a:noFill/>
        </p:spPr>
        <p:txBody>
          <a:bodyPr wrap="square" rtlCol="0">
            <a:spAutoFit/>
          </a:bodyPr>
          <a:lstStyle/>
          <a:p>
            <a:r>
              <a:rPr lang="en-US" sz="3000" dirty="0" smtClean="0">
                <a:latin typeface="Times New Roman" pitchFamily="18" charset="0"/>
                <a:cs typeface="Times New Roman" pitchFamily="18" charset="0"/>
                <a:sym typeface="Wingdings" pitchFamily="2" charset="2"/>
              </a:rPr>
              <a:t> </a:t>
            </a:r>
            <a:r>
              <a:rPr lang="vi-VN" sz="3000" dirty="0" smtClean="0">
                <a:latin typeface="+mj-lt"/>
              </a:rPr>
              <a:t>Câu tục ngữ này chỉ đúng </a:t>
            </a:r>
            <a:r>
              <a:rPr lang="en-US" sz="3000" dirty="0" err="1" smtClean="0">
                <a:latin typeface="Times New Roman" pitchFamily="18" charset="0"/>
                <a:cs typeface="Times New Roman" pitchFamily="18" charset="0"/>
              </a:rPr>
              <a:t>với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đối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với</a:t>
            </a:r>
            <a:r>
              <a:rPr lang="en-US" sz="3000" dirty="0" smtClean="0">
                <a:latin typeface="+mj-lt"/>
              </a:rPr>
              <a:t> </a:t>
            </a:r>
            <a:r>
              <a:rPr lang="vi-VN" sz="3000" dirty="0" smtClean="0">
                <a:latin typeface="+mj-lt"/>
              </a:rPr>
              <a:t>xã hội xưa, còn</a:t>
            </a:r>
            <a:r>
              <a:rPr lang="en-US" sz="3000" dirty="0" smtClean="0">
                <a:latin typeface="+mj-lt"/>
              </a:rPr>
              <a:t> </a:t>
            </a:r>
            <a:r>
              <a:rPr lang="en-US" sz="3000" dirty="0" err="1" smtClean="0">
                <a:latin typeface="Times New Roman" pitchFamily="18" charset="0"/>
                <a:cs typeface="Times New Roman" pitchFamily="18" charset="0"/>
              </a:rPr>
              <a:t>với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đối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với</a:t>
            </a:r>
            <a:r>
              <a:rPr lang="vi-VN" sz="3000" dirty="0" smtClean="0">
                <a:latin typeface="Times New Roman" pitchFamily="18" charset="0"/>
                <a:cs typeface="Times New Roman" pitchFamily="18" charset="0"/>
              </a:rPr>
              <a:t> </a:t>
            </a:r>
            <a:r>
              <a:rPr lang="vi-VN" sz="3000" dirty="0" smtClean="0">
                <a:latin typeface="+mj-lt"/>
              </a:rPr>
              <a:t>ngày nay thì không đúng</a:t>
            </a:r>
            <a:r>
              <a:rPr lang="en-US" sz="3000" dirty="0" smtClean="0">
                <a:latin typeface="+mj-lt"/>
              </a:rPr>
              <a:t>.</a:t>
            </a:r>
            <a:endParaRPr lang="en-US" sz="3000" dirty="0">
              <a:latin typeface="+mj-lt"/>
              <a:cs typeface="Times New Roman" pitchFamily="18" charset="0"/>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819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4)">
                                      <p:cBhvr>
                                        <p:cTn id="11" dur="2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1" nodeType="clickEffect">
                                  <p:stCondLst>
                                    <p:cond delay="0"/>
                                  </p:stCondLst>
                                  <p:childTnLst>
                                    <p:animEffect transition="out" filter="blinds(horizontal)">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B6D36"/>
        </a:solidFill>
        <a:effectLst/>
      </p:bgPr>
    </p:bg>
    <p:spTree>
      <p:nvGrpSpPr>
        <p:cNvPr id="1" name=""/>
        <p:cNvGrpSpPr/>
        <p:nvPr/>
      </p:nvGrpSpPr>
      <p:grpSpPr>
        <a:xfrm>
          <a:off x="0" y="0"/>
          <a:ext cx="0" cy="0"/>
          <a:chOff x="0" y="0"/>
          <a:chExt cx="0" cy="0"/>
        </a:xfrm>
      </p:grpSpPr>
      <p:grpSp>
        <p:nvGrpSpPr>
          <p:cNvPr id="39944" name="Group 46"/>
          <p:cNvGrpSpPr/>
          <p:nvPr/>
        </p:nvGrpSpPr>
        <p:grpSpPr>
          <a:xfrm>
            <a:off x="1032036" y="609600"/>
            <a:ext cx="7426163" cy="646331"/>
            <a:chOff x="0" y="-165527"/>
            <a:chExt cx="2629610" cy="645814"/>
          </a:xfrm>
        </p:grpSpPr>
        <p:sp>
          <p:nvSpPr>
            <p:cNvPr id="39953" name="矩形 46"/>
            <p:cNvSpPr/>
            <p:nvPr/>
          </p:nvSpPr>
          <p:spPr>
            <a:xfrm>
              <a:off x="0" y="0"/>
              <a:ext cx="207123" cy="318128"/>
            </a:xfrm>
            <a:prstGeom prst="rect">
              <a:avLst/>
            </a:prstGeom>
            <a:solidFill>
              <a:srgbClr val="D6BF00"/>
            </a:solidFill>
            <a:ln w="9525">
              <a:noFill/>
              <a:miter/>
            </a:ln>
          </p:spPr>
          <p:txBody>
            <a:bodyPr anchor="ctr"/>
            <a:lstStyle/>
            <a:p>
              <a:pPr lvl="0" algn="ctr" eaLnBrk="1" hangingPunct="1"/>
              <a:endParaRPr lang="zh-CN" altLang="zh-CN" dirty="0">
                <a:solidFill>
                  <a:srgbClr val="FFFFFF"/>
                </a:solidFill>
                <a:latin typeface="幼圆" charset="0"/>
                <a:ea typeface="幼圆" charset="0"/>
                <a:sym typeface="宋体" pitchFamily="2" charset="-122"/>
              </a:endParaRPr>
            </a:p>
          </p:txBody>
        </p:sp>
        <p:sp>
          <p:nvSpPr>
            <p:cNvPr id="39954" name="矩形 47"/>
            <p:cNvSpPr/>
            <p:nvPr/>
          </p:nvSpPr>
          <p:spPr>
            <a:xfrm>
              <a:off x="288914" y="-165527"/>
              <a:ext cx="2340696" cy="645814"/>
            </a:xfrm>
            <a:prstGeom prst="rect">
              <a:avLst/>
            </a:prstGeom>
            <a:noFill/>
            <a:ln w="9525">
              <a:noFill/>
              <a:miter/>
            </a:ln>
          </p:spPr>
          <p:txBody>
            <a:bodyPr>
              <a:spAutoFit/>
            </a:bodyPr>
            <a:lstStyle/>
            <a:p>
              <a:pPr lvl="0" eaLnBrk="1" hangingPunct="1"/>
              <a:r>
                <a:rPr lang="en-US" altLang="zh-CN" sz="3600" b="1" dirty="0" err="1" smtClean="0">
                  <a:solidFill>
                    <a:srgbClr val="000000"/>
                  </a:solidFill>
                  <a:latin typeface="Times New Roman" pitchFamily="18" charset="0"/>
                  <a:ea typeface="幼圆" charset="0"/>
                  <a:cs typeface="Times New Roman" pitchFamily="18" charset="0"/>
                  <a:sym typeface="方正兰亭细黑_GBK" charset="-122"/>
                </a:rPr>
                <a:t>Bài</a:t>
              </a:r>
              <a:r>
                <a:rPr lang="en-US" altLang="zh-CN" sz="3600" b="1" dirty="0" smtClean="0">
                  <a:solidFill>
                    <a:srgbClr val="000000"/>
                  </a:solidFill>
                  <a:latin typeface="Times New Roman" pitchFamily="18" charset="0"/>
                  <a:ea typeface="幼圆" charset="0"/>
                  <a:cs typeface="Times New Roman" pitchFamily="18" charset="0"/>
                  <a:sym typeface="方正兰亭细黑_GBK" charset="-122"/>
                </a:rPr>
                <a:t> </a:t>
              </a:r>
              <a:r>
                <a:rPr lang="en-US" altLang="zh-CN" sz="3600" b="1" dirty="0" err="1" smtClean="0">
                  <a:solidFill>
                    <a:srgbClr val="000000"/>
                  </a:solidFill>
                  <a:latin typeface="Times New Roman" pitchFamily="18" charset="0"/>
                  <a:ea typeface="幼圆" charset="0"/>
                  <a:cs typeface="Times New Roman" pitchFamily="18" charset="0"/>
                  <a:sym typeface="方正兰亭细黑_GBK" charset="-122"/>
                </a:rPr>
                <a:t>tập</a:t>
              </a:r>
              <a:r>
                <a:rPr lang="en-US" altLang="zh-CN" sz="3600" b="1" dirty="0" smtClean="0">
                  <a:solidFill>
                    <a:srgbClr val="000000"/>
                  </a:solidFill>
                  <a:latin typeface="Times New Roman" pitchFamily="18" charset="0"/>
                  <a:ea typeface="幼圆" charset="0"/>
                  <a:cs typeface="Times New Roman" pitchFamily="18" charset="0"/>
                  <a:sym typeface="方正兰亭细黑_GBK" charset="-122"/>
                </a:rPr>
                <a:t> </a:t>
              </a:r>
              <a:r>
                <a:rPr lang="en-US" altLang="zh-CN" sz="3600" b="1" dirty="0" err="1" smtClean="0">
                  <a:solidFill>
                    <a:srgbClr val="000000"/>
                  </a:solidFill>
                  <a:latin typeface="Times New Roman" pitchFamily="18" charset="0"/>
                  <a:ea typeface="幼圆" charset="0"/>
                  <a:cs typeface="Times New Roman" pitchFamily="18" charset="0"/>
                  <a:sym typeface="方正兰亭细黑_GBK" charset="-122"/>
                </a:rPr>
                <a:t>nhanh</a:t>
              </a:r>
              <a:endParaRPr lang="zh-CN" altLang="en-US" sz="3600" b="1" dirty="0">
                <a:solidFill>
                  <a:srgbClr val="000000"/>
                </a:solidFill>
                <a:latin typeface="Times New Roman" pitchFamily="18" charset="0"/>
                <a:ea typeface="幼圆" charset="0"/>
                <a:cs typeface="Times New Roman" pitchFamily="18" charset="0"/>
                <a:sym typeface="方正兰亭细黑_GBK" charset="-122"/>
              </a:endParaRPr>
            </a:p>
          </p:txBody>
        </p:sp>
      </p:grpSp>
      <p:sp>
        <p:nvSpPr>
          <p:cNvPr id="14" name="Rectangle 13"/>
          <p:cNvSpPr/>
          <p:nvPr/>
        </p:nvSpPr>
        <p:spPr>
          <a:xfrm>
            <a:off x="2743200" y="3723144"/>
            <a:ext cx="6096000" cy="523220"/>
          </a:xfrm>
          <a:prstGeom prst="rect">
            <a:avLst/>
          </a:prstGeom>
        </p:spPr>
        <p:txBody>
          <a:bodyPr>
            <a:spAutoFit/>
          </a:bodyPr>
          <a:lstStyle/>
          <a:p>
            <a:r>
              <a:rPr lang="vi-VN" sz="2800" dirty="0" smtClean="0">
                <a:latin typeface="+mj-lt"/>
              </a:rPr>
              <a:t>Con xin báo một tin vui cha mẹ mừng </a:t>
            </a:r>
            <a:endParaRPr lang="en-US" sz="2800" dirty="0">
              <a:latin typeface="+mj-lt"/>
            </a:endParaRPr>
          </a:p>
        </p:txBody>
      </p:sp>
      <p:sp>
        <p:nvSpPr>
          <p:cNvPr id="18" name="Rectangle 17"/>
          <p:cNvSpPr/>
          <p:nvPr/>
        </p:nvSpPr>
        <p:spPr>
          <a:xfrm>
            <a:off x="1032036" y="5638800"/>
            <a:ext cx="8506431" cy="584775"/>
          </a:xfrm>
          <a:prstGeom prst="rect">
            <a:avLst/>
          </a:prstGeom>
        </p:spPr>
        <p:txBody>
          <a:bodyPr wrap="none">
            <a:spAutoFit/>
          </a:bodyPr>
          <a:lstStyle/>
          <a:p>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chữa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Thêm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quan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hệ</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từ</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chỗ</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thích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hợp</a:t>
            </a:r>
            <a:endParaRPr lang="en-US" sz="3200" dirty="0">
              <a:solidFill>
                <a:srgbClr val="FF0000"/>
              </a:solidFill>
              <a:latin typeface="Times New Roman" pitchFamily="18" charset="0"/>
              <a:cs typeface="Times New Roman" pitchFamily="18" charset="0"/>
            </a:endParaRPr>
          </a:p>
        </p:txBody>
      </p:sp>
      <p:sp>
        <p:nvSpPr>
          <p:cNvPr id="7" name="Cloud Callout 6"/>
          <p:cNvSpPr/>
          <p:nvPr/>
        </p:nvSpPr>
        <p:spPr>
          <a:xfrm>
            <a:off x="6477000" y="609600"/>
            <a:ext cx="4965818" cy="2343096"/>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dirty="0" smtClean="0">
                <a:latin typeface="+mj-lt"/>
              </a:rPr>
              <a:t>Thêm quan hệ từ thích hợp để hoàn thành các câu sau.</a:t>
            </a:r>
            <a:endParaRPr lang="en-US" sz="3200" dirty="0">
              <a:latin typeface="+mj-lt"/>
              <a:cs typeface="Times New Roman" pitchFamily="18" charset="0"/>
            </a:endParaRPr>
          </a:p>
        </p:txBody>
      </p:sp>
      <p:sp>
        <p:nvSpPr>
          <p:cNvPr id="9" name="Freeform 65"/>
          <p:cNvSpPr/>
          <p:nvPr/>
        </p:nvSpPr>
        <p:spPr>
          <a:xfrm>
            <a:off x="2895600" y="2698970"/>
            <a:ext cx="422361" cy="507452"/>
          </a:xfrm>
          <a:custGeom>
            <a:avLst/>
            <a:gdLst>
              <a:gd name="txL" fmla="*/ 0 w 65"/>
              <a:gd name="txT" fmla="*/ 0 h 60"/>
              <a:gd name="txR" fmla="*/ 65 w 65"/>
              <a:gd name="txB" fmla="*/ 60 h 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306934272"/>
              </a:cxn>
              <a:cxn ang="0">
                <a:pos x="2147483647" y="373409792"/>
              </a:cxn>
              <a:cxn ang="0">
                <a:pos x="2147483647" y="2147483647"/>
              </a:cxn>
              <a:cxn ang="0">
                <a:pos x="2147483647" y="2147483647"/>
              </a:cxn>
              <a:cxn ang="0">
                <a:pos x="1518660900" y="2147483647"/>
              </a:cxn>
              <a:cxn ang="0">
                <a:pos x="0" y="2147483647"/>
              </a:cxn>
              <a:cxn ang="0">
                <a:pos x="0" y="2147483647"/>
              </a:cxn>
              <a:cxn ang="0">
                <a:pos x="33748020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5" h="60">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ln/>
        </p:spPr>
        <p:style>
          <a:lnRef idx="1">
            <a:schemeClr val="accent5"/>
          </a:lnRef>
          <a:fillRef idx="2">
            <a:schemeClr val="accent5"/>
          </a:fillRef>
          <a:effectRef idx="1">
            <a:schemeClr val="accent5"/>
          </a:effectRef>
          <a:fontRef idx="minor">
            <a:schemeClr val="dk1"/>
          </a:fontRef>
        </p:style>
        <p:txBody>
          <a:bodyPr/>
          <a:lstStyle/>
          <a:p>
            <a:endParaRPr lang="zh-CN" altLang="en-US"/>
          </a:p>
        </p:txBody>
      </p:sp>
      <p:sp>
        <p:nvSpPr>
          <p:cNvPr id="10" name="Freeform 5554"/>
          <p:cNvSpPr>
            <a:spLocks noEditPoints="1"/>
          </p:cNvSpPr>
          <p:nvPr/>
        </p:nvSpPr>
        <p:spPr>
          <a:xfrm>
            <a:off x="1847945" y="1881505"/>
            <a:ext cx="505460" cy="504190"/>
          </a:xfrm>
          <a:custGeom>
            <a:avLst/>
            <a:gdLst/>
            <a:ahLst/>
            <a:cxnLst>
              <a:cxn ang="0">
                <a:pos x="671015" y="174163"/>
              </a:cxn>
              <a:cxn ang="0">
                <a:pos x="41938" y="222928"/>
              </a:cxn>
              <a:cxn ang="0">
                <a:pos x="789840" y="675751"/>
              </a:cxn>
              <a:cxn ang="0">
                <a:pos x="817799" y="417990"/>
              </a:cxn>
              <a:cxn ang="0">
                <a:pos x="831779" y="383158"/>
              </a:cxn>
              <a:cxn ang="0">
                <a:pos x="831779" y="383158"/>
              </a:cxn>
              <a:cxn ang="0">
                <a:pos x="831779" y="717550"/>
              </a:cxn>
              <a:cxn ang="0">
                <a:pos x="20969" y="717550"/>
              </a:cxn>
              <a:cxn ang="0">
                <a:pos x="0" y="696650"/>
              </a:cxn>
              <a:cxn ang="0">
                <a:pos x="0" y="174163"/>
              </a:cxn>
              <a:cxn ang="0">
                <a:pos x="118826" y="459789"/>
              </a:cxn>
              <a:cxn ang="0">
                <a:pos x="356477" y="494622"/>
              </a:cxn>
              <a:cxn ang="0">
                <a:pos x="118826" y="459789"/>
              </a:cxn>
              <a:cxn ang="0">
                <a:pos x="118826" y="397091"/>
              </a:cxn>
              <a:cxn ang="0">
                <a:pos x="524230" y="362258"/>
              </a:cxn>
              <a:cxn ang="0">
                <a:pos x="118826" y="264727"/>
              </a:cxn>
              <a:cxn ang="0">
                <a:pos x="524230" y="299560"/>
              </a:cxn>
              <a:cxn ang="0">
                <a:pos x="118826" y="264727"/>
              </a:cxn>
              <a:cxn ang="0">
                <a:pos x="866728" y="111464"/>
              </a:cxn>
              <a:cxn ang="0">
                <a:pos x="817799" y="299560"/>
              </a:cxn>
              <a:cxn ang="0">
                <a:pos x="852748" y="292593"/>
              </a:cxn>
              <a:cxn ang="0">
                <a:pos x="929635" y="118431"/>
              </a:cxn>
              <a:cxn ang="0">
                <a:pos x="922646" y="97531"/>
              </a:cxn>
              <a:cxn ang="0">
                <a:pos x="747902" y="111464"/>
              </a:cxn>
              <a:cxn ang="0">
                <a:pos x="789840" y="348325"/>
              </a:cxn>
              <a:cxn ang="0">
                <a:pos x="629076" y="480689"/>
              </a:cxn>
              <a:cxn ang="0">
                <a:pos x="615097" y="592153"/>
              </a:cxn>
              <a:cxn ang="0">
                <a:pos x="643056" y="550354"/>
              </a:cxn>
              <a:cxn ang="0">
                <a:pos x="664025" y="515521"/>
              </a:cxn>
              <a:cxn ang="0">
                <a:pos x="657035" y="550354"/>
              </a:cxn>
              <a:cxn ang="0">
                <a:pos x="650046" y="606086"/>
              </a:cxn>
              <a:cxn ang="0">
                <a:pos x="712953" y="508555"/>
              </a:cxn>
              <a:cxn ang="0">
                <a:pos x="782851" y="362258"/>
              </a:cxn>
              <a:cxn ang="0">
                <a:pos x="629076" y="466756"/>
              </a:cxn>
              <a:cxn ang="0">
                <a:pos x="782851" y="362258"/>
              </a:cxn>
              <a:cxn ang="0">
                <a:pos x="293569" y="633952"/>
              </a:cxn>
              <a:cxn ang="0">
                <a:pos x="356477" y="585186"/>
              </a:cxn>
              <a:cxn ang="0">
                <a:pos x="363466" y="626985"/>
              </a:cxn>
              <a:cxn ang="0">
                <a:pos x="447343" y="613052"/>
              </a:cxn>
              <a:cxn ang="0">
                <a:pos x="482292" y="620019"/>
              </a:cxn>
              <a:cxn ang="0">
                <a:pos x="489282" y="620019"/>
              </a:cxn>
              <a:cxn ang="0">
                <a:pos x="489282" y="654851"/>
              </a:cxn>
              <a:cxn ang="0">
                <a:pos x="559179" y="661818"/>
              </a:cxn>
              <a:cxn ang="0">
                <a:pos x="517241" y="633952"/>
              </a:cxn>
              <a:cxn ang="0">
                <a:pos x="517241" y="626985"/>
              </a:cxn>
              <a:cxn ang="0">
                <a:pos x="503261" y="585186"/>
              </a:cxn>
              <a:cxn ang="0">
                <a:pos x="468313" y="592153"/>
              </a:cxn>
              <a:cxn ang="0">
                <a:pos x="384436" y="599119"/>
              </a:cxn>
              <a:cxn ang="0">
                <a:pos x="272600" y="606086"/>
              </a:cxn>
            </a:cxnLst>
            <a:rect l="0" t="0" r="0" b="0"/>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a:lstStyle/>
          <a:p>
            <a:endParaRPr lang="zh-CN" altLang="en-US"/>
          </a:p>
        </p:txBody>
      </p:sp>
      <p:sp>
        <p:nvSpPr>
          <p:cNvPr id="11" name="Rectangle 10"/>
          <p:cNvSpPr/>
          <p:nvPr/>
        </p:nvSpPr>
        <p:spPr>
          <a:xfrm>
            <a:off x="2743200" y="1890497"/>
            <a:ext cx="7086600" cy="523220"/>
          </a:xfrm>
          <a:prstGeom prst="rect">
            <a:avLst/>
          </a:prstGeom>
        </p:spPr>
        <p:txBody>
          <a:bodyPr wrap="square">
            <a:spAutoFit/>
          </a:bodyPr>
          <a:lstStyle/>
          <a:p>
            <a:r>
              <a:rPr lang="vi-VN" sz="2800" dirty="0" smtClean="0">
                <a:latin typeface="+mj-lt"/>
              </a:rPr>
              <a:t>Nó chăm chú nghe kể chuyện đầu đến đuôi</a:t>
            </a:r>
            <a:r>
              <a:rPr lang="en-US" sz="2800" dirty="0" smtClean="0">
                <a:latin typeface="+mj-lt"/>
              </a:rPr>
              <a:t>.</a:t>
            </a:r>
            <a:endParaRPr lang="en-US" sz="2800" dirty="0">
              <a:latin typeface="+mj-lt"/>
            </a:endParaRPr>
          </a:p>
        </p:txBody>
      </p:sp>
      <p:sp>
        <p:nvSpPr>
          <p:cNvPr id="12" name="Freeform 5554"/>
          <p:cNvSpPr>
            <a:spLocks noEditPoints="1"/>
          </p:cNvSpPr>
          <p:nvPr/>
        </p:nvSpPr>
        <p:spPr>
          <a:xfrm>
            <a:off x="1828143" y="3660212"/>
            <a:ext cx="505460" cy="504190"/>
          </a:xfrm>
          <a:custGeom>
            <a:avLst/>
            <a:gdLst/>
            <a:ahLst/>
            <a:cxnLst>
              <a:cxn ang="0">
                <a:pos x="671015" y="174163"/>
              </a:cxn>
              <a:cxn ang="0">
                <a:pos x="41938" y="222928"/>
              </a:cxn>
              <a:cxn ang="0">
                <a:pos x="789840" y="675751"/>
              </a:cxn>
              <a:cxn ang="0">
                <a:pos x="817799" y="417990"/>
              </a:cxn>
              <a:cxn ang="0">
                <a:pos x="831779" y="383158"/>
              </a:cxn>
              <a:cxn ang="0">
                <a:pos x="831779" y="383158"/>
              </a:cxn>
              <a:cxn ang="0">
                <a:pos x="831779" y="717550"/>
              </a:cxn>
              <a:cxn ang="0">
                <a:pos x="20969" y="717550"/>
              </a:cxn>
              <a:cxn ang="0">
                <a:pos x="0" y="696650"/>
              </a:cxn>
              <a:cxn ang="0">
                <a:pos x="0" y="174163"/>
              </a:cxn>
              <a:cxn ang="0">
                <a:pos x="118826" y="459789"/>
              </a:cxn>
              <a:cxn ang="0">
                <a:pos x="356477" y="494622"/>
              </a:cxn>
              <a:cxn ang="0">
                <a:pos x="118826" y="459789"/>
              </a:cxn>
              <a:cxn ang="0">
                <a:pos x="118826" y="397091"/>
              </a:cxn>
              <a:cxn ang="0">
                <a:pos x="524230" y="362258"/>
              </a:cxn>
              <a:cxn ang="0">
                <a:pos x="118826" y="264727"/>
              </a:cxn>
              <a:cxn ang="0">
                <a:pos x="524230" y="299560"/>
              </a:cxn>
              <a:cxn ang="0">
                <a:pos x="118826" y="264727"/>
              </a:cxn>
              <a:cxn ang="0">
                <a:pos x="866728" y="111464"/>
              </a:cxn>
              <a:cxn ang="0">
                <a:pos x="817799" y="299560"/>
              </a:cxn>
              <a:cxn ang="0">
                <a:pos x="852748" y="292593"/>
              </a:cxn>
              <a:cxn ang="0">
                <a:pos x="929635" y="118431"/>
              </a:cxn>
              <a:cxn ang="0">
                <a:pos x="922646" y="97531"/>
              </a:cxn>
              <a:cxn ang="0">
                <a:pos x="747902" y="111464"/>
              </a:cxn>
              <a:cxn ang="0">
                <a:pos x="789840" y="348325"/>
              </a:cxn>
              <a:cxn ang="0">
                <a:pos x="629076" y="480689"/>
              </a:cxn>
              <a:cxn ang="0">
                <a:pos x="615097" y="592153"/>
              </a:cxn>
              <a:cxn ang="0">
                <a:pos x="643056" y="550354"/>
              </a:cxn>
              <a:cxn ang="0">
                <a:pos x="664025" y="515521"/>
              </a:cxn>
              <a:cxn ang="0">
                <a:pos x="657035" y="550354"/>
              </a:cxn>
              <a:cxn ang="0">
                <a:pos x="650046" y="606086"/>
              </a:cxn>
              <a:cxn ang="0">
                <a:pos x="712953" y="508555"/>
              </a:cxn>
              <a:cxn ang="0">
                <a:pos x="782851" y="362258"/>
              </a:cxn>
              <a:cxn ang="0">
                <a:pos x="629076" y="466756"/>
              </a:cxn>
              <a:cxn ang="0">
                <a:pos x="782851" y="362258"/>
              </a:cxn>
              <a:cxn ang="0">
                <a:pos x="293569" y="633952"/>
              </a:cxn>
              <a:cxn ang="0">
                <a:pos x="356477" y="585186"/>
              </a:cxn>
              <a:cxn ang="0">
                <a:pos x="363466" y="626985"/>
              </a:cxn>
              <a:cxn ang="0">
                <a:pos x="447343" y="613052"/>
              </a:cxn>
              <a:cxn ang="0">
                <a:pos x="482292" y="620019"/>
              </a:cxn>
              <a:cxn ang="0">
                <a:pos x="489282" y="620019"/>
              </a:cxn>
              <a:cxn ang="0">
                <a:pos x="489282" y="654851"/>
              </a:cxn>
              <a:cxn ang="0">
                <a:pos x="559179" y="661818"/>
              </a:cxn>
              <a:cxn ang="0">
                <a:pos x="517241" y="633952"/>
              </a:cxn>
              <a:cxn ang="0">
                <a:pos x="517241" y="626985"/>
              </a:cxn>
              <a:cxn ang="0">
                <a:pos x="503261" y="585186"/>
              </a:cxn>
              <a:cxn ang="0">
                <a:pos x="468313" y="592153"/>
              </a:cxn>
              <a:cxn ang="0">
                <a:pos x="384436" y="599119"/>
              </a:cxn>
              <a:cxn ang="0">
                <a:pos x="272600" y="606086"/>
              </a:cxn>
            </a:cxnLst>
            <a:rect l="0" t="0" r="0" b="0"/>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a:lstStyle/>
          <a:p>
            <a:endParaRPr lang="zh-CN" altLang="en-US"/>
          </a:p>
        </p:txBody>
      </p:sp>
      <p:sp>
        <p:nvSpPr>
          <p:cNvPr id="13" name="Rectangle 12"/>
          <p:cNvSpPr/>
          <p:nvPr/>
        </p:nvSpPr>
        <p:spPr>
          <a:xfrm>
            <a:off x="3505200" y="2752271"/>
            <a:ext cx="6781800" cy="523220"/>
          </a:xfrm>
          <a:prstGeom prst="rect">
            <a:avLst/>
          </a:prstGeom>
        </p:spPr>
        <p:txBody>
          <a:bodyPr wrap="square">
            <a:spAutoFit/>
          </a:bodyPr>
          <a:lstStyle/>
          <a:p>
            <a:r>
              <a:rPr lang="vi-VN" sz="2800" dirty="0" smtClean="0">
                <a:latin typeface="+mj-lt"/>
              </a:rPr>
              <a:t>Nó chăm chú nghe kể chuyện từ đầu đến đuôi</a:t>
            </a:r>
            <a:endParaRPr lang="en-US" sz="2800" dirty="0">
              <a:latin typeface="+mj-lt"/>
            </a:endParaRPr>
          </a:p>
        </p:txBody>
      </p:sp>
      <p:sp>
        <p:nvSpPr>
          <p:cNvPr id="15" name="Freeform 65"/>
          <p:cNvSpPr/>
          <p:nvPr/>
        </p:nvSpPr>
        <p:spPr>
          <a:xfrm>
            <a:off x="2819400" y="4593411"/>
            <a:ext cx="422361" cy="507452"/>
          </a:xfrm>
          <a:custGeom>
            <a:avLst/>
            <a:gdLst>
              <a:gd name="txL" fmla="*/ 0 w 65"/>
              <a:gd name="txT" fmla="*/ 0 h 60"/>
              <a:gd name="txR" fmla="*/ 65 w 65"/>
              <a:gd name="txB" fmla="*/ 60 h 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306934272"/>
              </a:cxn>
              <a:cxn ang="0">
                <a:pos x="2147483647" y="373409792"/>
              </a:cxn>
              <a:cxn ang="0">
                <a:pos x="2147483647" y="2147483647"/>
              </a:cxn>
              <a:cxn ang="0">
                <a:pos x="2147483647" y="2147483647"/>
              </a:cxn>
              <a:cxn ang="0">
                <a:pos x="1518660900" y="2147483647"/>
              </a:cxn>
              <a:cxn ang="0">
                <a:pos x="0" y="2147483647"/>
              </a:cxn>
              <a:cxn ang="0">
                <a:pos x="0" y="2147483647"/>
              </a:cxn>
              <a:cxn ang="0">
                <a:pos x="33748020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5" h="60">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ln/>
        </p:spPr>
        <p:style>
          <a:lnRef idx="1">
            <a:schemeClr val="accent5"/>
          </a:lnRef>
          <a:fillRef idx="2">
            <a:schemeClr val="accent5"/>
          </a:fillRef>
          <a:effectRef idx="1">
            <a:schemeClr val="accent5"/>
          </a:effectRef>
          <a:fontRef idx="minor">
            <a:schemeClr val="dk1"/>
          </a:fontRef>
        </p:style>
        <p:txBody>
          <a:bodyPr/>
          <a:lstStyle/>
          <a:p>
            <a:endParaRPr lang="zh-CN" altLang="en-US"/>
          </a:p>
        </p:txBody>
      </p:sp>
      <p:sp>
        <p:nvSpPr>
          <p:cNvPr id="16" name="Rectangle 15"/>
          <p:cNvSpPr/>
          <p:nvPr/>
        </p:nvSpPr>
        <p:spPr>
          <a:xfrm>
            <a:off x="3429000" y="4646712"/>
            <a:ext cx="6781800" cy="523220"/>
          </a:xfrm>
          <a:prstGeom prst="rect">
            <a:avLst/>
          </a:prstGeom>
        </p:spPr>
        <p:txBody>
          <a:bodyPr wrap="square">
            <a:spAutoFit/>
          </a:bodyPr>
          <a:lstStyle/>
          <a:p>
            <a:r>
              <a:rPr lang="vi-VN" sz="2800" dirty="0" smtClean="0">
                <a:latin typeface="+mj-lt"/>
              </a:rPr>
              <a:t>Con xin báo một tin vui để</a:t>
            </a:r>
            <a:r>
              <a:rPr lang="en-US" sz="2800" dirty="0" smtClean="0">
                <a:latin typeface="+mj-lt"/>
              </a:rPr>
              <a:t>/</a:t>
            </a:r>
            <a:r>
              <a:rPr lang="vi-VN" sz="2800" dirty="0" smtClean="0">
                <a:latin typeface="+mj-lt"/>
              </a:rPr>
              <a:t> cho cha mẹ mừng</a:t>
            </a:r>
            <a:endParaRPr lang="en-US" sz="2800" dirty="0">
              <a:latin typeface="+mj-lt"/>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fade">
                                      <p:cBhvr>
                                        <p:cTn id="7" dur="2000"/>
                                        <p:tgtEl>
                                          <p:spTgt spid="39944"/>
                                        </p:tgtEl>
                                      </p:cBhvr>
                                    </p:animEffect>
                                    <p:anim calcmode="lin" valueType="num">
                                      <p:cBhvr>
                                        <p:cTn id="8" dur="2000" fill="hold"/>
                                        <p:tgtEl>
                                          <p:spTgt spid="39944"/>
                                        </p:tgtEl>
                                        <p:attrNameLst>
                                          <p:attrName>style.rotation</p:attrName>
                                        </p:attrNameLst>
                                      </p:cBhvr>
                                      <p:tavLst>
                                        <p:tav tm="0">
                                          <p:val>
                                            <p:fltVal val="720"/>
                                          </p:val>
                                        </p:tav>
                                        <p:tav tm="100000">
                                          <p:val>
                                            <p:fltVal val="0"/>
                                          </p:val>
                                        </p:tav>
                                      </p:tavLst>
                                    </p:anim>
                                    <p:anim calcmode="lin" valueType="num">
                                      <p:cBhvr>
                                        <p:cTn id="9" dur="2000" fill="hold"/>
                                        <p:tgtEl>
                                          <p:spTgt spid="39944"/>
                                        </p:tgtEl>
                                        <p:attrNameLst>
                                          <p:attrName>ppt_h</p:attrName>
                                        </p:attrNameLst>
                                      </p:cBhvr>
                                      <p:tavLst>
                                        <p:tav tm="0">
                                          <p:val>
                                            <p:fltVal val="0"/>
                                          </p:val>
                                        </p:tav>
                                        <p:tav tm="100000">
                                          <p:val>
                                            <p:strVal val="#ppt_h"/>
                                          </p:val>
                                        </p:tav>
                                      </p:tavLst>
                                    </p:anim>
                                    <p:anim calcmode="lin" valueType="num">
                                      <p:cBhvr>
                                        <p:cTn id="10" dur="2000" fill="hold"/>
                                        <p:tgtEl>
                                          <p:spTgt spid="3994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4)">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downLeft)">
                                      <p:cBhvr>
                                        <p:cTn id="47" dur="500"/>
                                        <p:tgtEl>
                                          <p:spTgt spid="9"/>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strips(down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strips(downLeft)">
                                      <p:cBhvr>
                                        <p:cTn id="55" dur="500"/>
                                        <p:tgtEl>
                                          <p:spTgt spid="15"/>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strips(downLef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diamond(in)">
                                      <p:cBhvr>
                                        <p:cTn id="6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7" grpId="0" animBg="1"/>
      <p:bldP spid="7" grpId="1" animBg="1"/>
      <p:bldP spid="9" grpId="0" animBg="1"/>
      <p:bldP spid="10" grpId="0" animBg="1"/>
      <p:bldP spid="11" grpId="0"/>
      <p:bldP spid="12" grpId="0" animBg="1"/>
      <p:bldP spid="13" grpId="0"/>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B6D36"/>
        </a:solidFill>
        <a:effectLst/>
      </p:bgPr>
    </p:bg>
    <p:spTree>
      <p:nvGrpSpPr>
        <p:cNvPr id="1" name=""/>
        <p:cNvGrpSpPr/>
        <p:nvPr/>
      </p:nvGrpSpPr>
      <p:grpSpPr>
        <a:xfrm>
          <a:off x="0" y="0"/>
          <a:ext cx="0" cy="0"/>
          <a:chOff x="0" y="0"/>
          <a:chExt cx="0" cy="0"/>
        </a:xfrm>
      </p:grpSpPr>
      <p:grpSp>
        <p:nvGrpSpPr>
          <p:cNvPr id="23" name="组合 22"/>
          <p:cNvGrpSpPr/>
          <p:nvPr/>
        </p:nvGrpSpPr>
        <p:grpSpPr>
          <a:xfrm>
            <a:off x="419100" y="416560"/>
            <a:ext cx="7155815" cy="650240"/>
            <a:chOff x="180" y="-15"/>
            <a:chExt cx="11269" cy="1024"/>
          </a:xfrm>
        </p:grpSpPr>
        <p:sp>
          <p:nvSpPr>
            <p:cNvPr id="24" name="MH_Number_1"/>
            <p:cNvSpPr/>
            <p:nvPr/>
          </p:nvSpPr>
          <p:spPr>
            <a:xfrm>
              <a:off x="180" y="190"/>
              <a:ext cx="788" cy="785"/>
            </a:xfrm>
            <a:prstGeom prst="roundRect">
              <a:avLst>
                <a:gd name="adj" fmla="val 7611"/>
              </a:avLst>
            </a:prstGeom>
            <a:solidFill>
              <a:srgbClr val="0895BE"/>
            </a:solidFill>
            <a:ln w="12700">
              <a:noFill/>
            </a:ln>
          </p:spPr>
          <p:txBody>
            <a:bodyPr lIns="0" tIns="0" rIns="0" bIns="0" anchor="ctr"/>
            <a:lstStyle/>
            <a:p>
              <a:pPr lvl="0" algn="ctr"/>
              <a:r>
                <a:rPr lang="en-US" altLang="zh-CN" sz="2800" b="1" dirty="0" smtClean="0">
                  <a:solidFill>
                    <a:schemeClr val="bg1"/>
                  </a:solidFill>
                  <a:latin typeface="微软雅黑" pitchFamily="34" charset="-122"/>
                  <a:ea typeface="微软雅黑" pitchFamily="34" charset="-122"/>
                  <a:sym typeface="Times New Roman" pitchFamily="18" charset="0"/>
                </a:rPr>
                <a:t>02</a:t>
              </a:r>
              <a:endParaRPr lang="zh-CN" altLang="en-US" sz="2800" b="1" dirty="0">
                <a:solidFill>
                  <a:schemeClr val="bg1"/>
                </a:solidFill>
                <a:latin typeface="微软雅黑" pitchFamily="34" charset="-122"/>
                <a:ea typeface="微软雅黑" pitchFamily="34" charset="-122"/>
                <a:sym typeface="Times New Roman" pitchFamily="18" charset="0"/>
              </a:endParaRPr>
            </a:p>
          </p:txBody>
        </p:sp>
        <p:sp>
          <p:nvSpPr>
            <p:cNvPr id="25" name="MH_Entry_1"/>
            <p:cNvSpPr/>
            <p:nvPr/>
          </p:nvSpPr>
          <p:spPr>
            <a:xfrm>
              <a:off x="1238" y="-15"/>
              <a:ext cx="10211" cy="1024"/>
            </a:xfrm>
            <a:prstGeom prst="roundRect">
              <a:avLst>
                <a:gd name="adj" fmla="val 9120"/>
              </a:avLst>
            </a:prstGeom>
            <a:solidFill>
              <a:srgbClr val="0895BE"/>
            </a:solidFill>
            <a:ln w="12700">
              <a:noFill/>
            </a:ln>
          </p:spPr>
          <p:txBody>
            <a:bodyPr anchor="ctr"/>
            <a:lstStyle/>
            <a:p>
              <a:pPr lvl="0" algn="ct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Dùng</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QHT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không</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thích</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hợp</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về</a:t>
              </a:r>
              <a:r>
                <a:rPr lang="en-US" altLang="zh-CN" sz="3200" dirty="0" smtClean="0">
                  <a:solidFill>
                    <a:schemeClr val="bg1"/>
                  </a:solidFill>
                  <a:latin typeface="Times New Roman" pitchFamily="18" charset="0"/>
                  <a:ea typeface="微软雅黑" pitchFamily="34" charset="-122"/>
                  <a:cs typeface="Times New Roman" pitchFamily="18" charset="0"/>
                  <a:sym typeface="微软雅黑" pitchFamily="34" charset="-122"/>
                </a:rPr>
                <a:t> </a:t>
              </a:r>
              <a:r>
                <a:rPr lang="en-US" altLang="zh-CN" sz="3200" dirty="0" err="1" smtClean="0">
                  <a:solidFill>
                    <a:schemeClr val="bg1"/>
                  </a:solidFill>
                  <a:latin typeface="Times New Roman" pitchFamily="18" charset="0"/>
                  <a:ea typeface="微软雅黑" pitchFamily="34" charset="-122"/>
                  <a:cs typeface="Times New Roman" pitchFamily="18" charset="0"/>
                  <a:sym typeface="微软雅黑" pitchFamily="34" charset="-122"/>
                </a:rPr>
                <a:t>nghĩa</a:t>
              </a:r>
              <a:endParaRPr lang="zh-CN" altLang="en-US" sz="2400" dirty="0">
                <a:latin typeface="Times New Roman" pitchFamily="18" charset="0"/>
                <a:ea typeface="宋体" pitchFamily="2" charset="-122"/>
                <a:cs typeface="Times New Roman" pitchFamily="18" charset="0"/>
              </a:endParaRPr>
            </a:p>
          </p:txBody>
        </p:sp>
      </p:grpSp>
      <p:sp>
        <p:nvSpPr>
          <p:cNvPr id="27" name="Rectangle 26"/>
          <p:cNvSpPr/>
          <p:nvPr/>
        </p:nvSpPr>
        <p:spPr>
          <a:xfrm>
            <a:off x="1371600" y="1944231"/>
            <a:ext cx="10662920" cy="523220"/>
          </a:xfrm>
          <a:prstGeom prst="rect">
            <a:avLst/>
          </a:prstGeom>
        </p:spPr>
        <p:txBody>
          <a:bodyPr wrap="square">
            <a:spAutoFit/>
          </a:bodyPr>
          <a:lstStyle/>
          <a:p>
            <a:r>
              <a:rPr lang="vi-VN" sz="2800" dirty="0" smtClean="0">
                <a:latin typeface="+mj-lt"/>
              </a:rPr>
              <a:t>a) Nhà em ở xa trường </a:t>
            </a:r>
            <a:r>
              <a:rPr lang="vi-VN" sz="2800" b="1" dirty="0" smtClean="0">
                <a:latin typeface="+mj-lt"/>
              </a:rPr>
              <a:t>và</a:t>
            </a:r>
            <a:r>
              <a:rPr lang="vi-VN" sz="2800" dirty="0" smtClean="0">
                <a:latin typeface="+mj-lt"/>
              </a:rPr>
              <a:t> bao giờ em cũng đến trường đúng giờ</a:t>
            </a:r>
            <a:endParaRPr lang="en-US" sz="2800" dirty="0">
              <a:latin typeface="+mj-lt"/>
            </a:endParaRPr>
          </a:p>
        </p:txBody>
      </p:sp>
      <p:sp>
        <p:nvSpPr>
          <p:cNvPr id="29" name="Rectangle 28"/>
          <p:cNvSpPr/>
          <p:nvPr/>
        </p:nvSpPr>
        <p:spPr>
          <a:xfrm>
            <a:off x="1594220" y="5435025"/>
            <a:ext cx="9226180" cy="584775"/>
          </a:xfrm>
          <a:prstGeom prst="rect">
            <a:avLst/>
          </a:prstGeom>
        </p:spPr>
        <p:txBody>
          <a:bodyPr wrap="none">
            <a:spAutoFit/>
          </a:bodyPr>
          <a:lstStyle/>
          <a:p>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chữa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Thay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quan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hệ</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từ</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sao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thích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hợp</a:t>
            </a:r>
            <a:endParaRPr lang="en-US" sz="3200" dirty="0">
              <a:solidFill>
                <a:srgbClr val="FF0000"/>
              </a:solidFill>
              <a:latin typeface="Times New Roman" pitchFamily="18" charset="0"/>
              <a:cs typeface="Times New Roman" pitchFamily="18" charset="0"/>
            </a:endParaRPr>
          </a:p>
        </p:txBody>
      </p:sp>
      <p:sp>
        <p:nvSpPr>
          <p:cNvPr id="8" name="Cloud Callout 7"/>
          <p:cNvSpPr/>
          <p:nvPr/>
        </p:nvSpPr>
        <p:spPr>
          <a:xfrm>
            <a:off x="3810000" y="1066800"/>
            <a:ext cx="6870818" cy="3876020"/>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dirty="0" smtClean="0">
                <a:latin typeface="+mj-lt"/>
              </a:rPr>
              <a:t>Các QHT </a:t>
            </a:r>
            <a:r>
              <a:rPr lang="vi-VN" sz="3200" b="1" i="1" dirty="0" smtClean="0">
                <a:latin typeface="+mj-lt"/>
              </a:rPr>
              <a:t>và, để </a:t>
            </a:r>
            <a:r>
              <a:rPr lang="vi-VN" sz="3200" dirty="0" smtClean="0">
                <a:latin typeface="+mj-lt"/>
              </a:rPr>
              <a:t>trong 2 VD sau có diễn đạt đúng quan hệ ý nghĩa giữa các bộ phận trong câu không? N</a:t>
            </a:r>
            <a:r>
              <a:rPr lang="en-US" sz="3200" dirty="0" err="1" smtClean="0">
                <a:latin typeface="Times New Roman" pitchFamily="18" charset="0"/>
                <a:cs typeface="Times New Roman" pitchFamily="18" charset="0"/>
              </a:rPr>
              <a:t>ếu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nê</a:t>
            </a:r>
            <a:r>
              <a:rPr lang="vi-VN" sz="3200" dirty="0" smtClean="0">
                <a:latin typeface="+mj-lt"/>
              </a:rPr>
              <a:t>n thay </a:t>
            </a:r>
            <a:r>
              <a:rPr lang="vi-VN" sz="3200" b="1" i="1" dirty="0" smtClean="0">
                <a:latin typeface="+mj-lt"/>
              </a:rPr>
              <a:t>và, để</a:t>
            </a:r>
            <a:r>
              <a:rPr lang="vi-VN" sz="3200" dirty="0" smtClean="0">
                <a:latin typeface="+mj-lt"/>
              </a:rPr>
              <a:t> bằng QHT gì?</a:t>
            </a:r>
            <a:endParaRPr lang="en-US" sz="3200" dirty="0">
              <a:latin typeface="+mj-lt"/>
            </a:endParaRPr>
          </a:p>
        </p:txBody>
      </p:sp>
      <p:sp>
        <p:nvSpPr>
          <p:cNvPr id="9" name="Freeform 5551"/>
          <p:cNvSpPr>
            <a:spLocks noEditPoints="1"/>
          </p:cNvSpPr>
          <p:nvPr/>
        </p:nvSpPr>
        <p:spPr>
          <a:xfrm>
            <a:off x="599440" y="1905000"/>
            <a:ext cx="491490" cy="582930"/>
          </a:xfrm>
          <a:custGeom>
            <a:avLst/>
            <a:gdLst/>
            <a:ahLst/>
            <a:cxnLst>
              <a:cxn ang="0">
                <a:pos x="697415" y="407068"/>
              </a:cxn>
              <a:cxn ang="0">
                <a:pos x="355681" y="554455"/>
              </a:cxn>
              <a:cxn ang="0">
                <a:pos x="697415" y="729916"/>
              </a:cxn>
              <a:cxn ang="0">
                <a:pos x="0" y="259682"/>
              </a:cxn>
              <a:cxn ang="0">
                <a:pos x="265018" y="133350"/>
              </a:cxn>
              <a:cxn ang="0">
                <a:pos x="83690" y="736934"/>
              </a:cxn>
              <a:cxn ang="0">
                <a:pos x="139483" y="750971"/>
              </a:cxn>
              <a:cxn ang="0">
                <a:pos x="83690" y="736934"/>
              </a:cxn>
              <a:cxn ang="0">
                <a:pos x="523061" y="512345"/>
              </a:cxn>
              <a:cxn ang="0">
                <a:pos x="76716" y="322847"/>
              </a:cxn>
              <a:cxn ang="0">
                <a:pos x="146457" y="322847"/>
              </a:cxn>
              <a:cxn ang="0">
                <a:pos x="571880" y="322847"/>
              </a:cxn>
              <a:cxn ang="0">
                <a:pos x="648596" y="322847"/>
              </a:cxn>
              <a:cxn ang="0">
                <a:pos x="481216" y="315829"/>
              </a:cxn>
              <a:cxn ang="0">
                <a:pos x="537009" y="336884"/>
              </a:cxn>
              <a:cxn ang="0">
                <a:pos x="481216" y="315829"/>
              </a:cxn>
              <a:cxn ang="0">
                <a:pos x="390552" y="336884"/>
              </a:cxn>
              <a:cxn ang="0">
                <a:pos x="439371" y="315829"/>
              </a:cxn>
              <a:cxn ang="0">
                <a:pos x="278966" y="322847"/>
              </a:cxn>
              <a:cxn ang="0">
                <a:pos x="355681" y="322847"/>
              </a:cxn>
              <a:cxn ang="0">
                <a:pos x="174354" y="322847"/>
              </a:cxn>
              <a:cxn ang="0">
                <a:pos x="244095" y="322847"/>
              </a:cxn>
              <a:cxn ang="0">
                <a:pos x="69741" y="357939"/>
              </a:cxn>
              <a:cxn ang="0">
                <a:pos x="48819" y="414087"/>
              </a:cxn>
              <a:cxn ang="0">
                <a:pos x="69741" y="357939"/>
              </a:cxn>
              <a:cxn ang="0">
                <a:pos x="55793" y="659732"/>
              </a:cxn>
              <a:cxn ang="0">
                <a:pos x="55793" y="729916"/>
              </a:cxn>
              <a:cxn ang="0">
                <a:pos x="69741" y="568492"/>
              </a:cxn>
              <a:cxn ang="0">
                <a:pos x="48819" y="624639"/>
              </a:cxn>
              <a:cxn ang="0">
                <a:pos x="69741" y="568492"/>
              </a:cxn>
              <a:cxn ang="0">
                <a:pos x="48819" y="463216"/>
              </a:cxn>
              <a:cxn ang="0">
                <a:pos x="69741" y="512345"/>
              </a:cxn>
              <a:cxn ang="0">
                <a:pos x="571880" y="743953"/>
              </a:cxn>
              <a:cxn ang="0">
                <a:pos x="648596" y="743953"/>
              </a:cxn>
              <a:cxn ang="0">
                <a:pos x="474242" y="743953"/>
              </a:cxn>
              <a:cxn ang="0">
                <a:pos x="550957" y="743953"/>
              </a:cxn>
              <a:cxn ang="0">
                <a:pos x="390552" y="736934"/>
              </a:cxn>
              <a:cxn ang="0">
                <a:pos x="439371" y="750971"/>
              </a:cxn>
              <a:cxn ang="0">
                <a:pos x="390552" y="736934"/>
              </a:cxn>
              <a:cxn ang="0">
                <a:pos x="285940" y="750971"/>
              </a:cxn>
              <a:cxn ang="0">
                <a:pos x="341733" y="736934"/>
              </a:cxn>
              <a:cxn ang="0">
                <a:pos x="174354" y="743953"/>
              </a:cxn>
              <a:cxn ang="0">
                <a:pos x="244095" y="743953"/>
              </a:cxn>
              <a:cxn ang="0">
                <a:pos x="195276" y="238626"/>
              </a:cxn>
              <a:cxn ang="0">
                <a:pos x="725311" y="414087"/>
              </a:cxn>
              <a:cxn ang="0">
                <a:pos x="634647" y="7018"/>
              </a:cxn>
              <a:cxn ang="0">
                <a:pos x="425423" y="435142"/>
              </a:cxn>
              <a:cxn ang="0">
                <a:pos x="397526" y="582529"/>
              </a:cxn>
              <a:cxn ang="0">
                <a:pos x="718337" y="435142"/>
              </a:cxn>
            </a:cxnLst>
            <a:rect l="0" t="0" r="0" b="0"/>
            <a:pathLst>
              <a:path w="117" h="114">
                <a:moveTo>
                  <a:pt x="12" y="37"/>
                </a:moveTo>
                <a:cubicBezTo>
                  <a:pt x="91" y="37"/>
                  <a:pt x="91" y="37"/>
                  <a:pt x="91" y="37"/>
                </a:cubicBezTo>
                <a:cubicBezTo>
                  <a:pt x="96" y="37"/>
                  <a:pt x="100" y="41"/>
                  <a:pt x="100" y="46"/>
                </a:cubicBezTo>
                <a:cubicBezTo>
                  <a:pt x="100" y="58"/>
                  <a:pt x="100" y="58"/>
                  <a:pt x="100" y="58"/>
                </a:cubicBezTo>
                <a:cubicBezTo>
                  <a:pt x="61" y="58"/>
                  <a:pt x="61" y="58"/>
                  <a:pt x="61" y="58"/>
                </a:cubicBezTo>
                <a:cubicBezTo>
                  <a:pt x="58" y="58"/>
                  <a:pt x="56" y="59"/>
                  <a:pt x="54" y="61"/>
                </a:cubicBezTo>
                <a:cubicBezTo>
                  <a:pt x="52" y="62"/>
                  <a:pt x="51" y="65"/>
                  <a:pt x="51" y="68"/>
                </a:cubicBezTo>
                <a:cubicBezTo>
                  <a:pt x="51" y="79"/>
                  <a:pt x="51" y="79"/>
                  <a:pt x="51" y="79"/>
                </a:cubicBezTo>
                <a:cubicBezTo>
                  <a:pt x="51" y="82"/>
                  <a:pt x="52" y="84"/>
                  <a:pt x="54" y="86"/>
                </a:cubicBezTo>
                <a:cubicBezTo>
                  <a:pt x="56" y="88"/>
                  <a:pt x="58" y="89"/>
                  <a:pt x="61" y="89"/>
                </a:cubicBezTo>
                <a:cubicBezTo>
                  <a:pt x="100" y="89"/>
                  <a:pt x="100" y="89"/>
                  <a:pt x="100" y="89"/>
                </a:cubicBezTo>
                <a:cubicBezTo>
                  <a:pt x="100" y="104"/>
                  <a:pt x="100" y="104"/>
                  <a:pt x="100" y="104"/>
                </a:cubicBezTo>
                <a:cubicBezTo>
                  <a:pt x="100" y="109"/>
                  <a:pt x="96" y="113"/>
                  <a:pt x="91" y="113"/>
                </a:cubicBezTo>
                <a:cubicBezTo>
                  <a:pt x="12" y="113"/>
                  <a:pt x="12" y="113"/>
                  <a:pt x="12" y="113"/>
                </a:cubicBezTo>
                <a:cubicBezTo>
                  <a:pt x="5" y="114"/>
                  <a:pt x="1" y="111"/>
                  <a:pt x="0" y="104"/>
                </a:cubicBezTo>
                <a:cubicBezTo>
                  <a:pt x="0" y="37"/>
                  <a:pt x="0" y="37"/>
                  <a:pt x="0" y="37"/>
                </a:cubicBezTo>
                <a:cubicBezTo>
                  <a:pt x="0" y="28"/>
                  <a:pt x="3" y="21"/>
                  <a:pt x="10" y="19"/>
                </a:cubicBezTo>
                <a:cubicBezTo>
                  <a:pt x="10" y="19"/>
                  <a:pt x="10" y="19"/>
                  <a:pt x="10" y="19"/>
                </a:cubicBezTo>
                <a:cubicBezTo>
                  <a:pt x="11" y="19"/>
                  <a:pt x="11" y="19"/>
                  <a:pt x="11" y="19"/>
                </a:cubicBezTo>
                <a:cubicBezTo>
                  <a:pt x="38" y="19"/>
                  <a:pt x="38" y="19"/>
                  <a:pt x="38" y="19"/>
                </a:cubicBezTo>
                <a:cubicBezTo>
                  <a:pt x="19" y="28"/>
                  <a:pt x="19" y="28"/>
                  <a:pt x="19" y="28"/>
                </a:cubicBezTo>
                <a:cubicBezTo>
                  <a:pt x="11" y="28"/>
                  <a:pt x="11" y="28"/>
                  <a:pt x="11" y="28"/>
                </a:cubicBezTo>
                <a:cubicBezTo>
                  <a:pt x="9" y="29"/>
                  <a:pt x="9" y="36"/>
                  <a:pt x="12" y="37"/>
                </a:cubicBezTo>
                <a:close/>
                <a:moveTo>
                  <a:pt x="12" y="105"/>
                </a:moveTo>
                <a:cubicBezTo>
                  <a:pt x="11" y="105"/>
                  <a:pt x="11" y="105"/>
                  <a:pt x="11" y="106"/>
                </a:cubicBezTo>
                <a:cubicBezTo>
                  <a:pt x="11" y="106"/>
                  <a:pt x="11" y="106"/>
                  <a:pt x="11" y="106"/>
                </a:cubicBezTo>
                <a:cubicBezTo>
                  <a:pt x="11" y="107"/>
                  <a:pt x="11" y="107"/>
                  <a:pt x="12" y="107"/>
                </a:cubicBezTo>
                <a:cubicBezTo>
                  <a:pt x="20" y="107"/>
                  <a:pt x="20" y="107"/>
                  <a:pt x="20" y="107"/>
                </a:cubicBezTo>
                <a:cubicBezTo>
                  <a:pt x="21" y="107"/>
                  <a:pt x="21" y="107"/>
                  <a:pt x="21" y="106"/>
                </a:cubicBezTo>
                <a:cubicBezTo>
                  <a:pt x="21" y="106"/>
                  <a:pt x="21" y="106"/>
                  <a:pt x="21" y="106"/>
                </a:cubicBezTo>
                <a:cubicBezTo>
                  <a:pt x="21" y="105"/>
                  <a:pt x="21" y="105"/>
                  <a:pt x="20" y="105"/>
                </a:cubicBezTo>
                <a:cubicBezTo>
                  <a:pt x="12" y="105"/>
                  <a:pt x="12" y="105"/>
                  <a:pt x="12" y="105"/>
                </a:cubicBezTo>
                <a:close/>
                <a:moveTo>
                  <a:pt x="68" y="66"/>
                </a:moveTo>
                <a:cubicBezTo>
                  <a:pt x="64" y="66"/>
                  <a:pt x="61" y="69"/>
                  <a:pt x="61" y="73"/>
                </a:cubicBezTo>
                <a:cubicBezTo>
                  <a:pt x="61" y="77"/>
                  <a:pt x="64" y="80"/>
                  <a:pt x="68" y="80"/>
                </a:cubicBezTo>
                <a:cubicBezTo>
                  <a:pt x="72" y="80"/>
                  <a:pt x="75" y="77"/>
                  <a:pt x="75" y="73"/>
                </a:cubicBezTo>
                <a:cubicBezTo>
                  <a:pt x="75" y="69"/>
                  <a:pt x="72" y="66"/>
                  <a:pt x="68" y="66"/>
                </a:cubicBezTo>
                <a:close/>
                <a:moveTo>
                  <a:pt x="12" y="45"/>
                </a:moveTo>
                <a:cubicBezTo>
                  <a:pt x="11" y="45"/>
                  <a:pt x="11" y="46"/>
                  <a:pt x="11" y="46"/>
                </a:cubicBezTo>
                <a:cubicBezTo>
                  <a:pt x="11" y="46"/>
                  <a:pt x="11" y="46"/>
                  <a:pt x="11" y="46"/>
                </a:cubicBezTo>
                <a:cubicBezTo>
                  <a:pt x="11" y="47"/>
                  <a:pt x="11" y="48"/>
                  <a:pt x="12" y="48"/>
                </a:cubicBezTo>
                <a:cubicBezTo>
                  <a:pt x="20" y="48"/>
                  <a:pt x="20" y="48"/>
                  <a:pt x="20" y="48"/>
                </a:cubicBezTo>
                <a:cubicBezTo>
                  <a:pt x="21" y="48"/>
                  <a:pt x="21" y="47"/>
                  <a:pt x="21" y="46"/>
                </a:cubicBezTo>
                <a:cubicBezTo>
                  <a:pt x="21" y="46"/>
                  <a:pt x="21" y="46"/>
                  <a:pt x="21" y="46"/>
                </a:cubicBezTo>
                <a:cubicBezTo>
                  <a:pt x="21" y="46"/>
                  <a:pt x="21" y="45"/>
                  <a:pt x="20" y="45"/>
                </a:cubicBezTo>
                <a:cubicBezTo>
                  <a:pt x="12" y="45"/>
                  <a:pt x="12" y="45"/>
                  <a:pt x="12" y="45"/>
                </a:cubicBezTo>
                <a:close/>
                <a:moveTo>
                  <a:pt x="84" y="45"/>
                </a:moveTo>
                <a:cubicBezTo>
                  <a:pt x="83" y="45"/>
                  <a:pt x="82" y="46"/>
                  <a:pt x="82" y="46"/>
                </a:cubicBezTo>
                <a:cubicBezTo>
                  <a:pt x="82" y="46"/>
                  <a:pt x="82" y="46"/>
                  <a:pt x="82" y="46"/>
                </a:cubicBezTo>
                <a:cubicBezTo>
                  <a:pt x="82" y="47"/>
                  <a:pt x="83" y="48"/>
                  <a:pt x="84" y="48"/>
                </a:cubicBezTo>
                <a:cubicBezTo>
                  <a:pt x="91" y="48"/>
                  <a:pt x="91" y="48"/>
                  <a:pt x="91" y="48"/>
                </a:cubicBezTo>
                <a:cubicBezTo>
                  <a:pt x="92" y="48"/>
                  <a:pt x="93" y="47"/>
                  <a:pt x="93" y="46"/>
                </a:cubicBezTo>
                <a:cubicBezTo>
                  <a:pt x="93" y="46"/>
                  <a:pt x="93" y="46"/>
                  <a:pt x="93" y="46"/>
                </a:cubicBezTo>
                <a:cubicBezTo>
                  <a:pt x="93" y="46"/>
                  <a:pt x="92" y="45"/>
                  <a:pt x="91" y="45"/>
                </a:cubicBezTo>
                <a:cubicBezTo>
                  <a:pt x="84" y="45"/>
                  <a:pt x="84" y="45"/>
                  <a:pt x="84" y="45"/>
                </a:cubicBezTo>
                <a:close/>
                <a:moveTo>
                  <a:pt x="69" y="45"/>
                </a:moveTo>
                <a:cubicBezTo>
                  <a:pt x="69" y="45"/>
                  <a:pt x="68" y="46"/>
                  <a:pt x="68" y="46"/>
                </a:cubicBezTo>
                <a:cubicBezTo>
                  <a:pt x="68" y="46"/>
                  <a:pt x="68" y="46"/>
                  <a:pt x="68" y="46"/>
                </a:cubicBezTo>
                <a:cubicBezTo>
                  <a:pt x="68" y="47"/>
                  <a:pt x="69" y="48"/>
                  <a:pt x="69" y="48"/>
                </a:cubicBezTo>
                <a:cubicBezTo>
                  <a:pt x="77" y="48"/>
                  <a:pt x="77" y="48"/>
                  <a:pt x="77" y="48"/>
                </a:cubicBezTo>
                <a:cubicBezTo>
                  <a:pt x="78" y="48"/>
                  <a:pt x="79" y="47"/>
                  <a:pt x="79" y="46"/>
                </a:cubicBezTo>
                <a:cubicBezTo>
                  <a:pt x="79" y="46"/>
                  <a:pt x="79" y="46"/>
                  <a:pt x="79" y="46"/>
                </a:cubicBezTo>
                <a:cubicBezTo>
                  <a:pt x="79" y="46"/>
                  <a:pt x="78" y="45"/>
                  <a:pt x="77" y="45"/>
                </a:cubicBezTo>
                <a:cubicBezTo>
                  <a:pt x="69" y="45"/>
                  <a:pt x="69" y="45"/>
                  <a:pt x="69" y="45"/>
                </a:cubicBezTo>
                <a:close/>
                <a:moveTo>
                  <a:pt x="56" y="45"/>
                </a:moveTo>
                <a:cubicBezTo>
                  <a:pt x="55" y="45"/>
                  <a:pt x="54" y="46"/>
                  <a:pt x="54" y="46"/>
                </a:cubicBezTo>
                <a:cubicBezTo>
                  <a:pt x="54" y="46"/>
                  <a:pt x="54" y="46"/>
                  <a:pt x="54" y="46"/>
                </a:cubicBezTo>
                <a:cubicBezTo>
                  <a:pt x="54" y="47"/>
                  <a:pt x="55" y="48"/>
                  <a:pt x="56" y="48"/>
                </a:cubicBezTo>
                <a:cubicBezTo>
                  <a:pt x="63" y="48"/>
                  <a:pt x="63" y="48"/>
                  <a:pt x="63" y="48"/>
                </a:cubicBezTo>
                <a:cubicBezTo>
                  <a:pt x="64" y="48"/>
                  <a:pt x="65" y="47"/>
                  <a:pt x="65" y="46"/>
                </a:cubicBezTo>
                <a:cubicBezTo>
                  <a:pt x="65" y="46"/>
                  <a:pt x="65" y="46"/>
                  <a:pt x="65" y="46"/>
                </a:cubicBezTo>
                <a:cubicBezTo>
                  <a:pt x="65" y="46"/>
                  <a:pt x="64" y="45"/>
                  <a:pt x="63" y="45"/>
                </a:cubicBezTo>
                <a:cubicBezTo>
                  <a:pt x="56" y="45"/>
                  <a:pt x="56" y="45"/>
                  <a:pt x="56" y="45"/>
                </a:cubicBezTo>
                <a:close/>
                <a:moveTo>
                  <a:pt x="41" y="45"/>
                </a:moveTo>
                <a:cubicBezTo>
                  <a:pt x="41" y="45"/>
                  <a:pt x="40" y="46"/>
                  <a:pt x="40" y="46"/>
                </a:cubicBezTo>
                <a:cubicBezTo>
                  <a:pt x="40" y="46"/>
                  <a:pt x="40" y="46"/>
                  <a:pt x="40" y="46"/>
                </a:cubicBezTo>
                <a:cubicBezTo>
                  <a:pt x="40" y="47"/>
                  <a:pt x="41" y="48"/>
                  <a:pt x="41" y="48"/>
                </a:cubicBezTo>
                <a:cubicBezTo>
                  <a:pt x="49" y="48"/>
                  <a:pt x="49" y="48"/>
                  <a:pt x="49" y="48"/>
                </a:cubicBezTo>
                <a:cubicBezTo>
                  <a:pt x="50" y="48"/>
                  <a:pt x="51" y="47"/>
                  <a:pt x="51" y="46"/>
                </a:cubicBezTo>
                <a:cubicBezTo>
                  <a:pt x="51" y="46"/>
                  <a:pt x="51" y="46"/>
                  <a:pt x="51" y="46"/>
                </a:cubicBezTo>
                <a:cubicBezTo>
                  <a:pt x="51" y="46"/>
                  <a:pt x="50" y="45"/>
                  <a:pt x="49" y="45"/>
                </a:cubicBezTo>
                <a:cubicBezTo>
                  <a:pt x="41" y="45"/>
                  <a:pt x="41" y="45"/>
                  <a:pt x="41" y="45"/>
                </a:cubicBezTo>
                <a:close/>
                <a:moveTo>
                  <a:pt x="26" y="45"/>
                </a:moveTo>
                <a:cubicBezTo>
                  <a:pt x="26" y="45"/>
                  <a:pt x="25" y="46"/>
                  <a:pt x="25" y="46"/>
                </a:cubicBezTo>
                <a:cubicBezTo>
                  <a:pt x="25" y="46"/>
                  <a:pt x="25" y="46"/>
                  <a:pt x="25" y="46"/>
                </a:cubicBezTo>
                <a:cubicBezTo>
                  <a:pt x="25" y="47"/>
                  <a:pt x="26" y="48"/>
                  <a:pt x="26" y="48"/>
                </a:cubicBezTo>
                <a:cubicBezTo>
                  <a:pt x="34" y="48"/>
                  <a:pt x="34" y="48"/>
                  <a:pt x="34" y="48"/>
                </a:cubicBezTo>
                <a:cubicBezTo>
                  <a:pt x="35" y="48"/>
                  <a:pt x="35" y="47"/>
                  <a:pt x="35" y="46"/>
                </a:cubicBezTo>
                <a:cubicBezTo>
                  <a:pt x="35" y="46"/>
                  <a:pt x="35" y="46"/>
                  <a:pt x="35" y="46"/>
                </a:cubicBezTo>
                <a:cubicBezTo>
                  <a:pt x="35" y="46"/>
                  <a:pt x="35" y="45"/>
                  <a:pt x="34" y="45"/>
                </a:cubicBezTo>
                <a:cubicBezTo>
                  <a:pt x="26" y="45"/>
                  <a:pt x="26" y="45"/>
                  <a:pt x="26" y="45"/>
                </a:cubicBezTo>
                <a:close/>
                <a:moveTo>
                  <a:pt x="10" y="51"/>
                </a:moveTo>
                <a:cubicBezTo>
                  <a:pt x="10" y="51"/>
                  <a:pt x="9" y="50"/>
                  <a:pt x="8" y="50"/>
                </a:cubicBezTo>
                <a:cubicBezTo>
                  <a:pt x="8" y="50"/>
                  <a:pt x="8" y="50"/>
                  <a:pt x="8" y="50"/>
                </a:cubicBezTo>
                <a:cubicBezTo>
                  <a:pt x="8" y="50"/>
                  <a:pt x="7" y="51"/>
                  <a:pt x="7" y="51"/>
                </a:cubicBezTo>
                <a:cubicBezTo>
                  <a:pt x="7" y="59"/>
                  <a:pt x="7" y="59"/>
                  <a:pt x="7" y="59"/>
                </a:cubicBezTo>
                <a:cubicBezTo>
                  <a:pt x="7" y="60"/>
                  <a:pt x="8" y="61"/>
                  <a:pt x="8" y="61"/>
                </a:cubicBezTo>
                <a:cubicBezTo>
                  <a:pt x="8" y="61"/>
                  <a:pt x="8" y="61"/>
                  <a:pt x="8" y="61"/>
                </a:cubicBezTo>
                <a:cubicBezTo>
                  <a:pt x="9" y="61"/>
                  <a:pt x="10" y="60"/>
                  <a:pt x="10" y="59"/>
                </a:cubicBezTo>
                <a:cubicBezTo>
                  <a:pt x="10" y="51"/>
                  <a:pt x="10" y="51"/>
                  <a:pt x="10" y="51"/>
                </a:cubicBezTo>
                <a:close/>
                <a:moveTo>
                  <a:pt x="8" y="108"/>
                </a:moveTo>
                <a:cubicBezTo>
                  <a:pt x="15" y="108"/>
                  <a:pt x="2" y="108"/>
                  <a:pt x="8" y="108"/>
                </a:cubicBezTo>
                <a:close/>
                <a:moveTo>
                  <a:pt x="10" y="95"/>
                </a:moveTo>
                <a:cubicBezTo>
                  <a:pt x="10" y="94"/>
                  <a:pt x="9" y="94"/>
                  <a:pt x="8" y="94"/>
                </a:cubicBezTo>
                <a:cubicBezTo>
                  <a:pt x="8" y="94"/>
                  <a:pt x="8" y="94"/>
                  <a:pt x="8" y="94"/>
                </a:cubicBezTo>
                <a:cubicBezTo>
                  <a:pt x="8" y="94"/>
                  <a:pt x="7" y="94"/>
                  <a:pt x="7" y="95"/>
                </a:cubicBezTo>
                <a:cubicBezTo>
                  <a:pt x="7" y="103"/>
                  <a:pt x="7" y="103"/>
                  <a:pt x="7" y="103"/>
                </a:cubicBezTo>
                <a:cubicBezTo>
                  <a:pt x="7" y="104"/>
                  <a:pt x="8" y="104"/>
                  <a:pt x="8" y="104"/>
                </a:cubicBezTo>
                <a:cubicBezTo>
                  <a:pt x="8" y="104"/>
                  <a:pt x="8" y="104"/>
                  <a:pt x="8" y="104"/>
                </a:cubicBezTo>
                <a:cubicBezTo>
                  <a:pt x="9" y="104"/>
                  <a:pt x="10" y="104"/>
                  <a:pt x="10" y="103"/>
                </a:cubicBezTo>
                <a:cubicBezTo>
                  <a:pt x="10" y="95"/>
                  <a:pt x="10" y="95"/>
                  <a:pt x="10" y="95"/>
                </a:cubicBezTo>
                <a:close/>
                <a:moveTo>
                  <a:pt x="10" y="81"/>
                </a:moveTo>
                <a:cubicBezTo>
                  <a:pt x="10" y="80"/>
                  <a:pt x="9" y="80"/>
                  <a:pt x="8" y="80"/>
                </a:cubicBezTo>
                <a:cubicBezTo>
                  <a:pt x="8" y="80"/>
                  <a:pt x="8" y="80"/>
                  <a:pt x="8" y="80"/>
                </a:cubicBezTo>
                <a:cubicBezTo>
                  <a:pt x="8" y="80"/>
                  <a:pt x="7" y="80"/>
                  <a:pt x="7" y="81"/>
                </a:cubicBezTo>
                <a:cubicBezTo>
                  <a:pt x="7" y="89"/>
                  <a:pt x="7" y="89"/>
                  <a:pt x="7" y="89"/>
                </a:cubicBezTo>
                <a:cubicBezTo>
                  <a:pt x="7" y="89"/>
                  <a:pt x="8" y="90"/>
                  <a:pt x="8" y="90"/>
                </a:cubicBezTo>
                <a:cubicBezTo>
                  <a:pt x="8" y="90"/>
                  <a:pt x="8" y="90"/>
                  <a:pt x="8" y="90"/>
                </a:cubicBezTo>
                <a:cubicBezTo>
                  <a:pt x="9" y="90"/>
                  <a:pt x="10" y="89"/>
                  <a:pt x="10" y="89"/>
                </a:cubicBezTo>
                <a:cubicBezTo>
                  <a:pt x="10" y="81"/>
                  <a:pt x="10" y="81"/>
                  <a:pt x="10" y="81"/>
                </a:cubicBezTo>
                <a:close/>
                <a:moveTo>
                  <a:pt x="10" y="66"/>
                </a:moveTo>
                <a:cubicBezTo>
                  <a:pt x="10" y="65"/>
                  <a:pt x="9" y="64"/>
                  <a:pt x="8" y="64"/>
                </a:cubicBezTo>
                <a:cubicBezTo>
                  <a:pt x="8" y="64"/>
                  <a:pt x="8" y="64"/>
                  <a:pt x="8" y="64"/>
                </a:cubicBezTo>
                <a:cubicBezTo>
                  <a:pt x="8" y="64"/>
                  <a:pt x="7" y="65"/>
                  <a:pt x="7" y="66"/>
                </a:cubicBezTo>
                <a:cubicBezTo>
                  <a:pt x="7" y="73"/>
                  <a:pt x="7" y="73"/>
                  <a:pt x="7" y="73"/>
                </a:cubicBezTo>
                <a:cubicBezTo>
                  <a:pt x="7" y="74"/>
                  <a:pt x="8" y="75"/>
                  <a:pt x="8" y="75"/>
                </a:cubicBezTo>
                <a:cubicBezTo>
                  <a:pt x="8" y="75"/>
                  <a:pt x="8" y="75"/>
                  <a:pt x="8" y="75"/>
                </a:cubicBezTo>
                <a:cubicBezTo>
                  <a:pt x="9" y="75"/>
                  <a:pt x="10" y="74"/>
                  <a:pt x="10" y="73"/>
                </a:cubicBezTo>
                <a:cubicBezTo>
                  <a:pt x="10" y="66"/>
                  <a:pt x="10" y="66"/>
                  <a:pt x="10" y="66"/>
                </a:cubicBezTo>
                <a:close/>
                <a:moveTo>
                  <a:pt x="84" y="105"/>
                </a:moveTo>
                <a:cubicBezTo>
                  <a:pt x="83" y="105"/>
                  <a:pt x="82" y="105"/>
                  <a:pt x="82" y="106"/>
                </a:cubicBezTo>
                <a:cubicBezTo>
                  <a:pt x="82" y="106"/>
                  <a:pt x="82" y="106"/>
                  <a:pt x="82" y="106"/>
                </a:cubicBezTo>
                <a:cubicBezTo>
                  <a:pt x="82" y="107"/>
                  <a:pt x="83" y="107"/>
                  <a:pt x="84" y="107"/>
                </a:cubicBezTo>
                <a:cubicBezTo>
                  <a:pt x="91" y="107"/>
                  <a:pt x="91" y="107"/>
                  <a:pt x="91" y="107"/>
                </a:cubicBezTo>
                <a:cubicBezTo>
                  <a:pt x="92" y="107"/>
                  <a:pt x="93" y="107"/>
                  <a:pt x="93" y="106"/>
                </a:cubicBezTo>
                <a:cubicBezTo>
                  <a:pt x="93" y="106"/>
                  <a:pt x="93" y="106"/>
                  <a:pt x="93" y="106"/>
                </a:cubicBezTo>
                <a:cubicBezTo>
                  <a:pt x="93" y="105"/>
                  <a:pt x="92" y="105"/>
                  <a:pt x="91" y="105"/>
                </a:cubicBezTo>
                <a:cubicBezTo>
                  <a:pt x="84" y="105"/>
                  <a:pt x="84" y="105"/>
                  <a:pt x="84" y="105"/>
                </a:cubicBezTo>
                <a:close/>
                <a:moveTo>
                  <a:pt x="69" y="105"/>
                </a:moveTo>
                <a:cubicBezTo>
                  <a:pt x="69" y="105"/>
                  <a:pt x="68" y="105"/>
                  <a:pt x="68" y="106"/>
                </a:cubicBezTo>
                <a:cubicBezTo>
                  <a:pt x="68" y="106"/>
                  <a:pt x="68" y="106"/>
                  <a:pt x="68" y="106"/>
                </a:cubicBezTo>
                <a:cubicBezTo>
                  <a:pt x="68" y="107"/>
                  <a:pt x="69" y="107"/>
                  <a:pt x="69" y="107"/>
                </a:cubicBezTo>
                <a:cubicBezTo>
                  <a:pt x="77" y="107"/>
                  <a:pt x="77" y="107"/>
                  <a:pt x="77" y="107"/>
                </a:cubicBezTo>
                <a:cubicBezTo>
                  <a:pt x="78" y="107"/>
                  <a:pt x="79" y="107"/>
                  <a:pt x="79" y="106"/>
                </a:cubicBezTo>
                <a:cubicBezTo>
                  <a:pt x="79" y="106"/>
                  <a:pt x="79" y="106"/>
                  <a:pt x="79" y="106"/>
                </a:cubicBezTo>
                <a:cubicBezTo>
                  <a:pt x="79" y="105"/>
                  <a:pt x="78" y="105"/>
                  <a:pt x="77" y="105"/>
                </a:cubicBezTo>
                <a:cubicBezTo>
                  <a:pt x="69" y="105"/>
                  <a:pt x="69" y="105"/>
                  <a:pt x="69" y="105"/>
                </a:cubicBezTo>
                <a:close/>
                <a:moveTo>
                  <a:pt x="56" y="105"/>
                </a:moveTo>
                <a:cubicBezTo>
                  <a:pt x="55" y="105"/>
                  <a:pt x="54" y="105"/>
                  <a:pt x="54" y="106"/>
                </a:cubicBezTo>
                <a:cubicBezTo>
                  <a:pt x="54" y="106"/>
                  <a:pt x="54" y="106"/>
                  <a:pt x="54" y="106"/>
                </a:cubicBezTo>
                <a:cubicBezTo>
                  <a:pt x="54" y="107"/>
                  <a:pt x="55" y="107"/>
                  <a:pt x="56" y="107"/>
                </a:cubicBezTo>
                <a:cubicBezTo>
                  <a:pt x="63" y="107"/>
                  <a:pt x="63" y="107"/>
                  <a:pt x="63" y="107"/>
                </a:cubicBezTo>
                <a:cubicBezTo>
                  <a:pt x="64" y="107"/>
                  <a:pt x="65" y="107"/>
                  <a:pt x="65" y="106"/>
                </a:cubicBezTo>
                <a:cubicBezTo>
                  <a:pt x="65" y="106"/>
                  <a:pt x="65" y="106"/>
                  <a:pt x="65" y="106"/>
                </a:cubicBezTo>
                <a:cubicBezTo>
                  <a:pt x="65" y="105"/>
                  <a:pt x="64" y="105"/>
                  <a:pt x="63" y="105"/>
                </a:cubicBezTo>
                <a:cubicBezTo>
                  <a:pt x="56" y="105"/>
                  <a:pt x="56" y="105"/>
                  <a:pt x="56" y="105"/>
                </a:cubicBezTo>
                <a:close/>
                <a:moveTo>
                  <a:pt x="41" y="105"/>
                </a:moveTo>
                <a:cubicBezTo>
                  <a:pt x="41" y="105"/>
                  <a:pt x="40" y="105"/>
                  <a:pt x="40" y="106"/>
                </a:cubicBezTo>
                <a:cubicBezTo>
                  <a:pt x="40" y="106"/>
                  <a:pt x="40" y="106"/>
                  <a:pt x="40" y="106"/>
                </a:cubicBezTo>
                <a:cubicBezTo>
                  <a:pt x="40" y="107"/>
                  <a:pt x="41" y="107"/>
                  <a:pt x="41" y="107"/>
                </a:cubicBezTo>
                <a:cubicBezTo>
                  <a:pt x="49" y="107"/>
                  <a:pt x="49" y="107"/>
                  <a:pt x="49" y="107"/>
                </a:cubicBezTo>
                <a:cubicBezTo>
                  <a:pt x="50" y="107"/>
                  <a:pt x="51" y="107"/>
                  <a:pt x="51" y="106"/>
                </a:cubicBezTo>
                <a:cubicBezTo>
                  <a:pt x="51" y="106"/>
                  <a:pt x="51" y="106"/>
                  <a:pt x="51" y="106"/>
                </a:cubicBezTo>
                <a:cubicBezTo>
                  <a:pt x="51" y="105"/>
                  <a:pt x="50" y="105"/>
                  <a:pt x="49" y="105"/>
                </a:cubicBezTo>
                <a:cubicBezTo>
                  <a:pt x="41" y="105"/>
                  <a:pt x="41" y="105"/>
                  <a:pt x="41" y="105"/>
                </a:cubicBezTo>
                <a:close/>
                <a:moveTo>
                  <a:pt x="26" y="105"/>
                </a:moveTo>
                <a:cubicBezTo>
                  <a:pt x="26" y="105"/>
                  <a:pt x="25" y="105"/>
                  <a:pt x="25" y="106"/>
                </a:cubicBezTo>
                <a:cubicBezTo>
                  <a:pt x="25" y="106"/>
                  <a:pt x="25" y="106"/>
                  <a:pt x="25" y="106"/>
                </a:cubicBezTo>
                <a:cubicBezTo>
                  <a:pt x="25" y="107"/>
                  <a:pt x="26" y="107"/>
                  <a:pt x="26" y="107"/>
                </a:cubicBezTo>
                <a:cubicBezTo>
                  <a:pt x="34" y="107"/>
                  <a:pt x="34" y="107"/>
                  <a:pt x="34" y="107"/>
                </a:cubicBezTo>
                <a:cubicBezTo>
                  <a:pt x="35" y="107"/>
                  <a:pt x="35" y="107"/>
                  <a:pt x="35" y="106"/>
                </a:cubicBezTo>
                <a:cubicBezTo>
                  <a:pt x="35" y="106"/>
                  <a:pt x="35" y="106"/>
                  <a:pt x="35" y="106"/>
                </a:cubicBezTo>
                <a:cubicBezTo>
                  <a:pt x="35" y="105"/>
                  <a:pt x="35" y="105"/>
                  <a:pt x="34" y="105"/>
                </a:cubicBezTo>
                <a:cubicBezTo>
                  <a:pt x="26" y="105"/>
                  <a:pt x="26" y="105"/>
                  <a:pt x="26" y="105"/>
                </a:cubicBezTo>
                <a:close/>
                <a:moveTo>
                  <a:pt x="12" y="34"/>
                </a:moveTo>
                <a:cubicBezTo>
                  <a:pt x="28" y="34"/>
                  <a:pt x="28" y="34"/>
                  <a:pt x="28" y="34"/>
                </a:cubicBezTo>
                <a:cubicBezTo>
                  <a:pt x="90" y="8"/>
                  <a:pt x="90" y="8"/>
                  <a:pt x="90" y="8"/>
                </a:cubicBezTo>
                <a:cubicBezTo>
                  <a:pt x="108" y="49"/>
                  <a:pt x="108" y="49"/>
                  <a:pt x="108" y="49"/>
                </a:cubicBezTo>
                <a:cubicBezTo>
                  <a:pt x="103" y="51"/>
                  <a:pt x="103" y="51"/>
                  <a:pt x="103" y="51"/>
                </a:cubicBezTo>
                <a:cubicBezTo>
                  <a:pt x="104" y="59"/>
                  <a:pt x="104" y="59"/>
                  <a:pt x="104" y="59"/>
                </a:cubicBezTo>
                <a:cubicBezTo>
                  <a:pt x="117" y="52"/>
                  <a:pt x="117" y="52"/>
                  <a:pt x="117" y="52"/>
                </a:cubicBezTo>
                <a:cubicBezTo>
                  <a:pt x="95" y="3"/>
                  <a:pt x="95" y="3"/>
                  <a:pt x="95" y="3"/>
                </a:cubicBezTo>
                <a:cubicBezTo>
                  <a:pt x="94" y="0"/>
                  <a:pt x="94" y="0"/>
                  <a:pt x="94" y="0"/>
                </a:cubicBezTo>
                <a:cubicBezTo>
                  <a:pt x="91" y="1"/>
                  <a:pt x="91" y="1"/>
                  <a:pt x="91" y="1"/>
                </a:cubicBezTo>
                <a:cubicBezTo>
                  <a:pt x="12" y="34"/>
                  <a:pt x="12" y="34"/>
                  <a:pt x="12" y="34"/>
                </a:cubicBezTo>
                <a:close/>
                <a:moveTo>
                  <a:pt x="103" y="62"/>
                </a:moveTo>
                <a:cubicBezTo>
                  <a:pt x="100" y="62"/>
                  <a:pt x="100" y="62"/>
                  <a:pt x="100" y="62"/>
                </a:cubicBezTo>
                <a:cubicBezTo>
                  <a:pt x="61" y="62"/>
                  <a:pt x="61" y="62"/>
                  <a:pt x="61" y="62"/>
                </a:cubicBezTo>
                <a:cubicBezTo>
                  <a:pt x="59" y="62"/>
                  <a:pt x="58" y="63"/>
                  <a:pt x="57" y="64"/>
                </a:cubicBezTo>
                <a:cubicBezTo>
                  <a:pt x="56" y="65"/>
                  <a:pt x="55" y="66"/>
                  <a:pt x="55" y="68"/>
                </a:cubicBezTo>
                <a:cubicBezTo>
                  <a:pt x="55" y="79"/>
                  <a:pt x="55" y="79"/>
                  <a:pt x="55" y="79"/>
                </a:cubicBezTo>
                <a:cubicBezTo>
                  <a:pt x="55" y="80"/>
                  <a:pt x="56" y="82"/>
                  <a:pt x="57" y="83"/>
                </a:cubicBezTo>
                <a:cubicBezTo>
                  <a:pt x="58" y="84"/>
                  <a:pt x="59" y="85"/>
                  <a:pt x="61" y="85"/>
                </a:cubicBezTo>
                <a:cubicBezTo>
                  <a:pt x="100" y="85"/>
                  <a:pt x="100" y="85"/>
                  <a:pt x="100" y="85"/>
                </a:cubicBezTo>
                <a:cubicBezTo>
                  <a:pt x="103" y="85"/>
                  <a:pt x="103" y="85"/>
                  <a:pt x="103" y="85"/>
                </a:cubicBezTo>
                <a:lnTo>
                  <a:pt x="103" y="62"/>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a:lstStyle/>
          <a:p>
            <a:endParaRPr lang="zh-CN" altLang="en-US"/>
          </a:p>
        </p:txBody>
      </p:sp>
      <p:sp>
        <p:nvSpPr>
          <p:cNvPr id="10" name="Freeform 5551"/>
          <p:cNvSpPr>
            <a:spLocks noEditPoints="1"/>
          </p:cNvSpPr>
          <p:nvPr/>
        </p:nvSpPr>
        <p:spPr>
          <a:xfrm>
            <a:off x="673735" y="3429000"/>
            <a:ext cx="491490" cy="582930"/>
          </a:xfrm>
          <a:custGeom>
            <a:avLst/>
            <a:gdLst/>
            <a:ahLst/>
            <a:cxnLst>
              <a:cxn ang="0">
                <a:pos x="697415" y="407068"/>
              </a:cxn>
              <a:cxn ang="0">
                <a:pos x="355681" y="554455"/>
              </a:cxn>
              <a:cxn ang="0">
                <a:pos x="697415" y="729916"/>
              </a:cxn>
              <a:cxn ang="0">
                <a:pos x="0" y="259682"/>
              </a:cxn>
              <a:cxn ang="0">
                <a:pos x="265018" y="133350"/>
              </a:cxn>
              <a:cxn ang="0">
                <a:pos x="83690" y="736934"/>
              </a:cxn>
              <a:cxn ang="0">
                <a:pos x="139483" y="750971"/>
              </a:cxn>
              <a:cxn ang="0">
                <a:pos x="83690" y="736934"/>
              </a:cxn>
              <a:cxn ang="0">
                <a:pos x="523061" y="512345"/>
              </a:cxn>
              <a:cxn ang="0">
                <a:pos x="76716" y="322847"/>
              </a:cxn>
              <a:cxn ang="0">
                <a:pos x="146457" y="322847"/>
              </a:cxn>
              <a:cxn ang="0">
                <a:pos x="571880" y="322847"/>
              </a:cxn>
              <a:cxn ang="0">
                <a:pos x="648596" y="322847"/>
              </a:cxn>
              <a:cxn ang="0">
                <a:pos x="481216" y="315829"/>
              </a:cxn>
              <a:cxn ang="0">
                <a:pos x="537009" y="336884"/>
              </a:cxn>
              <a:cxn ang="0">
                <a:pos x="481216" y="315829"/>
              </a:cxn>
              <a:cxn ang="0">
                <a:pos x="390552" y="336884"/>
              </a:cxn>
              <a:cxn ang="0">
                <a:pos x="439371" y="315829"/>
              </a:cxn>
              <a:cxn ang="0">
                <a:pos x="278966" y="322847"/>
              </a:cxn>
              <a:cxn ang="0">
                <a:pos x="355681" y="322847"/>
              </a:cxn>
              <a:cxn ang="0">
                <a:pos x="174354" y="322847"/>
              </a:cxn>
              <a:cxn ang="0">
                <a:pos x="244095" y="322847"/>
              </a:cxn>
              <a:cxn ang="0">
                <a:pos x="69741" y="357939"/>
              </a:cxn>
              <a:cxn ang="0">
                <a:pos x="48819" y="414087"/>
              </a:cxn>
              <a:cxn ang="0">
                <a:pos x="69741" y="357939"/>
              </a:cxn>
              <a:cxn ang="0">
                <a:pos x="55793" y="659732"/>
              </a:cxn>
              <a:cxn ang="0">
                <a:pos x="55793" y="729916"/>
              </a:cxn>
              <a:cxn ang="0">
                <a:pos x="69741" y="568492"/>
              </a:cxn>
              <a:cxn ang="0">
                <a:pos x="48819" y="624639"/>
              </a:cxn>
              <a:cxn ang="0">
                <a:pos x="69741" y="568492"/>
              </a:cxn>
              <a:cxn ang="0">
                <a:pos x="48819" y="463216"/>
              </a:cxn>
              <a:cxn ang="0">
                <a:pos x="69741" y="512345"/>
              </a:cxn>
              <a:cxn ang="0">
                <a:pos x="571880" y="743953"/>
              </a:cxn>
              <a:cxn ang="0">
                <a:pos x="648596" y="743953"/>
              </a:cxn>
              <a:cxn ang="0">
                <a:pos x="474242" y="743953"/>
              </a:cxn>
              <a:cxn ang="0">
                <a:pos x="550957" y="743953"/>
              </a:cxn>
              <a:cxn ang="0">
                <a:pos x="390552" y="736934"/>
              </a:cxn>
              <a:cxn ang="0">
                <a:pos x="439371" y="750971"/>
              </a:cxn>
              <a:cxn ang="0">
                <a:pos x="390552" y="736934"/>
              </a:cxn>
              <a:cxn ang="0">
                <a:pos x="285940" y="750971"/>
              </a:cxn>
              <a:cxn ang="0">
                <a:pos x="341733" y="736934"/>
              </a:cxn>
              <a:cxn ang="0">
                <a:pos x="174354" y="743953"/>
              </a:cxn>
              <a:cxn ang="0">
                <a:pos x="244095" y="743953"/>
              </a:cxn>
              <a:cxn ang="0">
                <a:pos x="195276" y="238626"/>
              </a:cxn>
              <a:cxn ang="0">
                <a:pos x="725311" y="414087"/>
              </a:cxn>
              <a:cxn ang="0">
                <a:pos x="634647" y="7018"/>
              </a:cxn>
              <a:cxn ang="0">
                <a:pos x="425423" y="435142"/>
              </a:cxn>
              <a:cxn ang="0">
                <a:pos x="397526" y="582529"/>
              </a:cxn>
              <a:cxn ang="0">
                <a:pos x="718337" y="435142"/>
              </a:cxn>
            </a:cxnLst>
            <a:rect l="0" t="0" r="0" b="0"/>
            <a:pathLst>
              <a:path w="117" h="114">
                <a:moveTo>
                  <a:pt x="12" y="37"/>
                </a:moveTo>
                <a:cubicBezTo>
                  <a:pt x="91" y="37"/>
                  <a:pt x="91" y="37"/>
                  <a:pt x="91" y="37"/>
                </a:cubicBezTo>
                <a:cubicBezTo>
                  <a:pt x="96" y="37"/>
                  <a:pt x="100" y="41"/>
                  <a:pt x="100" y="46"/>
                </a:cubicBezTo>
                <a:cubicBezTo>
                  <a:pt x="100" y="58"/>
                  <a:pt x="100" y="58"/>
                  <a:pt x="100" y="58"/>
                </a:cubicBezTo>
                <a:cubicBezTo>
                  <a:pt x="61" y="58"/>
                  <a:pt x="61" y="58"/>
                  <a:pt x="61" y="58"/>
                </a:cubicBezTo>
                <a:cubicBezTo>
                  <a:pt x="58" y="58"/>
                  <a:pt x="56" y="59"/>
                  <a:pt x="54" y="61"/>
                </a:cubicBezTo>
                <a:cubicBezTo>
                  <a:pt x="52" y="62"/>
                  <a:pt x="51" y="65"/>
                  <a:pt x="51" y="68"/>
                </a:cubicBezTo>
                <a:cubicBezTo>
                  <a:pt x="51" y="79"/>
                  <a:pt x="51" y="79"/>
                  <a:pt x="51" y="79"/>
                </a:cubicBezTo>
                <a:cubicBezTo>
                  <a:pt x="51" y="82"/>
                  <a:pt x="52" y="84"/>
                  <a:pt x="54" y="86"/>
                </a:cubicBezTo>
                <a:cubicBezTo>
                  <a:pt x="56" y="88"/>
                  <a:pt x="58" y="89"/>
                  <a:pt x="61" y="89"/>
                </a:cubicBezTo>
                <a:cubicBezTo>
                  <a:pt x="100" y="89"/>
                  <a:pt x="100" y="89"/>
                  <a:pt x="100" y="89"/>
                </a:cubicBezTo>
                <a:cubicBezTo>
                  <a:pt x="100" y="104"/>
                  <a:pt x="100" y="104"/>
                  <a:pt x="100" y="104"/>
                </a:cubicBezTo>
                <a:cubicBezTo>
                  <a:pt x="100" y="109"/>
                  <a:pt x="96" y="113"/>
                  <a:pt x="91" y="113"/>
                </a:cubicBezTo>
                <a:cubicBezTo>
                  <a:pt x="12" y="113"/>
                  <a:pt x="12" y="113"/>
                  <a:pt x="12" y="113"/>
                </a:cubicBezTo>
                <a:cubicBezTo>
                  <a:pt x="5" y="114"/>
                  <a:pt x="1" y="111"/>
                  <a:pt x="0" y="104"/>
                </a:cubicBezTo>
                <a:cubicBezTo>
                  <a:pt x="0" y="37"/>
                  <a:pt x="0" y="37"/>
                  <a:pt x="0" y="37"/>
                </a:cubicBezTo>
                <a:cubicBezTo>
                  <a:pt x="0" y="28"/>
                  <a:pt x="3" y="21"/>
                  <a:pt x="10" y="19"/>
                </a:cubicBezTo>
                <a:cubicBezTo>
                  <a:pt x="10" y="19"/>
                  <a:pt x="10" y="19"/>
                  <a:pt x="10" y="19"/>
                </a:cubicBezTo>
                <a:cubicBezTo>
                  <a:pt x="11" y="19"/>
                  <a:pt x="11" y="19"/>
                  <a:pt x="11" y="19"/>
                </a:cubicBezTo>
                <a:cubicBezTo>
                  <a:pt x="38" y="19"/>
                  <a:pt x="38" y="19"/>
                  <a:pt x="38" y="19"/>
                </a:cubicBezTo>
                <a:cubicBezTo>
                  <a:pt x="19" y="28"/>
                  <a:pt x="19" y="28"/>
                  <a:pt x="19" y="28"/>
                </a:cubicBezTo>
                <a:cubicBezTo>
                  <a:pt x="11" y="28"/>
                  <a:pt x="11" y="28"/>
                  <a:pt x="11" y="28"/>
                </a:cubicBezTo>
                <a:cubicBezTo>
                  <a:pt x="9" y="29"/>
                  <a:pt x="9" y="36"/>
                  <a:pt x="12" y="37"/>
                </a:cubicBezTo>
                <a:close/>
                <a:moveTo>
                  <a:pt x="12" y="105"/>
                </a:moveTo>
                <a:cubicBezTo>
                  <a:pt x="11" y="105"/>
                  <a:pt x="11" y="105"/>
                  <a:pt x="11" y="106"/>
                </a:cubicBezTo>
                <a:cubicBezTo>
                  <a:pt x="11" y="106"/>
                  <a:pt x="11" y="106"/>
                  <a:pt x="11" y="106"/>
                </a:cubicBezTo>
                <a:cubicBezTo>
                  <a:pt x="11" y="107"/>
                  <a:pt x="11" y="107"/>
                  <a:pt x="12" y="107"/>
                </a:cubicBezTo>
                <a:cubicBezTo>
                  <a:pt x="20" y="107"/>
                  <a:pt x="20" y="107"/>
                  <a:pt x="20" y="107"/>
                </a:cubicBezTo>
                <a:cubicBezTo>
                  <a:pt x="21" y="107"/>
                  <a:pt x="21" y="107"/>
                  <a:pt x="21" y="106"/>
                </a:cubicBezTo>
                <a:cubicBezTo>
                  <a:pt x="21" y="106"/>
                  <a:pt x="21" y="106"/>
                  <a:pt x="21" y="106"/>
                </a:cubicBezTo>
                <a:cubicBezTo>
                  <a:pt x="21" y="105"/>
                  <a:pt x="21" y="105"/>
                  <a:pt x="20" y="105"/>
                </a:cubicBezTo>
                <a:cubicBezTo>
                  <a:pt x="12" y="105"/>
                  <a:pt x="12" y="105"/>
                  <a:pt x="12" y="105"/>
                </a:cubicBezTo>
                <a:close/>
                <a:moveTo>
                  <a:pt x="68" y="66"/>
                </a:moveTo>
                <a:cubicBezTo>
                  <a:pt x="64" y="66"/>
                  <a:pt x="61" y="69"/>
                  <a:pt x="61" y="73"/>
                </a:cubicBezTo>
                <a:cubicBezTo>
                  <a:pt x="61" y="77"/>
                  <a:pt x="64" y="80"/>
                  <a:pt x="68" y="80"/>
                </a:cubicBezTo>
                <a:cubicBezTo>
                  <a:pt x="72" y="80"/>
                  <a:pt x="75" y="77"/>
                  <a:pt x="75" y="73"/>
                </a:cubicBezTo>
                <a:cubicBezTo>
                  <a:pt x="75" y="69"/>
                  <a:pt x="72" y="66"/>
                  <a:pt x="68" y="66"/>
                </a:cubicBezTo>
                <a:close/>
                <a:moveTo>
                  <a:pt x="12" y="45"/>
                </a:moveTo>
                <a:cubicBezTo>
                  <a:pt x="11" y="45"/>
                  <a:pt x="11" y="46"/>
                  <a:pt x="11" y="46"/>
                </a:cubicBezTo>
                <a:cubicBezTo>
                  <a:pt x="11" y="46"/>
                  <a:pt x="11" y="46"/>
                  <a:pt x="11" y="46"/>
                </a:cubicBezTo>
                <a:cubicBezTo>
                  <a:pt x="11" y="47"/>
                  <a:pt x="11" y="48"/>
                  <a:pt x="12" y="48"/>
                </a:cubicBezTo>
                <a:cubicBezTo>
                  <a:pt x="20" y="48"/>
                  <a:pt x="20" y="48"/>
                  <a:pt x="20" y="48"/>
                </a:cubicBezTo>
                <a:cubicBezTo>
                  <a:pt x="21" y="48"/>
                  <a:pt x="21" y="47"/>
                  <a:pt x="21" y="46"/>
                </a:cubicBezTo>
                <a:cubicBezTo>
                  <a:pt x="21" y="46"/>
                  <a:pt x="21" y="46"/>
                  <a:pt x="21" y="46"/>
                </a:cubicBezTo>
                <a:cubicBezTo>
                  <a:pt x="21" y="46"/>
                  <a:pt x="21" y="45"/>
                  <a:pt x="20" y="45"/>
                </a:cubicBezTo>
                <a:cubicBezTo>
                  <a:pt x="12" y="45"/>
                  <a:pt x="12" y="45"/>
                  <a:pt x="12" y="45"/>
                </a:cubicBezTo>
                <a:close/>
                <a:moveTo>
                  <a:pt x="84" y="45"/>
                </a:moveTo>
                <a:cubicBezTo>
                  <a:pt x="83" y="45"/>
                  <a:pt x="82" y="46"/>
                  <a:pt x="82" y="46"/>
                </a:cubicBezTo>
                <a:cubicBezTo>
                  <a:pt x="82" y="46"/>
                  <a:pt x="82" y="46"/>
                  <a:pt x="82" y="46"/>
                </a:cubicBezTo>
                <a:cubicBezTo>
                  <a:pt x="82" y="47"/>
                  <a:pt x="83" y="48"/>
                  <a:pt x="84" y="48"/>
                </a:cubicBezTo>
                <a:cubicBezTo>
                  <a:pt x="91" y="48"/>
                  <a:pt x="91" y="48"/>
                  <a:pt x="91" y="48"/>
                </a:cubicBezTo>
                <a:cubicBezTo>
                  <a:pt x="92" y="48"/>
                  <a:pt x="93" y="47"/>
                  <a:pt x="93" y="46"/>
                </a:cubicBezTo>
                <a:cubicBezTo>
                  <a:pt x="93" y="46"/>
                  <a:pt x="93" y="46"/>
                  <a:pt x="93" y="46"/>
                </a:cubicBezTo>
                <a:cubicBezTo>
                  <a:pt x="93" y="46"/>
                  <a:pt x="92" y="45"/>
                  <a:pt x="91" y="45"/>
                </a:cubicBezTo>
                <a:cubicBezTo>
                  <a:pt x="84" y="45"/>
                  <a:pt x="84" y="45"/>
                  <a:pt x="84" y="45"/>
                </a:cubicBezTo>
                <a:close/>
                <a:moveTo>
                  <a:pt x="69" y="45"/>
                </a:moveTo>
                <a:cubicBezTo>
                  <a:pt x="69" y="45"/>
                  <a:pt x="68" y="46"/>
                  <a:pt x="68" y="46"/>
                </a:cubicBezTo>
                <a:cubicBezTo>
                  <a:pt x="68" y="46"/>
                  <a:pt x="68" y="46"/>
                  <a:pt x="68" y="46"/>
                </a:cubicBezTo>
                <a:cubicBezTo>
                  <a:pt x="68" y="47"/>
                  <a:pt x="69" y="48"/>
                  <a:pt x="69" y="48"/>
                </a:cubicBezTo>
                <a:cubicBezTo>
                  <a:pt x="77" y="48"/>
                  <a:pt x="77" y="48"/>
                  <a:pt x="77" y="48"/>
                </a:cubicBezTo>
                <a:cubicBezTo>
                  <a:pt x="78" y="48"/>
                  <a:pt x="79" y="47"/>
                  <a:pt x="79" y="46"/>
                </a:cubicBezTo>
                <a:cubicBezTo>
                  <a:pt x="79" y="46"/>
                  <a:pt x="79" y="46"/>
                  <a:pt x="79" y="46"/>
                </a:cubicBezTo>
                <a:cubicBezTo>
                  <a:pt x="79" y="46"/>
                  <a:pt x="78" y="45"/>
                  <a:pt x="77" y="45"/>
                </a:cubicBezTo>
                <a:cubicBezTo>
                  <a:pt x="69" y="45"/>
                  <a:pt x="69" y="45"/>
                  <a:pt x="69" y="45"/>
                </a:cubicBezTo>
                <a:close/>
                <a:moveTo>
                  <a:pt x="56" y="45"/>
                </a:moveTo>
                <a:cubicBezTo>
                  <a:pt x="55" y="45"/>
                  <a:pt x="54" y="46"/>
                  <a:pt x="54" y="46"/>
                </a:cubicBezTo>
                <a:cubicBezTo>
                  <a:pt x="54" y="46"/>
                  <a:pt x="54" y="46"/>
                  <a:pt x="54" y="46"/>
                </a:cubicBezTo>
                <a:cubicBezTo>
                  <a:pt x="54" y="47"/>
                  <a:pt x="55" y="48"/>
                  <a:pt x="56" y="48"/>
                </a:cubicBezTo>
                <a:cubicBezTo>
                  <a:pt x="63" y="48"/>
                  <a:pt x="63" y="48"/>
                  <a:pt x="63" y="48"/>
                </a:cubicBezTo>
                <a:cubicBezTo>
                  <a:pt x="64" y="48"/>
                  <a:pt x="65" y="47"/>
                  <a:pt x="65" y="46"/>
                </a:cubicBezTo>
                <a:cubicBezTo>
                  <a:pt x="65" y="46"/>
                  <a:pt x="65" y="46"/>
                  <a:pt x="65" y="46"/>
                </a:cubicBezTo>
                <a:cubicBezTo>
                  <a:pt x="65" y="46"/>
                  <a:pt x="64" y="45"/>
                  <a:pt x="63" y="45"/>
                </a:cubicBezTo>
                <a:cubicBezTo>
                  <a:pt x="56" y="45"/>
                  <a:pt x="56" y="45"/>
                  <a:pt x="56" y="45"/>
                </a:cubicBezTo>
                <a:close/>
                <a:moveTo>
                  <a:pt x="41" y="45"/>
                </a:moveTo>
                <a:cubicBezTo>
                  <a:pt x="41" y="45"/>
                  <a:pt x="40" y="46"/>
                  <a:pt x="40" y="46"/>
                </a:cubicBezTo>
                <a:cubicBezTo>
                  <a:pt x="40" y="46"/>
                  <a:pt x="40" y="46"/>
                  <a:pt x="40" y="46"/>
                </a:cubicBezTo>
                <a:cubicBezTo>
                  <a:pt x="40" y="47"/>
                  <a:pt x="41" y="48"/>
                  <a:pt x="41" y="48"/>
                </a:cubicBezTo>
                <a:cubicBezTo>
                  <a:pt x="49" y="48"/>
                  <a:pt x="49" y="48"/>
                  <a:pt x="49" y="48"/>
                </a:cubicBezTo>
                <a:cubicBezTo>
                  <a:pt x="50" y="48"/>
                  <a:pt x="51" y="47"/>
                  <a:pt x="51" y="46"/>
                </a:cubicBezTo>
                <a:cubicBezTo>
                  <a:pt x="51" y="46"/>
                  <a:pt x="51" y="46"/>
                  <a:pt x="51" y="46"/>
                </a:cubicBezTo>
                <a:cubicBezTo>
                  <a:pt x="51" y="46"/>
                  <a:pt x="50" y="45"/>
                  <a:pt x="49" y="45"/>
                </a:cubicBezTo>
                <a:cubicBezTo>
                  <a:pt x="41" y="45"/>
                  <a:pt x="41" y="45"/>
                  <a:pt x="41" y="45"/>
                </a:cubicBezTo>
                <a:close/>
                <a:moveTo>
                  <a:pt x="26" y="45"/>
                </a:moveTo>
                <a:cubicBezTo>
                  <a:pt x="26" y="45"/>
                  <a:pt x="25" y="46"/>
                  <a:pt x="25" y="46"/>
                </a:cubicBezTo>
                <a:cubicBezTo>
                  <a:pt x="25" y="46"/>
                  <a:pt x="25" y="46"/>
                  <a:pt x="25" y="46"/>
                </a:cubicBezTo>
                <a:cubicBezTo>
                  <a:pt x="25" y="47"/>
                  <a:pt x="26" y="48"/>
                  <a:pt x="26" y="48"/>
                </a:cubicBezTo>
                <a:cubicBezTo>
                  <a:pt x="34" y="48"/>
                  <a:pt x="34" y="48"/>
                  <a:pt x="34" y="48"/>
                </a:cubicBezTo>
                <a:cubicBezTo>
                  <a:pt x="35" y="48"/>
                  <a:pt x="35" y="47"/>
                  <a:pt x="35" y="46"/>
                </a:cubicBezTo>
                <a:cubicBezTo>
                  <a:pt x="35" y="46"/>
                  <a:pt x="35" y="46"/>
                  <a:pt x="35" y="46"/>
                </a:cubicBezTo>
                <a:cubicBezTo>
                  <a:pt x="35" y="46"/>
                  <a:pt x="35" y="45"/>
                  <a:pt x="34" y="45"/>
                </a:cubicBezTo>
                <a:cubicBezTo>
                  <a:pt x="26" y="45"/>
                  <a:pt x="26" y="45"/>
                  <a:pt x="26" y="45"/>
                </a:cubicBezTo>
                <a:close/>
                <a:moveTo>
                  <a:pt x="10" y="51"/>
                </a:moveTo>
                <a:cubicBezTo>
                  <a:pt x="10" y="51"/>
                  <a:pt x="9" y="50"/>
                  <a:pt x="8" y="50"/>
                </a:cubicBezTo>
                <a:cubicBezTo>
                  <a:pt x="8" y="50"/>
                  <a:pt x="8" y="50"/>
                  <a:pt x="8" y="50"/>
                </a:cubicBezTo>
                <a:cubicBezTo>
                  <a:pt x="8" y="50"/>
                  <a:pt x="7" y="51"/>
                  <a:pt x="7" y="51"/>
                </a:cubicBezTo>
                <a:cubicBezTo>
                  <a:pt x="7" y="59"/>
                  <a:pt x="7" y="59"/>
                  <a:pt x="7" y="59"/>
                </a:cubicBezTo>
                <a:cubicBezTo>
                  <a:pt x="7" y="60"/>
                  <a:pt x="8" y="61"/>
                  <a:pt x="8" y="61"/>
                </a:cubicBezTo>
                <a:cubicBezTo>
                  <a:pt x="8" y="61"/>
                  <a:pt x="8" y="61"/>
                  <a:pt x="8" y="61"/>
                </a:cubicBezTo>
                <a:cubicBezTo>
                  <a:pt x="9" y="61"/>
                  <a:pt x="10" y="60"/>
                  <a:pt x="10" y="59"/>
                </a:cubicBezTo>
                <a:cubicBezTo>
                  <a:pt x="10" y="51"/>
                  <a:pt x="10" y="51"/>
                  <a:pt x="10" y="51"/>
                </a:cubicBezTo>
                <a:close/>
                <a:moveTo>
                  <a:pt x="8" y="108"/>
                </a:moveTo>
                <a:cubicBezTo>
                  <a:pt x="15" y="108"/>
                  <a:pt x="2" y="108"/>
                  <a:pt x="8" y="108"/>
                </a:cubicBezTo>
                <a:close/>
                <a:moveTo>
                  <a:pt x="10" y="95"/>
                </a:moveTo>
                <a:cubicBezTo>
                  <a:pt x="10" y="94"/>
                  <a:pt x="9" y="94"/>
                  <a:pt x="8" y="94"/>
                </a:cubicBezTo>
                <a:cubicBezTo>
                  <a:pt x="8" y="94"/>
                  <a:pt x="8" y="94"/>
                  <a:pt x="8" y="94"/>
                </a:cubicBezTo>
                <a:cubicBezTo>
                  <a:pt x="8" y="94"/>
                  <a:pt x="7" y="94"/>
                  <a:pt x="7" y="95"/>
                </a:cubicBezTo>
                <a:cubicBezTo>
                  <a:pt x="7" y="103"/>
                  <a:pt x="7" y="103"/>
                  <a:pt x="7" y="103"/>
                </a:cubicBezTo>
                <a:cubicBezTo>
                  <a:pt x="7" y="104"/>
                  <a:pt x="8" y="104"/>
                  <a:pt x="8" y="104"/>
                </a:cubicBezTo>
                <a:cubicBezTo>
                  <a:pt x="8" y="104"/>
                  <a:pt x="8" y="104"/>
                  <a:pt x="8" y="104"/>
                </a:cubicBezTo>
                <a:cubicBezTo>
                  <a:pt x="9" y="104"/>
                  <a:pt x="10" y="104"/>
                  <a:pt x="10" y="103"/>
                </a:cubicBezTo>
                <a:cubicBezTo>
                  <a:pt x="10" y="95"/>
                  <a:pt x="10" y="95"/>
                  <a:pt x="10" y="95"/>
                </a:cubicBezTo>
                <a:close/>
                <a:moveTo>
                  <a:pt x="10" y="81"/>
                </a:moveTo>
                <a:cubicBezTo>
                  <a:pt x="10" y="80"/>
                  <a:pt x="9" y="80"/>
                  <a:pt x="8" y="80"/>
                </a:cubicBezTo>
                <a:cubicBezTo>
                  <a:pt x="8" y="80"/>
                  <a:pt x="8" y="80"/>
                  <a:pt x="8" y="80"/>
                </a:cubicBezTo>
                <a:cubicBezTo>
                  <a:pt x="8" y="80"/>
                  <a:pt x="7" y="80"/>
                  <a:pt x="7" y="81"/>
                </a:cubicBezTo>
                <a:cubicBezTo>
                  <a:pt x="7" y="89"/>
                  <a:pt x="7" y="89"/>
                  <a:pt x="7" y="89"/>
                </a:cubicBezTo>
                <a:cubicBezTo>
                  <a:pt x="7" y="89"/>
                  <a:pt x="8" y="90"/>
                  <a:pt x="8" y="90"/>
                </a:cubicBezTo>
                <a:cubicBezTo>
                  <a:pt x="8" y="90"/>
                  <a:pt x="8" y="90"/>
                  <a:pt x="8" y="90"/>
                </a:cubicBezTo>
                <a:cubicBezTo>
                  <a:pt x="9" y="90"/>
                  <a:pt x="10" y="89"/>
                  <a:pt x="10" y="89"/>
                </a:cubicBezTo>
                <a:cubicBezTo>
                  <a:pt x="10" y="81"/>
                  <a:pt x="10" y="81"/>
                  <a:pt x="10" y="81"/>
                </a:cubicBezTo>
                <a:close/>
                <a:moveTo>
                  <a:pt x="10" y="66"/>
                </a:moveTo>
                <a:cubicBezTo>
                  <a:pt x="10" y="65"/>
                  <a:pt x="9" y="64"/>
                  <a:pt x="8" y="64"/>
                </a:cubicBezTo>
                <a:cubicBezTo>
                  <a:pt x="8" y="64"/>
                  <a:pt x="8" y="64"/>
                  <a:pt x="8" y="64"/>
                </a:cubicBezTo>
                <a:cubicBezTo>
                  <a:pt x="8" y="64"/>
                  <a:pt x="7" y="65"/>
                  <a:pt x="7" y="66"/>
                </a:cubicBezTo>
                <a:cubicBezTo>
                  <a:pt x="7" y="73"/>
                  <a:pt x="7" y="73"/>
                  <a:pt x="7" y="73"/>
                </a:cubicBezTo>
                <a:cubicBezTo>
                  <a:pt x="7" y="74"/>
                  <a:pt x="8" y="75"/>
                  <a:pt x="8" y="75"/>
                </a:cubicBezTo>
                <a:cubicBezTo>
                  <a:pt x="8" y="75"/>
                  <a:pt x="8" y="75"/>
                  <a:pt x="8" y="75"/>
                </a:cubicBezTo>
                <a:cubicBezTo>
                  <a:pt x="9" y="75"/>
                  <a:pt x="10" y="74"/>
                  <a:pt x="10" y="73"/>
                </a:cubicBezTo>
                <a:cubicBezTo>
                  <a:pt x="10" y="66"/>
                  <a:pt x="10" y="66"/>
                  <a:pt x="10" y="66"/>
                </a:cubicBezTo>
                <a:close/>
                <a:moveTo>
                  <a:pt x="84" y="105"/>
                </a:moveTo>
                <a:cubicBezTo>
                  <a:pt x="83" y="105"/>
                  <a:pt x="82" y="105"/>
                  <a:pt x="82" y="106"/>
                </a:cubicBezTo>
                <a:cubicBezTo>
                  <a:pt x="82" y="106"/>
                  <a:pt x="82" y="106"/>
                  <a:pt x="82" y="106"/>
                </a:cubicBezTo>
                <a:cubicBezTo>
                  <a:pt x="82" y="107"/>
                  <a:pt x="83" y="107"/>
                  <a:pt x="84" y="107"/>
                </a:cubicBezTo>
                <a:cubicBezTo>
                  <a:pt x="91" y="107"/>
                  <a:pt x="91" y="107"/>
                  <a:pt x="91" y="107"/>
                </a:cubicBezTo>
                <a:cubicBezTo>
                  <a:pt x="92" y="107"/>
                  <a:pt x="93" y="107"/>
                  <a:pt x="93" y="106"/>
                </a:cubicBezTo>
                <a:cubicBezTo>
                  <a:pt x="93" y="106"/>
                  <a:pt x="93" y="106"/>
                  <a:pt x="93" y="106"/>
                </a:cubicBezTo>
                <a:cubicBezTo>
                  <a:pt x="93" y="105"/>
                  <a:pt x="92" y="105"/>
                  <a:pt x="91" y="105"/>
                </a:cubicBezTo>
                <a:cubicBezTo>
                  <a:pt x="84" y="105"/>
                  <a:pt x="84" y="105"/>
                  <a:pt x="84" y="105"/>
                </a:cubicBezTo>
                <a:close/>
                <a:moveTo>
                  <a:pt x="69" y="105"/>
                </a:moveTo>
                <a:cubicBezTo>
                  <a:pt x="69" y="105"/>
                  <a:pt x="68" y="105"/>
                  <a:pt x="68" y="106"/>
                </a:cubicBezTo>
                <a:cubicBezTo>
                  <a:pt x="68" y="106"/>
                  <a:pt x="68" y="106"/>
                  <a:pt x="68" y="106"/>
                </a:cubicBezTo>
                <a:cubicBezTo>
                  <a:pt x="68" y="107"/>
                  <a:pt x="69" y="107"/>
                  <a:pt x="69" y="107"/>
                </a:cubicBezTo>
                <a:cubicBezTo>
                  <a:pt x="77" y="107"/>
                  <a:pt x="77" y="107"/>
                  <a:pt x="77" y="107"/>
                </a:cubicBezTo>
                <a:cubicBezTo>
                  <a:pt x="78" y="107"/>
                  <a:pt x="79" y="107"/>
                  <a:pt x="79" y="106"/>
                </a:cubicBezTo>
                <a:cubicBezTo>
                  <a:pt x="79" y="106"/>
                  <a:pt x="79" y="106"/>
                  <a:pt x="79" y="106"/>
                </a:cubicBezTo>
                <a:cubicBezTo>
                  <a:pt x="79" y="105"/>
                  <a:pt x="78" y="105"/>
                  <a:pt x="77" y="105"/>
                </a:cubicBezTo>
                <a:cubicBezTo>
                  <a:pt x="69" y="105"/>
                  <a:pt x="69" y="105"/>
                  <a:pt x="69" y="105"/>
                </a:cubicBezTo>
                <a:close/>
                <a:moveTo>
                  <a:pt x="56" y="105"/>
                </a:moveTo>
                <a:cubicBezTo>
                  <a:pt x="55" y="105"/>
                  <a:pt x="54" y="105"/>
                  <a:pt x="54" y="106"/>
                </a:cubicBezTo>
                <a:cubicBezTo>
                  <a:pt x="54" y="106"/>
                  <a:pt x="54" y="106"/>
                  <a:pt x="54" y="106"/>
                </a:cubicBezTo>
                <a:cubicBezTo>
                  <a:pt x="54" y="107"/>
                  <a:pt x="55" y="107"/>
                  <a:pt x="56" y="107"/>
                </a:cubicBezTo>
                <a:cubicBezTo>
                  <a:pt x="63" y="107"/>
                  <a:pt x="63" y="107"/>
                  <a:pt x="63" y="107"/>
                </a:cubicBezTo>
                <a:cubicBezTo>
                  <a:pt x="64" y="107"/>
                  <a:pt x="65" y="107"/>
                  <a:pt x="65" y="106"/>
                </a:cubicBezTo>
                <a:cubicBezTo>
                  <a:pt x="65" y="106"/>
                  <a:pt x="65" y="106"/>
                  <a:pt x="65" y="106"/>
                </a:cubicBezTo>
                <a:cubicBezTo>
                  <a:pt x="65" y="105"/>
                  <a:pt x="64" y="105"/>
                  <a:pt x="63" y="105"/>
                </a:cubicBezTo>
                <a:cubicBezTo>
                  <a:pt x="56" y="105"/>
                  <a:pt x="56" y="105"/>
                  <a:pt x="56" y="105"/>
                </a:cubicBezTo>
                <a:close/>
                <a:moveTo>
                  <a:pt x="41" y="105"/>
                </a:moveTo>
                <a:cubicBezTo>
                  <a:pt x="41" y="105"/>
                  <a:pt x="40" y="105"/>
                  <a:pt x="40" y="106"/>
                </a:cubicBezTo>
                <a:cubicBezTo>
                  <a:pt x="40" y="106"/>
                  <a:pt x="40" y="106"/>
                  <a:pt x="40" y="106"/>
                </a:cubicBezTo>
                <a:cubicBezTo>
                  <a:pt x="40" y="107"/>
                  <a:pt x="41" y="107"/>
                  <a:pt x="41" y="107"/>
                </a:cubicBezTo>
                <a:cubicBezTo>
                  <a:pt x="49" y="107"/>
                  <a:pt x="49" y="107"/>
                  <a:pt x="49" y="107"/>
                </a:cubicBezTo>
                <a:cubicBezTo>
                  <a:pt x="50" y="107"/>
                  <a:pt x="51" y="107"/>
                  <a:pt x="51" y="106"/>
                </a:cubicBezTo>
                <a:cubicBezTo>
                  <a:pt x="51" y="106"/>
                  <a:pt x="51" y="106"/>
                  <a:pt x="51" y="106"/>
                </a:cubicBezTo>
                <a:cubicBezTo>
                  <a:pt x="51" y="105"/>
                  <a:pt x="50" y="105"/>
                  <a:pt x="49" y="105"/>
                </a:cubicBezTo>
                <a:cubicBezTo>
                  <a:pt x="41" y="105"/>
                  <a:pt x="41" y="105"/>
                  <a:pt x="41" y="105"/>
                </a:cubicBezTo>
                <a:close/>
                <a:moveTo>
                  <a:pt x="26" y="105"/>
                </a:moveTo>
                <a:cubicBezTo>
                  <a:pt x="26" y="105"/>
                  <a:pt x="25" y="105"/>
                  <a:pt x="25" y="106"/>
                </a:cubicBezTo>
                <a:cubicBezTo>
                  <a:pt x="25" y="106"/>
                  <a:pt x="25" y="106"/>
                  <a:pt x="25" y="106"/>
                </a:cubicBezTo>
                <a:cubicBezTo>
                  <a:pt x="25" y="107"/>
                  <a:pt x="26" y="107"/>
                  <a:pt x="26" y="107"/>
                </a:cubicBezTo>
                <a:cubicBezTo>
                  <a:pt x="34" y="107"/>
                  <a:pt x="34" y="107"/>
                  <a:pt x="34" y="107"/>
                </a:cubicBezTo>
                <a:cubicBezTo>
                  <a:pt x="35" y="107"/>
                  <a:pt x="35" y="107"/>
                  <a:pt x="35" y="106"/>
                </a:cubicBezTo>
                <a:cubicBezTo>
                  <a:pt x="35" y="106"/>
                  <a:pt x="35" y="106"/>
                  <a:pt x="35" y="106"/>
                </a:cubicBezTo>
                <a:cubicBezTo>
                  <a:pt x="35" y="105"/>
                  <a:pt x="35" y="105"/>
                  <a:pt x="34" y="105"/>
                </a:cubicBezTo>
                <a:cubicBezTo>
                  <a:pt x="26" y="105"/>
                  <a:pt x="26" y="105"/>
                  <a:pt x="26" y="105"/>
                </a:cubicBezTo>
                <a:close/>
                <a:moveTo>
                  <a:pt x="12" y="34"/>
                </a:moveTo>
                <a:cubicBezTo>
                  <a:pt x="28" y="34"/>
                  <a:pt x="28" y="34"/>
                  <a:pt x="28" y="34"/>
                </a:cubicBezTo>
                <a:cubicBezTo>
                  <a:pt x="90" y="8"/>
                  <a:pt x="90" y="8"/>
                  <a:pt x="90" y="8"/>
                </a:cubicBezTo>
                <a:cubicBezTo>
                  <a:pt x="108" y="49"/>
                  <a:pt x="108" y="49"/>
                  <a:pt x="108" y="49"/>
                </a:cubicBezTo>
                <a:cubicBezTo>
                  <a:pt x="103" y="51"/>
                  <a:pt x="103" y="51"/>
                  <a:pt x="103" y="51"/>
                </a:cubicBezTo>
                <a:cubicBezTo>
                  <a:pt x="104" y="59"/>
                  <a:pt x="104" y="59"/>
                  <a:pt x="104" y="59"/>
                </a:cubicBezTo>
                <a:cubicBezTo>
                  <a:pt x="117" y="52"/>
                  <a:pt x="117" y="52"/>
                  <a:pt x="117" y="52"/>
                </a:cubicBezTo>
                <a:cubicBezTo>
                  <a:pt x="95" y="3"/>
                  <a:pt x="95" y="3"/>
                  <a:pt x="95" y="3"/>
                </a:cubicBezTo>
                <a:cubicBezTo>
                  <a:pt x="94" y="0"/>
                  <a:pt x="94" y="0"/>
                  <a:pt x="94" y="0"/>
                </a:cubicBezTo>
                <a:cubicBezTo>
                  <a:pt x="91" y="1"/>
                  <a:pt x="91" y="1"/>
                  <a:pt x="91" y="1"/>
                </a:cubicBezTo>
                <a:cubicBezTo>
                  <a:pt x="12" y="34"/>
                  <a:pt x="12" y="34"/>
                  <a:pt x="12" y="34"/>
                </a:cubicBezTo>
                <a:close/>
                <a:moveTo>
                  <a:pt x="103" y="62"/>
                </a:moveTo>
                <a:cubicBezTo>
                  <a:pt x="100" y="62"/>
                  <a:pt x="100" y="62"/>
                  <a:pt x="100" y="62"/>
                </a:cubicBezTo>
                <a:cubicBezTo>
                  <a:pt x="61" y="62"/>
                  <a:pt x="61" y="62"/>
                  <a:pt x="61" y="62"/>
                </a:cubicBezTo>
                <a:cubicBezTo>
                  <a:pt x="59" y="62"/>
                  <a:pt x="58" y="63"/>
                  <a:pt x="57" y="64"/>
                </a:cubicBezTo>
                <a:cubicBezTo>
                  <a:pt x="56" y="65"/>
                  <a:pt x="55" y="66"/>
                  <a:pt x="55" y="68"/>
                </a:cubicBezTo>
                <a:cubicBezTo>
                  <a:pt x="55" y="79"/>
                  <a:pt x="55" y="79"/>
                  <a:pt x="55" y="79"/>
                </a:cubicBezTo>
                <a:cubicBezTo>
                  <a:pt x="55" y="80"/>
                  <a:pt x="56" y="82"/>
                  <a:pt x="57" y="83"/>
                </a:cubicBezTo>
                <a:cubicBezTo>
                  <a:pt x="58" y="84"/>
                  <a:pt x="59" y="85"/>
                  <a:pt x="61" y="85"/>
                </a:cubicBezTo>
                <a:cubicBezTo>
                  <a:pt x="100" y="85"/>
                  <a:pt x="100" y="85"/>
                  <a:pt x="100" y="85"/>
                </a:cubicBezTo>
                <a:cubicBezTo>
                  <a:pt x="103" y="85"/>
                  <a:pt x="103" y="85"/>
                  <a:pt x="103" y="85"/>
                </a:cubicBezTo>
                <a:lnTo>
                  <a:pt x="103" y="62"/>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a:lstStyle/>
          <a:p>
            <a:endParaRPr lang="zh-CN" altLang="en-US"/>
          </a:p>
        </p:txBody>
      </p:sp>
      <p:sp>
        <p:nvSpPr>
          <p:cNvPr id="11" name="Rectangle 10"/>
          <p:cNvSpPr/>
          <p:nvPr/>
        </p:nvSpPr>
        <p:spPr>
          <a:xfrm>
            <a:off x="1371600" y="3505200"/>
            <a:ext cx="10662920" cy="523220"/>
          </a:xfrm>
          <a:prstGeom prst="rect">
            <a:avLst/>
          </a:prstGeom>
        </p:spPr>
        <p:txBody>
          <a:bodyPr wrap="square">
            <a:spAutoFit/>
          </a:bodyPr>
          <a:lstStyle/>
          <a:p>
            <a:r>
              <a:rPr lang="vi-VN" sz="2800" dirty="0" smtClean="0">
                <a:latin typeface="+mj-lt"/>
              </a:rPr>
              <a:t>b) Chim sâu rất có ích cho nông dân </a:t>
            </a:r>
            <a:r>
              <a:rPr lang="vi-VN" sz="2800" b="1" dirty="0" smtClean="0">
                <a:latin typeface="+mj-lt"/>
              </a:rPr>
              <a:t>để</a:t>
            </a:r>
            <a:r>
              <a:rPr lang="vi-VN" sz="2800" dirty="0" smtClean="0">
                <a:latin typeface="+mj-lt"/>
              </a:rPr>
              <a:t> nó diệt sâu phá hoại mùa màng.</a:t>
            </a:r>
            <a:endParaRPr lang="en-US" sz="2800" dirty="0">
              <a:latin typeface="+mj-lt"/>
            </a:endParaRPr>
          </a:p>
        </p:txBody>
      </p:sp>
      <p:sp>
        <p:nvSpPr>
          <p:cNvPr id="12" name="Rectangle 11"/>
          <p:cNvSpPr/>
          <p:nvPr/>
        </p:nvSpPr>
        <p:spPr>
          <a:xfrm>
            <a:off x="1529080" y="2653248"/>
            <a:ext cx="10294738" cy="523220"/>
          </a:xfrm>
          <a:prstGeom prst="rect">
            <a:avLst/>
          </a:prstGeom>
        </p:spPr>
        <p:txBody>
          <a:bodyPr wrap="square">
            <a:spAutoFit/>
          </a:bodyPr>
          <a:lstStyle/>
          <a:p>
            <a:r>
              <a:rPr lang="en-US" sz="2800" dirty="0" smtClean="0">
                <a:latin typeface="+mj-lt"/>
                <a:sym typeface="Wingdings" pitchFamily="2" charset="2"/>
              </a:rPr>
              <a:t></a:t>
            </a:r>
            <a:r>
              <a:rPr lang="vi-VN" sz="2800" dirty="0" smtClean="0">
                <a:latin typeface="+mj-lt"/>
              </a:rPr>
              <a:t> Nhà em ở xa trường nhưng bao giờ em cũng đến trường đúng giờ.</a:t>
            </a:r>
            <a:endParaRPr lang="en-US" sz="2800" dirty="0">
              <a:latin typeface="+mj-lt"/>
            </a:endParaRPr>
          </a:p>
        </p:txBody>
      </p:sp>
      <p:sp>
        <p:nvSpPr>
          <p:cNvPr id="14" name="Rectangle 13"/>
          <p:cNvSpPr/>
          <p:nvPr/>
        </p:nvSpPr>
        <p:spPr>
          <a:xfrm>
            <a:off x="1605280" y="4353580"/>
            <a:ext cx="10662920" cy="523220"/>
          </a:xfrm>
          <a:prstGeom prst="rect">
            <a:avLst/>
          </a:prstGeom>
        </p:spPr>
        <p:txBody>
          <a:bodyPr wrap="square">
            <a:spAutoFit/>
          </a:bodyPr>
          <a:lstStyle/>
          <a:p>
            <a:r>
              <a:rPr lang="en-US" sz="2800" dirty="0" smtClean="0">
                <a:latin typeface="+mj-lt"/>
                <a:sym typeface="Wingdings" pitchFamily="2" charset="2"/>
              </a:rPr>
              <a:t></a:t>
            </a:r>
            <a:r>
              <a:rPr lang="vi-VN" sz="2800" dirty="0" smtClean="0">
                <a:latin typeface="+mj-lt"/>
              </a:rPr>
              <a:t> Chim sâu rất có ích cho nông dân vì nó diệt sâu phá hoại mùa màng.</a:t>
            </a:r>
            <a:endParaRPr lang="en-US" sz="2800" dirty="0">
              <a:latin typeface="+mj-lt"/>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strips(down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strips(downLeft)">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8" grpId="0" animBg="1"/>
      <p:bldP spid="8" grpId="1" animBg="1"/>
      <p:bldP spid="9" grpId="0" animBg="1"/>
      <p:bldP spid="10" grpId="0" animBg="1"/>
      <p:bldP spid="11" grpId="0"/>
      <p:bldP spid="12"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
  <p:tag name="ISPRING_ULTRA_SCORM_COURSE_ID" val="4BD3B332-CF83-4099-9F84-1ED07154E21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D:\迅雷下载\PPT临时文件\131-可爱卡通时尚PPT模板"/>
  <p:tag name="ISPRING_FIRST_PUBLISH" val="1"/>
  <p:tag name="ISPRING_PRESENTATION_TITLE" val="可爱卡通时尚教学课件动态PPT模板"/>
</p:tagLst>
</file>

<file path=ppt/tags/tag2.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1,&quot;OptionCount&quot;:4,&quot;WcOptionCount&quot;:10,&quot;HasMultipleSubmission&quot;:false,&quot;HasAutoStop&quot;:false,&quot;HasMinimizeMode&quot;:false,&quot;TimerValue&quot;:&quot;01:00&quot;,&quot;HasAutoStart&quot;:false,&quot;HasCorrectAnswers&quot;:true,&quot;McqAnswers&quot;:[&quot;C&quot;],&quot;ActivityId&quot;:&quot;&quot;,&quot;IaMcqCompetition&quot;:false,&quot;IsAnonymous&quot;:false,&quot;AutoAdvance&quot;:false,&quot;IsCompetitionMode&quot;:false}"/>
</p:tagLst>
</file>

<file path=ppt/tags/tag3.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1,&quot;OptionCount&quot;:4,&quot;WcOptionCount&quot;:10,&quot;HasMultipleSubmission&quot;:false,&quot;HasAutoStop&quot;:false,&quot;HasMinimizeMode&quot;:false,&quot;TimerValue&quot;:&quot;01:00&quot;,&quot;HasAutoStart&quot;:false,&quot;HasCorrectAnswers&quot;:true,&quot;McqAnswers&quot;:[&quot;A&quot;],&quot;ActivityId&quot;:&quot;&quot;,&quot;IaMcqCompetition&quot;:false,&quot;IsAnonymous&quot;:false,&quot;AutoAdvance&quot;:false,&quot;IsCompetitionMode&quot;:false}"/>
</p:tagLst>
</file>

<file path=ppt/tags/tag4.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1,&quot;OptionCount&quot;:4,&quot;WcOptionCount&quot;:10,&quot;HasMultipleSubmission&quot;:false,&quot;HasAutoStop&quot;:false,&quot;HasMinimizeMode&quot;:false,&quot;TimerValue&quot;:&quot;01:00&quot;,&quot;HasAutoStart&quot;:false,&quot;HasCorrectAnswers&quot;:true,&quot;McqAnswers&quot;:[&quot;A&quot;],&quot;ActivityId&quot;:&quot;&quot;,&quot;IaMcqCompetition&quot;:false,&quot;IsAnonymous&quot;:false,&quot;AutoAdvance&quot;:false,&quot;IsCompetitionMode&quot;:false}"/>
</p:tagLst>
</file>

<file path=ppt/tags/tag5.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1,&quot;OptionCount&quot;:4,&quot;WcOptionCount&quot;:10,&quot;HasMultipleSubmission&quot;:false,&quot;HasAutoStop&quot;:false,&quot;HasMinimizeMode&quot;:false,&quot;TimerValue&quot;:&quot;01:00&quot;,&quot;HasAutoStart&quot;:false,&quot;HasCorrectAnswers&quot;:true,&quot;McqAnswers&quot;:[&quot;D&quot;],&quot;ActivityId&quot;:&quot;&quot;,&quot;IaMcqCompetition&quot;:false,&quot;IsAnonymous&quot;:false,&quot;AutoAdvance&quot;:false,&quot;IsCompetitionMode&quot;:fals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1741</Words>
  <Application>Microsoft Office PowerPoint</Application>
  <PresentationFormat>Widescreen</PresentationFormat>
  <Paragraphs>142</Paragraphs>
  <Slides>25</Slides>
  <Notes>11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微软雅黑</vt:lpstr>
      <vt:lpstr>宋体</vt:lpstr>
      <vt:lpstr>幼圆</vt:lpstr>
      <vt:lpstr>Arial</vt:lpstr>
      <vt:lpstr>Calibri</vt:lpstr>
      <vt:lpstr>Calibri Light</vt:lpstr>
      <vt:lpstr>Impact</vt:lpstr>
      <vt:lpstr>Times New Roman</vt:lpstr>
      <vt:lpstr>Wingdings</vt:lpstr>
      <vt:lpstr>方正兰亭细黑_GBK</vt:lpstr>
      <vt:lpstr>汉仪尚巍清茶体W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可爱卡通时尚教学课件动态PPT模板</dc:title>
  <dc:creator>Administrator</dc:creator>
  <cp:lastModifiedBy>Thanh Bình</cp:lastModifiedBy>
  <cp:revision>57</cp:revision>
  <dcterms:created xsi:type="dcterms:W3CDTF">2017-03-20T11:33:00Z</dcterms:created>
  <dcterms:modified xsi:type="dcterms:W3CDTF">2021-10-19T16:17:28Z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2052-10.1.0.5554</vt:lpwstr>
  </property>
</Properties>
</file>