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  <p:sldMasterId id="2147483711" r:id="rId3"/>
  </p:sldMasterIdLst>
  <p:notesMasterIdLst>
    <p:notesMasterId r:id="rId17"/>
  </p:notesMasterIdLst>
  <p:sldIdLst>
    <p:sldId id="337" r:id="rId4"/>
    <p:sldId id="399" r:id="rId5"/>
    <p:sldId id="390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1" r:id="rId14"/>
    <p:sldId id="383" r:id="rId15"/>
    <p:sldId id="28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  <a:srgbClr val="CC0000"/>
    <a:srgbClr val="FF9999"/>
    <a:srgbClr val="FFFFCC"/>
    <a:srgbClr val="008080"/>
    <a:srgbClr val="8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 varScale="1">
        <p:scale>
          <a:sx n="63" d="100"/>
          <a:sy n="63" d="100"/>
        </p:scale>
        <p:origin x="1336" y="5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17B303-224B-4C6A-907F-482E022EC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7B303-224B-4C6A-907F-482E022ECA4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8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7B303-224B-4C6A-907F-482E022ECA4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34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7B303-224B-4C6A-907F-482E022ECA4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5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A1D7-8A57-4094-A342-C313FC8E2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F6C5B-DE49-4406-A5B7-1B2D6CF2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2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24AFE-F57D-42FB-A2CD-E1964717C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E480C-CA76-4128-9B51-EDAEA0E5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0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CC2B1-75AC-493B-96AB-19D45C768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68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B6E58-CC87-44C9-8772-ADDA1E7B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49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BE41-4B06-4A43-AC70-66FA8D51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88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FCFBD-548A-49AA-9DE9-03D351D6B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76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EE94E-08CD-479A-B1D2-607D62941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31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0A1B-2F5D-4911-BFA8-3DBCA3701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43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81A15-8E6F-4DD9-8F41-C9270262F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CEB8-02AB-4F0C-B887-CE989B945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85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54378-AD7D-4055-B452-E767A52B9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21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6EE24-562A-4999-A881-3DA08D34F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62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4401-D83B-498B-8B75-EBFBD13AF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46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471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805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11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053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50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60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0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AFC4F-4CC0-4196-AED7-5CE618F82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25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134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93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727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6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6496C-DAF1-48B7-9F45-AA2B9EFB1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5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B8123-0CB2-4964-A92D-503B2D540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3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3C076-9C23-428A-8FF3-93C7190F1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2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1126D-D9A8-4F8E-95B0-87994B442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1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FEB05-497F-48AA-B450-BBC71D8D0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5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D3D85-707A-4F11-B3A7-2F6E4285F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9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B75FA6-BFBB-4CB6-8D9A-47AA1A49D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FA2032-67AE-4DA4-8A98-69E1AB71C3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ACB90-4172-4D38-A1A4-6A9AAB3CA4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FC6A-0BDC-4686-A3D5-0917BF301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4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635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371600"/>
            <a:ext cx="8610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6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685800" y="152400"/>
            <a:ext cx="74676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PHÒNG GD-ĐT QUẬN LONG BIÊN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TRƯỜNG THCS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LÊ QUÝ ĐÔN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2819400" y="11430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----------------------------</a:t>
            </a:r>
          </a:p>
        </p:txBody>
      </p:sp>
      <p:sp>
        <p:nvSpPr>
          <p:cNvPr id="17414" name="TextBox 1"/>
          <p:cNvSpPr txBox="1">
            <a:spLocks noChangeArrowheads="1"/>
          </p:cNvSpPr>
          <p:nvPr/>
        </p:nvSpPr>
        <p:spPr bwMode="auto">
          <a:xfrm>
            <a:off x="2328863" y="2174875"/>
            <a:ext cx="449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MÔN: VẬT LÍ 8</a:t>
            </a:r>
          </a:p>
        </p:txBody>
      </p:sp>
      <p:sp>
        <p:nvSpPr>
          <p:cNvPr id="17415" name="TextBox 1"/>
          <p:cNvSpPr txBox="1">
            <a:spLocks noChangeArrowheads="1"/>
          </p:cNvSpPr>
          <p:nvPr/>
        </p:nvSpPr>
        <p:spPr bwMode="auto">
          <a:xfrm>
            <a:off x="3048000" y="4800600"/>
            <a:ext cx="274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NĂM HỌC: 2021-2022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416" name="TextBox 2"/>
          <p:cNvSpPr txBox="1">
            <a:spLocks noChangeArrowheads="1"/>
          </p:cNvSpPr>
          <p:nvPr/>
        </p:nvSpPr>
        <p:spPr bwMode="auto">
          <a:xfrm>
            <a:off x="2476500" y="2825750"/>
            <a:ext cx="434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 VIÊN :  </a:t>
            </a: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 THỊ TUYẾT SƠN</a:t>
            </a:r>
          </a:p>
        </p:txBody>
      </p:sp>
    </p:spTree>
    <p:extLst>
      <p:ext uri="{BB962C8B-B14F-4D97-AF65-F5344CB8AC3E}">
        <p14:creationId xmlns:p14="http://schemas.microsoft.com/office/powerpoint/2010/main" val="236479821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4963AA-02AB-4A76-BBA9-3ABC255613FF}"/>
              </a:ext>
            </a:extLst>
          </p:cNvPr>
          <p:cNvSpPr txBox="1"/>
          <p:nvPr/>
        </p:nvSpPr>
        <p:spPr>
          <a:xfrm>
            <a:off x="323528" y="58559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15: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các trường hợp sau đây, trường hợp nào </a:t>
            </a:r>
            <a:r>
              <a:rPr lang="pt-BR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cần tăng ma sát?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đi trên nền đất trơn.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kéo vật trên mặt đất.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pt-BR" sz="2400" b="1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pt-BR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 ô tô vượt qua chỗ lầy.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Phanh xe để xe dừng lại.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8D8ACD-BDC6-447E-9E85-BA2AA3351504}"/>
              </a:ext>
            </a:extLst>
          </p:cNvPr>
          <p:cNvSpPr txBox="1"/>
          <p:nvPr/>
        </p:nvSpPr>
        <p:spPr>
          <a:xfrm>
            <a:off x="281296" y="2492896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trượt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1F79101-BBBF-44E3-A233-99C424BBC0AD}"/>
              </a:ext>
            </a:extLst>
          </p:cNvPr>
          <p:cNvSpPr/>
          <p:nvPr/>
        </p:nvSpPr>
        <p:spPr>
          <a:xfrm>
            <a:off x="323528" y="1173295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586E52-BBAC-49EA-A7EF-3F66EACF9A6E}"/>
              </a:ext>
            </a:extLst>
          </p:cNvPr>
          <p:cNvSpPr/>
          <p:nvPr/>
        </p:nvSpPr>
        <p:spPr>
          <a:xfrm>
            <a:off x="395536" y="3573016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84DE89-2463-416C-9802-C0937EC705B0}"/>
              </a:ext>
            </a:extLst>
          </p:cNvPr>
          <p:cNvSpPr txBox="1"/>
          <p:nvPr/>
        </p:nvSpPr>
        <p:spPr>
          <a:xfrm>
            <a:off x="345544" y="418051"/>
            <a:ext cx="7992888" cy="1252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20kg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	 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C9AD58-ACF1-4A9F-B4FB-4525F9F168B4}"/>
              </a:ext>
            </a:extLst>
          </p:cNvPr>
          <p:cNvSpPr txBox="1"/>
          <p:nvPr/>
        </p:nvSpPr>
        <p:spPr>
          <a:xfrm>
            <a:off x="251520" y="3428752"/>
            <a:ext cx="8171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18: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các câu nói về vận tốc dưới đây câu nào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 tốc cho biết mức độ nhanh hay chậm của chuyển động.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 vị của vận tốc là km/h.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 lớn của vận tốc được tính bằng quãng đường đi được trong một đơn vị thời gian.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 thức tính vận tốc là : v = S.t.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C87F17E-8AC1-4317-B105-471439551F37}"/>
              </a:ext>
            </a:extLst>
          </p:cNvPr>
          <p:cNvSpPr/>
          <p:nvPr/>
        </p:nvSpPr>
        <p:spPr>
          <a:xfrm>
            <a:off x="377984" y="1217890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F59B53E-6B08-49F8-9296-C497DAB504A9}"/>
              </a:ext>
            </a:extLst>
          </p:cNvPr>
          <p:cNvSpPr/>
          <p:nvPr/>
        </p:nvSpPr>
        <p:spPr>
          <a:xfrm>
            <a:off x="347424" y="5229200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B2BDC6-D002-4D05-95C3-493878B443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7062" y="1697434"/>
            <a:ext cx="3493170" cy="1382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155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EF9DB2-FD47-4FAF-AB11-A94ED2607354}"/>
              </a:ext>
            </a:extLst>
          </p:cNvPr>
          <p:cNvSpPr txBox="1"/>
          <p:nvPr/>
        </p:nvSpPr>
        <p:spPr>
          <a:xfrm>
            <a:off x="323528" y="33265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12km/h.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12km.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12m.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25A95D-7853-43CA-88D0-172C0440F7AA}"/>
              </a:ext>
            </a:extLst>
          </p:cNvPr>
          <p:cNvSpPr txBox="1"/>
          <p:nvPr/>
        </p:nvSpPr>
        <p:spPr>
          <a:xfrm>
            <a:off x="365760" y="2696239"/>
            <a:ext cx="8238688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20: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Một ô tô đang chuyển động thẳng đều với vận tốc v.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 tác dụng lên ô tô lực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tình huống minh họa trong hình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thì vận tốc của ô tô thay đổi như thế nào?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048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ăng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048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D.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5494179-DF82-4CA2-9DB4-E119DE8C60F0}"/>
              </a:ext>
            </a:extLst>
          </p:cNvPr>
          <p:cNvSpPr/>
          <p:nvPr/>
        </p:nvSpPr>
        <p:spPr>
          <a:xfrm>
            <a:off x="395536" y="1772816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462874-FD4F-40B4-8D76-BCEF4FC113B8}"/>
              </a:ext>
            </a:extLst>
          </p:cNvPr>
          <p:cNvSpPr/>
          <p:nvPr/>
        </p:nvSpPr>
        <p:spPr>
          <a:xfrm>
            <a:off x="269776" y="3829112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980B458-E51D-4B4B-835F-60AEE251D2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354" y="5157192"/>
            <a:ext cx="492343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55576" y="908720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+mn-cs"/>
              </a:rPr>
              <a:t>HƯỚNG DẪN VỀ NHÀ</a:t>
            </a:r>
          </a:p>
        </p:txBody>
      </p:sp>
      <p:sp>
        <p:nvSpPr>
          <p:cNvPr id="28675" name="Hộp_Văn_Bản 8"/>
          <p:cNvSpPr txBox="1">
            <a:spLocks noChangeArrowheads="1"/>
          </p:cNvSpPr>
          <p:nvPr/>
        </p:nvSpPr>
        <p:spPr bwMode="auto">
          <a:xfrm>
            <a:off x="1568624" y="1988840"/>
            <a:ext cx="75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b="1" dirty="0">
                <a:solidFill>
                  <a:srgbClr val="002060"/>
                </a:solidFill>
                <a:latin typeface="Calibri"/>
              </a:rPr>
              <a:t>HS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ôn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tập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các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nội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 dung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ôn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alibri"/>
              </a:rPr>
              <a:t>tập</a:t>
            </a:r>
            <a:endParaRPr lang="en-US" sz="2800" b="1" dirty="0">
              <a:solidFill>
                <a:srgbClr val="002060"/>
              </a:solidFill>
              <a:latin typeface="Calibri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kiểm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giữa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r>
              <a:rPr lang="en-US" sz="2800" b="1" dirty="0">
                <a:solidFill>
                  <a:srgbClr val="002060"/>
                </a:solidFill>
                <a:latin typeface="Calibri"/>
              </a:rPr>
              <a:t>ỳ 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A31472-C9D7-4E70-8D56-564F0CC95A81}"/>
              </a:ext>
            </a:extLst>
          </p:cNvPr>
          <p:cNvSpPr txBox="1"/>
          <p:nvPr/>
        </p:nvSpPr>
        <p:spPr>
          <a:xfrm>
            <a:off x="251520" y="1196752"/>
            <a:ext cx="8352928" cy="4000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36004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NỘI DUNG ÔN TẬP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Chuyển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tốc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Chuyển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đều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đều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Biểu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lực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6C55A-7D07-4A25-A335-5356009D22DC}"/>
              </a:ext>
            </a:extLst>
          </p:cNvPr>
          <p:cNvSpPr txBox="1"/>
          <p:nvPr/>
        </p:nvSpPr>
        <p:spPr>
          <a:xfrm>
            <a:off x="1907704" y="476672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TIẾT 8: ÔN TẬP GIỮA KỲ 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42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C23D9-0522-47F6-8832-02B0942F6008}"/>
              </a:ext>
            </a:extLst>
          </p:cNvPr>
          <p:cNvSpPr txBox="1"/>
          <p:nvPr/>
        </p:nvSpPr>
        <p:spPr>
          <a:xfrm>
            <a:off x="138664" y="941770"/>
            <a:ext cx="8465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1s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E3AE5C9-9883-42F7-B90C-F82F8ECC9771}"/>
              </a:ext>
            </a:extLst>
          </p:cNvPr>
          <p:cNvSpPr/>
          <p:nvPr/>
        </p:nvSpPr>
        <p:spPr>
          <a:xfrm>
            <a:off x="269776" y="2782513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C7F25D-EAB0-48CC-A584-122BD8FFE620}"/>
              </a:ext>
            </a:extLst>
          </p:cNvPr>
          <p:cNvSpPr txBox="1"/>
          <p:nvPr/>
        </p:nvSpPr>
        <p:spPr>
          <a:xfrm>
            <a:off x="230104" y="3429000"/>
            <a:ext cx="8064896" cy="308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ray.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A25C8F-4E56-4A68-A15E-4B47474B61A5}"/>
              </a:ext>
            </a:extLst>
          </p:cNvPr>
          <p:cNvSpPr/>
          <p:nvPr/>
        </p:nvSpPr>
        <p:spPr>
          <a:xfrm>
            <a:off x="309448" y="5664202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F5F5B6-0D7D-48D7-973D-18DA565CB89E}"/>
              </a:ext>
            </a:extLst>
          </p:cNvPr>
          <p:cNvSpPr txBox="1"/>
          <p:nvPr/>
        </p:nvSpPr>
        <p:spPr>
          <a:xfrm>
            <a:off x="305768" y="322271"/>
            <a:ext cx="6768752" cy="460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36004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CÂU HỎI TRẮC NGHIỆM THAM KHẢO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6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75ED2A-ABA7-4DF8-A948-25BBC44C0C15}"/>
              </a:ext>
            </a:extLst>
          </p:cNvPr>
          <p:cNvSpPr txBox="1"/>
          <p:nvPr/>
        </p:nvSpPr>
        <p:spPr>
          <a:xfrm>
            <a:off x="221744" y="260648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trượt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29B3C2C-9875-4B26-96D2-73A1BD4A10DE}"/>
              </a:ext>
            </a:extLst>
          </p:cNvPr>
          <p:cNvSpPr/>
          <p:nvPr/>
        </p:nvSpPr>
        <p:spPr>
          <a:xfrm>
            <a:off x="286624" y="980728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465CDB-94AC-4DF6-A8BA-597E08A6243B}"/>
              </a:ext>
            </a:extLst>
          </p:cNvPr>
          <p:cNvSpPr txBox="1"/>
          <p:nvPr/>
        </p:nvSpPr>
        <p:spPr>
          <a:xfrm>
            <a:off x="221744" y="4149080"/>
            <a:ext cx="91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2869F9-F1CB-4C27-8584-E7A9C1C1C437}"/>
              </a:ext>
            </a:extLst>
          </p:cNvPr>
          <p:cNvSpPr/>
          <p:nvPr/>
        </p:nvSpPr>
        <p:spPr>
          <a:xfrm>
            <a:off x="286624" y="4521032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1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AAA279A-2595-4A94-8B13-5BEEBB208C2E}"/>
              </a:ext>
            </a:extLst>
          </p:cNvPr>
          <p:cNvSpPr/>
          <p:nvPr/>
        </p:nvSpPr>
        <p:spPr>
          <a:xfrm>
            <a:off x="4216511" y="1493919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83D38652-EE09-44AA-87FC-B1519C640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804057"/>
              </p:ext>
            </p:extLst>
          </p:nvPr>
        </p:nvGraphicFramePr>
        <p:xfrm>
          <a:off x="1248872" y="1426570"/>
          <a:ext cx="1600436" cy="800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r:id="rId3" imgW="806499" imgH="403250" progId="Equation.3">
                  <p:embed/>
                </p:oleObj>
              </mc:Choice>
              <mc:Fallback>
                <p:oleObj r:id="rId3" imgW="806499" imgH="40325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8872" y="1426570"/>
                        <a:ext cx="1600436" cy="8002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56BEE035-0B48-4EA3-82C8-992BA1B202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472885"/>
              </p:ext>
            </p:extLst>
          </p:nvPr>
        </p:nvGraphicFramePr>
        <p:xfrm>
          <a:off x="4860032" y="1275893"/>
          <a:ext cx="1512168" cy="85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r:id="rId5" imgW="761669" imgH="431613" progId="Equation.3">
                  <p:embed/>
                </p:oleObj>
              </mc:Choice>
              <mc:Fallback>
                <p:oleObj r:id="rId5" imgW="761669" imgH="431613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275893"/>
                        <a:ext cx="1512168" cy="8568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8A67280C-ED32-4381-BDEE-D6B6BACF0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625040"/>
              </p:ext>
            </p:extLst>
          </p:nvPr>
        </p:nvGraphicFramePr>
        <p:xfrm>
          <a:off x="1187624" y="2359583"/>
          <a:ext cx="1600436" cy="836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r:id="rId7" imgW="846281" imgH="448785" progId="Equation.3">
                  <p:embed/>
                </p:oleObj>
              </mc:Choice>
              <mc:Fallback>
                <p:oleObj r:id="rId7" imgW="846281" imgH="448785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359583"/>
                        <a:ext cx="1600436" cy="836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8A31F275-5069-49B7-8EB1-3681DCAA96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746307"/>
              </p:ext>
            </p:extLst>
          </p:nvPr>
        </p:nvGraphicFramePr>
        <p:xfrm>
          <a:off x="4808552" y="2480497"/>
          <a:ext cx="1475381" cy="836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r:id="rId9" imgW="761669" imgH="431613" progId="Equation.3">
                  <p:embed/>
                </p:oleObj>
              </mc:Choice>
              <mc:Fallback>
                <p:oleObj r:id="rId9" imgW="761669" imgH="4316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52" y="2480497"/>
                        <a:ext cx="1475381" cy="836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3">
            <a:extLst>
              <a:ext uri="{FF2B5EF4-FFF2-40B4-BE49-F238E27FC236}">
                <a16:creationId xmlns:a16="http://schemas.microsoft.com/office/drawing/2014/main" id="{EDC5F813-8663-45C6-AF3B-95D86348D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60" y="-75830"/>
            <a:ext cx="87467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9388" eaLnBrk="0" hangingPunct="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vi-VN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5: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Một người đi quãng đường s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với vận tốc v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hết t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giây,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 quãng đường tiếp theo s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với vận tốc v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hết t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giây.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Dùng công thức nào để tính vận tốc trung bình của người này trên cả hai quãng đường s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s</a:t>
            </a:r>
            <a:r>
              <a:rPr kumimoji="0" lang="vi-VN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52" name="Picture 153">
            <a:extLst>
              <a:ext uri="{FF2B5EF4-FFF2-40B4-BE49-F238E27FC236}">
                <a16:creationId xmlns:a16="http://schemas.microsoft.com/office/drawing/2014/main" id="{B25A70D0-99C6-4B9C-AB5E-A691D9395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48" y="4908078"/>
            <a:ext cx="8111658" cy="140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57F4107-CE45-4910-9F1A-15C0ECA69E86}"/>
              </a:ext>
            </a:extLst>
          </p:cNvPr>
          <p:cNvSpPr txBox="1"/>
          <p:nvPr/>
        </p:nvSpPr>
        <p:spPr>
          <a:xfrm>
            <a:off x="647056" y="1792947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878EE-0F52-4204-9C1C-0264A2FB246B}"/>
              </a:ext>
            </a:extLst>
          </p:cNvPr>
          <p:cNvSpPr txBox="1"/>
          <p:nvPr/>
        </p:nvSpPr>
        <p:spPr>
          <a:xfrm>
            <a:off x="647056" y="25641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5D6A7FC-6569-4B8F-B768-4C5F115B4450}"/>
              </a:ext>
            </a:extLst>
          </p:cNvPr>
          <p:cNvSpPr txBox="1"/>
          <p:nvPr/>
        </p:nvSpPr>
        <p:spPr>
          <a:xfrm>
            <a:off x="4301716" y="155135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FFE6F1-3047-41DF-BE5A-EA4FDFBBA06C}"/>
              </a:ext>
            </a:extLst>
          </p:cNvPr>
          <p:cNvSpPr txBox="1"/>
          <p:nvPr/>
        </p:nvSpPr>
        <p:spPr>
          <a:xfrm>
            <a:off x="4215495" y="2606928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3FFFEC-E372-4ABA-8DAD-B290738F25EF}"/>
              </a:ext>
            </a:extLst>
          </p:cNvPr>
          <p:cNvSpPr txBox="1"/>
          <p:nvPr/>
        </p:nvSpPr>
        <p:spPr>
          <a:xfrm>
            <a:off x="179512" y="3382369"/>
            <a:ext cx="8746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153">
            <a:extLst>
              <a:ext uri="{FF2B5EF4-FFF2-40B4-BE49-F238E27FC236}">
                <a16:creationId xmlns:a16="http://schemas.microsoft.com/office/drawing/2014/main" id="{61773D21-788B-4CB0-BB8C-C32C7A9F3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02" y="7112163"/>
            <a:ext cx="5137150" cy="88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0E70B3E-7349-4E16-B42F-DFC8FEA15DC5}"/>
              </a:ext>
            </a:extLst>
          </p:cNvPr>
          <p:cNvSpPr/>
          <p:nvPr/>
        </p:nvSpPr>
        <p:spPr>
          <a:xfrm>
            <a:off x="2330260" y="3745995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5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076E85-2DAD-46AB-87B5-03CE17B25158}"/>
              </a:ext>
            </a:extLst>
          </p:cNvPr>
          <p:cNvSpPr txBox="1"/>
          <p:nvPr/>
        </p:nvSpPr>
        <p:spPr>
          <a:xfrm>
            <a:off x="323528" y="451698"/>
            <a:ext cx="8496944" cy="2307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7: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Câu nào sau đây có liên quan đến ma sát?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“nước chảy chỗ trũng”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“trời nắng tốt dưa, trời mưa tốt lúa”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“khoai đất lạ, mạ đất quen”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“nước chảy đá mòn”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0F4E0BA-A5E3-4D5F-9917-99136E9C91A0}"/>
              </a:ext>
            </a:extLst>
          </p:cNvPr>
          <p:cNvSpPr/>
          <p:nvPr/>
        </p:nvSpPr>
        <p:spPr>
          <a:xfrm>
            <a:off x="395984" y="1943828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0373AE-C415-4821-931F-499D3F329E26}"/>
              </a:ext>
            </a:extLst>
          </p:cNvPr>
          <p:cNvSpPr txBox="1"/>
          <p:nvPr/>
        </p:nvSpPr>
        <p:spPr>
          <a:xfrm>
            <a:off x="126208" y="2744901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8: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Hành khách ngồi trên xe ô tô đang chuyển động bỗng thấy mình bị nghiêng sang phải, chứng tỏ 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 vận tốc.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rẽ sang phải.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rẽ sang trái.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656080" algn="l"/>
                <a:tab pos="3136265" algn="l"/>
                <a:tab pos="4615815" algn="l"/>
              </a:tabLst>
            </a:pP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vận tốc.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4D4DB87-DF8C-4797-9927-FE3C6205A143}"/>
              </a:ext>
            </a:extLst>
          </p:cNvPr>
          <p:cNvSpPr/>
          <p:nvPr/>
        </p:nvSpPr>
        <p:spPr>
          <a:xfrm>
            <a:off x="185576" y="4211631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579EC8-23AE-4042-A90F-90412898C8B1}"/>
              </a:ext>
            </a:extLst>
          </p:cNvPr>
          <p:cNvSpPr txBox="1"/>
          <p:nvPr/>
        </p:nvSpPr>
        <p:spPr>
          <a:xfrm>
            <a:off x="179512" y="332656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D88217A-B54C-4F81-A511-DED11ED0A1E5}"/>
              </a:ext>
            </a:extLst>
          </p:cNvPr>
          <p:cNvSpPr/>
          <p:nvPr/>
        </p:nvSpPr>
        <p:spPr>
          <a:xfrm>
            <a:off x="252592" y="1484784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4B36BA-597B-4128-9B40-F067388DEDFC}"/>
              </a:ext>
            </a:extLst>
          </p:cNvPr>
          <p:cNvSpPr txBox="1"/>
          <p:nvPr/>
        </p:nvSpPr>
        <p:spPr>
          <a:xfrm>
            <a:off x="251520" y="2708920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10: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Chuyển động của vật nào sau đây được coi là chuyển động đều?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 động của ôtô đang chạy  trên đường.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 động của máy bay đang hạ cánh xuống sân bay.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 động của chi đội đang bước đều trong buổi duyệt nghi thức đội.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 động của tàu hoả lúc vào sân ga.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8F92CAA-F690-4EA0-B180-6DDB9D9ABAD5}"/>
              </a:ext>
            </a:extLst>
          </p:cNvPr>
          <p:cNvSpPr/>
          <p:nvPr/>
        </p:nvSpPr>
        <p:spPr>
          <a:xfrm>
            <a:off x="342256" y="4149080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7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AC7814-435A-4B39-91D9-7BCDBF6D18E2}"/>
              </a:ext>
            </a:extLst>
          </p:cNvPr>
          <p:cNvSpPr txBox="1"/>
          <p:nvPr/>
        </p:nvSpPr>
        <p:spPr>
          <a:xfrm>
            <a:off x="179512" y="250049"/>
            <a:ext cx="8732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4A3E4-4BD3-42FE-8C07-853A13632B2C}"/>
              </a:ext>
            </a:extLst>
          </p:cNvPr>
          <p:cNvSpPr txBox="1"/>
          <p:nvPr/>
        </p:nvSpPr>
        <p:spPr>
          <a:xfrm>
            <a:off x="323528" y="3140968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12: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các chuyển động sau, chuyển động nào do quán tính?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 đạp chạy sau khi thôi không đạp xe nữa.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 máy chạy trên đường.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Hòn đá lăn từ trên núi xuống.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 rơi từ trên cao xuống.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B2DD3AC-4924-4EB0-AB4F-B0A4D8165247}"/>
              </a:ext>
            </a:extLst>
          </p:cNvPr>
          <p:cNvSpPr/>
          <p:nvPr/>
        </p:nvSpPr>
        <p:spPr>
          <a:xfrm>
            <a:off x="179512" y="1675447"/>
            <a:ext cx="611560" cy="5294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808F99A-C307-4CC5-9285-F068514C78A4}"/>
              </a:ext>
            </a:extLst>
          </p:cNvPr>
          <p:cNvSpPr/>
          <p:nvPr/>
        </p:nvSpPr>
        <p:spPr>
          <a:xfrm>
            <a:off x="462492" y="3861048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8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F3F3EF-900C-4626-B09F-88B3CEABC129}"/>
              </a:ext>
            </a:extLst>
          </p:cNvPr>
          <p:cNvSpPr txBox="1"/>
          <p:nvPr/>
        </p:nvSpPr>
        <p:spPr>
          <a:xfrm>
            <a:off x="272912" y="457068"/>
            <a:ext cx="8424936" cy="2676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D0A310-6F8E-49CD-9D31-4B2E37F888F4}"/>
              </a:ext>
            </a:extLst>
          </p:cNvPr>
          <p:cNvSpPr txBox="1"/>
          <p:nvPr/>
        </p:nvSpPr>
        <p:spPr>
          <a:xfrm>
            <a:off x="455792" y="3429000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14: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Lực là đại lượng vectơ vì lực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cho vật chuyển động.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vật biến dạng.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nl-NL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vật thay đổi tốc 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134995" algn="l"/>
              </a:tabLs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điểm đặt, phương, chiều và độ lớn.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51CB7CC-47EE-4D97-B0AC-783A30D4978C}"/>
              </a:ext>
            </a:extLst>
          </p:cNvPr>
          <p:cNvSpPr/>
          <p:nvPr/>
        </p:nvSpPr>
        <p:spPr>
          <a:xfrm>
            <a:off x="495024" y="4810461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23C199-1C4F-45D2-A05D-E5A26FD1A3B1}"/>
              </a:ext>
            </a:extLst>
          </p:cNvPr>
          <p:cNvSpPr/>
          <p:nvPr/>
        </p:nvSpPr>
        <p:spPr>
          <a:xfrm>
            <a:off x="394832" y="1543483"/>
            <a:ext cx="53955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8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1330</Words>
  <Application>Microsoft Office PowerPoint</Application>
  <PresentationFormat>On-screen Show (4:3)</PresentationFormat>
  <Paragraphs>117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.VnTime</vt:lpstr>
      <vt:lpstr>Arial</vt:lpstr>
      <vt:lpstr>Calibri</vt:lpstr>
      <vt:lpstr>Times New Roman</vt:lpstr>
      <vt:lpstr>Default Design</vt:lpstr>
      <vt:lpstr>2_Default Design</vt:lpstr>
      <vt:lpstr>Office Theme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QTC</dc:creator>
  <cp:lastModifiedBy>Tạ Thị Tuyết Sơn</cp:lastModifiedBy>
  <cp:revision>255</cp:revision>
  <dcterms:created xsi:type="dcterms:W3CDTF">2011-03-21T10:03:41Z</dcterms:created>
  <dcterms:modified xsi:type="dcterms:W3CDTF">2021-10-25T05:46:57Z</dcterms:modified>
</cp:coreProperties>
</file>