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7" r:id="rId3"/>
    <p:sldId id="448" r:id="rId4"/>
    <p:sldId id="258" r:id="rId5"/>
    <p:sldId id="285" r:id="rId6"/>
    <p:sldId id="286" r:id="rId7"/>
    <p:sldId id="287" r:id="rId8"/>
    <p:sldId id="1035" r:id="rId9"/>
    <p:sldId id="1036" r:id="rId10"/>
    <p:sldId id="288" r:id="rId11"/>
    <p:sldId id="1041" r:id="rId12"/>
    <p:sldId id="289" r:id="rId13"/>
    <p:sldId id="290" r:id="rId14"/>
    <p:sldId id="291" r:id="rId15"/>
    <p:sldId id="292" r:id="rId16"/>
    <p:sldId id="296" r:id="rId17"/>
    <p:sldId id="1037" r:id="rId18"/>
    <p:sldId id="297" r:id="rId19"/>
    <p:sldId id="299" r:id="rId20"/>
    <p:sldId id="300" r:id="rId21"/>
    <p:sldId id="301" r:id="rId22"/>
    <p:sldId id="302" r:id="rId23"/>
    <p:sldId id="303" r:id="rId24"/>
    <p:sldId id="304" r:id="rId25"/>
    <p:sldId id="305" r:id="rId26"/>
    <p:sldId id="306" r:id="rId27"/>
    <p:sldId id="1028" r:id="rId28"/>
    <p:sldId id="1029" r:id="rId29"/>
    <p:sldId id="1030" r:id="rId30"/>
    <p:sldId id="1032" r:id="rId31"/>
    <p:sldId id="1031" r:id="rId32"/>
    <p:sldId id="1033" r:id="rId33"/>
    <p:sldId id="1026" r:id="rId34"/>
  </p:sldIdLst>
  <p:sldSz cx="9144000" cy="5143500" type="screen16x9"/>
  <p:notesSz cx="6858000" cy="91440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1164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929CAA-CAE3-437A-866E-5DEF49AB4D32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6E315-668A-4E12-AC69-F5E19D92A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73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10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67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65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1194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6968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492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588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335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706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38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1550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69267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7227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242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8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503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27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770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033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119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856419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55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714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192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14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02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 lên bảng trình bày, nhận xét chéo, chữa trực tiếp.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247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/>
              <a:t>Phần bài tập dùng font Time new theo mẫu file SGK</a:t>
            </a:r>
          </a:p>
          <a:p>
            <a:r>
              <a:rPr lang="en-US" sz="1800"/>
              <a:t>- Dùng máy chiếu vật thể hoặc đại diện nhóm trình bày trên bảng, HS nhận xét chéo, GV chữa bài trực tiếp.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173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2" y="159783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696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14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17" y="154781"/>
            <a:ext cx="2057401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5" y="154781"/>
            <a:ext cx="6019801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4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3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724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41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7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9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3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19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9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78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5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37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56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1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54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794" indent="0">
              <a:buNone/>
              <a:defRPr sz="1500" b="1"/>
            </a:lvl2pPr>
            <a:lvl3pPr marL="685596" indent="0">
              <a:buNone/>
              <a:defRPr sz="1400" b="1"/>
            </a:lvl3pPr>
            <a:lvl4pPr marL="1028394" indent="0">
              <a:buNone/>
              <a:defRPr sz="1200" b="1"/>
            </a:lvl4pPr>
            <a:lvl5pPr marL="1371192" indent="0">
              <a:buNone/>
              <a:defRPr sz="1200" b="1"/>
            </a:lvl5pPr>
            <a:lvl6pPr marL="1713995" indent="0">
              <a:buNone/>
              <a:defRPr sz="1200" b="1"/>
            </a:lvl6pPr>
            <a:lvl7pPr marL="2056787" indent="0">
              <a:buNone/>
              <a:defRPr sz="1200" b="1"/>
            </a:lvl7pPr>
            <a:lvl8pPr marL="2399580" indent="0">
              <a:buNone/>
              <a:defRPr sz="1200" b="1"/>
            </a:lvl8pPr>
            <a:lvl9pPr marL="274237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4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72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809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2833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794" indent="0">
              <a:buNone/>
              <a:defRPr sz="900"/>
            </a:lvl2pPr>
            <a:lvl3pPr marL="685596" indent="0">
              <a:buNone/>
              <a:defRPr sz="800"/>
            </a:lvl3pPr>
            <a:lvl4pPr marL="1028394" indent="0">
              <a:buNone/>
              <a:defRPr sz="700"/>
            </a:lvl4pPr>
            <a:lvl5pPr marL="1371192" indent="0">
              <a:buNone/>
              <a:defRPr sz="700"/>
            </a:lvl5pPr>
            <a:lvl6pPr marL="1713995" indent="0">
              <a:buNone/>
              <a:defRPr sz="700"/>
            </a:lvl6pPr>
            <a:lvl7pPr marL="2056787" indent="0">
              <a:buNone/>
              <a:defRPr sz="700"/>
            </a:lvl7pPr>
            <a:lvl8pPr marL="2399580" indent="0">
              <a:buNone/>
              <a:defRPr sz="700"/>
            </a:lvl8pPr>
            <a:lvl9pPr marL="274237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95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346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794" indent="0">
              <a:buNone/>
              <a:defRPr sz="2100"/>
            </a:lvl2pPr>
            <a:lvl3pPr marL="685596" indent="0">
              <a:buNone/>
              <a:defRPr sz="1800"/>
            </a:lvl3pPr>
            <a:lvl4pPr marL="1028394" indent="0">
              <a:buNone/>
              <a:defRPr sz="1500"/>
            </a:lvl4pPr>
            <a:lvl5pPr marL="1371192" indent="0">
              <a:buNone/>
              <a:defRPr sz="1500"/>
            </a:lvl5pPr>
            <a:lvl6pPr marL="1713995" indent="0">
              <a:buNone/>
              <a:defRPr sz="1500"/>
            </a:lvl6pPr>
            <a:lvl7pPr marL="2056787" indent="0">
              <a:buNone/>
              <a:defRPr sz="1500"/>
            </a:lvl7pPr>
            <a:lvl8pPr marL="2399580" indent="0">
              <a:buNone/>
              <a:defRPr sz="1500"/>
            </a:lvl8pPr>
            <a:lvl9pPr marL="274237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794" indent="0">
              <a:buNone/>
              <a:defRPr sz="900"/>
            </a:lvl2pPr>
            <a:lvl3pPr marL="685596" indent="0">
              <a:buNone/>
              <a:defRPr sz="800"/>
            </a:lvl3pPr>
            <a:lvl4pPr marL="1028394" indent="0">
              <a:buNone/>
              <a:defRPr sz="700"/>
            </a:lvl4pPr>
            <a:lvl5pPr marL="1371192" indent="0">
              <a:buNone/>
              <a:defRPr sz="700"/>
            </a:lvl5pPr>
            <a:lvl6pPr marL="1713995" indent="0">
              <a:buNone/>
              <a:defRPr sz="700"/>
            </a:lvl6pPr>
            <a:lvl7pPr marL="2056787" indent="0">
              <a:buNone/>
              <a:defRPr sz="700"/>
            </a:lvl7pPr>
            <a:lvl8pPr marL="2399580" indent="0">
              <a:buNone/>
              <a:defRPr sz="700"/>
            </a:lvl8pPr>
            <a:lvl9pPr marL="274237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960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93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878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522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4" y="900114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18" y="900114"/>
            <a:ext cx="4038601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832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4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4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05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37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04797"/>
            <a:ext cx="5111749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19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94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2E6EB-E826-4FB0-BBF1-C96609F5AB1E}" type="datetimeFigureOut">
              <a:rPr lang="en-US" smtClean="0"/>
              <a:t>11/27/2021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2" y="4767264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1537A-3BD5-4EE9-9DBA-4CAB8CACC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9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68562" tIns="34289" rIns="68562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62" tIns="34289" rIns="68562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fld id="{F811FD15-28BB-4DBE-A2EB-3EBA2C1A772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96"/>
              <a:t>11/27/2021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62" tIns="34289" rIns="68562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596"/>
            <a:fld id="{DBAD7B50-9EF4-4500-B1FD-E969F603F4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59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81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59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02" indent="-257102" algn="l" defTabSz="68559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045" indent="-214253" algn="l" defTabSz="685596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97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790" indent="-171402" algn="l" defTabSz="685596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584" indent="-171402" algn="l" defTabSz="685596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386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184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982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785" indent="-171402" algn="l" defTabSz="685596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96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39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192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995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787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580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374" algn="l" defTabSz="68559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4.png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4.png"/><Relationship Id="rId7" Type="http://schemas.openxmlformats.org/officeDocument/2006/relationships/image" Target="../media/image43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54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microsoft.com/office/2007/relationships/hdphoto" Target="../media/hdphoto5.wdp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microsoft.com/office/2007/relationships/hdphoto" Target="../media/hdphoto6.wdp"/><Relationship Id="rId10" Type="http://schemas.openxmlformats.org/officeDocument/2006/relationships/image" Target="../media/image61.sv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0.png"/><Relationship Id="rId3" Type="http://schemas.openxmlformats.org/officeDocument/2006/relationships/image" Target="../media/image30.png"/><Relationship Id="rId7" Type="http://schemas.openxmlformats.org/officeDocument/2006/relationships/image" Target="../media/image14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3.png"/><Relationship Id="rId5" Type="http://schemas.openxmlformats.org/officeDocument/2006/relationships/image" Target="../media/image31.png"/><Relationship Id="rId10" Type="http://schemas.openxmlformats.org/officeDocument/2006/relationships/image" Target="../media/image57.jpeg"/><Relationship Id="rId4" Type="http://schemas.microsoft.com/office/2007/relationships/hdphoto" Target="../media/hdphoto2.wdp"/><Relationship Id="rId9" Type="http://schemas.microsoft.com/office/2007/relationships/hdphoto" Target="../media/hdphoto6.wdp"/><Relationship Id="rId14" Type="http://schemas.openxmlformats.org/officeDocument/2006/relationships/image" Target="../media/image6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4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29.xml"/><Relationship Id="rId13" Type="http://schemas.openxmlformats.org/officeDocument/2006/relationships/image" Target="../media/image73.png"/><Relationship Id="rId18" Type="http://schemas.openxmlformats.org/officeDocument/2006/relationships/image" Target="../media/image60.png"/><Relationship Id="rId3" Type="http://schemas.openxmlformats.org/officeDocument/2006/relationships/image" Target="../media/image68.png"/><Relationship Id="rId21" Type="http://schemas.microsoft.com/office/2007/relationships/hdphoto" Target="../media/hdphoto7.wdp"/><Relationship Id="rId7" Type="http://schemas.openxmlformats.org/officeDocument/2006/relationships/image" Target="../media/image70.png"/><Relationship Id="rId12" Type="http://schemas.openxmlformats.org/officeDocument/2006/relationships/slide" Target="slide31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6.jpe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8.xml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10" Type="http://schemas.openxmlformats.org/officeDocument/2006/relationships/slide" Target="slide30.xml"/><Relationship Id="rId19" Type="http://schemas.openxmlformats.org/officeDocument/2006/relationships/image" Target="../media/image61.svg"/><Relationship Id="rId4" Type="http://schemas.openxmlformats.org/officeDocument/2006/relationships/slide" Target="slide27.xml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slide" Target="slide26.xml"/><Relationship Id="rId3" Type="http://schemas.openxmlformats.org/officeDocument/2006/relationships/image" Target="../media/image68.png"/><Relationship Id="rId7" Type="http://schemas.microsoft.com/office/2007/relationships/hdphoto" Target="../media/hdphoto8.wdp"/><Relationship Id="rId12" Type="http://schemas.openxmlformats.org/officeDocument/2006/relationships/image" Target="../media/image84.png"/><Relationship Id="rId17" Type="http://schemas.openxmlformats.org/officeDocument/2006/relationships/image" Target="../media/image8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5" Type="http://schemas.openxmlformats.org/officeDocument/2006/relationships/image" Target="../media/image86.png"/><Relationship Id="rId10" Type="http://schemas.openxmlformats.org/officeDocument/2006/relationships/image" Target="../media/image82.gif"/><Relationship Id="rId4" Type="http://schemas.openxmlformats.org/officeDocument/2006/relationships/image" Target="../media/image75.png"/><Relationship Id="rId9" Type="http://schemas.openxmlformats.org/officeDocument/2006/relationships/image" Target="../media/image81.png"/><Relationship Id="rId1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68.png"/><Relationship Id="rId7" Type="http://schemas.microsoft.com/office/2007/relationships/hdphoto" Target="../media/hdphoto8.wdp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slide" Target="slide26.xml"/><Relationship Id="rId5" Type="http://schemas.openxmlformats.org/officeDocument/2006/relationships/image" Target="../media/image78.png"/><Relationship Id="rId15" Type="http://schemas.openxmlformats.org/officeDocument/2006/relationships/image" Target="../media/image80.png"/><Relationship Id="rId10" Type="http://schemas.openxmlformats.org/officeDocument/2006/relationships/image" Target="../media/image83.png"/><Relationship Id="rId4" Type="http://schemas.openxmlformats.org/officeDocument/2006/relationships/image" Target="../media/image75.png"/><Relationship Id="rId9" Type="http://schemas.openxmlformats.org/officeDocument/2006/relationships/image" Target="../media/image82.gif"/><Relationship Id="rId14" Type="http://schemas.openxmlformats.org/officeDocument/2006/relationships/image" Target="../media/image8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85.png"/><Relationship Id="rId18" Type="http://schemas.openxmlformats.org/officeDocument/2006/relationships/image" Target="../media/image92.png"/><Relationship Id="rId3" Type="http://schemas.openxmlformats.org/officeDocument/2006/relationships/image" Target="../media/image68.png"/><Relationship Id="rId7" Type="http://schemas.microsoft.com/office/2007/relationships/hdphoto" Target="../media/hdphoto8.wdp"/><Relationship Id="rId12" Type="http://schemas.openxmlformats.org/officeDocument/2006/relationships/slide" Target="slide26.xml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84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3.pn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2.gif"/><Relationship Id="rId19" Type="http://schemas.openxmlformats.org/officeDocument/2006/relationships/image" Target="../media/image80.png"/><Relationship Id="rId4" Type="http://schemas.openxmlformats.org/officeDocument/2006/relationships/image" Target="../media/image75.png"/><Relationship Id="rId9" Type="http://schemas.openxmlformats.org/officeDocument/2006/relationships/image" Target="../media/image91.png"/><Relationship Id="rId14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png"/><Relationship Id="rId18" Type="http://schemas.openxmlformats.org/officeDocument/2006/relationships/image" Target="../media/image86.png"/><Relationship Id="rId3" Type="http://schemas.openxmlformats.org/officeDocument/2006/relationships/image" Target="../media/image68.png"/><Relationship Id="rId21" Type="http://schemas.openxmlformats.org/officeDocument/2006/relationships/image" Target="../media/image83.png"/><Relationship Id="rId7" Type="http://schemas.openxmlformats.org/officeDocument/2006/relationships/image" Target="../media/image78.png"/><Relationship Id="rId12" Type="http://schemas.openxmlformats.org/officeDocument/2006/relationships/image" Target="../media/image96.png"/><Relationship Id="rId17" Type="http://schemas.openxmlformats.org/officeDocument/2006/relationships/image" Target="../media/image82.gif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98.png"/><Relationship Id="rId20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8.png"/><Relationship Id="rId5" Type="http://schemas.openxmlformats.org/officeDocument/2006/relationships/image" Target="../media/image85.png"/><Relationship Id="rId15" Type="http://schemas.openxmlformats.org/officeDocument/2006/relationships/image" Target="../media/image97.png"/><Relationship Id="rId10" Type="http://schemas.openxmlformats.org/officeDocument/2006/relationships/image" Target="../media/image94.png"/><Relationship Id="rId19" Type="http://schemas.openxmlformats.org/officeDocument/2006/relationships/image" Target="../media/image87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01.png"/><Relationship Id="rId18" Type="http://schemas.openxmlformats.org/officeDocument/2006/relationships/image" Target="../media/image86.png"/><Relationship Id="rId3" Type="http://schemas.openxmlformats.org/officeDocument/2006/relationships/image" Target="../media/image68.png"/><Relationship Id="rId21" Type="http://schemas.openxmlformats.org/officeDocument/2006/relationships/image" Target="../media/image84.png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17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82.gif"/><Relationship Id="rId20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100.png"/><Relationship Id="rId5" Type="http://schemas.openxmlformats.org/officeDocument/2006/relationships/image" Target="../media/image85.png"/><Relationship Id="rId15" Type="http://schemas.openxmlformats.org/officeDocument/2006/relationships/image" Target="../media/image102.png"/><Relationship Id="rId10" Type="http://schemas.openxmlformats.org/officeDocument/2006/relationships/image" Target="../media/image99.png"/><Relationship Id="rId19" Type="http://schemas.openxmlformats.org/officeDocument/2006/relationships/image" Target="../media/image87.png"/><Relationship Id="rId4" Type="http://schemas.openxmlformats.org/officeDocument/2006/relationships/slide" Target="slide26.xml"/><Relationship Id="rId9" Type="http://schemas.microsoft.com/office/2007/relationships/hdphoto" Target="../media/hdphoto8.wdp"/><Relationship Id="rId1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5972814C-92FE-40BB-BEE4-A78E764DC59E}"/>
              </a:ext>
            </a:extLst>
          </p:cNvPr>
          <p:cNvSpPr/>
          <p:nvPr/>
        </p:nvSpPr>
        <p:spPr>
          <a:xfrm>
            <a:off x="883763" y="1053445"/>
            <a:ext cx="7798324" cy="39592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61" tIns="34289" rIns="68561" bIns="34289" rtlCol="0" anchor="ctr"/>
          <a:lstStyle/>
          <a:p>
            <a:pPr algn="ctr" defTabSz="685579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7864" y="1127688"/>
            <a:ext cx="5728551" cy="2459831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Chào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mừng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đến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hôm</a:t>
            </a:r>
            <a:r>
              <a:rPr lang="en-US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nay!</a:t>
            </a:r>
          </a:p>
        </p:txBody>
      </p:sp>
      <p:pic>
        <p:nvPicPr>
          <p:cNvPr id="5" name="Picture 4" descr="A picture containing text, plant, silhouette&#10;&#10;Description automatically generated">
            <a:extLst>
              <a:ext uri="{FF2B5EF4-FFF2-40B4-BE49-F238E27FC236}">
                <a16:creationId xmlns:a16="http://schemas.microsoft.com/office/drawing/2014/main" id="{1820EA26-F2EE-4899-BDAE-CB209CC89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" y="2948956"/>
            <a:ext cx="9141732" cy="2194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E03E1F-DE92-47DA-94F3-073A725EC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54" y="3641597"/>
            <a:ext cx="4306832" cy="1501905"/>
          </a:xfrm>
          <a:prstGeom prst="rect">
            <a:avLst/>
          </a:prstGeom>
        </p:spPr>
      </p:pic>
      <p:pic>
        <p:nvPicPr>
          <p:cNvPr id="9" name="Picture 8" descr="A picture containing nature&#10;&#10;Description automatically generated">
            <a:extLst>
              <a:ext uri="{FF2B5EF4-FFF2-40B4-BE49-F238E27FC236}">
                <a16:creationId xmlns:a16="http://schemas.microsoft.com/office/drawing/2014/main" id="{CB0EBAB5-3182-4D3A-A69B-8C69E8ABCB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580" y="399255"/>
            <a:ext cx="1906528" cy="2105411"/>
          </a:xfrm>
          <a:prstGeom prst="rect">
            <a:avLst/>
          </a:prstGeom>
        </p:spPr>
      </p:pic>
      <p:pic>
        <p:nvPicPr>
          <p:cNvPr id="11" name="Picture 10" descr="A toy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AF64663E-B98E-450B-8D1F-A208013CF4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430" y="399244"/>
            <a:ext cx="1604775" cy="163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1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3.33333E-6 L 2.70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10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03" y="1174680"/>
            <a:ext cx="2564018" cy="18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2386066" y="1628444"/>
            <a:ext cx="507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157466" y="2065303"/>
            <a:ext cx="6239436" cy="43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1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3932333" y="2876018"/>
            <a:ext cx="1371600" cy="496290"/>
            <a:chOff x="5553075" y="3834690"/>
            <a:chExt cx="1828800" cy="6617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25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5303927" y="2907503"/>
            <a:ext cx="1050131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4010914" y="3345018"/>
                <a:ext cx="2279282" cy="1231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25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625" b="1" spc="45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endParaRPr lang="en-US" sz="2625" b="1" i="1" spc="45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625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625" b="1" spc="45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</m:oMath>
                </a14:m>
                <a:endParaRPr lang="en-US" sz="2625" b="1" spc="45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914" y="3345018"/>
                <a:ext cx="2279282" cy="1231684"/>
              </a:xfrm>
              <a:prstGeom prst="rect">
                <a:avLst/>
              </a:prstGeom>
              <a:blipFill>
                <a:blip r:embed="rId5"/>
                <a:stretch>
                  <a:fillRect l="-5080" b="-1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/>
              <p:nvPr/>
            </p:nvSpPr>
            <p:spPr>
              <a:xfrm>
                <a:off x="3980291" y="3393296"/>
                <a:ext cx="5211668" cy="5085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2625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625" b="1" spc="45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e>
                    </m:d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𝟑𝟎</m:t>
                    </m:r>
                  </m:oMath>
                </a14:m>
                <a:endParaRPr lang="en-US" sz="2625" b="1" spc="4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83153EF-D902-45BF-AB70-E3B9E4580E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0291" y="3393296"/>
                <a:ext cx="5211668" cy="508544"/>
              </a:xfrm>
              <a:prstGeom prst="rect">
                <a:avLst/>
              </a:prstGeom>
              <a:blipFill>
                <a:blip r:embed="rId6"/>
                <a:stretch>
                  <a:fillRect l="-1979" b="-3908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/>
              <p:nvPr/>
            </p:nvSpPr>
            <p:spPr>
              <a:xfrm>
                <a:off x="3996622" y="3981120"/>
                <a:ext cx="5211668" cy="50854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</a:pPr>
                <a:r>
                  <a:rPr lang="en-US" sz="2625" b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625" b="1" spc="45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d>
                      <m:dPr>
                        <m:ctrlP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25" b="1" i="1" spc="45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sz="2625" b="1" i="1" spc="45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</m:oMath>
                </a14:m>
                <a:endParaRPr lang="en-US" sz="2625" b="1" spc="45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B92ADE1-6FB0-43E0-81AB-66AC178ED2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6622" y="3981120"/>
                <a:ext cx="5211668" cy="508544"/>
              </a:xfrm>
              <a:prstGeom prst="rect">
                <a:avLst/>
              </a:prstGeom>
              <a:blipFill>
                <a:blip r:embed="rId7"/>
                <a:stretch>
                  <a:fillRect l="-1979" b="-39080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0468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21D27D2B-6C3C-4327-A2F9-816B664AA46D}"/>
              </a:ext>
            </a:extLst>
          </p:cNvPr>
          <p:cNvGrpSpPr/>
          <p:nvPr/>
        </p:nvGrpSpPr>
        <p:grpSpPr>
          <a:xfrm>
            <a:off x="3876324" y="2144109"/>
            <a:ext cx="4071601" cy="2597294"/>
            <a:chOff x="4458953" y="2792012"/>
            <a:chExt cx="5428801" cy="346305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7A4658F-2D3B-465D-ADF0-15E23FB7E8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4801227" y="2792012"/>
              <a:ext cx="5086527" cy="3463059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7A03245-CC8D-4CC2-B000-0F6692C166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4458953" y="2843667"/>
              <a:ext cx="4138947" cy="306874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99C623F-DD91-475F-9B2C-BC66671CA8CF}"/>
                </a:ext>
              </a:extLst>
            </p:cNvPr>
            <p:cNvGrpSpPr/>
            <p:nvPr/>
          </p:nvGrpSpPr>
          <p:grpSpPr>
            <a:xfrm>
              <a:off x="5449590" y="3505019"/>
              <a:ext cx="3648250" cy="2248513"/>
              <a:chOff x="9332139" y="3724947"/>
              <a:chExt cx="3648250" cy="224851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/>
                  <p:nvPr/>
                </p:nvSpPr>
                <p:spPr>
                  <a:xfrm>
                    <a:off x="9457242" y="4331215"/>
                    <a:ext cx="3523147" cy="164224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</a:pPr>
                    <a:r>
                      <a:rPr lang="en-US" sz="2625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a)</a:t>
                    </a:r>
                    <a:r>
                      <a:rPr lang="en-US" sz="2625" b="1" spc="45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d>
                          <m:dPr>
                            <m:ctrlPr>
                              <a:rPr lang="en-US" sz="2625" b="1" i="1" spc="45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25" b="1" i="1" spc="45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25" b="1" i="1" spc="45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a14:m>
                    <a:endParaRPr lang="en-US" sz="2625" b="1" i="1" spc="4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lnSpc>
                        <a:spcPct val="150000"/>
                      </a:lnSpc>
                    </a:pPr>
                    <a:r>
                      <a:rPr lang="en-US" sz="2625" b="1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b)</a:t>
                    </a:r>
                    <a:r>
                      <a:rPr lang="en-US" sz="2625" b="1" spc="45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11</a:t>
                    </a:r>
                    <a14:m>
                      <m:oMath xmlns:m="http://schemas.openxmlformats.org/officeDocument/2006/math"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625" b="1" i="1" spc="45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25" b="1" i="1" spc="45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25" b="1" i="1" spc="450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𝟏𝟑</m:t>
                            </m:r>
                          </m:e>
                        </m:d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a14:m>
                    <a:endParaRPr lang="en-US" sz="2625" b="1" spc="450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4144511E-D45F-4828-9C6F-B98AFFA62CB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7242" y="4331215"/>
                    <a:ext cx="3523147" cy="164224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4147" b="-1188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C2ED7F33-C577-4E54-80F8-95E0BBC76B38}"/>
                  </a:ext>
                </a:extLst>
              </p:cNvPr>
              <p:cNvGrpSpPr/>
              <p:nvPr/>
            </p:nvGrpSpPr>
            <p:grpSpPr>
              <a:xfrm>
                <a:off x="9332139" y="3724947"/>
                <a:ext cx="2254731" cy="687003"/>
                <a:chOff x="10265768" y="3752662"/>
                <a:chExt cx="2254731" cy="687003"/>
              </a:xfrm>
            </p:grpSpPr>
            <p:grpSp>
              <p:nvGrpSpPr>
                <p:cNvPr id="30" name="Group 29">
                  <a:extLst>
                    <a:ext uri="{FF2B5EF4-FFF2-40B4-BE49-F238E27FC236}">
                      <a16:creationId xmlns:a16="http://schemas.microsoft.com/office/drawing/2014/main" id="{191E36AD-AECE-420D-9C85-3E7A68FBC550}"/>
                    </a:ext>
                  </a:extLst>
                </p:cNvPr>
                <p:cNvGrpSpPr/>
                <p:nvPr/>
              </p:nvGrpSpPr>
              <p:grpSpPr>
                <a:xfrm>
                  <a:off x="10265768" y="3752662"/>
                  <a:ext cx="812106" cy="687003"/>
                  <a:chOff x="10265768" y="3752662"/>
                  <a:chExt cx="812106" cy="687003"/>
                </a:xfrm>
              </p:grpSpPr>
              <p:pic>
                <p:nvPicPr>
                  <p:cNvPr id="32" name="Graphic 31" descr="Badge 1 with solid fill">
                    <a:extLst>
                      <a:ext uri="{FF2B5EF4-FFF2-40B4-BE49-F238E27FC236}">
                        <a16:creationId xmlns:a16="http://schemas.microsoft.com/office/drawing/2014/main" id="{E4FFC9A9-DAF1-4615-B208-D323AEB0A8B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extLst>
                      <a:ext uri="{96DAC541-7B7A-43D3-8B79-37D633B846F1}">
                        <asvg:svgBlip xmlns:asvg="http://schemas.microsoft.com/office/drawing/2016/SVG/main" r:embed="rId8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0265768" y="3752662"/>
                    <a:ext cx="687003" cy="687003"/>
                  </a:xfrm>
                  <a:prstGeom prst="rect">
                    <a:avLst/>
                  </a:prstGeom>
                </p:spPr>
              </p:pic>
              <p:sp>
                <p:nvSpPr>
                  <p:cNvPr id="33" name="TextBox 32">
                    <a:extLst>
                      <a:ext uri="{FF2B5EF4-FFF2-40B4-BE49-F238E27FC236}">
                        <a16:creationId xmlns:a16="http://schemas.microsoft.com/office/drawing/2014/main" id="{18D5A0B0-90D0-46D6-BBFF-BEB28EE2ACA0}"/>
                      </a:ext>
                    </a:extLst>
                  </p:cNvPr>
                  <p:cNvSpPr txBox="1"/>
                  <p:nvPr/>
                </p:nvSpPr>
                <p:spPr>
                  <a:xfrm>
                    <a:off x="10390871" y="3813279"/>
                    <a:ext cx="687003" cy="55399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100" b="1">
                        <a:solidFill>
                          <a:schemeClr val="bg2">
                            <a:lumMod val="10000"/>
                          </a:schemeClr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a:t>1</a:t>
                    </a:r>
                  </a:p>
                </p:txBody>
              </p:sp>
            </p:grp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45A3AA0D-3AEC-4993-A778-0B30A45DEE9A}"/>
                    </a:ext>
                  </a:extLst>
                </p:cNvPr>
                <p:cNvSpPr txBox="1"/>
                <p:nvPr/>
              </p:nvSpPr>
              <p:spPr>
                <a:xfrm>
                  <a:off x="10897282" y="3764691"/>
                  <a:ext cx="1623217" cy="6617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625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Tính:</a:t>
                  </a:r>
                </a:p>
              </p:txBody>
            </p:sp>
          </p:grp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11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16" name="!!1">
            <a:extLst>
              <a:ext uri="{FF2B5EF4-FFF2-40B4-BE49-F238E27FC236}">
                <a16:creationId xmlns:a16="http://schemas.microsoft.com/office/drawing/2014/main" id="{750612C3-1184-4C51-85D4-C3BB7CD18469}"/>
              </a:ext>
            </a:extLst>
          </p:cNvPr>
          <p:cNvSpPr txBox="1"/>
          <p:nvPr/>
        </p:nvSpPr>
        <p:spPr>
          <a:xfrm>
            <a:off x="3149382" y="1254339"/>
            <a:ext cx="507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kern="0">
                <a:solidFill>
                  <a:srgbClr val="FF0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CẶP ĐÔI</a:t>
            </a:r>
            <a:endParaRPr lang="en-US" b="1" kern="0" dirty="0">
              <a:solidFill>
                <a:srgbClr val="FF0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5109B7-F68A-4A0C-8BF6-CD6B2EB1DEEF}"/>
              </a:ext>
            </a:extLst>
          </p:cNvPr>
          <p:cNvSpPr txBox="1"/>
          <p:nvPr/>
        </p:nvSpPr>
        <p:spPr>
          <a:xfrm>
            <a:off x="2901732" y="1657952"/>
            <a:ext cx="6239436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 Luyện tập 1 </a:t>
            </a:r>
            <a:r>
              <a:rPr lang="vi-VN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!!2" descr="Icon&#10;&#10;Description automatically generated">
            <a:extLst>
              <a:ext uri="{FF2B5EF4-FFF2-40B4-BE49-F238E27FC236}">
                <a16:creationId xmlns:a16="http://schemas.microsoft.com/office/drawing/2014/main" id="{B0DA4564-38E2-4652-9FED-AE341EA73D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8054" y="945962"/>
            <a:ext cx="3094383" cy="3094383"/>
          </a:xfrm>
          <a:prstGeom prst="rect">
            <a:avLst/>
          </a:prstGeom>
        </p:spPr>
      </p:pic>
      <p:pic>
        <p:nvPicPr>
          <p:cNvPr id="21" name="!!1">
            <a:extLst>
              <a:ext uri="{FF2B5EF4-FFF2-40B4-BE49-F238E27FC236}">
                <a16:creationId xmlns:a16="http://schemas.microsoft.com/office/drawing/2014/main" id="{2EB28508-EE2D-437B-ADCC-562578C6DD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744BDD6-51A2-4697-B28A-456CAF4CDB8D}"/>
              </a:ext>
            </a:extLst>
          </p:cNvPr>
          <p:cNvSpPr txBox="1"/>
          <p:nvPr/>
        </p:nvSpPr>
        <p:spPr>
          <a:xfrm>
            <a:off x="1169132" y="-645661"/>
            <a:ext cx="331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700A1-E72C-482C-A76B-F177B1FBA589}"/>
              </a:ext>
            </a:extLst>
          </p:cNvPr>
          <p:cNvGrpSpPr/>
          <p:nvPr/>
        </p:nvGrpSpPr>
        <p:grpSpPr>
          <a:xfrm>
            <a:off x="4146306" y="5357474"/>
            <a:ext cx="3896149" cy="1237207"/>
            <a:chOff x="532472" y="2066925"/>
            <a:chExt cx="11135653" cy="292238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6A7B7F7-C67A-4E9A-85A0-6FCCF1068E85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1241543"/>
              <a:chOff x="3390900" y="2240532"/>
              <a:chExt cx="2552700" cy="1241543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7A99D43D-0E7D-45A5-A574-A54BF3795725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28BC286-A25A-487B-B17A-C77463D75843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788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0B7B172E-E1E2-4E7F-8B3B-367052C648E9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788"/>
                </a:p>
              </p:txBody>
            </p:sp>
          </p:grp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B437137-9D7C-46F1-B4C4-7934FD205158}"/>
                  </a:ext>
                </a:extLst>
              </p:cNvPr>
              <p:cNvSpPr txBox="1"/>
              <p:nvPr/>
            </p:nvSpPr>
            <p:spPr>
              <a:xfrm>
                <a:off x="3559326" y="2391587"/>
                <a:ext cx="2241399" cy="1090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0AE7831-D9DF-438F-B8E4-E929C6CF8125}"/>
                  </a:ext>
                </a:extLst>
              </p:cNvPr>
              <p:cNvSpPr txBox="1"/>
              <p:nvPr/>
            </p:nvSpPr>
            <p:spPr>
              <a:xfrm>
                <a:off x="4888034" y="2572560"/>
                <a:ext cx="403135" cy="545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4945EED-47D7-4609-B5AD-3D2A53C86BF8}"/>
                </a:ext>
              </a:extLst>
            </p:cNvPr>
            <p:cNvSpPr txBox="1"/>
            <p:nvPr/>
          </p:nvSpPr>
          <p:spPr>
            <a:xfrm>
              <a:off x="751747" y="3312459"/>
              <a:ext cx="1623482" cy="981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/>
                <p:nvPr/>
              </p:nvSpPr>
              <p:spPr>
                <a:xfrm>
                  <a:off x="1025749" y="4016652"/>
                  <a:ext cx="2423418" cy="599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05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05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05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05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A27F7AB-0292-4344-A7A1-CDB791724E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49" y="4016652"/>
                  <a:ext cx="2423418" cy="599770"/>
                </a:xfrm>
                <a:prstGeom prst="rect">
                  <a:avLst/>
                </a:prstGeom>
                <a:blipFill>
                  <a:blip r:embed="rId11"/>
                  <a:stretch>
                    <a:fillRect r="-1429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/>
                <p:nvPr/>
              </p:nvSpPr>
              <p:spPr>
                <a:xfrm>
                  <a:off x="3529917" y="4016652"/>
                  <a:ext cx="2423418" cy="599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05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9A1BFA08-F6CD-49D1-BB58-859320A617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7" y="4016652"/>
                  <a:ext cx="2423418" cy="599770"/>
                </a:xfrm>
                <a:prstGeom prst="rect">
                  <a:avLst/>
                </a:prstGeom>
                <a:blipFill>
                  <a:blip r:embed="rId12"/>
                  <a:stretch>
                    <a:fillRect r="-2158"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/>
                <p:nvPr/>
              </p:nvSpPr>
              <p:spPr>
                <a:xfrm>
                  <a:off x="6034089" y="4016652"/>
                  <a:ext cx="2423418" cy="5997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105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105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7E843D1F-6FE1-410C-BE96-DEE8021A98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9" y="4016652"/>
                  <a:ext cx="2423418" cy="599770"/>
                </a:xfrm>
                <a:prstGeom prst="rect">
                  <a:avLst/>
                </a:prstGeom>
                <a:blipFill>
                  <a:blip r:embed="rId13"/>
                  <a:stretch>
                    <a:fillRect b="-71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/>
                <p:nvPr/>
              </p:nvSpPr>
              <p:spPr>
                <a:xfrm>
                  <a:off x="8538257" y="4016652"/>
                  <a:ext cx="2707744" cy="9726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05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105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105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105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105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105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105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0357256B-BD75-4CAC-A304-6F5DFBFB6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2"/>
                  <a:ext cx="2707744" cy="972655"/>
                </a:xfrm>
                <a:prstGeom prst="rect">
                  <a:avLst/>
                </a:prstGeom>
                <a:blipFill>
                  <a:blip r:embed="rId14"/>
                  <a:stretch>
                    <a:fillRect r="-12903" b="-7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71AB0C2-22B9-45D7-9533-D39405A1F11D}"/>
                </a:ext>
              </a:extLst>
            </p:cNvPr>
            <p:cNvSpPr/>
            <p:nvPr/>
          </p:nvSpPr>
          <p:spPr>
            <a:xfrm>
              <a:off x="532472" y="2066925"/>
              <a:ext cx="11135653" cy="2841039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788"/>
            </a:p>
          </p:txBody>
        </p:sp>
      </p:grpSp>
    </p:spTree>
    <p:extLst>
      <p:ext uri="{BB962C8B-B14F-4D97-AF65-F5344CB8AC3E}">
        <p14:creationId xmlns:p14="http://schemas.microsoft.com/office/powerpoint/2010/main" val="2166614550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!!1">
            <a:extLst>
              <a:ext uri="{FF2B5EF4-FFF2-40B4-BE49-F238E27FC236}">
                <a16:creationId xmlns:a16="http://schemas.microsoft.com/office/drawing/2014/main" id="{C10B6FEA-9CAF-437E-BB7D-8DA73A367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816674"/>
            <a:ext cx="2057400" cy="273844"/>
          </a:xfrm>
        </p:spPr>
        <p:txBody>
          <a:bodyPr/>
          <a:lstStyle/>
          <a:p>
            <a:fld id="{ACEC5C30-0B3A-4B13-ADDD-7C63C8AA921B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2C3A3C25-E6DE-4BD1-AC0E-8D7282534F16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F6C7E-49AF-4CA7-9264-936E4E45EDA9}"/>
              </a:ext>
            </a:extLst>
          </p:cNvPr>
          <p:cNvSpPr txBox="1"/>
          <p:nvPr/>
        </p:nvSpPr>
        <p:spPr>
          <a:xfrm>
            <a:off x="2912273" y="819150"/>
            <a:ext cx="3319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4F7326"/>
                </a:solidFill>
                <a:latin typeface="SVN-A Love Of Thunder" panose="02040603050506020204" pitchFamily="18" charset="0"/>
              </a:rPr>
              <a:t>Luyện tập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34521E0-2C80-43B4-80F4-AE5E5CD115B4}"/>
              </a:ext>
            </a:extLst>
          </p:cNvPr>
          <p:cNvGrpSpPr/>
          <p:nvPr/>
        </p:nvGrpSpPr>
        <p:grpSpPr>
          <a:xfrm>
            <a:off x="399354" y="1550194"/>
            <a:ext cx="8351740" cy="2521744"/>
            <a:chOff x="532472" y="2066925"/>
            <a:chExt cx="11135653" cy="336232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88F3B14-78B1-4DBC-895A-F01A251F719C}"/>
                </a:ext>
              </a:extLst>
            </p:cNvPr>
            <p:cNvGrpSpPr/>
            <p:nvPr/>
          </p:nvGrpSpPr>
          <p:grpSpPr>
            <a:xfrm>
              <a:off x="751746" y="2306153"/>
              <a:ext cx="2552700" cy="825331"/>
              <a:chOff x="3390900" y="2240532"/>
              <a:chExt cx="2552700" cy="82533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5C0B635C-3DA9-4467-82E7-8C71DE61C267}"/>
                  </a:ext>
                </a:extLst>
              </p:cNvPr>
              <p:cNvGrpSpPr/>
              <p:nvPr/>
            </p:nvGrpSpPr>
            <p:grpSpPr>
              <a:xfrm>
                <a:off x="3390900" y="2240532"/>
                <a:ext cx="2552700" cy="825331"/>
                <a:chOff x="2647950" y="2200275"/>
                <a:chExt cx="2552700" cy="825331"/>
              </a:xfrm>
              <a:solidFill>
                <a:srgbClr val="184FB5"/>
              </a:solidFill>
            </p:grpSpPr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A94294C4-2DAA-4D19-B67C-ED3E605A8372}"/>
                    </a:ext>
                  </a:extLst>
                </p:cNvPr>
                <p:cNvSpPr/>
                <p:nvPr/>
              </p:nvSpPr>
              <p:spPr>
                <a:xfrm rot="10800000" flipV="1">
                  <a:off x="4212332" y="2200927"/>
                  <a:ext cx="988318" cy="824679"/>
                </a:xfrm>
                <a:custGeom>
                  <a:avLst/>
                  <a:gdLst>
                    <a:gd name="connsiteX0" fmla="*/ 0 w 988319"/>
                    <a:gd name="connsiteY0" fmla="*/ 0 h 834856"/>
                    <a:gd name="connsiteX1" fmla="*/ 988319 w 988319"/>
                    <a:gd name="connsiteY1" fmla="*/ 0 h 834856"/>
                    <a:gd name="connsiteX2" fmla="*/ 988319 w 988319"/>
                    <a:gd name="connsiteY2" fmla="*/ 829979 h 834856"/>
                    <a:gd name="connsiteX3" fmla="*/ 984614 w 988319"/>
                    <a:gd name="connsiteY3" fmla="*/ 830520 h 834856"/>
                    <a:gd name="connsiteX4" fmla="*/ 894850 w 988319"/>
                    <a:gd name="connsiteY4" fmla="*/ 834856 h 834856"/>
                    <a:gd name="connsiteX5" fmla="*/ 891289 w 988319"/>
                    <a:gd name="connsiteY5" fmla="*/ 834856 h 834856"/>
                    <a:gd name="connsiteX6" fmla="*/ 801525 w 988319"/>
                    <a:gd name="connsiteY6" fmla="*/ 830520 h 834856"/>
                    <a:gd name="connsiteX7" fmla="*/ 15910 w 988319"/>
                    <a:gd name="connsiteY7" fmla="*/ 150988 h 8348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88319" h="834856">
                      <a:moveTo>
                        <a:pt x="0" y="0"/>
                      </a:moveTo>
                      <a:lnTo>
                        <a:pt x="988319" y="0"/>
                      </a:lnTo>
                      <a:lnTo>
                        <a:pt x="988319" y="829979"/>
                      </a:lnTo>
                      <a:lnTo>
                        <a:pt x="984614" y="830520"/>
                      </a:lnTo>
                      <a:lnTo>
                        <a:pt x="894850" y="834856"/>
                      </a:lnTo>
                      <a:lnTo>
                        <a:pt x="891289" y="834856"/>
                      </a:lnTo>
                      <a:lnTo>
                        <a:pt x="801525" y="830520"/>
                      </a:lnTo>
                      <a:cubicBezTo>
                        <a:pt x="410237" y="792503"/>
                        <a:pt x="93434" y="513439"/>
                        <a:pt x="15910" y="15098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658999EB-0034-413D-A055-75CFF2A2F3A0}"/>
                    </a:ext>
                  </a:extLst>
                </p:cNvPr>
                <p:cNvSpPr/>
                <p:nvPr/>
              </p:nvSpPr>
              <p:spPr>
                <a:xfrm>
                  <a:off x="2647950" y="2200275"/>
                  <a:ext cx="1581150" cy="825331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05B6B97-B061-49ED-A723-81F4F6CFF6BA}"/>
                  </a:ext>
                </a:extLst>
              </p:cNvPr>
              <p:cNvSpPr txBox="1"/>
              <p:nvPr/>
            </p:nvSpPr>
            <p:spPr>
              <a:xfrm>
                <a:off x="3559325" y="2391587"/>
                <a:ext cx="2241400" cy="61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BÀI TÂP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34AA90F-F6BC-40CC-95DA-91B52C600324}"/>
                  </a:ext>
                </a:extLst>
              </p:cNvPr>
              <p:cNvSpPr txBox="1"/>
              <p:nvPr/>
            </p:nvSpPr>
            <p:spPr>
              <a:xfrm>
                <a:off x="4888033" y="2572561"/>
                <a:ext cx="403135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chemeClr val="bg1"/>
                    </a:solidFill>
                    <a:latin typeface="Arial Black" panose="020B0A0402010202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A431C33-9E2A-40C0-BB26-13DC932EACA5}"/>
                </a:ext>
              </a:extLst>
            </p:cNvPr>
            <p:cNvSpPr txBox="1"/>
            <p:nvPr/>
          </p:nvSpPr>
          <p:spPr>
            <a:xfrm>
              <a:off x="751747" y="3312460"/>
              <a:ext cx="1623480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b="1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1. 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/>
                <p:nvPr/>
              </p:nvSpPr>
              <p:spPr>
                <a:xfrm>
                  <a:off x="1025751" y="4016653"/>
                  <a:ext cx="2423419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𝒂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𝟐𝟏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1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1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100" b="1" i="1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1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3C8AFA0-88EC-479A-9F2F-43DD38C98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25751" y="4016653"/>
                  <a:ext cx="2423419" cy="553997"/>
                </a:xfrm>
                <a:prstGeom prst="rect">
                  <a:avLst/>
                </a:prstGeom>
                <a:blipFill>
                  <a:blip r:embed="rId4"/>
                  <a:stretch>
                    <a:fillRect b="-191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/>
                <p:nvPr/>
              </p:nvSpPr>
              <p:spPr>
                <a:xfrm>
                  <a:off x="3529919" y="4016653"/>
                  <a:ext cx="2423419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𝒃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(−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𝟏𝟔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).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1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E9D148B-212D-458D-8CC5-A5E14D4096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9919" y="4016653"/>
                  <a:ext cx="2423419" cy="553997"/>
                </a:xfrm>
                <a:prstGeom prst="rect">
                  <a:avLst/>
                </a:prstGeom>
                <a:blipFill>
                  <a:blip r:embed="rId5"/>
                  <a:stretch>
                    <a:fillRect b="-191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/>
                <p:nvPr/>
              </p:nvSpPr>
              <p:spPr>
                <a:xfrm>
                  <a:off x="6034088" y="4016653"/>
                  <a:ext cx="2423419" cy="553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)  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𝟐𝟎</m:t>
                        </m:r>
                        <m:r>
                          <a:rPr lang="en-US" sz="2100" b="1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2100" b="1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588240E-3F46-4BBF-9AB8-4257ABCE73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4088" y="4016653"/>
                  <a:ext cx="2423419" cy="553997"/>
                </a:xfrm>
                <a:prstGeom prst="rect">
                  <a:avLst/>
                </a:prstGeom>
                <a:blipFill>
                  <a:blip r:embed="rId6"/>
                  <a:stretch>
                    <a:fillRect b="-191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/>
                <p:nvPr/>
              </p:nvSpPr>
              <p:spPr>
                <a:xfrm>
                  <a:off x="8538257" y="4016653"/>
                  <a:ext cx="2707745" cy="97496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1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𝒅</m:t>
                      </m:r>
                      <m:r>
                        <a:rPr lang="en-US" sz="21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  (−</m:t>
                      </m:r>
                      <m:r>
                        <a:rPr lang="en-US" sz="21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𝟐𝟏</m:t>
                      </m:r>
                      <m:r>
                        <a:rPr lang="en-US" sz="21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).(−</m:t>
                      </m:r>
                      <m:r>
                        <a:rPr lang="en-US" sz="21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1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a14:m>
                  <a:r>
                    <a:rPr lang="en-US" sz="2100" b="1">
                      <a:latin typeface="Times New Roman" panose="02020603050405020304" pitchFamily="18" charset="0"/>
                      <a:ea typeface="Tahoma" panose="020B0604030504040204" pitchFamily="34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8F68221-2EE9-4EE3-A6A9-BBC6A05AD3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38257" y="4016653"/>
                  <a:ext cx="2707745" cy="974968"/>
                </a:xfrm>
                <a:prstGeom prst="rect">
                  <a:avLst/>
                </a:prstGeom>
                <a:blipFill>
                  <a:blip r:embed="rId7"/>
                  <a:stretch>
                    <a:fillRect l="-3593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41496C2-C900-4F0C-ACDC-508385A2D972}"/>
                </a:ext>
              </a:extLst>
            </p:cNvPr>
            <p:cNvSpPr/>
            <p:nvPr/>
          </p:nvSpPr>
          <p:spPr>
            <a:xfrm>
              <a:off x="532472" y="2066925"/>
              <a:ext cx="11135653" cy="3362325"/>
            </a:xfrm>
            <a:prstGeom prst="rect">
              <a:avLst/>
            </a:prstGeom>
            <a:noFill/>
            <a:ln w="28575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/>
              <p:nvPr/>
            </p:nvSpPr>
            <p:spPr>
              <a:xfrm>
                <a:off x="844465" y="3386032"/>
                <a:ext cx="181756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1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𝟔𝟑</m:t>
                      </m:r>
                    </m:oMath>
                  </m:oMathPara>
                </a14:m>
                <a:endParaRPr lang="en-US" sz="21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FF12273-FC5F-4204-A81B-EED0985F4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65" y="3386032"/>
                <a:ext cx="1817564" cy="415498"/>
              </a:xfrm>
              <a:prstGeom prst="rect">
                <a:avLst/>
              </a:prstGeom>
              <a:blipFill>
                <a:blip r:embed="rId8"/>
                <a:stretch>
                  <a:fillRect b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/>
              <p:nvPr/>
            </p:nvSpPr>
            <p:spPr>
              <a:xfrm>
                <a:off x="2558965" y="3393316"/>
                <a:ext cx="181756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1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𝟖𝟎</m:t>
                      </m:r>
                    </m:oMath>
                  </m:oMathPara>
                </a14:m>
                <a:endParaRPr lang="en-US" sz="21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6AB2E6A-478A-43A4-AE4A-6D045BB8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965" y="3393316"/>
                <a:ext cx="1817564" cy="415498"/>
              </a:xfrm>
              <a:prstGeom prst="rect">
                <a:avLst/>
              </a:prstGeom>
              <a:blipFill>
                <a:blip r:embed="rId9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/>
              <p:nvPr/>
            </p:nvSpPr>
            <p:spPr>
              <a:xfrm>
                <a:off x="4509209" y="3400600"/>
                <a:ext cx="181756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1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𝟐𝟒𝟎</m:t>
                      </m:r>
                    </m:oMath>
                  </m:oMathPara>
                </a14:m>
                <a:endParaRPr lang="en-US" sz="21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E739DC6-1104-42B9-B548-CDE28FEA2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9209" y="3400600"/>
                <a:ext cx="1817564" cy="415498"/>
              </a:xfrm>
              <a:prstGeom prst="rect">
                <a:avLst/>
              </a:prstGeom>
              <a:blipFill>
                <a:blip r:embed="rId10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/>
              <p:nvPr/>
            </p:nvSpPr>
            <p:spPr>
              <a:xfrm>
                <a:off x="6466597" y="3407884"/>
                <a:ext cx="1817564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100" b="1" i="1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m:t>𝟏𝟐𝟔</m:t>
                      </m:r>
                    </m:oMath>
                  </m:oMathPara>
                </a14:m>
                <a:endParaRPr lang="en-US" sz="2100" b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C0902B67-0092-416C-A957-438BB5EF71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6597" y="3407884"/>
                <a:ext cx="1817564" cy="415498"/>
              </a:xfrm>
              <a:prstGeom prst="rect">
                <a:avLst/>
              </a:prstGeom>
              <a:blipFill>
                <a:blip r:embed="rId11"/>
                <a:stretch>
                  <a:fillRect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!!2" descr="Student doing homework clipart - WikiClipArt">
            <a:extLst>
              <a:ext uri="{FF2B5EF4-FFF2-40B4-BE49-F238E27FC236}">
                <a16:creationId xmlns:a16="http://schemas.microsoft.com/office/drawing/2014/main" id="{B1E30C31-A9DE-432E-A5C2-82D27E83F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881" y="59185"/>
            <a:ext cx="1926385" cy="1399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765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E095D2-69C2-4420-AF94-144A32A96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1" y="1521909"/>
            <a:ext cx="2800350" cy="27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6" y="45697"/>
            <a:ext cx="5161550" cy="7140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42229" y="417327"/>
            <a:ext cx="7175927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1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940301" y="909155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dương.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E337B-463A-4D64-A880-85B8962F3768}"/>
              </a:ext>
            </a:extLst>
          </p:cNvPr>
          <p:cNvSpPr txBox="1"/>
          <p:nvPr/>
        </p:nvSpPr>
        <p:spPr>
          <a:xfrm>
            <a:off x="2257209" y="2606544"/>
            <a:ext cx="75539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Đọc phần thông tin</a:t>
            </a:r>
            <a:r>
              <a:rPr lang="vi-VN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trong SGK trang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81</a:t>
            </a:r>
          </a:p>
          <a:p>
            <a:endParaRPr lang="en-US" sz="2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vi-VN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</a:t>
            </a:r>
            <a:r>
              <a:rPr lang="vi-VN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hát biểu quy tắc nhân hai </a:t>
            </a: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 nguyên dương</a:t>
            </a:r>
            <a:r>
              <a:rPr lang="vi-VN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448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14</a:t>
            </a:fld>
            <a:endParaRPr lang="en-US" dirty="0"/>
          </a:p>
        </p:txBody>
      </p:sp>
      <p:pic>
        <p:nvPicPr>
          <p:cNvPr id="15" name="!!1">
            <a:extLst>
              <a:ext uri="{FF2B5EF4-FFF2-40B4-BE49-F238E27FC236}">
                <a16:creationId xmlns:a16="http://schemas.microsoft.com/office/drawing/2014/main" id="{CE8793B5-75A4-4AED-B98C-0D5A8280C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D07366B-EC33-4340-9D0C-366FD13CECC0}"/>
              </a:ext>
            </a:extLst>
          </p:cNvPr>
          <p:cNvSpPr txBox="1"/>
          <p:nvPr/>
        </p:nvSpPr>
        <p:spPr>
          <a:xfrm>
            <a:off x="2213800" y="3549467"/>
            <a:ext cx="5736830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4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lấy một vài ví dụ về tích của hai số nguyên dương.</a:t>
            </a:r>
            <a:endParaRPr lang="en-US" sz="24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!!3">
            <a:extLst>
              <a:ext uri="{FF2B5EF4-FFF2-40B4-BE49-F238E27FC236}">
                <a16:creationId xmlns:a16="http://schemas.microsoft.com/office/drawing/2014/main" id="{B19FFEF8-B27B-4649-9B12-64B88CD9B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85" y="3288857"/>
            <a:ext cx="1610162" cy="144914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B6877DD-AD4E-40B2-9D67-10BACBC7CA89}"/>
              </a:ext>
            </a:extLst>
          </p:cNvPr>
          <p:cNvGrpSpPr/>
          <p:nvPr/>
        </p:nvGrpSpPr>
        <p:grpSpPr>
          <a:xfrm>
            <a:off x="206421" y="937592"/>
            <a:ext cx="8808992" cy="2225424"/>
            <a:chOff x="332378" y="718099"/>
            <a:chExt cx="11745322" cy="296723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073C5C-C4AC-4988-B148-C6E070C77EE3}"/>
                </a:ext>
              </a:extLst>
            </p:cNvPr>
            <p:cNvSpPr txBox="1"/>
            <p:nvPr/>
          </p:nvSpPr>
          <p:spPr>
            <a:xfrm>
              <a:off x="514350" y="833170"/>
              <a:ext cx="1039177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5D2B6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II. PHÉP NHÂN HAI SỐ NGUYÊN CÙNG DẤU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6DC1A21-55CB-4790-BB49-A6AF8E21FBDF}"/>
                </a:ext>
              </a:extLst>
            </p:cNvPr>
            <p:cNvSpPr txBox="1"/>
            <p:nvPr/>
          </p:nvSpPr>
          <p:spPr>
            <a:xfrm>
              <a:off x="523874" y="1859040"/>
              <a:ext cx="1039177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1A4CB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Phép nhân hai số nguyên dương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8DA9616-90D2-4EBB-84BC-558A55CDD9FC}"/>
                </a:ext>
              </a:extLst>
            </p:cNvPr>
            <p:cNvSpPr txBox="1"/>
            <p:nvPr/>
          </p:nvSpPr>
          <p:spPr>
            <a:xfrm>
              <a:off x="514349" y="2684887"/>
              <a:ext cx="11392715" cy="10004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38" b="1">
                  <a:latin typeface="Arial" panose="020B0604020202020204" pitchFamily="34" charset="0"/>
                  <a:cs typeface="Arial" panose="020B0604020202020204" pitchFamily="34" charset="0"/>
                </a:rPr>
                <a:t>Nhân hai số nguyên dương chính là nhân hai số tự nhiên khác 0.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1D4A406-0902-43AE-9609-3ACB19249E69}"/>
                </a:ext>
              </a:extLst>
            </p:cNvPr>
            <p:cNvSpPr/>
            <p:nvPr/>
          </p:nvSpPr>
          <p:spPr>
            <a:xfrm>
              <a:off x="332378" y="718099"/>
              <a:ext cx="11745322" cy="2806151"/>
            </a:xfrm>
            <a:prstGeom prst="rect">
              <a:avLst/>
            </a:prstGeom>
            <a:noFill/>
            <a:ln w="38100" cap="flat" cmpd="sng" algn="ctr">
              <a:solidFill>
                <a:srgbClr val="476EA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256457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826348"/>
            <a:ext cx="2057400" cy="273844"/>
          </a:xfrm>
        </p:spPr>
        <p:txBody>
          <a:bodyPr/>
          <a:lstStyle/>
          <a:p>
            <a:fld id="{ACEC5C30-0B3A-4B13-ADDD-7C63C8AA921B}" type="slidenum">
              <a:rPr lang="en-US" smtClean="0"/>
              <a:t>15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5161550" cy="7140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42229" y="417327"/>
            <a:ext cx="7175927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1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940301" y="909155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995264" y="1414750"/>
            <a:ext cx="1221923" cy="62361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1"/>
              <a:ext cx="616359" cy="55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/>
              <p:nvPr/>
            </p:nvSpPr>
            <p:spPr>
              <a:xfrm>
                <a:off x="2239045" y="4293663"/>
                <a:ext cx="5347943" cy="5318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7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 So </a:t>
                </a:r>
                <a:r>
                  <a:rPr lang="en-US" sz="2700" b="1" err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27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7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7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7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7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27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7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27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700" b="1" err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7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7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27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7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27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EFFFB6-7424-41FB-9A26-A4ECA372FE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9045" y="4293663"/>
                <a:ext cx="5347943" cy="531877"/>
              </a:xfrm>
              <a:prstGeom prst="rect">
                <a:avLst/>
              </a:prstGeom>
              <a:blipFill>
                <a:blip r:embed="rId5"/>
                <a:stretch>
                  <a:fillRect l="-2164" t="-5682" b="-28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2260080" y="1421019"/>
            <a:ext cx="6414448" cy="2819041"/>
            <a:chOff x="10719162" y="620521"/>
            <a:chExt cx="8552597" cy="3758721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40"/>
              <a:ext cx="687607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25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337985" y="620521"/>
                  <a:ext cx="5275582" cy="3758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2625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2625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625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2625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625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625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2625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37985" y="620521"/>
                  <a:ext cx="5275582" cy="37587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5970250" y="11119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5970250" y="182819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5970250" y="254447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5970250" y="3283617"/>
              <a:ext cx="377825" cy="647034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371651" y="1050292"/>
              <a:ext cx="29001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371651" y="1781812"/>
              <a:ext cx="29001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371651" y="2513331"/>
              <a:ext cx="29001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371651" y="3244851"/>
              <a:ext cx="290010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407909" y="29737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407909" y="369766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607267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157913" y="4826348"/>
            <a:ext cx="2057400" cy="273844"/>
          </a:xfrm>
        </p:spPr>
        <p:txBody>
          <a:bodyPr/>
          <a:lstStyle/>
          <a:p>
            <a:fld id="{ACEC5C30-0B3A-4B13-ADDD-7C63C8AA921B}" type="slidenum">
              <a:rPr lang="en-US" smtClean="0"/>
              <a:t>16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5161550" cy="7140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42229" y="417327"/>
            <a:ext cx="7175927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21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940301" y="909155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695227" y="1414750"/>
            <a:ext cx="1221923" cy="62361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1"/>
              <a:ext cx="616359" cy="55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AC5B577-CBE4-460E-AFBB-A8C39D8B598A}"/>
              </a:ext>
            </a:extLst>
          </p:cNvPr>
          <p:cNvGrpSpPr/>
          <p:nvPr/>
        </p:nvGrpSpPr>
        <p:grpSpPr>
          <a:xfrm>
            <a:off x="1865843" y="1400983"/>
            <a:ext cx="7467491" cy="3520194"/>
            <a:chOff x="10719162" y="628531"/>
            <a:chExt cx="9956655" cy="469359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B5689F5-5B16-45FD-A14E-F7A040FE060F}"/>
                </a:ext>
              </a:extLst>
            </p:cNvPr>
            <p:cNvSpPr txBox="1"/>
            <p:nvPr/>
          </p:nvSpPr>
          <p:spPr>
            <a:xfrm>
              <a:off x="10719162" y="685539"/>
              <a:ext cx="68760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3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/>
                <p:nvPr/>
              </p:nvSpPr>
              <p:spPr>
                <a:xfrm>
                  <a:off x="11072491" y="628531"/>
                  <a:ext cx="5275583" cy="46935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3300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=−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oMath>
                    </m:oMathPara>
                  </a14:m>
                  <a:endParaRPr lang="en-US" sz="3300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    =   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300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300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35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300" b="1" i="1" spc="225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 (−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300" b="1" i="1" spc="225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)=    ?</m:t>
                        </m:r>
                      </m:oMath>
                    </m:oMathPara>
                  </a14:m>
                  <a:endParaRPr lang="en-US" sz="3300" b="1" spc="225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E2D5C1E7-B343-4C21-8A31-9FD7E77BED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72491" y="628531"/>
                  <a:ext cx="5275583" cy="469359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Arrow: Curved Left 30">
              <a:extLst>
                <a:ext uri="{FF2B5EF4-FFF2-40B4-BE49-F238E27FC236}">
                  <a16:creationId xmlns:a16="http://schemas.microsoft.com/office/drawing/2014/main" id="{6112BDE8-4288-4A53-B95D-793D51F04BDA}"/>
                </a:ext>
              </a:extLst>
            </p:cNvPr>
            <p:cNvSpPr/>
            <p:nvPr/>
          </p:nvSpPr>
          <p:spPr>
            <a:xfrm>
              <a:off x="16044878" y="123447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32" name="Arrow: Curved Left 31">
              <a:extLst>
                <a:ext uri="{FF2B5EF4-FFF2-40B4-BE49-F238E27FC236}">
                  <a16:creationId xmlns:a16="http://schemas.microsoft.com/office/drawing/2014/main" id="{E91AD4AB-ACD1-490D-85DB-FC44C2A545B0}"/>
                </a:ext>
              </a:extLst>
            </p:cNvPr>
            <p:cNvSpPr/>
            <p:nvPr/>
          </p:nvSpPr>
          <p:spPr>
            <a:xfrm>
              <a:off x="16063928" y="216030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33" name="Arrow: Curved Left 32">
              <a:extLst>
                <a:ext uri="{FF2B5EF4-FFF2-40B4-BE49-F238E27FC236}">
                  <a16:creationId xmlns:a16="http://schemas.microsoft.com/office/drawing/2014/main" id="{CD7517B5-A5E1-401B-BF47-1EE35AD85A97}"/>
                </a:ext>
              </a:extLst>
            </p:cNvPr>
            <p:cNvSpPr/>
            <p:nvPr/>
          </p:nvSpPr>
          <p:spPr>
            <a:xfrm>
              <a:off x="16082978" y="3067089"/>
              <a:ext cx="457169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34" name="Arrow: Curved Left 33">
              <a:extLst>
                <a:ext uri="{FF2B5EF4-FFF2-40B4-BE49-F238E27FC236}">
                  <a16:creationId xmlns:a16="http://schemas.microsoft.com/office/drawing/2014/main" id="{4F66BF90-C8B2-4060-B1B7-24702540A84B}"/>
                </a:ext>
              </a:extLst>
            </p:cNvPr>
            <p:cNvSpPr/>
            <p:nvPr/>
          </p:nvSpPr>
          <p:spPr>
            <a:xfrm>
              <a:off x="16121220" y="3976120"/>
              <a:ext cx="415608" cy="782911"/>
            </a:xfrm>
            <a:prstGeom prst="curvedLeftArrow">
              <a:avLst>
                <a:gd name="adj1" fmla="val 0"/>
                <a:gd name="adj2" fmla="val 16852"/>
                <a:gd name="adj3" fmla="val 23319"/>
              </a:avLst>
            </a:prstGeom>
            <a:solidFill>
              <a:srgbClr val="7030A0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solidFill>
                  <a:schemeClr val="tx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795FA1-FF17-472C-91C1-2BA53AFC1F95}"/>
                </a:ext>
              </a:extLst>
            </p:cNvPr>
            <p:cNvSpPr txBox="1"/>
            <p:nvPr/>
          </p:nvSpPr>
          <p:spPr>
            <a:xfrm>
              <a:off x="16440060" y="1147986"/>
              <a:ext cx="4173771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99ED861-57EE-45DD-855E-1BF426C48D0B}"/>
                </a:ext>
              </a:extLst>
            </p:cNvPr>
            <p:cNvSpPr txBox="1"/>
            <p:nvPr/>
          </p:nvSpPr>
          <p:spPr>
            <a:xfrm>
              <a:off x="16502048" y="2083770"/>
              <a:ext cx="370202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99C028C-67DA-4CE7-A799-F775906661EA}"/>
                </a:ext>
              </a:extLst>
            </p:cNvPr>
            <p:cNvSpPr txBox="1"/>
            <p:nvPr/>
          </p:nvSpPr>
          <p:spPr>
            <a:xfrm>
              <a:off x="16502048" y="2985586"/>
              <a:ext cx="3725603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7251F17-1A7D-406A-881B-B44F42010D19}"/>
                </a:ext>
              </a:extLst>
            </p:cNvPr>
            <p:cNvSpPr txBox="1"/>
            <p:nvPr/>
          </p:nvSpPr>
          <p:spPr>
            <a:xfrm>
              <a:off x="16502048" y="3931504"/>
              <a:ext cx="4173769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 3 đơn vị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178EA3D-A417-4052-B35A-FD9A2DF760DA}"/>
                </a:ext>
              </a:extLst>
            </p:cNvPr>
            <p:cNvSpPr/>
            <p:nvPr/>
          </p:nvSpPr>
          <p:spPr>
            <a:xfrm>
              <a:off x="15503159" y="3640510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CD6D5E08-5A5F-4DCF-8C0C-1F55665ECB30}"/>
                </a:ext>
              </a:extLst>
            </p:cNvPr>
            <p:cNvSpPr/>
            <p:nvPr/>
          </p:nvSpPr>
          <p:spPr>
            <a:xfrm>
              <a:off x="15536758" y="4562756"/>
              <a:ext cx="510557" cy="485598"/>
            </a:xfrm>
            <a:prstGeom prst="roundRect">
              <a:avLst/>
            </a:prstGeom>
            <a:noFill/>
            <a:ln w="28575" cap="flat" cmpd="sng" algn="ctr">
              <a:solidFill>
                <a:srgbClr val="254C9A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2100"/>
            </a:p>
          </p:txBody>
        </p:sp>
      </p:grpSp>
      <p:sp>
        <p:nvSpPr>
          <p:cNvPr id="41" name="Heptagon 40">
            <a:extLst>
              <a:ext uri="{FF2B5EF4-FFF2-40B4-BE49-F238E27FC236}">
                <a16:creationId xmlns:a16="http://schemas.microsoft.com/office/drawing/2014/main" id="{F97451A8-7D34-4719-9BC1-5B3F0E2F99BB}"/>
              </a:ext>
            </a:extLst>
          </p:cNvPr>
          <p:cNvSpPr/>
          <p:nvPr/>
        </p:nvSpPr>
        <p:spPr>
          <a:xfrm>
            <a:off x="5381150" y="3578033"/>
            <a:ext cx="528066" cy="528066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FFFF00"/>
                </a:solidFill>
              </a:rPr>
              <a:t>3</a:t>
            </a:r>
            <a:endParaRPr lang="en-US" sz="1500" b="1">
              <a:solidFill>
                <a:srgbClr val="FFFF00"/>
              </a:solidFill>
            </a:endParaRP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5B959C71-B15B-46A3-AECA-F42539B0C694}"/>
              </a:ext>
            </a:extLst>
          </p:cNvPr>
          <p:cNvSpPr/>
          <p:nvPr/>
        </p:nvSpPr>
        <p:spPr>
          <a:xfrm>
            <a:off x="5377928" y="4238063"/>
            <a:ext cx="528066" cy="528066"/>
          </a:xfrm>
          <a:prstGeom prst="heptag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b="1">
                <a:solidFill>
                  <a:srgbClr val="FFFF00"/>
                </a:solidFill>
              </a:rPr>
              <a:t>6</a:t>
            </a:r>
            <a:endParaRPr lang="en-US" sz="1500" b="1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/>
              <p:nvPr/>
            </p:nvSpPr>
            <p:spPr>
              <a:xfrm>
                <a:off x="140579" y="5447045"/>
                <a:ext cx="10421630" cy="9713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54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 So </a:t>
                </a:r>
                <a:r>
                  <a:rPr lang="en-US" sz="5400" b="1" err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sánh</a:t>
                </a:r>
                <a:r>
                  <a:rPr lang="en-US" sz="54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5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5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5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54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.(−</m:t>
                    </m:r>
                    <m:r>
                      <a:rPr lang="en-US" sz="54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54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5400" b="1" dirty="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b="1" err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54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54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54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54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𝟐</m:t>
                    </m:r>
                  </m:oMath>
                </a14:m>
                <a:endParaRPr lang="en-US" sz="5400" b="1" dirty="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B608214-E61D-4123-AE00-7EE7204EE7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579" y="5447045"/>
                <a:ext cx="10421630" cy="971356"/>
              </a:xfrm>
              <a:prstGeom prst="rect">
                <a:avLst/>
              </a:prstGeom>
              <a:blipFill>
                <a:blip r:embed="rId6"/>
                <a:stretch>
                  <a:fillRect l="-3099" t="-13208" b="-3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396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F158731F-E112-4C11-B6AC-AA81CB4D9AE8}"/>
              </a:ext>
            </a:extLst>
          </p:cNvPr>
          <p:cNvSpPr txBox="1"/>
          <p:nvPr/>
        </p:nvSpPr>
        <p:spPr>
          <a:xfrm>
            <a:off x="2673597" y="1573227"/>
            <a:ext cx="4672599" cy="531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700" b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b)  So sánh ( - 3).( - 2) và 3 . 2</a:t>
            </a:r>
            <a:endParaRPr lang="en-US" sz="2700" b="1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7931A367-A4B0-44FE-B3DD-C01A604D5F2F}"/>
              </a:ext>
            </a:extLst>
          </p:cNvPr>
          <p:cNvSpPr txBox="1"/>
          <p:nvPr/>
        </p:nvSpPr>
        <p:spPr>
          <a:xfrm>
            <a:off x="684808" y="592210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1D3B7-3EB8-4EEA-A531-381F0BDA2C50}"/>
              </a:ext>
            </a:extLst>
          </p:cNvPr>
          <p:cNvGrpSpPr/>
          <p:nvPr/>
        </p:nvGrpSpPr>
        <p:grpSpPr>
          <a:xfrm>
            <a:off x="1309589" y="1519525"/>
            <a:ext cx="1221923" cy="623612"/>
            <a:chOff x="830522" y="1472063"/>
            <a:chExt cx="1346472" cy="6871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F4548DA-F086-4153-9954-CB8E3CC19155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A89B525B-369D-487E-8C17-29AD62DB094F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C89929B-F2E8-4D64-94BC-493CACFF4731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0" name="Picture 19" descr="Icon&#10;&#10;Description automatically generated">
                <a:extLst>
                  <a:ext uri="{FF2B5EF4-FFF2-40B4-BE49-F238E27FC236}">
                    <a16:creationId xmlns:a16="http://schemas.microsoft.com/office/drawing/2014/main" id="{4198B590-9C82-405C-B099-8949522E2BE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BC8A958-AC13-4FB0-B751-5F8FA6519990}"/>
                </a:ext>
              </a:extLst>
            </p:cNvPr>
            <p:cNvSpPr txBox="1"/>
            <p:nvPr/>
          </p:nvSpPr>
          <p:spPr>
            <a:xfrm>
              <a:off x="1560635" y="1558631"/>
              <a:ext cx="616359" cy="55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D5DA3EA-8E6E-4F7B-A7D1-6A77546A3957}"/>
              </a:ext>
            </a:extLst>
          </p:cNvPr>
          <p:cNvGrpSpPr/>
          <p:nvPr/>
        </p:nvGrpSpPr>
        <p:grpSpPr>
          <a:xfrm>
            <a:off x="549508" y="2656264"/>
            <a:ext cx="8044985" cy="1779042"/>
            <a:chOff x="732676" y="3541685"/>
            <a:chExt cx="10726647" cy="237205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ABA01DA-93A9-4E88-A261-65A3B6647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32676" y="3541685"/>
              <a:ext cx="10726647" cy="237205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/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:r>
                    <a:rPr lang="en-US" sz="195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Để tìm tích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195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95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5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195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195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195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195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</m:oMath>
                  </a14:m>
                  <a:r>
                    <a:rPr lang="en-US" sz="195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ta chỉ việc lấy tích</a:t>
                  </a:r>
                </a:p>
                <a:p>
                  <a:pPr algn="ctr"/>
                  <a:r>
                    <a:rPr lang="en-US" sz="1950" b="1" i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Của hai số 3 và 2, tức là: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e>
                        </m:d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e>
                        </m:d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oMath>
                    </m:oMathPara>
                  </a14:m>
                  <a:endParaRPr lang="en-US" sz="195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id="{BC7F074A-281A-4AF3-AD07-0B404A4B33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6100" y="4142740"/>
                  <a:ext cx="6083300" cy="1341120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67041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1D6FA1E5-C105-4014-8A4A-7431DC68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76" y="1312679"/>
            <a:ext cx="2800350" cy="27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128F1E0-A10F-4393-8C41-D6D9E819A74E}"/>
              </a:ext>
            </a:extLst>
          </p:cNvPr>
          <p:cNvSpPr txBox="1"/>
          <p:nvPr/>
        </p:nvSpPr>
        <p:spPr>
          <a:xfrm>
            <a:off x="3074578" y="2077012"/>
            <a:ext cx="5492110" cy="10073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hãy d</a:t>
            </a:r>
            <a:r>
              <a:rPr lang="vi-VN" sz="27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ự đoán và phát biểu quy tắc </a:t>
            </a: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 hai số nguyên âm.</a:t>
            </a:r>
            <a:endParaRPr lang="en-US" sz="27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826BA12-A37B-475C-9C05-599F23042FA0}"/>
              </a:ext>
            </a:extLst>
          </p:cNvPr>
          <p:cNvSpPr txBox="1"/>
          <p:nvPr/>
        </p:nvSpPr>
        <p:spPr>
          <a:xfrm>
            <a:off x="684808" y="592210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70351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684808" y="592210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BAF206F-7FA0-46FE-94EC-7C2A4991F856}"/>
              </a:ext>
            </a:extLst>
          </p:cNvPr>
          <p:cNvGrpSpPr/>
          <p:nvPr/>
        </p:nvGrpSpPr>
        <p:grpSpPr>
          <a:xfrm>
            <a:off x="233570" y="1557667"/>
            <a:ext cx="8613534" cy="3004394"/>
            <a:chOff x="311427" y="2076888"/>
            <a:chExt cx="11484712" cy="400585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C7579B6-AFE3-43A4-BB7A-B11A2D5D73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r="31358"/>
            <a:stretch/>
          </p:blipFill>
          <p:spPr>
            <a:xfrm>
              <a:off x="311427" y="2076888"/>
              <a:ext cx="11484712" cy="400585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/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lnSpc>
                      <a:spcPct val="130000"/>
                    </a:lnSpc>
                    <a:spcAft>
                      <a:spcPts val="450"/>
                    </a:spcAft>
                  </a:pPr>
                  <a:r>
                    <a:rPr lang="en-US" sz="225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âm, ta làm như sau: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525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225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225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Bỏ dấu “</a:t>
                  </a:r>
                  <a14:m>
                    <m:oMath xmlns:m="http://schemas.openxmlformats.org/officeDocument/2006/math">
                      <m:r>
                        <a:rPr lang="en-US" sz="225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225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mỗi số</a:t>
                  </a:r>
                </a:p>
                <a:p>
                  <a:pPr algn="just">
                    <a:lnSpc>
                      <a:spcPct val="130000"/>
                    </a:lnSpc>
                  </a:pPr>
                  <a:endParaRPr lang="en-US" sz="788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225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</a:t>
                  </a:r>
                  <a:r>
                    <a:rPr lang="en-US" sz="225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Tính tích của hai số nguyên dương nhận được</a:t>
                  </a:r>
                </a:p>
                <a:p>
                  <a:pPr algn="just">
                    <a:lnSpc>
                      <a:spcPct val="130000"/>
                    </a:lnSpc>
                  </a:pPr>
                  <a:r>
                    <a:rPr lang="en-US" sz="225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   ở </a:t>
                  </a:r>
                  <a:r>
                    <a:rPr lang="en-US" sz="2250" b="1" i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</a:t>
                  </a:r>
                  <a:r>
                    <a:rPr lang="en-US" sz="225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ta có tích cần tìm</a:t>
                  </a: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A60DE426-4D79-4E1E-8DDD-C99D1645A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165" y="2793206"/>
                  <a:ext cx="10382974" cy="2816410"/>
                </a:xfrm>
                <a:prstGeom prst="rect">
                  <a:avLst/>
                </a:prstGeom>
                <a:blipFill>
                  <a:blip r:embed="rId6"/>
                  <a:stretch>
                    <a:fillRect l="-1409" t="-216" b="-71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422970869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8796712" y="-2350137"/>
            <a:ext cx="2352243" cy="6022733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818E-BF2A-4779-9FFD-21DE23BFC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!!1">
            <a:extLst>
              <a:ext uri="{FF2B5EF4-FFF2-40B4-BE49-F238E27FC236}">
                <a16:creationId xmlns:a16="http://schemas.microsoft.com/office/drawing/2014/main" id="{C5C21B12-C2A5-4FC7-B8BD-B81B3B65434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1135" y="18742"/>
            <a:ext cx="3904700" cy="538959"/>
          </a:xfrm>
          <a:prstGeom prst="rect">
            <a:avLst/>
          </a:prstGeom>
        </p:spPr>
      </p:pic>
      <p:pic>
        <p:nvPicPr>
          <p:cNvPr id="16" name="Picture 15" descr="A picture containing text, electronics, picture frame, screenshot&#10;&#10;Description automatically generated">
            <a:extLst>
              <a:ext uri="{FF2B5EF4-FFF2-40B4-BE49-F238E27FC236}">
                <a16:creationId xmlns:a16="http://schemas.microsoft.com/office/drawing/2014/main" id="{1BE77F4F-5C47-4C36-9EB0-BAB6F9DB4AE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457" y="356058"/>
            <a:ext cx="9238457" cy="5040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/>
              <p:nvPr/>
            </p:nvSpPr>
            <p:spPr>
              <a:xfrm>
                <a:off x="414711" y="965864"/>
                <a:ext cx="3757239" cy="3416320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 algn="just"/>
                <a: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</a:t>
                </a:r>
                <a:r>
                  <a:rPr lang="vi-VN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 quản lý chi tiêu cá nhân, bạn </a:t>
                </a:r>
                <a: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dùng số nguyên âm để ghi vào</a:t>
                </a:r>
                <a: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sổ tay các khoản chi của</a:t>
                </a:r>
                <a: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mình.</a:t>
                </a:r>
                <a:r>
                  <a:rPr lang="en-US" altLang="en-US" sz="2400">
                    <a:solidFill>
                      <a:schemeClr val="bg1">
                        <a:lumMod val="95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………………..….….</a:t>
                </a:r>
                <a:b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b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</a:br>
                <a: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    </a:t>
                </a:r>
                <a:r>
                  <a:rPr lang="vi-VN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Cuối tháng, bạn </a:t>
                </a:r>
                <a: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thấy </a:t>
                </a:r>
                <a:r>
                  <a:rPr lang="vi-VN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trong sổ có 3 lần ghi</a:t>
                </a:r>
                <a:r>
                  <a:rPr lang="en-US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– 40 000</m:t>
                    </m:r>
                    <m:r>
                      <a:rPr lang="vi-VN" altLang="en-US" sz="24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vi-VN" altLang="en-US" sz="24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đồng. </a:t>
                </a:r>
                <a:endParaRPr lang="en-US" sz="240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530544B-1E42-44E5-B382-294EB69D90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711" y="965864"/>
                <a:ext cx="3757239" cy="3416320"/>
              </a:xfrm>
              <a:prstGeom prst="rect">
                <a:avLst/>
              </a:prstGeom>
              <a:blipFill>
                <a:blip r:embed="rId4"/>
                <a:stretch>
                  <a:fillRect l="-2435" t="-1248" r="-2597" b="-2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/>
              <p:nvPr/>
            </p:nvSpPr>
            <p:spPr>
              <a:xfrm>
                <a:off x="5000784" y="661229"/>
                <a:ext cx="3728506" cy="583689"/>
              </a:xfrm>
              <a:prstGeom prst="roundRect">
                <a:avLst/>
              </a:prstGeom>
              <a:solidFill>
                <a:schemeClr val="accent6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 quả:         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D51CF7F8-5EC9-4255-B3A3-2F499E2AB60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784" y="661229"/>
                <a:ext cx="3728506" cy="583689"/>
              </a:xfrm>
              <a:prstGeom prst="roundRect">
                <a:avLst/>
              </a:prstGeom>
              <a:blipFill>
                <a:blip r:embed="rId5"/>
                <a:stretch>
                  <a:fillRect b="-6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/>
              <p:nvPr/>
            </p:nvSpPr>
            <p:spPr>
              <a:xfrm>
                <a:off x="5015071" y="1332742"/>
                <a:ext cx="3728506" cy="583689"/>
              </a:xfrm>
              <a:prstGeom prst="roundRect">
                <a:avLst/>
              </a:prstGeom>
              <a:solidFill>
                <a:schemeClr val="accent4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:r>
                  <a:rPr lang="en-US" sz="2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Bút, vở:         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AFB49755-FB10-40F0-86DD-38320EA65C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071" y="1332742"/>
                <a:ext cx="3728506" cy="583689"/>
              </a:xfrm>
              <a:prstGeom prst="roundRect">
                <a:avLst/>
              </a:prstGeom>
              <a:blipFill>
                <a:blip r:embed="rId6"/>
                <a:stretch>
                  <a:fillRect b="-63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/>
              <p:nvPr/>
            </p:nvSpPr>
            <p:spPr>
              <a:xfrm>
                <a:off x="5029359" y="2004254"/>
                <a:ext cx="3728506" cy="583689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r"/>
                <a:r>
                  <a:rPr lang="en-US" sz="21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 ảnh:          </a:t>
                </a:r>
                <a14:m>
                  <m:oMath xmlns:m="http://schemas.openxmlformats.org/officeDocument/2006/math"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𝟒𝟎</m:t>
                    </m:r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1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𝟎𝟎𝟎</m:t>
                    </m:r>
                  </m:oMath>
                </a14:m>
                <a:endParaRPr lang="en-US" sz="21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: Rounded Corners 36">
                <a:extLst>
                  <a:ext uri="{FF2B5EF4-FFF2-40B4-BE49-F238E27FC236}">
                    <a16:creationId xmlns:a16="http://schemas.microsoft.com/office/drawing/2014/main" id="{C8AACA3E-CD73-4A93-8B4F-DDE85A7428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359" y="2004254"/>
                <a:ext cx="3728506" cy="583689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2025;p46">
            <a:extLst>
              <a:ext uri="{FF2B5EF4-FFF2-40B4-BE49-F238E27FC236}">
                <a16:creationId xmlns:a16="http://schemas.microsoft.com/office/drawing/2014/main" id="{67FB5D5E-9F55-4B98-AFE5-EF7F9394116B}"/>
              </a:ext>
            </a:extLst>
          </p:cNvPr>
          <p:cNvSpPr/>
          <p:nvPr/>
        </p:nvSpPr>
        <p:spPr>
          <a:xfrm>
            <a:off x="5143313" y="763473"/>
            <a:ext cx="367362" cy="355411"/>
          </a:xfrm>
          <a:custGeom>
            <a:avLst/>
            <a:gdLst/>
            <a:ahLst/>
            <a:cxnLst/>
            <a:rect l="l" t="t" r="r" b="b"/>
            <a:pathLst>
              <a:path w="12603" h="12193" extrusionOk="0">
                <a:moveTo>
                  <a:pt x="9547" y="5986"/>
                </a:moveTo>
                <a:cubicBezTo>
                  <a:pt x="9767" y="6364"/>
                  <a:pt x="9925" y="6742"/>
                  <a:pt x="10019" y="7152"/>
                </a:cubicBezTo>
                <a:lnTo>
                  <a:pt x="8381" y="7152"/>
                </a:lnTo>
                <a:lnTo>
                  <a:pt x="9547" y="5986"/>
                </a:lnTo>
                <a:close/>
                <a:moveTo>
                  <a:pt x="9988" y="7845"/>
                </a:moveTo>
                <a:cubicBezTo>
                  <a:pt x="9925" y="8255"/>
                  <a:pt x="9767" y="8633"/>
                  <a:pt x="9515" y="8979"/>
                </a:cubicBezTo>
                <a:lnTo>
                  <a:pt x="8381" y="7845"/>
                </a:lnTo>
                <a:close/>
                <a:moveTo>
                  <a:pt x="7152" y="8349"/>
                </a:moveTo>
                <a:lnTo>
                  <a:pt x="7152" y="9987"/>
                </a:lnTo>
                <a:cubicBezTo>
                  <a:pt x="6774" y="9924"/>
                  <a:pt x="6365" y="9767"/>
                  <a:pt x="6018" y="9515"/>
                </a:cubicBezTo>
                <a:lnTo>
                  <a:pt x="7152" y="8349"/>
                </a:lnTo>
                <a:close/>
                <a:moveTo>
                  <a:pt x="7877" y="8349"/>
                </a:moveTo>
                <a:lnTo>
                  <a:pt x="9011" y="9515"/>
                </a:lnTo>
                <a:cubicBezTo>
                  <a:pt x="8665" y="9735"/>
                  <a:pt x="8255" y="9893"/>
                  <a:pt x="7877" y="9987"/>
                </a:cubicBezTo>
                <a:lnTo>
                  <a:pt x="7877" y="8349"/>
                </a:lnTo>
                <a:close/>
                <a:moveTo>
                  <a:pt x="10555" y="4947"/>
                </a:moveTo>
                <a:cubicBezTo>
                  <a:pt x="11815" y="6522"/>
                  <a:pt x="11721" y="8790"/>
                  <a:pt x="10271" y="10240"/>
                </a:cubicBezTo>
                <a:cubicBezTo>
                  <a:pt x="9506" y="11022"/>
                  <a:pt x="8502" y="11409"/>
                  <a:pt x="7503" y="11409"/>
                </a:cubicBezTo>
                <a:cubicBezTo>
                  <a:pt x="6611" y="11409"/>
                  <a:pt x="5723" y="11101"/>
                  <a:pt x="5010" y="10492"/>
                </a:cubicBezTo>
                <a:lnTo>
                  <a:pt x="5514" y="9987"/>
                </a:lnTo>
                <a:cubicBezTo>
                  <a:pt x="6089" y="10447"/>
                  <a:pt x="6788" y="10671"/>
                  <a:pt x="7489" y="10671"/>
                </a:cubicBezTo>
                <a:cubicBezTo>
                  <a:pt x="8325" y="10671"/>
                  <a:pt x="9165" y="10352"/>
                  <a:pt x="9799" y="9735"/>
                </a:cubicBezTo>
                <a:cubicBezTo>
                  <a:pt x="10996" y="8570"/>
                  <a:pt x="11059" y="6711"/>
                  <a:pt x="10051" y="5451"/>
                </a:cubicBezTo>
                <a:lnTo>
                  <a:pt x="10555" y="4947"/>
                </a:lnTo>
                <a:close/>
                <a:moveTo>
                  <a:pt x="5703" y="2143"/>
                </a:moveTo>
                <a:cubicBezTo>
                  <a:pt x="7404" y="2269"/>
                  <a:pt x="8948" y="3371"/>
                  <a:pt x="9641" y="4947"/>
                </a:cubicBezTo>
                <a:lnTo>
                  <a:pt x="4254" y="10334"/>
                </a:lnTo>
                <a:cubicBezTo>
                  <a:pt x="4096" y="10492"/>
                  <a:pt x="4096" y="10681"/>
                  <a:pt x="4254" y="10838"/>
                </a:cubicBezTo>
                <a:cubicBezTo>
                  <a:pt x="4506" y="11090"/>
                  <a:pt x="4758" y="11279"/>
                  <a:pt x="5042" y="11468"/>
                </a:cubicBezTo>
                <a:cubicBezTo>
                  <a:pt x="2584" y="11185"/>
                  <a:pt x="694" y="9137"/>
                  <a:pt x="694" y="6742"/>
                </a:cubicBezTo>
                <a:cubicBezTo>
                  <a:pt x="694" y="4317"/>
                  <a:pt x="2584" y="2300"/>
                  <a:pt x="5010" y="2143"/>
                </a:cubicBezTo>
                <a:lnTo>
                  <a:pt x="5010" y="3056"/>
                </a:lnTo>
                <a:cubicBezTo>
                  <a:pt x="4979" y="2993"/>
                  <a:pt x="4915" y="2993"/>
                  <a:pt x="4884" y="2962"/>
                </a:cubicBezTo>
                <a:cubicBezTo>
                  <a:pt x="4805" y="2883"/>
                  <a:pt x="4719" y="2844"/>
                  <a:pt x="4632" y="2844"/>
                </a:cubicBezTo>
                <a:cubicBezTo>
                  <a:pt x="4545" y="2844"/>
                  <a:pt x="4459" y="2883"/>
                  <a:pt x="4380" y="2962"/>
                </a:cubicBezTo>
                <a:cubicBezTo>
                  <a:pt x="4222" y="3119"/>
                  <a:pt x="4222" y="3308"/>
                  <a:pt x="4380" y="3466"/>
                </a:cubicBezTo>
                <a:cubicBezTo>
                  <a:pt x="4663" y="3750"/>
                  <a:pt x="4979" y="3876"/>
                  <a:pt x="5357" y="3876"/>
                </a:cubicBezTo>
                <a:cubicBezTo>
                  <a:pt x="5766" y="3876"/>
                  <a:pt x="6081" y="3718"/>
                  <a:pt x="6333" y="3466"/>
                </a:cubicBezTo>
                <a:cubicBezTo>
                  <a:pt x="6491" y="3308"/>
                  <a:pt x="6491" y="3119"/>
                  <a:pt x="6333" y="2962"/>
                </a:cubicBezTo>
                <a:cubicBezTo>
                  <a:pt x="6254" y="2883"/>
                  <a:pt x="6168" y="2844"/>
                  <a:pt x="6081" y="2844"/>
                </a:cubicBezTo>
                <a:cubicBezTo>
                  <a:pt x="5995" y="2844"/>
                  <a:pt x="5908" y="2883"/>
                  <a:pt x="5829" y="2962"/>
                </a:cubicBezTo>
                <a:cubicBezTo>
                  <a:pt x="5798" y="2993"/>
                  <a:pt x="5766" y="3056"/>
                  <a:pt x="5703" y="3056"/>
                </a:cubicBezTo>
                <a:lnTo>
                  <a:pt x="5703" y="2143"/>
                </a:lnTo>
                <a:close/>
                <a:moveTo>
                  <a:pt x="3907" y="0"/>
                </a:moveTo>
                <a:cubicBezTo>
                  <a:pt x="3687" y="0"/>
                  <a:pt x="3529" y="158"/>
                  <a:pt x="3529" y="379"/>
                </a:cubicBezTo>
                <a:cubicBezTo>
                  <a:pt x="3529" y="568"/>
                  <a:pt x="3687" y="725"/>
                  <a:pt x="3907" y="725"/>
                </a:cubicBezTo>
                <a:cubicBezTo>
                  <a:pt x="4380" y="725"/>
                  <a:pt x="4758" y="1040"/>
                  <a:pt x="4915" y="1481"/>
                </a:cubicBezTo>
                <a:cubicBezTo>
                  <a:pt x="2175" y="1670"/>
                  <a:pt x="1" y="4002"/>
                  <a:pt x="1" y="6774"/>
                </a:cubicBezTo>
                <a:cubicBezTo>
                  <a:pt x="1" y="9735"/>
                  <a:pt x="2427" y="12193"/>
                  <a:pt x="5420" y="12193"/>
                </a:cubicBezTo>
                <a:cubicBezTo>
                  <a:pt x="5798" y="12193"/>
                  <a:pt x="6144" y="12130"/>
                  <a:pt x="6522" y="12067"/>
                </a:cubicBezTo>
                <a:cubicBezTo>
                  <a:pt x="6858" y="12144"/>
                  <a:pt x="7200" y="12182"/>
                  <a:pt x="7541" y="12182"/>
                </a:cubicBezTo>
                <a:cubicBezTo>
                  <a:pt x="8738" y="12182"/>
                  <a:pt x="9931" y="11714"/>
                  <a:pt x="10838" y="10807"/>
                </a:cubicBezTo>
                <a:cubicBezTo>
                  <a:pt x="12603" y="8948"/>
                  <a:pt x="12603" y="6049"/>
                  <a:pt x="10775" y="4222"/>
                </a:cubicBezTo>
                <a:cubicBezTo>
                  <a:pt x="10697" y="4143"/>
                  <a:pt x="10610" y="4104"/>
                  <a:pt x="10523" y="4104"/>
                </a:cubicBezTo>
                <a:cubicBezTo>
                  <a:pt x="10437" y="4104"/>
                  <a:pt x="10350" y="4143"/>
                  <a:pt x="10271" y="4222"/>
                </a:cubicBezTo>
                <a:lnTo>
                  <a:pt x="10114" y="4380"/>
                </a:lnTo>
                <a:cubicBezTo>
                  <a:pt x="9295" y="2741"/>
                  <a:pt x="7593" y="1544"/>
                  <a:pt x="5640" y="1418"/>
                </a:cubicBezTo>
                <a:cubicBezTo>
                  <a:pt x="5483" y="599"/>
                  <a:pt x="4758" y="0"/>
                  <a:pt x="39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sp>
        <p:nvSpPr>
          <p:cNvPr id="26" name="Google Shape;2026;p46">
            <a:extLst>
              <a:ext uri="{FF2B5EF4-FFF2-40B4-BE49-F238E27FC236}">
                <a16:creationId xmlns:a16="http://schemas.microsoft.com/office/drawing/2014/main" id="{90468CC9-D5E3-43F3-ACD0-06DB8D8A3016}"/>
              </a:ext>
            </a:extLst>
          </p:cNvPr>
          <p:cNvSpPr/>
          <p:nvPr/>
        </p:nvSpPr>
        <p:spPr>
          <a:xfrm>
            <a:off x="5144913" y="1442495"/>
            <a:ext cx="367369" cy="364840"/>
          </a:xfrm>
          <a:custGeom>
            <a:avLst/>
            <a:gdLst/>
            <a:ahLst/>
            <a:cxnLst/>
            <a:rect l="l" t="t" r="r" b="b"/>
            <a:pathLst>
              <a:path w="12760" h="12673" extrusionOk="0">
                <a:moveTo>
                  <a:pt x="2225" y="866"/>
                </a:moveTo>
                <a:cubicBezTo>
                  <a:pt x="2371" y="866"/>
                  <a:pt x="2521" y="929"/>
                  <a:pt x="2647" y="1056"/>
                </a:cubicBezTo>
                <a:lnTo>
                  <a:pt x="3245" y="1654"/>
                </a:lnTo>
                <a:lnTo>
                  <a:pt x="1702" y="3166"/>
                </a:lnTo>
                <a:lnTo>
                  <a:pt x="1103" y="2599"/>
                </a:lnTo>
                <a:cubicBezTo>
                  <a:pt x="1072" y="2536"/>
                  <a:pt x="977" y="2473"/>
                  <a:pt x="977" y="2379"/>
                </a:cubicBezTo>
                <a:cubicBezTo>
                  <a:pt x="914" y="2190"/>
                  <a:pt x="946" y="1906"/>
                  <a:pt x="1103" y="1749"/>
                </a:cubicBezTo>
                <a:lnTo>
                  <a:pt x="1828" y="1056"/>
                </a:lnTo>
                <a:cubicBezTo>
                  <a:pt x="1938" y="929"/>
                  <a:pt x="2080" y="866"/>
                  <a:pt x="2225" y="866"/>
                </a:cubicBezTo>
                <a:close/>
                <a:moveTo>
                  <a:pt x="3812" y="2221"/>
                </a:moveTo>
                <a:lnTo>
                  <a:pt x="4506" y="2914"/>
                </a:lnTo>
                <a:lnTo>
                  <a:pt x="2962" y="4427"/>
                </a:lnTo>
                <a:lnTo>
                  <a:pt x="2300" y="3765"/>
                </a:lnTo>
                <a:lnTo>
                  <a:pt x="3812" y="2221"/>
                </a:lnTo>
                <a:close/>
                <a:moveTo>
                  <a:pt x="9452" y="1056"/>
                </a:moveTo>
                <a:lnTo>
                  <a:pt x="11783" y="3387"/>
                </a:lnTo>
                <a:lnTo>
                  <a:pt x="8979" y="6159"/>
                </a:lnTo>
                <a:lnTo>
                  <a:pt x="6648" y="3828"/>
                </a:lnTo>
                <a:lnTo>
                  <a:pt x="7908" y="2599"/>
                </a:lnTo>
                <a:lnTo>
                  <a:pt x="8790" y="3450"/>
                </a:lnTo>
                <a:cubicBezTo>
                  <a:pt x="8869" y="3529"/>
                  <a:pt x="8979" y="3568"/>
                  <a:pt x="9090" y="3568"/>
                </a:cubicBezTo>
                <a:cubicBezTo>
                  <a:pt x="9200" y="3568"/>
                  <a:pt x="9310" y="3529"/>
                  <a:pt x="9389" y="3450"/>
                </a:cubicBezTo>
                <a:cubicBezTo>
                  <a:pt x="9546" y="3292"/>
                  <a:pt x="9546" y="3009"/>
                  <a:pt x="9389" y="2851"/>
                </a:cubicBezTo>
                <a:lnTo>
                  <a:pt x="8507" y="2001"/>
                </a:lnTo>
                <a:lnTo>
                  <a:pt x="9452" y="1056"/>
                </a:lnTo>
                <a:close/>
                <a:moveTo>
                  <a:pt x="5041" y="3450"/>
                </a:moveTo>
                <a:cubicBezTo>
                  <a:pt x="5356" y="3765"/>
                  <a:pt x="10366" y="8711"/>
                  <a:pt x="10523" y="8932"/>
                </a:cubicBezTo>
                <a:lnTo>
                  <a:pt x="8948" y="10412"/>
                </a:lnTo>
                <a:lnTo>
                  <a:pt x="3497" y="4994"/>
                </a:lnTo>
                <a:lnTo>
                  <a:pt x="5041" y="3450"/>
                </a:lnTo>
                <a:close/>
                <a:moveTo>
                  <a:pt x="10996" y="9625"/>
                </a:moveTo>
                <a:lnTo>
                  <a:pt x="11657" y="11610"/>
                </a:lnTo>
                <a:lnTo>
                  <a:pt x="9609" y="10948"/>
                </a:lnTo>
                <a:lnTo>
                  <a:pt x="10996" y="9625"/>
                </a:lnTo>
                <a:close/>
                <a:moveTo>
                  <a:pt x="3939" y="6600"/>
                </a:moveTo>
                <a:lnTo>
                  <a:pt x="6270" y="8932"/>
                </a:lnTo>
                <a:lnTo>
                  <a:pt x="3466" y="11736"/>
                </a:lnTo>
                <a:lnTo>
                  <a:pt x="1135" y="9404"/>
                </a:lnTo>
                <a:lnTo>
                  <a:pt x="2489" y="8050"/>
                </a:lnTo>
                <a:lnTo>
                  <a:pt x="3340" y="8932"/>
                </a:lnTo>
                <a:cubicBezTo>
                  <a:pt x="3419" y="9010"/>
                  <a:pt x="3529" y="9050"/>
                  <a:pt x="3639" y="9050"/>
                </a:cubicBezTo>
                <a:cubicBezTo>
                  <a:pt x="3749" y="9050"/>
                  <a:pt x="3860" y="9010"/>
                  <a:pt x="3939" y="8932"/>
                </a:cubicBezTo>
                <a:cubicBezTo>
                  <a:pt x="4096" y="8774"/>
                  <a:pt x="4096" y="8491"/>
                  <a:pt x="3939" y="8333"/>
                </a:cubicBezTo>
                <a:lnTo>
                  <a:pt x="3088" y="7482"/>
                </a:lnTo>
                <a:lnTo>
                  <a:pt x="3939" y="6600"/>
                </a:lnTo>
                <a:close/>
                <a:moveTo>
                  <a:pt x="2194" y="0"/>
                </a:moveTo>
                <a:cubicBezTo>
                  <a:pt x="1828" y="0"/>
                  <a:pt x="1465" y="142"/>
                  <a:pt x="1198" y="425"/>
                </a:cubicBezTo>
                <a:lnTo>
                  <a:pt x="473" y="1119"/>
                </a:lnTo>
                <a:cubicBezTo>
                  <a:pt x="221" y="1402"/>
                  <a:pt x="95" y="1749"/>
                  <a:pt x="95" y="2127"/>
                </a:cubicBezTo>
                <a:cubicBezTo>
                  <a:pt x="95" y="2473"/>
                  <a:pt x="252" y="2851"/>
                  <a:pt x="473" y="3103"/>
                </a:cubicBezTo>
                <a:lnTo>
                  <a:pt x="1387" y="4017"/>
                </a:lnTo>
                <a:cubicBezTo>
                  <a:pt x="1387" y="4017"/>
                  <a:pt x="2647" y="5277"/>
                  <a:pt x="2615" y="5277"/>
                </a:cubicBezTo>
                <a:lnTo>
                  <a:pt x="3277" y="5939"/>
                </a:lnTo>
                <a:lnTo>
                  <a:pt x="2174" y="7041"/>
                </a:lnTo>
                <a:lnTo>
                  <a:pt x="2048" y="7167"/>
                </a:lnTo>
                <a:lnTo>
                  <a:pt x="158" y="9058"/>
                </a:lnTo>
                <a:cubicBezTo>
                  <a:pt x="0" y="9215"/>
                  <a:pt x="0" y="9467"/>
                  <a:pt x="158" y="9625"/>
                </a:cubicBezTo>
                <a:lnTo>
                  <a:pt x="3088" y="12555"/>
                </a:lnTo>
                <a:cubicBezTo>
                  <a:pt x="3167" y="12634"/>
                  <a:pt x="3269" y="12673"/>
                  <a:pt x="3371" y="12673"/>
                </a:cubicBezTo>
                <a:cubicBezTo>
                  <a:pt x="3474" y="12673"/>
                  <a:pt x="3576" y="12634"/>
                  <a:pt x="3655" y="12555"/>
                </a:cubicBezTo>
                <a:lnTo>
                  <a:pt x="6742" y="9467"/>
                </a:lnTo>
                <a:lnTo>
                  <a:pt x="8570" y="11295"/>
                </a:lnTo>
                <a:cubicBezTo>
                  <a:pt x="8601" y="11326"/>
                  <a:pt x="8633" y="11358"/>
                  <a:pt x="8696" y="11358"/>
                </a:cubicBezTo>
                <a:cubicBezTo>
                  <a:pt x="8759" y="11452"/>
                  <a:pt x="8822" y="11515"/>
                  <a:pt x="8948" y="11578"/>
                </a:cubicBezTo>
                <a:lnTo>
                  <a:pt x="12098" y="12618"/>
                </a:lnTo>
                <a:cubicBezTo>
                  <a:pt x="12147" y="12637"/>
                  <a:pt x="12196" y="12646"/>
                  <a:pt x="12243" y="12646"/>
                </a:cubicBezTo>
                <a:cubicBezTo>
                  <a:pt x="12500" y="12646"/>
                  <a:pt x="12709" y="12380"/>
                  <a:pt x="12602" y="12114"/>
                </a:cubicBezTo>
                <a:lnTo>
                  <a:pt x="11657" y="8963"/>
                </a:lnTo>
                <a:cubicBezTo>
                  <a:pt x="11626" y="8900"/>
                  <a:pt x="11594" y="8806"/>
                  <a:pt x="11468" y="8743"/>
                </a:cubicBezTo>
                <a:cubicBezTo>
                  <a:pt x="11437" y="8648"/>
                  <a:pt x="11531" y="8806"/>
                  <a:pt x="9546" y="6758"/>
                </a:cubicBezTo>
                <a:lnTo>
                  <a:pt x="12602" y="3702"/>
                </a:lnTo>
                <a:cubicBezTo>
                  <a:pt x="12760" y="3544"/>
                  <a:pt x="12760" y="3261"/>
                  <a:pt x="12602" y="3103"/>
                </a:cubicBezTo>
                <a:lnTo>
                  <a:pt x="9704" y="173"/>
                </a:lnTo>
                <a:cubicBezTo>
                  <a:pt x="9625" y="95"/>
                  <a:pt x="9515" y="55"/>
                  <a:pt x="9405" y="55"/>
                </a:cubicBezTo>
                <a:cubicBezTo>
                  <a:pt x="9294" y="55"/>
                  <a:pt x="9184" y="95"/>
                  <a:pt x="9105" y="173"/>
                </a:cubicBezTo>
                <a:lnTo>
                  <a:pt x="7656" y="1654"/>
                </a:lnTo>
                <a:lnTo>
                  <a:pt x="7530" y="1749"/>
                </a:lnTo>
                <a:lnTo>
                  <a:pt x="6049" y="3261"/>
                </a:lnTo>
                <a:lnTo>
                  <a:pt x="3214" y="425"/>
                </a:lnTo>
                <a:cubicBezTo>
                  <a:pt x="2930" y="142"/>
                  <a:pt x="2560" y="0"/>
                  <a:pt x="219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sz="1350"/>
          </a:p>
        </p:txBody>
      </p:sp>
      <p:grpSp>
        <p:nvGrpSpPr>
          <p:cNvPr id="32" name="Google Shape;2036;p46">
            <a:extLst>
              <a:ext uri="{FF2B5EF4-FFF2-40B4-BE49-F238E27FC236}">
                <a16:creationId xmlns:a16="http://schemas.microsoft.com/office/drawing/2014/main" id="{B305A30C-1F58-45FF-9332-E0AB5941FAC6}"/>
              </a:ext>
            </a:extLst>
          </p:cNvPr>
          <p:cNvGrpSpPr/>
          <p:nvPr/>
        </p:nvGrpSpPr>
        <p:grpSpPr>
          <a:xfrm>
            <a:off x="5144913" y="2120906"/>
            <a:ext cx="367376" cy="322182"/>
            <a:chOff x="-46033225" y="1982825"/>
            <a:chExt cx="300900" cy="263900"/>
          </a:xfrm>
        </p:grpSpPr>
        <p:sp>
          <p:nvSpPr>
            <p:cNvPr id="33" name="Google Shape;2037;p46">
              <a:extLst>
                <a:ext uri="{FF2B5EF4-FFF2-40B4-BE49-F238E27FC236}">
                  <a16:creationId xmlns:a16="http://schemas.microsoft.com/office/drawing/2014/main" id="{FD242734-86B2-4DB5-8D25-761943486B9C}"/>
                </a:ext>
              </a:extLst>
            </p:cNvPr>
            <p:cNvSpPr/>
            <p:nvPr/>
          </p:nvSpPr>
          <p:spPr>
            <a:xfrm>
              <a:off x="-45962325" y="2053725"/>
              <a:ext cx="157525" cy="157550"/>
            </a:xfrm>
            <a:custGeom>
              <a:avLst/>
              <a:gdLst/>
              <a:ahLst/>
              <a:cxnLst/>
              <a:rect l="l" t="t" r="r" b="b"/>
              <a:pathLst>
                <a:path w="6301" h="6302" extrusionOk="0">
                  <a:moveTo>
                    <a:pt x="3151" y="725"/>
                  </a:moveTo>
                  <a:cubicBezTo>
                    <a:pt x="4505" y="725"/>
                    <a:pt x="5608" y="1828"/>
                    <a:pt x="5608" y="3151"/>
                  </a:cubicBezTo>
                  <a:cubicBezTo>
                    <a:pt x="5608" y="4506"/>
                    <a:pt x="4505" y="5608"/>
                    <a:pt x="3151" y="5608"/>
                  </a:cubicBezTo>
                  <a:cubicBezTo>
                    <a:pt x="1827" y="5608"/>
                    <a:pt x="725" y="4474"/>
                    <a:pt x="725" y="3151"/>
                  </a:cubicBezTo>
                  <a:cubicBezTo>
                    <a:pt x="725" y="1828"/>
                    <a:pt x="1827" y="725"/>
                    <a:pt x="3151" y="725"/>
                  </a:cubicBezTo>
                  <a:close/>
                  <a:moveTo>
                    <a:pt x="3151" y="0"/>
                  </a:moveTo>
                  <a:cubicBezTo>
                    <a:pt x="1418" y="0"/>
                    <a:pt x="0" y="1418"/>
                    <a:pt x="0" y="3151"/>
                  </a:cubicBezTo>
                  <a:cubicBezTo>
                    <a:pt x="0" y="4884"/>
                    <a:pt x="1418" y="6301"/>
                    <a:pt x="3151" y="6301"/>
                  </a:cubicBezTo>
                  <a:cubicBezTo>
                    <a:pt x="4883" y="6301"/>
                    <a:pt x="6301" y="4884"/>
                    <a:pt x="6301" y="3151"/>
                  </a:cubicBezTo>
                  <a:cubicBezTo>
                    <a:pt x="6301" y="1418"/>
                    <a:pt x="4883" y="0"/>
                    <a:pt x="31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4" name="Google Shape;2038;p46">
              <a:extLst>
                <a:ext uri="{FF2B5EF4-FFF2-40B4-BE49-F238E27FC236}">
                  <a16:creationId xmlns:a16="http://schemas.microsoft.com/office/drawing/2014/main" id="{A2E66A61-CFB2-458E-A0B2-5B12C1B77A69}"/>
                </a:ext>
              </a:extLst>
            </p:cNvPr>
            <p:cNvSpPr/>
            <p:nvPr/>
          </p:nvSpPr>
          <p:spPr>
            <a:xfrm>
              <a:off x="-45927675" y="2088375"/>
              <a:ext cx="89025" cy="88250"/>
            </a:xfrm>
            <a:custGeom>
              <a:avLst/>
              <a:gdLst/>
              <a:ahLst/>
              <a:cxnLst/>
              <a:rect l="l" t="t" r="r" b="b"/>
              <a:pathLst>
                <a:path w="3561" h="3530" extrusionOk="0">
                  <a:moveTo>
                    <a:pt x="1765" y="694"/>
                  </a:moveTo>
                  <a:cubicBezTo>
                    <a:pt x="2363" y="694"/>
                    <a:pt x="2836" y="1166"/>
                    <a:pt x="2836" y="1765"/>
                  </a:cubicBezTo>
                  <a:cubicBezTo>
                    <a:pt x="2804" y="2363"/>
                    <a:pt x="2332" y="2836"/>
                    <a:pt x="1765" y="2836"/>
                  </a:cubicBezTo>
                  <a:cubicBezTo>
                    <a:pt x="1197" y="2836"/>
                    <a:pt x="725" y="2363"/>
                    <a:pt x="725" y="1765"/>
                  </a:cubicBezTo>
                  <a:cubicBezTo>
                    <a:pt x="725" y="1166"/>
                    <a:pt x="1197" y="694"/>
                    <a:pt x="1765" y="694"/>
                  </a:cubicBezTo>
                  <a:close/>
                  <a:moveTo>
                    <a:pt x="1765" y="1"/>
                  </a:moveTo>
                  <a:cubicBezTo>
                    <a:pt x="788" y="1"/>
                    <a:pt x="0" y="788"/>
                    <a:pt x="0" y="1765"/>
                  </a:cubicBezTo>
                  <a:cubicBezTo>
                    <a:pt x="0" y="2741"/>
                    <a:pt x="788" y="3529"/>
                    <a:pt x="1765" y="3529"/>
                  </a:cubicBezTo>
                  <a:cubicBezTo>
                    <a:pt x="2773" y="3529"/>
                    <a:pt x="3560" y="2741"/>
                    <a:pt x="3560" y="1765"/>
                  </a:cubicBezTo>
                  <a:cubicBezTo>
                    <a:pt x="3497" y="788"/>
                    <a:pt x="2710" y="1"/>
                    <a:pt x="1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5" name="Google Shape;2039;p46">
              <a:extLst>
                <a:ext uri="{FF2B5EF4-FFF2-40B4-BE49-F238E27FC236}">
                  <a16:creationId xmlns:a16="http://schemas.microsoft.com/office/drawing/2014/main" id="{B10445E4-1126-489E-BB24-5E7D325EE1EF}"/>
                </a:ext>
              </a:extLst>
            </p:cNvPr>
            <p:cNvSpPr/>
            <p:nvPr/>
          </p:nvSpPr>
          <p:spPr>
            <a:xfrm>
              <a:off x="-46033225" y="1982825"/>
              <a:ext cx="300900" cy="263900"/>
            </a:xfrm>
            <a:custGeom>
              <a:avLst/>
              <a:gdLst/>
              <a:ahLst/>
              <a:cxnLst/>
              <a:rect l="l" t="t" r="r" b="b"/>
              <a:pathLst>
                <a:path w="12036" h="10556" extrusionOk="0">
                  <a:moveTo>
                    <a:pt x="7184" y="726"/>
                  </a:moveTo>
                  <a:lnTo>
                    <a:pt x="7530" y="1419"/>
                  </a:lnTo>
                  <a:lnTo>
                    <a:pt x="4474" y="1419"/>
                  </a:lnTo>
                  <a:lnTo>
                    <a:pt x="4821" y="726"/>
                  </a:lnTo>
                  <a:close/>
                  <a:moveTo>
                    <a:pt x="694" y="3750"/>
                  </a:moveTo>
                  <a:lnTo>
                    <a:pt x="1387" y="4097"/>
                  </a:lnTo>
                  <a:lnTo>
                    <a:pt x="1387" y="7877"/>
                  </a:lnTo>
                  <a:lnTo>
                    <a:pt x="694" y="8224"/>
                  </a:lnTo>
                  <a:lnTo>
                    <a:pt x="694" y="3750"/>
                  </a:lnTo>
                  <a:close/>
                  <a:moveTo>
                    <a:pt x="11279" y="3750"/>
                  </a:moveTo>
                  <a:lnTo>
                    <a:pt x="11279" y="8224"/>
                  </a:lnTo>
                  <a:lnTo>
                    <a:pt x="10555" y="7877"/>
                  </a:lnTo>
                  <a:lnTo>
                    <a:pt x="10555" y="4097"/>
                  </a:lnTo>
                  <a:lnTo>
                    <a:pt x="11279" y="3750"/>
                  </a:lnTo>
                  <a:close/>
                  <a:moveTo>
                    <a:pt x="10933" y="2175"/>
                  </a:moveTo>
                  <a:cubicBezTo>
                    <a:pt x="11122" y="2175"/>
                    <a:pt x="11279" y="2332"/>
                    <a:pt x="11279" y="2521"/>
                  </a:cubicBezTo>
                  <a:lnTo>
                    <a:pt x="11279" y="2994"/>
                  </a:lnTo>
                  <a:lnTo>
                    <a:pt x="10051" y="3592"/>
                  </a:lnTo>
                  <a:cubicBezTo>
                    <a:pt x="9925" y="3655"/>
                    <a:pt x="9862" y="3781"/>
                    <a:pt x="9862" y="3908"/>
                  </a:cubicBezTo>
                  <a:lnTo>
                    <a:pt x="9862" y="8098"/>
                  </a:lnTo>
                  <a:cubicBezTo>
                    <a:pt x="9862" y="8224"/>
                    <a:pt x="9925" y="8350"/>
                    <a:pt x="10051" y="8444"/>
                  </a:cubicBezTo>
                  <a:lnTo>
                    <a:pt x="11279" y="9011"/>
                  </a:lnTo>
                  <a:lnTo>
                    <a:pt x="11279" y="9484"/>
                  </a:lnTo>
                  <a:cubicBezTo>
                    <a:pt x="11279" y="9704"/>
                    <a:pt x="11122" y="9830"/>
                    <a:pt x="10933" y="9830"/>
                  </a:cubicBezTo>
                  <a:lnTo>
                    <a:pt x="1040" y="9830"/>
                  </a:lnTo>
                  <a:cubicBezTo>
                    <a:pt x="851" y="9830"/>
                    <a:pt x="694" y="9673"/>
                    <a:pt x="694" y="9484"/>
                  </a:cubicBezTo>
                  <a:lnTo>
                    <a:pt x="694" y="9011"/>
                  </a:lnTo>
                  <a:lnTo>
                    <a:pt x="1891" y="8444"/>
                  </a:lnTo>
                  <a:cubicBezTo>
                    <a:pt x="2017" y="8350"/>
                    <a:pt x="2111" y="8224"/>
                    <a:pt x="2111" y="8098"/>
                  </a:cubicBezTo>
                  <a:lnTo>
                    <a:pt x="2111" y="3908"/>
                  </a:lnTo>
                  <a:cubicBezTo>
                    <a:pt x="2111" y="3781"/>
                    <a:pt x="2017" y="3655"/>
                    <a:pt x="1891" y="3592"/>
                  </a:cubicBezTo>
                  <a:lnTo>
                    <a:pt x="694" y="2994"/>
                  </a:lnTo>
                  <a:lnTo>
                    <a:pt x="694" y="2521"/>
                  </a:lnTo>
                  <a:cubicBezTo>
                    <a:pt x="694" y="2332"/>
                    <a:pt x="851" y="2175"/>
                    <a:pt x="1040" y="2175"/>
                  </a:cubicBezTo>
                  <a:close/>
                  <a:moveTo>
                    <a:pt x="4632" y="1"/>
                  </a:moveTo>
                  <a:cubicBezTo>
                    <a:pt x="4506" y="1"/>
                    <a:pt x="4380" y="95"/>
                    <a:pt x="4317" y="190"/>
                  </a:cubicBezTo>
                  <a:lnTo>
                    <a:pt x="3718" y="1419"/>
                  </a:lnTo>
                  <a:lnTo>
                    <a:pt x="2143" y="1419"/>
                  </a:lnTo>
                  <a:lnTo>
                    <a:pt x="2143" y="1072"/>
                  </a:lnTo>
                  <a:cubicBezTo>
                    <a:pt x="2143" y="883"/>
                    <a:pt x="1985" y="694"/>
                    <a:pt x="1796" y="694"/>
                  </a:cubicBezTo>
                  <a:cubicBezTo>
                    <a:pt x="1576" y="694"/>
                    <a:pt x="1418" y="883"/>
                    <a:pt x="1418" y="1072"/>
                  </a:cubicBezTo>
                  <a:lnTo>
                    <a:pt x="1418" y="1419"/>
                  </a:lnTo>
                  <a:lnTo>
                    <a:pt x="1072" y="1419"/>
                  </a:lnTo>
                  <a:cubicBezTo>
                    <a:pt x="473" y="1419"/>
                    <a:pt x="1" y="1891"/>
                    <a:pt x="1" y="2490"/>
                  </a:cubicBezTo>
                  <a:lnTo>
                    <a:pt x="1" y="9484"/>
                  </a:lnTo>
                  <a:cubicBezTo>
                    <a:pt x="1" y="10082"/>
                    <a:pt x="473" y="10555"/>
                    <a:pt x="1072" y="10555"/>
                  </a:cubicBezTo>
                  <a:lnTo>
                    <a:pt x="10964" y="10555"/>
                  </a:lnTo>
                  <a:cubicBezTo>
                    <a:pt x="11563" y="10555"/>
                    <a:pt x="12035" y="10082"/>
                    <a:pt x="12035" y="9484"/>
                  </a:cubicBezTo>
                  <a:lnTo>
                    <a:pt x="12035" y="2490"/>
                  </a:lnTo>
                  <a:cubicBezTo>
                    <a:pt x="12004" y="1891"/>
                    <a:pt x="11500" y="1419"/>
                    <a:pt x="10933" y="1419"/>
                  </a:cubicBezTo>
                  <a:lnTo>
                    <a:pt x="8318" y="1419"/>
                  </a:lnTo>
                  <a:lnTo>
                    <a:pt x="7719" y="190"/>
                  </a:lnTo>
                  <a:cubicBezTo>
                    <a:pt x="7656" y="95"/>
                    <a:pt x="7530" y="1"/>
                    <a:pt x="74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8BF0F34A-9F2F-49B7-B39E-BC67A4F4E8DF}"/>
              </a:ext>
            </a:extLst>
          </p:cNvPr>
          <p:cNvSpPr txBox="1"/>
          <p:nvPr/>
        </p:nvSpPr>
        <p:spPr>
          <a:xfrm>
            <a:off x="4872195" y="2726290"/>
            <a:ext cx="4028917" cy="212365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Hỏi sau</a:t>
            </a:r>
            <a:r>
              <a:rPr lang="vi-VN" alt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 lần ấy, bạn </a:t>
            </a:r>
            <a:r>
              <a:rPr lang="en-US" alt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</a:t>
            </a:r>
            <a:r>
              <a:rPr lang="vi-VN" altLang="en-US" sz="240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đã chi tất cả bao nhiêu tiền?</a:t>
            </a:r>
            <a:endParaRPr lang="en-US" altLang="en-US" sz="2400">
              <a:solidFill>
                <a:srgbClr val="FF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altLang="en-US" sz="120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4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lang="vi-VN" altLang="en-US" sz="24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thể giải bài toán trên mà không dùng phép cộng các số </a:t>
            </a:r>
            <a:r>
              <a:rPr lang="en-US" altLang="en-US" sz="24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âm</a:t>
            </a:r>
            <a:r>
              <a:rPr lang="vi-VN" altLang="en-US" sz="2400">
                <a:solidFill>
                  <a:srgbClr val="6D328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hay không?</a:t>
            </a:r>
            <a:endParaRPr lang="vi-VN" altLang="en-US" sz="2400" dirty="0">
              <a:solidFill>
                <a:srgbClr val="6D32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1" grpId="0" animBg="1"/>
      <p:bldP spid="36" grpId="0" animBg="1"/>
      <p:bldP spid="37" grpId="0" animBg="1"/>
      <p:bldP spid="25" grpId="0" animBg="1"/>
      <p:bldP spid="26" grpId="0" animBg="1"/>
      <p:bldP spid="3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684808" y="592210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94" y="581437"/>
            <a:ext cx="2475771" cy="21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842347" y="1303060"/>
            <a:ext cx="51708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1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1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445287" y="1783804"/>
            <a:ext cx="6360467" cy="43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2 - </a:t>
            </a:r>
            <a:r>
              <a:rPr lang="vi-VN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1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A7DDBC6-17FD-4E95-9176-CE21FCEDF8AA}"/>
              </a:ext>
            </a:extLst>
          </p:cNvPr>
          <p:cNvGrpSpPr/>
          <p:nvPr/>
        </p:nvGrpSpPr>
        <p:grpSpPr>
          <a:xfrm>
            <a:off x="121881" y="63445"/>
            <a:ext cx="8912510" cy="2586110"/>
            <a:chOff x="154327" y="104174"/>
            <a:chExt cx="11883346" cy="3448146"/>
          </a:xfrm>
        </p:grpSpPr>
        <p:pic>
          <p:nvPicPr>
            <p:cNvPr id="20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2C9E050F-009E-4AC2-B9A1-7BD1D700F0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7664BE-B4D1-412C-8474-67FA3D8D4909}"/>
                    </a:ext>
                  </a:extLst>
                </p:cNvPr>
                <p:cNvSpPr txBox="1"/>
                <p:nvPr/>
              </p:nvSpPr>
              <p:spPr>
                <a:xfrm>
                  <a:off x="778438" y="1312222"/>
                  <a:ext cx="10287581" cy="16004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7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36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12  </a:t>
                  </a:r>
                </a:p>
                <a:p>
                  <a:r>
                    <a:rPr lang="en-US" sz="36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36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3600" b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b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36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36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36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600" b="1" i="1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 b="1" i="1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b="1" i="1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𝟏𝟐</m:t>
                          </m:r>
                        </m:e>
                      </m:d>
                      <m:r>
                        <a:rPr lang="en-US" sz="36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𝟑𝟔</m:t>
                      </m:r>
                    </m:oMath>
                  </a14:m>
                  <a:endParaRPr lang="en-US" sz="36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E17664BE-B4D1-412C-8474-67FA3D8D49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8438" y="1312222"/>
                  <a:ext cx="10287581" cy="1600438"/>
                </a:xfrm>
                <a:prstGeom prst="rect">
                  <a:avLst/>
                </a:prstGeom>
                <a:blipFill>
                  <a:blip r:embed="rId7"/>
                  <a:stretch>
                    <a:fillRect l="-1502" t="-8122" b="-1776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BC44070-F0F4-4B50-8A85-7FD9578E0B72}"/>
                </a:ext>
              </a:extLst>
            </p:cNvPr>
            <p:cNvSpPr txBox="1"/>
            <p:nvPr/>
          </p:nvSpPr>
          <p:spPr>
            <a:xfrm>
              <a:off x="1039654" y="509495"/>
              <a:ext cx="1028758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i="1">
                  <a:solidFill>
                    <a:srgbClr val="254C9A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789C130-3EDB-4055-B246-267CB0A88288}"/>
              </a:ext>
            </a:extLst>
          </p:cNvPr>
          <p:cNvGrpSpPr/>
          <p:nvPr/>
        </p:nvGrpSpPr>
        <p:grpSpPr>
          <a:xfrm>
            <a:off x="2614204" y="3050512"/>
            <a:ext cx="3529019" cy="1602965"/>
            <a:chOff x="5553075" y="3834690"/>
            <a:chExt cx="4705358" cy="213728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26464DA-6319-4DAC-86C1-33B93C5AF462}"/>
                </a:ext>
              </a:extLst>
            </p:cNvPr>
            <p:cNvGrpSpPr/>
            <p:nvPr/>
          </p:nvGrpSpPr>
          <p:grpSpPr>
            <a:xfrm>
              <a:off x="5553075" y="3834690"/>
              <a:ext cx="1828800" cy="618248"/>
              <a:chOff x="5553075" y="3834690"/>
              <a:chExt cx="1828800" cy="618248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1D949E6E-F675-4186-8559-287834C291B5}"/>
                  </a:ext>
                </a:extLst>
              </p:cNvPr>
              <p:cNvGrpSpPr/>
              <p:nvPr/>
            </p:nvGrpSpPr>
            <p:grpSpPr>
              <a:xfrm>
                <a:off x="5553075" y="3919540"/>
                <a:ext cx="1762127" cy="533398"/>
                <a:chOff x="5553075" y="3919540"/>
                <a:chExt cx="1762127" cy="533398"/>
              </a:xfrm>
            </p:grpSpPr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11174045-9A27-479F-A208-6C1203AF5E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553075" y="4443412"/>
                  <a:ext cx="1566864" cy="0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BD886581-C528-4B9D-ACDC-A6F44C94AF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00887" y="3919540"/>
                  <a:ext cx="190500" cy="533398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F4323FB2-D571-4FA3-8265-8E57BD941528}"/>
                    </a:ext>
                  </a:extLst>
                </p:cNvPr>
                <p:cNvCxnSpPr/>
                <p:nvPr/>
              </p:nvCxnSpPr>
              <p:spPr>
                <a:xfrm flipH="1">
                  <a:off x="5829303" y="3919541"/>
                  <a:ext cx="1485899" cy="0"/>
                </a:xfrm>
                <a:prstGeom prst="line">
                  <a:avLst/>
                </a:prstGeom>
                <a:ln w="190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DDB829A-CA0E-43EA-B087-71D8A8E0BDA9}"/>
                  </a:ext>
                </a:extLst>
              </p:cNvPr>
              <p:cNvSpPr txBox="1"/>
              <p:nvPr/>
            </p:nvSpPr>
            <p:spPr>
              <a:xfrm>
                <a:off x="5657850" y="3834690"/>
                <a:ext cx="1724025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>
                    <a:solidFill>
                      <a:srgbClr val="254C9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 2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B6C9C6F-4706-426A-8950-5B5636D51B28}"/>
                </a:ext>
              </a:extLst>
            </p:cNvPr>
            <p:cNvSpPr txBox="1"/>
            <p:nvPr/>
          </p:nvSpPr>
          <p:spPr>
            <a:xfrm>
              <a:off x="7381867" y="3876671"/>
              <a:ext cx="140017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/>
                <p:nvPr/>
              </p:nvSpPr>
              <p:spPr>
                <a:xfrm>
                  <a:off x="5657850" y="4460023"/>
                  <a:ext cx="4600583" cy="15119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24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US" sz="240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400" b="1" i="1">
                              <a:solidFill>
                                <a:schemeClr val="bg2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e>
                      </m:d>
                      <m:r>
                        <a:rPr lang="en-US" sz="2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.(−</m:t>
                      </m:r>
                      <m:r>
                        <a:rPr lang="en-US" sz="2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);</m:t>
                      </m:r>
                    </m:oMath>
                  </a14:m>
                  <a:endParaRPr lang="en-US" sz="2400" b="1" i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>
                    <a:lnSpc>
                      <a:spcPct val="150000"/>
                    </a:lnSpc>
                  </a:pPr>
                  <a:r>
                    <a:rPr lang="en-US" sz="24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sz="2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</m:oMath>
                  </a14:m>
                  <a:r>
                    <a:rPr lang="en-US" sz="24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2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4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2400" b="1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.</a:t>
                  </a: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8340050-E456-432C-BFD1-B46EA2715F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7850" y="4460023"/>
                  <a:ext cx="4600583" cy="1511954"/>
                </a:xfrm>
                <a:prstGeom prst="rect">
                  <a:avLst/>
                </a:prstGeom>
                <a:blipFill>
                  <a:blip r:embed="rId8"/>
                  <a:stretch>
                    <a:fillRect l="-2827" b="-118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Graphic 22" descr="Pinch Zoom Out outline">
            <a:extLst>
              <a:ext uri="{FF2B5EF4-FFF2-40B4-BE49-F238E27FC236}">
                <a16:creationId xmlns:a16="http://schemas.microsoft.com/office/drawing/2014/main" id="{BECB0537-0510-4B0F-A7CF-442EA91044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9750"/>
          <a:stretch/>
        </p:blipFill>
        <p:spPr>
          <a:xfrm>
            <a:off x="5230317" y="3898990"/>
            <a:ext cx="247226" cy="35192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6392112-CF4F-4DE9-AE8A-3A6680506AB8}"/>
              </a:ext>
            </a:extLst>
          </p:cNvPr>
          <p:cNvCxnSpPr>
            <a:cxnSpLocks/>
          </p:cNvCxnSpPr>
          <p:nvPr/>
        </p:nvCxnSpPr>
        <p:spPr>
          <a:xfrm flipH="1" flipV="1">
            <a:off x="5571107" y="4074952"/>
            <a:ext cx="1472873" cy="622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A1F9D8F-AFE1-4E62-B702-AE1C5E767B7D}"/>
              </a:ext>
            </a:extLst>
          </p:cNvPr>
          <p:cNvSpPr txBox="1"/>
          <p:nvPr/>
        </p:nvSpPr>
        <p:spPr>
          <a:xfrm>
            <a:off x="5857165" y="3782743"/>
            <a:ext cx="92655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Click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C0B2C8-FBE5-448B-B493-DA11806EC047}"/>
              </a:ext>
            </a:extLst>
          </p:cNvPr>
          <p:cNvSpPr txBox="1"/>
          <p:nvPr/>
        </p:nvSpPr>
        <p:spPr>
          <a:xfrm>
            <a:off x="5726726" y="4081172"/>
            <a:ext cx="131725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/>
              <a:t>Xóa mũi tên này khi sử dụng</a:t>
            </a:r>
          </a:p>
        </p:txBody>
      </p:sp>
    </p:spTree>
    <p:extLst>
      <p:ext uri="{BB962C8B-B14F-4D97-AF65-F5344CB8AC3E}">
        <p14:creationId xmlns:p14="http://schemas.microsoft.com/office/powerpoint/2010/main" val="411557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DEB77984-B83F-42E7-B1E9-0D7AF1D2AA94}"/>
              </a:ext>
            </a:extLst>
          </p:cNvPr>
          <p:cNvGrpSpPr/>
          <p:nvPr/>
        </p:nvGrpSpPr>
        <p:grpSpPr>
          <a:xfrm>
            <a:off x="2134087" y="2380447"/>
            <a:ext cx="4889564" cy="3340748"/>
            <a:chOff x="9076182" y="3838770"/>
            <a:chExt cx="6519418" cy="44543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986E45C-F932-4B48-957B-756F68E8D0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l="62884"/>
            <a:stretch/>
          </p:blipFill>
          <p:spPr>
            <a:xfrm>
              <a:off x="9393056" y="3838770"/>
              <a:ext cx="6202544" cy="445433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1D38F35-D58E-4D94-9078-631087AC6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696" b="89328" l="4646" r="89602">
                          <a14:foregroundMark x1="4204" y1="9091" x2="8186" y2="24901"/>
                          <a14:foregroundMark x1="8186" y1="24901" x2="18805" y2="16601"/>
                          <a14:foregroundMark x1="4646" y1="8696" x2="8407" y2="13439"/>
                          <a14:backgroundMark x1="10177" y1="41107" x2="18142" y2="23715"/>
                          <a14:backgroundMark x1="18142" y1="23715" x2="25000" y2="19368"/>
                          <a14:backgroundMark x1="8850" y1="37945" x2="9513" y2="37549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r="24506"/>
            <a:stretch/>
          </p:blipFill>
          <p:spPr>
            <a:xfrm>
              <a:off x="9076182" y="4030125"/>
              <a:ext cx="4138947" cy="306874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/>
                <p:nvPr/>
              </p:nvSpPr>
              <p:spPr>
                <a:xfrm>
                  <a:off x="9971829" y="6111126"/>
                  <a:ext cx="4706482" cy="116724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:r>
                    <a:rPr lang="en-US" sz="2400" b="1" spc="-113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14:m>
                    <m:oMath xmlns:m="http://schemas.openxmlformats.org/officeDocument/2006/math"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</m:oMath>
                  </a14:m>
                  <a:r>
                    <a:rPr lang="en-US" sz="2400" b="1" i="1" spc="-113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 </a:t>
                  </a:r>
                  <a14:m>
                    <m:oMath xmlns:m="http://schemas.openxmlformats.org/officeDocument/2006/math"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a14:m>
                  <a:r>
                    <a:rPr lang="en-US" sz="2400" b="1" i="1" spc="-113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;</a:t>
                  </a:r>
                </a:p>
                <a:p>
                  <a:pPr>
                    <a:lnSpc>
                      <a:spcPct val="110000"/>
                    </a:lnSpc>
                  </a:pPr>
                  <a:r>
                    <a:rPr lang="en-US" sz="2400" b="1" spc="-113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14:m>
                    <m:oMath xmlns:m="http://schemas.openxmlformats.org/officeDocument/2006/math"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</m:oMath>
                  </a14:m>
                  <a:r>
                    <a:rPr lang="en-US" sz="2400" b="1" spc="-113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  <a:r>
                    <a:rPr lang="en-US" sz="2400" b="1" i="1" spc="-113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4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2400" b="1" i="1" spc="-113">
                      <a:solidFill>
                        <a:schemeClr val="bg2">
                          <a:lumMod val="1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800053E7-FDFF-4765-A51D-AC89E4ED9F2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1829" y="6111126"/>
                  <a:ext cx="4706482" cy="1167242"/>
                </a:xfrm>
                <a:prstGeom prst="rect">
                  <a:avLst/>
                </a:prstGeom>
                <a:blipFill>
                  <a:blip r:embed="rId6"/>
                  <a:stretch>
                    <a:fillRect l="-2591" t="-4167" b="-152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6F120D7-3FE4-498A-83AD-9AE05F5B1E1A}"/>
                </a:ext>
              </a:extLst>
            </p:cNvPr>
            <p:cNvSpPr txBox="1"/>
            <p:nvPr/>
          </p:nvSpPr>
          <p:spPr>
            <a:xfrm>
              <a:off x="10001423" y="4512005"/>
              <a:ext cx="4349578" cy="1708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10000"/>
                </a:lnSpc>
              </a:pPr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Tính giá trị của biểu thức trong mỗi trường hợp sau:</a:t>
              </a:r>
            </a:p>
          </p:txBody>
        </p:sp>
        <p:sp>
          <p:nvSpPr>
            <p:cNvPr id="33" name="Graphic 13" descr="Badge with solid fill">
              <a:extLst>
                <a:ext uri="{FF2B5EF4-FFF2-40B4-BE49-F238E27FC236}">
                  <a16:creationId xmlns:a16="http://schemas.microsoft.com/office/drawing/2014/main" id="{6919322A-D1CC-4FD5-A11D-05F12CAE9489}"/>
                </a:ext>
              </a:extLst>
            </p:cNvPr>
            <p:cNvSpPr/>
            <p:nvPr/>
          </p:nvSpPr>
          <p:spPr>
            <a:xfrm>
              <a:off x="10082074" y="4596224"/>
              <a:ext cx="543575" cy="494159"/>
            </a:xfrm>
            <a:custGeom>
              <a:avLst/>
              <a:gdLst>
                <a:gd name="connsiteX0" fmla="*/ 361750 w 723499"/>
                <a:gd name="connsiteY0" fmla="*/ 0 h 723499"/>
                <a:gd name="connsiteX1" fmla="*/ 0 w 723499"/>
                <a:gd name="connsiteY1" fmla="*/ 361750 h 723499"/>
                <a:gd name="connsiteX2" fmla="*/ 361750 w 723499"/>
                <a:gd name="connsiteY2" fmla="*/ 723500 h 723499"/>
                <a:gd name="connsiteX3" fmla="*/ 723500 w 723499"/>
                <a:gd name="connsiteY3" fmla="*/ 361750 h 723499"/>
                <a:gd name="connsiteX4" fmla="*/ 723500 w 723499"/>
                <a:gd name="connsiteY4" fmla="*/ 361721 h 723499"/>
                <a:gd name="connsiteX5" fmla="*/ 362026 w 723499"/>
                <a:gd name="connsiteY5" fmla="*/ 0 h 723499"/>
                <a:gd name="connsiteX6" fmla="*/ 361750 w 723499"/>
                <a:gd name="connsiteY6" fmla="*/ 0 h 723499"/>
                <a:gd name="connsiteX7" fmla="*/ 465172 w 723499"/>
                <a:gd name="connsiteY7" fmla="*/ 523961 h 723499"/>
                <a:gd name="connsiteX8" fmla="*/ 258337 w 723499"/>
                <a:gd name="connsiteY8" fmla="*/ 523961 h 723499"/>
                <a:gd name="connsiteX9" fmla="*/ 258337 w 723499"/>
                <a:gd name="connsiteY9" fmla="*/ 493605 h 723499"/>
                <a:gd name="connsiteX10" fmla="*/ 265290 w 723499"/>
                <a:gd name="connsiteY10" fmla="*/ 456457 h 723499"/>
                <a:gd name="connsiteX11" fmla="*/ 284417 w 723499"/>
                <a:gd name="connsiteY11" fmla="*/ 425977 h 723499"/>
                <a:gd name="connsiteX12" fmla="*/ 312734 w 723499"/>
                <a:gd name="connsiteY12" fmla="*/ 400050 h 723499"/>
                <a:gd name="connsiteX13" fmla="*/ 347520 w 723499"/>
                <a:gd name="connsiteY13" fmla="*/ 376647 h 723499"/>
                <a:gd name="connsiteX14" fmla="*/ 377047 w 723499"/>
                <a:gd name="connsiteY14" fmla="*/ 355454 h 723499"/>
                <a:gd name="connsiteX15" fmla="*/ 395421 w 723499"/>
                <a:gd name="connsiteY15" fmla="*/ 335280 h 723499"/>
                <a:gd name="connsiteX16" fmla="*/ 404765 w 723499"/>
                <a:gd name="connsiteY16" fmla="*/ 314877 h 723499"/>
                <a:gd name="connsiteX17" fmla="*/ 407289 w 723499"/>
                <a:gd name="connsiteY17" fmla="*/ 292103 h 723499"/>
                <a:gd name="connsiteX18" fmla="*/ 404127 w 723499"/>
                <a:gd name="connsiteY18" fmla="*/ 272501 h 723499"/>
                <a:gd name="connsiteX19" fmla="*/ 394792 w 723499"/>
                <a:gd name="connsiteY19" fmla="*/ 255899 h 723499"/>
                <a:gd name="connsiteX20" fmla="*/ 378981 w 723499"/>
                <a:gd name="connsiteY20" fmla="*/ 244469 h 723499"/>
                <a:gd name="connsiteX21" fmla="*/ 356692 w 723499"/>
                <a:gd name="connsiteY21" fmla="*/ 240201 h 723499"/>
                <a:gd name="connsiteX22" fmla="*/ 313677 w 723499"/>
                <a:gd name="connsiteY22" fmla="*/ 250327 h 723499"/>
                <a:gd name="connsiteX23" fmla="*/ 275415 w 723499"/>
                <a:gd name="connsiteY23" fmla="*/ 277520 h 723499"/>
                <a:gd name="connsiteX24" fmla="*/ 275415 w 723499"/>
                <a:gd name="connsiteY24" fmla="*/ 228181 h 723499"/>
                <a:gd name="connsiteX25" fmla="*/ 313830 w 723499"/>
                <a:gd name="connsiteY25" fmla="*/ 206045 h 723499"/>
                <a:gd name="connsiteX26" fmla="*/ 361455 w 723499"/>
                <a:gd name="connsiteY26" fmla="*/ 199377 h 723499"/>
                <a:gd name="connsiteX27" fmla="*/ 399402 w 723499"/>
                <a:gd name="connsiteY27" fmla="*/ 205092 h 723499"/>
                <a:gd name="connsiteX28" fmla="*/ 430397 w 723499"/>
                <a:gd name="connsiteY28" fmla="*/ 221694 h 723499"/>
                <a:gd name="connsiteX29" fmla="*/ 451275 w 723499"/>
                <a:gd name="connsiteY29" fmla="*/ 248888 h 723499"/>
                <a:gd name="connsiteX30" fmla="*/ 458895 w 723499"/>
                <a:gd name="connsiteY30" fmla="*/ 286036 h 723499"/>
                <a:gd name="connsiteX31" fmla="*/ 454924 w 723499"/>
                <a:gd name="connsiteY31" fmla="*/ 320183 h 723499"/>
                <a:gd name="connsiteX32" fmla="*/ 441893 w 723499"/>
                <a:gd name="connsiteY32" fmla="*/ 349701 h 723499"/>
                <a:gd name="connsiteX33" fmla="*/ 418348 w 723499"/>
                <a:gd name="connsiteY33" fmla="*/ 376590 h 723499"/>
                <a:gd name="connsiteX34" fmla="*/ 382924 w 723499"/>
                <a:gd name="connsiteY34" fmla="*/ 402831 h 723499"/>
                <a:gd name="connsiteX35" fmla="*/ 352558 w 723499"/>
                <a:gd name="connsiteY35" fmla="*/ 422758 h 723499"/>
                <a:gd name="connsiteX36" fmla="*/ 329936 w 723499"/>
                <a:gd name="connsiteY36" fmla="*/ 440941 h 723499"/>
                <a:gd name="connsiteX37" fmla="*/ 315878 w 723499"/>
                <a:gd name="connsiteY37" fmla="*/ 459600 h 723499"/>
                <a:gd name="connsiteX38" fmla="*/ 311115 w 723499"/>
                <a:gd name="connsiteY38" fmla="*/ 480955 h 723499"/>
                <a:gd name="connsiteX39" fmla="*/ 465134 w 723499"/>
                <a:gd name="connsiteY39" fmla="*/ 480955 h 723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723499" h="723499">
                  <a:moveTo>
                    <a:pt x="361750" y="0"/>
                  </a:moveTo>
                  <a:cubicBezTo>
                    <a:pt x="161961" y="0"/>
                    <a:pt x="0" y="161961"/>
                    <a:pt x="0" y="361750"/>
                  </a:cubicBezTo>
                  <a:cubicBezTo>
                    <a:pt x="0" y="561539"/>
                    <a:pt x="161961" y="723500"/>
                    <a:pt x="361750" y="723500"/>
                  </a:cubicBezTo>
                  <a:cubicBezTo>
                    <a:pt x="561539" y="723500"/>
                    <a:pt x="723500" y="561539"/>
                    <a:pt x="723500" y="361750"/>
                  </a:cubicBezTo>
                  <a:cubicBezTo>
                    <a:pt x="723500" y="361740"/>
                    <a:pt x="723500" y="361731"/>
                    <a:pt x="723500" y="361721"/>
                  </a:cubicBezTo>
                  <a:cubicBezTo>
                    <a:pt x="723569" y="162016"/>
                    <a:pt x="561731" y="69"/>
                    <a:pt x="362026" y="0"/>
                  </a:cubicBezTo>
                  <a:cubicBezTo>
                    <a:pt x="361934" y="0"/>
                    <a:pt x="361842" y="0"/>
                    <a:pt x="361750" y="0"/>
                  </a:cubicBezTo>
                  <a:close/>
                  <a:moveTo>
                    <a:pt x="465172" y="523961"/>
                  </a:moveTo>
                  <a:lnTo>
                    <a:pt x="258337" y="523961"/>
                  </a:lnTo>
                  <a:lnTo>
                    <a:pt x="258337" y="493605"/>
                  </a:lnTo>
                  <a:cubicBezTo>
                    <a:pt x="258148" y="480882"/>
                    <a:pt x="260513" y="468250"/>
                    <a:pt x="265290" y="456457"/>
                  </a:cubicBezTo>
                  <a:cubicBezTo>
                    <a:pt x="269973" y="445328"/>
                    <a:pt x="276432" y="435033"/>
                    <a:pt x="284417" y="425977"/>
                  </a:cubicBezTo>
                  <a:cubicBezTo>
                    <a:pt x="292914" y="416360"/>
                    <a:pt x="302406" y="407669"/>
                    <a:pt x="312734" y="400050"/>
                  </a:cubicBezTo>
                  <a:cubicBezTo>
                    <a:pt x="323491" y="392042"/>
                    <a:pt x="335087" y="384241"/>
                    <a:pt x="347520" y="376647"/>
                  </a:cubicBezTo>
                  <a:cubicBezTo>
                    <a:pt x="357931" y="370412"/>
                    <a:pt x="367808" y="363324"/>
                    <a:pt x="377047" y="355454"/>
                  </a:cubicBezTo>
                  <a:cubicBezTo>
                    <a:pt x="383994" y="349527"/>
                    <a:pt x="390167" y="342749"/>
                    <a:pt x="395421" y="335280"/>
                  </a:cubicBezTo>
                  <a:cubicBezTo>
                    <a:pt x="399745" y="329101"/>
                    <a:pt x="402911" y="322188"/>
                    <a:pt x="404765" y="314877"/>
                  </a:cubicBezTo>
                  <a:cubicBezTo>
                    <a:pt x="406502" y="307413"/>
                    <a:pt x="407350" y="299768"/>
                    <a:pt x="407289" y="292103"/>
                  </a:cubicBezTo>
                  <a:cubicBezTo>
                    <a:pt x="407300" y="285441"/>
                    <a:pt x="406233" y="278822"/>
                    <a:pt x="404127" y="272501"/>
                  </a:cubicBezTo>
                  <a:cubicBezTo>
                    <a:pt x="402144" y="266404"/>
                    <a:pt x="398971" y="260761"/>
                    <a:pt x="394792" y="255899"/>
                  </a:cubicBezTo>
                  <a:cubicBezTo>
                    <a:pt x="390438" y="250959"/>
                    <a:pt x="385037" y="247054"/>
                    <a:pt x="378981" y="244469"/>
                  </a:cubicBezTo>
                  <a:cubicBezTo>
                    <a:pt x="371932" y="241502"/>
                    <a:pt x="364339" y="240047"/>
                    <a:pt x="356692" y="240201"/>
                  </a:cubicBezTo>
                  <a:cubicBezTo>
                    <a:pt x="341757" y="240145"/>
                    <a:pt x="327019" y="243614"/>
                    <a:pt x="313677" y="250327"/>
                  </a:cubicBezTo>
                  <a:cubicBezTo>
                    <a:pt x="299647" y="257446"/>
                    <a:pt x="286752" y="266610"/>
                    <a:pt x="275415" y="277520"/>
                  </a:cubicBezTo>
                  <a:lnTo>
                    <a:pt x="275415" y="228181"/>
                  </a:lnTo>
                  <a:cubicBezTo>
                    <a:pt x="286370" y="217977"/>
                    <a:pt x="299508" y="210405"/>
                    <a:pt x="313830" y="206045"/>
                  </a:cubicBezTo>
                  <a:cubicBezTo>
                    <a:pt x="329284" y="201462"/>
                    <a:pt x="345336" y="199214"/>
                    <a:pt x="361455" y="199377"/>
                  </a:cubicBezTo>
                  <a:cubicBezTo>
                    <a:pt x="374325" y="199288"/>
                    <a:pt x="387129" y="201217"/>
                    <a:pt x="399402" y="205092"/>
                  </a:cubicBezTo>
                  <a:cubicBezTo>
                    <a:pt x="410695" y="208606"/>
                    <a:pt x="421215" y="214241"/>
                    <a:pt x="430397" y="221694"/>
                  </a:cubicBezTo>
                  <a:cubicBezTo>
                    <a:pt x="439324" y="229062"/>
                    <a:pt x="446463" y="238360"/>
                    <a:pt x="451275" y="248888"/>
                  </a:cubicBezTo>
                  <a:cubicBezTo>
                    <a:pt x="456514" y="260560"/>
                    <a:pt x="459115" y="273244"/>
                    <a:pt x="458895" y="286036"/>
                  </a:cubicBezTo>
                  <a:cubicBezTo>
                    <a:pt x="459007" y="297540"/>
                    <a:pt x="457672" y="309012"/>
                    <a:pt x="454924" y="320183"/>
                  </a:cubicBezTo>
                  <a:cubicBezTo>
                    <a:pt x="452230" y="330671"/>
                    <a:pt x="447828" y="340644"/>
                    <a:pt x="441893" y="349701"/>
                  </a:cubicBezTo>
                  <a:cubicBezTo>
                    <a:pt x="435278" y="359673"/>
                    <a:pt x="427359" y="368716"/>
                    <a:pt x="418348" y="376590"/>
                  </a:cubicBezTo>
                  <a:cubicBezTo>
                    <a:pt x="407255" y="386264"/>
                    <a:pt x="395409" y="395038"/>
                    <a:pt x="382924" y="402831"/>
                  </a:cubicBezTo>
                  <a:cubicBezTo>
                    <a:pt x="371532" y="410006"/>
                    <a:pt x="361410" y="416649"/>
                    <a:pt x="352558" y="422758"/>
                  </a:cubicBezTo>
                  <a:cubicBezTo>
                    <a:pt x="344540" y="428200"/>
                    <a:pt x="336975" y="434281"/>
                    <a:pt x="329936" y="440941"/>
                  </a:cubicBezTo>
                  <a:cubicBezTo>
                    <a:pt x="324212" y="446306"/>
                    <a:pt x="319456" y="452619"/>
                    <a:pt x="315878" y="459600"/>
                  </a:cubicBezTo>
                  <a:cubicBezTo>
                    <a:pt x="312659" y="466254"/>
                    <a:pt x="311029" y="473564"/>
                    <a:pt x="311115" y="480955"/>
                  </a:cubicBezTo>
                  <a:lnTo>
                    <a:pt x="465134" y="480955"/>
                  </a:lnTo>
                  <a:close/>
                </a:path>
              </a:pathLst>
            </a:custGeom>
            <a:solidFill>
              <a:srgbClr val="00B0F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>
                <a:lnSpc>
                  <a:spcPct val="110000"/>
                </a:lnSpc>
              </a:pPr>
              <a:endParaRPr lang="en-US" sz="135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C97B6F6-8863-4B07-B92D-64D7CFB656CC}"/>
                </a:ext>
              </a:extLst>
            </p:cNvPr>
            <p:cNvSpPr txBox="1"/>
            <p:nvPr/>
          </p:nvSpPr>
          <p:spPr>
            <a:xfrm>
              <a:off x="10133909" y="4573531"/>
              <a:ext cx="687003" cy="552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sz="2100" b="1">
                  <a:solidFill>
                    <a:schemeClr val="bg2">
                      <a:lumMod val="1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684808" y="592210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2" descr="Student Learning Writing - Boy Doing Homework Drawing - Free Transparent PNG  Download - PNGkey">
            <a:extLst>
              <a:ext uri="{FF2B5EF4-FFF2-40B4-BE49-F238E27FC236}">
                <a16:creationId xmlns:a16="http://schemas.microsoft.com/office/drawing/2014/main" id="{97BFF25C-6E2A-4750-BA8F-AFDD77591F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29" y="581437"/>
            <a:ext cx="2475771" cy="2110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!!1">
            <a:extLst>
              <a:ext uri="{FF2B5EF4-FFF2-40B4-BE49-F238E27FC236}">
                <a16:creationId xmlns:a16="http://schemas.microsoft.com/office/drawing/2014/main" id="{82A37852-6A2D-4FF7-9343-284386F7E955}"/>
              </a:ext>
            </a:extLst>
          </p:cNvPr>
          <p:cNvSpPr txBox="1"/>
          <p:nvPr/>
        </p:nvSpPr>
        <p:spPr>
          <a:xfrm>
            <a:off x="842347" y="1303060"/>
            <a:ext cx="517082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1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1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6A582B-95B5-4B1D-AE4F-D57E2BDF2AF6}"/>
              </a:ext>
            </a:extLst>
          </p:cNvPr>
          <p:cNvSpPr txBox="1"/>
          <p:nvPr/>
        </p:nvSpPr>
        <p:spPr>
          <a:xfrm>
            <a:off x="445287" y="1783804"/>
            <a:ext cx="6360467" cy="43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Luyện tập 2 - </a:t>
            </a:r>
            <a:r>
              <a:rPr lang="vi-VN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SGK trang 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84</a:t>
            </a:r>
            <a:endParaRPr lang="en-US" sz="21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43ADFF4-E0D3-4E58-AD57-21D4DC545A42}"/>
              </a:ext>
            </a:extLst>
          </p:cNvPr>
          <p:cNvGrpSpPr/>
          <p:nvPr/>
        </p:nvGrpSpPr>
        <p:grpSpPr>
          <a:xfrm>
            <a:off x="115745" y="105771"/>
            <a:ext cx="8912510" cy="2586110"/>
            <a:chOff x="154327" y="104174"/>
            <a:chExt cx="11883346" cy="3448146"/>
          </a:xfrm>
        </p:grpSpPr>
        <p:pic>
          <p:nvPicPr>
            <p:cNvPr id="26" name="Picture 4" descr="Ideias para as Moças SUD: Mutuais | Chalkboard background, Powerpoint  background design, School chalkboard">
              <a:extLst>
                <a:ext uri="{FF2B5EF4-FFF2-40B4-BE49-F238E27FC236}">
                  <a16:creationId xmlns:a16="http://schemas.microsoft.com/office/drawing/2014/main" id="{A503F3C9-C53B-4253-806E-577F09389B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5" t="5064" r="1097" b="4472"/>
            <a:stretch/>
          </p:blipFill>
          <p:spPr bwMode="auto">
            <a:xfrm>
              <a:off x="154327" y="104174"/>
              <a:ext cx="11883346" cy="34481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03C305-1AC2-4CE5-99C7-99864CB33DD7}"/>
                    </a:ext>
                  </a:extLst>
                </p:cNvPr>
                <p:cNvSpPr txBox="1"/>
                <p:nvPr/>
              </p:nvSpPr>
              <p:spPr>
                <a:xfrm>
                  <a:off x="680779" y="319781"/>
                  <a:ext cx="10287581" cy="1231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a) </a:t>
                  </a:r>
                  <a:r>
                    <a:rPr lang="en-US" sz="27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</m:oMath>
                  </a14:m>
                  <a:r>
                    <a:rPr lang="en-US" sz="27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  </a:t>
                  </a:r>
                </a:p>
                <a:p>
                  <a:r>
                    <a:rPr lang="en-US" sz="27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27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2700" b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𝒙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700" b="1" i="1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700" b="1" i="1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e>
                      </m:d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𝟏𝟐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𝟎</m:t>
                      </m:r>
                    </m:oMath>
                  </a14:m>
                  <a:endParaRPr lang="en-US" sz="27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403C305-1AC2-4CE5-99C7-99864CB33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319781"/>
                  <a:ext cx="10287581" cy="1231106"/>
                </a:xfrm>
                <a:prstGeom prst="rect">
                  <a:avLst/>
                </a:prstGeom>
                <a:blipFill>
                  <a:blip r:embed="rId11"/>
                  <a:stretch>
                    <a:fillRect l="-711" t="-6623" b="-16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BAB4C29-3797-4E37-95EC-69B7D1A1CFE8}"/>
                    </a:ext>
                  </a:extLst>
                </p:cNvPr>
                <p:cNvSpPr txBox="1"/>
                <p:nvPr/>
              </p:nvSpPr>
              <p:spPr>
                <a:xfrm>
                  <a:off x="680779" y="1794168"/>
                  <a:ext cx="10767222" cy="12311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b) </a:t>
                  </a:r>
                  <a:r>
                    <a:rPr lang="en-US" sz="27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Với  </a:t>
                  </a:r>
                  <a14:m>
                    <m:oMath xmlns:m="http://schemas.openxmlformats.org/officeDocument/2006/math">
                      <m:r>
                        <a:rPr lang="en-US" sz="2700" b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𝐲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700" b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𝟖</m:t>
                      </m:r>
                    </m:oMath>
                  </a14:m>
                  <a:r>
                    <a:rPr lang="en-US" sz="27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</a:t>
                  </a:r>
                </a:p>
                <a:p>
                  <a:r>
                    <a:rPr lang="en-US" sz="2700" b="1">
                      <a:solidFill>
                        <a:srgbClr val="FEE603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  </a:t>
                  </a:r>
                  <a:r>
                    <a:rPr lang="en-US" sz="2700" b="1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thì   </a:t>
                  </a:r>
                  <a14:m>
                    <m:oMath xmlns:m="http://schemas.openxmlformats.org/officeDocument/2006/math">
                      <m:r>
                        <a:rPr lang="en-US" sz="2700" b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𝒚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=−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700" b="1" i="1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700" b="1" i="1">
                              <a:solidFill>
                                <a:srgbClr val="FEE603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𝟖</m:t>
                          </m:r>
                        </m:e>
                      </m:d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𝟑𝟐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𝟐𝟎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2700" b="1" i="1">
                          <a:solidFill>
                            <a:srgbClr val="FEE603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𝟓𝟐</m:t>
                      </m:r>
                    </m:oMath>
                  </a14:m>
                  <a:endParaRPr lang="en-US" sz="2700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4BAB4C29-3797-4E37-95EC-69B7D1A1CF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779" y="1794168"/>
                  <a:ext cx="10767222" cy="1231106"/>
                </a:xfrm>
                <a:prstGeom prst="rect">
                  <a:avLst/>
                </a:prstGeom>
                <a:blipFill>
                  <a:blip r:embed="rId12"/>
                  <a:stretch>
                    <a:fillRect l="-680" t="-5921" b="-164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1" name="Graphic 30" descr="Pinch Zoom Out outline">
            <a:extLst>
              <a:ext uri="{FF2B5EF4-FFF2-40B4-BE49-F238E27FC236}">
                <a16:creationId xmlns:a16="http://schemas.microsoft.com/office/drawing/2014/main" id="{78808201-BC5F-41C4-A6F1-BC127D721CC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29750"/>
          <a:stretch/>
        </p:blipFill>
        <p:spPr>
          <a:xfrm>
            <a:off x="6093406" y="3792063"/>
            <a:ext cx="247226" cy="35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061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684808" y="592210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6" descr="Giám đốc công ty TNHH hai thành viên trở lên có thể đồng thời là giám">
            <a:extLst>
              <a:ext uri="{FF2B5EF4-FFF2-40B4-BE49-F238E27FC236}">
                <a16:creationId xmlns:a16="http://schemas.microsoft.com/office/drawing/2014/main" id="{9729979B-BA33-4261-A148-02A1851CD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82" y="1379605"/>
            <a:ext cx="2800350" cy="276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2DDE4C-58E8-4A46-90AE-C803ADF84BE6}"/>
              </a:ext>
            </a:extLst>
          </p:cNvPr>
          <p:cNvSpPr txBox="1"/>
          <p:nvPr/>
        </p:nvSpPr>
        <p:spPr>
          <a:xfrm>
            <a:off x="2923470" y="2084039"/>
            <a:ext cx="5435339" cy="1639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có nhận xét gì về kết quả của phép nhân </a:t>
            </a:r>
          </a:p>
          <a:p>
            <a:pPr algn="ctr">
              <a:lnSpc>
                <a:spcPct val="115000"/>
              </a:lnSpc>
            </a:pPr>
            <a:r>
              <a:rPr lang="en-US" sz="30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hai số nguyên cùng dấu?</a:t>
            </a:r>
            <a:endParaRPr lang="en-US" sz="30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8978811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684808" y="592210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!!1" descr="Premium Vector | Child with an idea">
            <a:extLst>
              <a:ext uri="{FF2B5EF4-FFF2-40B4-BE49-F238E27FC236}">
                <a16:creationId xmlns:a16="http://schemas.microsoft.com/office/drawing/2014/main" id="{99AA2D3B-99A0-430A-A96B-CBDE301FD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2538" y="1422841"/>
            <a:ext cx="3574433" cy="343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A8D05B-2BBC-4BDE-959E-48AC0AFBE1B0}"/>
              </a:ext>
            </a:extLst>
          </p:cNvPr>
          <p:cNvGrpSpPr/>
          <p:nvPr/>
        </p:nvGrpSpPr>
        <p:grpSpPr>
          <a:xfrm>
            <a:off x="3962410" y="1509262"/>
            <a:ext cx="4467215" cy="3462788"/>
            <a:chOff x="5326555" y="2012350"/>
            <a:chExt cx="5920542" cy="461705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564283A-ACEC-47F7-A954-CD17067278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5326555" y="2012350"/>
              <a:ext cx="5920542" cy="4617050"/>
            </a:xfrm>
            <a:prstGeom prst="rect">
              <a:avLst/>
            </a:prstGeom>
          </p:spPr>
        </p:pic>
        <p:sp>
          <p:nvSpPr>
            <p:cNvPr id="19" name="TextBox 16">
              <a:extLst>
                <a:ext uri="{FF2B5EF4-FFF2-40B4-BE49-F238E27FC236}">
                  <a16:creationId xmlns:a16="http://schemas.microsoft.com/office/drawing/2014/main" id="{8DCA7C19-787B-4B54-AA26-A922E1167A19}"/>
                </a:ext>
              </a:extLst>
            </p:cNvPr>
            <p:cNvSpPr/>
            <p:nvPr/>
          </p:nvSpPr>
          <p:spPr>
            <a:xfrm>
              <a:off x="5718628" y="3005958"/>
              <a:ext cx="5187626" cy="2251842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sz="30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1099969296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684808" y="592210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!!1" descr="Premium Vector | Child with an idea">
            <a:extLst>
              <a:ext uri="{FF2B5EF4-FFF2-40B4-BE49-F238E27FC236}">
                <a16:creationId xmlns:a16="http://schemas.microsoft.com/office/drawing/2014/main" id="{18CC8F67-0EC3-4407-BA40-E72104CA3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43749" y="1366414"/>
            <a:ext cx="2795945" cy="268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B0D82BB-62CF-48FF-89F8-4014434915A7}"/>
              </a:ext>
            </a:extLst>
          </p:cNvPr>
          <p:cNvGrpSpPr/>
          <p:nvPr/>
        </p:nvGrpSpPr>
        <p:grpSpPr>
          <a:xfrm>
            <a:off x="2357249" y="1442719"/>
            <a:ext cx="3571038" cy="2900681"/>
            <a:chOff x="3142999" y="1923625"/>
            <a:chExt cx="4761384" cy="38675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F5D2D85-2D6F-4A62-BB71-031DBD2CB3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0700" r="-176"/>
            <a:stretch/>
          </p:blipFill>
          <p:spPr>
            <a:xfrm>
              <a:off x="3142999" y="1923625"/>
              <a:ext cx="4761384" cy="3867575"/>
            </a:xfrm>
            <a:prstGeom prst="rect">
              <a:avLst/>
            </a:prstGeom>
          </p:spPr>
        </p:pic>
        <p:sp>
          <p:nvSpPr>
            <p:cNvPr id="21" name="TextBox 16">
              <a:extLst>
                <a:ext uri="{FF2B5EF4-FFF2-40B4-BE49-F238E27FC236}">
                  <a16:creationId xmlns:a16="http://schemas.microsoft.com/office/drawing/2014/main" id="{1F0E595E-A19B-4E9A-B793-127A7E7D9919}"/>
                </a:ext>
              </a:extLst>
            </p:cNvPr>
            <p:cNvSpPr/>
            <p:nvPr/>
          </p:nvSpPr>
          <p:spPr>
            <a:xfrm>
              <a:off x="3486527" y="2691809"/>
              <a:ext cx="4133473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2325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cùng dấu là số nguyên dương.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F34EE1-088C-4991-9441-A7ED8FC771CC}"/>
              </a:ext>
            </a:extLst>
          </p:cNvPr>
          <p:cNvGrpSpPr/>
          <p:nvPr/>
        </p:nvGrpSpPr>
        <p:grpSpPr>
          <a:xfrm>
            <a:off x="5845560" y="2755664"/>
            <a:ext cx="3192365" cy="2223842"/>
            <a:chOff x="7794080" y="3674219"/>
            <a:chExt cx="4256486" cy="296512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0A25643-34AF-467D-92FE-A2C7425877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l="71302" t="1802" r="1739" b="43938"/>
            <a:stretch/>
          </p:blipFill>
          <p:spPr>
            <a:xfrm>
              <a:off x="7794080" y="3674219"/>
              <a:ext cx="4256486" cy="2965122"/>
            </a:xfrm>
            <a:prstGeom prst="rect">
              <a:avLst/>
            </a:prstGeom>
          </p:spPr>
        </p:pic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6AA72119-65FC-46C5-AC6C-BE5237F522B2}"/>
                </a:ext>
              </a:extLst>
            </p:cNvPr>
            <p:cNvSpPr/>
            <p:nvPr/>
          </p:nvSpPr>
          <p:spPr>
            <a:xfrm>
              <a:off x="7987982" y="4602277"/>
              <a:ext cx="3931355" cy="1939419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>
                <a:lnSpc>
                  <a:spcPct val="120000"/>
                </a:lnSpc>
              </a:pPr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96153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!!1">
            <a:extLst>
              <a:ext uri="{FF2B5EF4-FFF2-40B4-BE49-F238E27FC236}">
                <a16:creationId xmlns:a16="http://schemas.microsoft.com/office/drawing/2014/main" id="{A111452E-C874-4F44-9AD0-6597B1E3E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CDF2EC2-6B5F-49DC-81ED-6E7190911E8E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CÙNG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FA8D8-5DC8-461A-B396-ADF1E3972F6F}"/>
              </a:ext>
            </a:extLst>
          </p:cNvPr>
          <p:cNvSpPr txBox="1"/>
          <p:nvPr/>
        </p:nvSpPr>
        <p:spPr>
          <a:xfrm>
            <a:off x="684808" y="592210"/>
            <a:ext cx="5278394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nhân hai số nguyên </a:t>
            </a:r>
            <a:r>
              <a:rPr lang="en-US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âm</a:t>
            </a:r>
            <a:r>
              <a:rPr lang="vi-VN" sz="2100" b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210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Picture 2" descr="Premium Vector | Child with an idea">
            <a:extLst>
              <a:ext uri="{FF2B5EF4-FFF2-40B4-BE49-F238E27FC236}">
                <a16:creationId xmlns:a16="http://schemas.microsoft.com/office/drawing/2014/main" id="{1B457386-8F58-4FB8-BB14-169A90B8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82603" y="1111114"/>
            <a:ext cx="3870404" cy="3722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EDC09DB8-740D-4E4B-89CC-46B17DD67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48117" y="88684"/>
            <a:ext cx="3186557" cy="42868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5E865EE-1B9F-4314-A932-E34EEFA044DF}"/>
              </a:ext>
            </a:extLst>
          </p:cNvPr>
          <p:cNvGrpSpPr/>
          <p:nvPr/>
        </p:nvGrpSpPr>
        <p:grpSpPr>
          <a:xfrm>
            <a:off x="3587802" y="1081297"/>
            <a:ext cx="5456186" cy="3638837"/>
            <a:chOff x="4783735" y="1441730"/>
            <a:chExt cx="7274915" cy="485178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C4F8FC7-DE75-4E5D-9F8F-CDEAEF443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83735" y="1441730"/>
              <a:ext cx="7123116" cy="4851782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3E39-F6EE-4EF7-816B-C310AC73756F}"/>
                </a:ext>
              </a:extLst>
            </p:cNvPr>
            <p:cNvSpPr/>
            <p:nvPr/>
          </p:nvSpPr>
          <p:spPr>
            <a:xfrm>
              <a:off x="4791261" y="1532567"/>
              <a:ext cx="7267389" cy="49821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700" b="1" i="1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- Chú ý: </a:t>
              </a:r>
              <a:r>
                <a:rPr lang="en-US" sz="2700" b="1">
                  <a:solidFill>
                    <a:srgbClr val="FF0000"/>
                  </a:solidFill>
                </a:rPr>
                <a:t>Cách nhận biết dấu của tích: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11F7E5DB-6A3B-46C3-B256-2E38785E5F2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7178606" y="1530455"/>
            <a:ext cx="559158" cy="6455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14B1743-7419-451A-B8D8-C6EDF5447A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7178606" y="2299855"/>
            <a:ext cx="559158" cy="6455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AAA703-16C8-48B3-8AD2-586376DEF5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7178606" y="3069254"/>
            <a:ext cx="559158" cy="6455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D97E25-223E-46B5-8FB5-C774FDAD0A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FF0000">
                <a:tint val="45000"/>
                <a:satMod val="400000"/>
              </a:srgbClr>
            </a:duotone>
          </a:blip>
          <a:srcRect r="45683"/>
          <a:stretch/>
        </p:blipFill>
        <p:spPr>
          <a:xfrm>
            <a:off x="7178606" y="3838654"/>
            <a:ext cx="559158" cy="64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1800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57C41885-C65D-49D7-BF68-A9199F2429BB}"/>
              </a:ext>
            </a:extLst>
          </p:cNvPr>
          <p:cNvSpPr txBox="1"/>
          <p:nvPr/>
        </p:nvSpPr>
        <p:spPr>
          <a:xfrm>
            <a:off x="579767" y="345232"/>
            <a:ext cx="7953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US" sz="2400" b="1" kern="0">
                <a:solidFill>
                  <a:srgbClr val="2BABC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CÙNG CHƠI MỘT TRÒ CHƠI NÀO</a:t>
            </a:r>
            <a:endParaRPr lang="en-US" sz="2400" b="1" kern="0" dirty="0">
              <a:solidFill>
                <a:srgbClr val="2BABC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93518" y="89889"/>
            <a:ext cx="8925791" cy="4949704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925791"/>
                      <a:gd name="connsiteY0" fmla="*/ 0 h 4949704"/>
                      <a:gd name="connsiteX1" fmla="*/ 505795 w 8925791"/>
                      <a:gd name="connsiteY1" fmla="*/ 0 h 4949704"/>
                      <a:gd name="connsiteX2" fmla="*/ 833074 w 8925791"/>
                      <a:gd name="connsiteY2" fmla="*/ 0 h 4949704"/>
                      <a:gd name="connsiteX3" fmla="*/ 1606642 w 8925791"/>
                      <a:gd name="connsiteY3" fmla="*/ 0 h 4949704"/>
                      <a:gd name="connsiteX4" fmla="*/ 2112437 w 8925791"/>
                      <a:gd name="connsiteY4" fmla="*/ 0 h 4949704"/>
                      <a:gd name="connsiteX5" fmla="*/ 2618232 w 8925791"/>
                      <a:gd name="connsiteY5" fmla="*/ 0 h 4949704"/>
                      <a:gd name="connsiteX6" fmla="*/ 3391801 w 8925791"/>
                      <a:gd name="connsiteY6" fmla="*/ 0 h 4949704"/>
                      <a:gd name="connsiteX7" fmla="*/ 3808337 w 8925791"/>
                      <a:gd name="connsiteY7" fmla="*/ 0 h 4949704"/>
                      <a:gd name="connsiteX8" fmla="*/ 4581906 w 8925791"/>
                      <a:gd name="connsiteY8" fmla="*/ 0 h 4949704"/>
                      <a:gd name="connsiteX9" fmla="*/ 5355475 w 8925791"/>
                      <a:gd name="connsiteY9" fmla="*/ 0 h 4949704"/>
                      <a:gd name="connsiteX10" fmla="*/ 5950527 w 8925791"/>
                      <a:gd name="connsiteY10" fmla="*/ 0 h 4949704"/>
                      <a:gd name="connsiteX11" fmla="*/ 6724096 w 8925791"/>
                      <a:gd name="connsiteY11" fmla="*/ 0 h 4949704"/>
                      <a:gd name="connsiteX12" fmla="*/ 7229891 w 8925791"/>
                      <a:gd name="connsiteY12" fmla="*/ 0 h 4949704"/>
                      <a:gd name="connsiteX13" fmla="*/ 7735686 w 8925791"/>
                      <a:gd name="connsiteY13" fmla="*/ 0 h 4949704"/>
                      <a:gd name="connsiteX14" fmla="*/ 8419996 w 8925791"/>
                      <a:gd name="connsiteY14" fmla="*/ 0 h 4949704"/>
                      <a:gd name="connsiteX15" fmla="*/ 8925791 w 8925791"/>
                      <a:gd name="connsiteY15" fmla="*/ 0 h 4949704"/>
                      <a:gd name="connsiteX16" fmla="*/ 8925791 w 8925791"/>
                      <a:gd name="connsiteY16" fmla="*/ 648961 h 4949704"/>
                      <a:gd name="connsiteX17" fmla="*/ 8925791 w 8925791"/>
                      <a:gd name="connsiteY17" fmla="*/ 1248425 h 4949704"/>
                      <a:gd name="connsiteX18" fmla="*/ 8925791 w 8925791"/>
                      <a:gd name="connsiteY18" fmla="*/ 1847889 h 4949704"/>
                      <a:gd name="connsiteX19" fmla="*/ 8925791 w 8925791"/>
                      <a:gd name="connsiteY19" fmla="*/ 2447354 h 4949704"/>
                      <a:gd name="connsiteX20" fmla="*/ 8925791 w 8925791"/>
                      <a:gd name="connsiteY20" fmla="*/ 2848830 h 4949704"/>
                      <a:gd name="connsiteX21" fmla="*/ 8925791 w 8925791"/>
                      <a:gd name="connsiteY21" fmla="*/ 3299803 h 4949704"/>
                      <a:gd name="connsiteX22" fmla="*/ 8925791 w 8925791"/>
                      <a:gd name="connsiteY22" fmla="*/ 3899267 h 4949704"/>
                      <a:gd name="connsiteX23" fmla="*/ 8925791 w 8925791"/>
                      <a:gd name="connsiteY23" fmla="*/ 4399737 h 4949704"/>
                      <a:gd name="connsiteX24" fmla="*/ 8925791 w 8925791"/>
                      <a:gd name="connsiteY24" fmla="*/ 4949704 h 4949704"/>
                      <a:gd name="connsiteX25" fmla="*/ 8241480 w 8925791"/>
                      <a:gd name="connsiteY25" fmla="*/ 4949704 h 4949704"/>
                      <a:gd name="connsiteX26" fmla="*/ 7914201 w 8925791"/>
                      <a:gd name="connsiteY26" fmla="*/ 4949704 h 4949704"/>
                      <a:gd name="connsiteX27" fmla="*/ 7319149 w 8925791"/>
                      <a:gd name="connsiteY27" fmla="*/ 4949704 h 4949704"/>
                      <a:gd name="connsiteX28" fmla="*/ 6902612 w 8925791"/>
                      <a:gd name="connsiteY28" fmla="*/ 4949704 h 4949704"/>
                      <a:gd name="connsiteX29" fmla="*/ 6218301 w 8925791"/>
                      <a:gd name="connsiteY29" fmla="*/ 4949704 h 4949704"/>
                      <a:gd name="connsiteX30" fmla="*/ 5801764 w 8925791"/>
                      <a:gd name="connsiteY30" fmla="*/ 4949704 h 4949704"/>
                      <a:gd name="connsiteX31" fmla="*/ 5117454 w 8925791"/>
                      <a:gd name="connsiteY31" fmla="*/ 4949704 h 4949704"/>
                      <a:gd name="connsiteX32" fmla="*/ 4790175 w 8925791"/>
                      <a:gd name="connsiteY32" fmla="*/ 4949704 h 4949704"/>
                      <a:gd name="connsiteX33" fmla="*/ 4105864 w 8925791"/>
                      <a:gd name="connsiteY33" fmla="*/ 4949704 h 4949704"/>
                      <a:gd name="connsiteX34" fmla="*/ 3689327 w 8925791"/>
                      <a:gd name="connsiteY34" fmla="*/ 4949704 h 4949704"/>
                      <a:gd name="connsiteX35" fmla="*/ 3362048 w 8925791"/>
                      <a:gd name="connsiteY35" fmla="*/ 4949704 h 4949704"/>
                      <a:gd name="connsiteX36" fmla="*/ 2945511 w 8925791"/>
                      <a:gd name="connsiteY36" fmla="*/ 4949704 h 4949704"/>
                      <a:gd name="connsiteX37" fmla="*/ 2261200 w 8925791"/>
                      <a:gd name="connsiteY37" fmla="*/ 4949704 h 4949704"/>
                      <a:gd name="connsiteX38" fmla="*/ 1844663 w 8925791"/>
                      <a:gd name="connsiteY38" fmla="*/ 4949704 h 4949704"/>
                      <a:gd name="connsiteX39" fmla="*/ 1517384 w 8925791"/>
                      <a:gd name="connsiteY39" fmla="*/ 4949704 h 4949704"/>
                      <a:gd name="connsiteX40" fmla="*/ 1100848 w 8925791"/>
                      <a:gd name="connsiteY40" fmla="*/ 4949704 h 4949704"/>
                      <a:gd name="connsiteX41" fmla="*/ 595053 w 8925791"/>
                      <a:gd name="connsiteY41" fmla="*/ 4949704 h 4949704"/>
                      <a:gd name="connsiteX42" fmla="*/ 0 w 8925791"/>
                      <a:gd name="connsiteY42" fmla="*/ 4949704 h 4949704"/>
                      <a:gd name="connsiteX43" fmla="*/ 0 w 8925791"/>
                      <a:gd name="connsiteY43" fmla="*/ 4498731 h 4949704"/>
                      <a:gd name="connsiteX44" fmla="*/ 0 w 8925791"/>
                      <a:gd name="connsiteY44" fmla="*/ 4047758 h 4949704"/>
                      <a:gd name="connsiteX45" fmla="*/ 0 w 8925791"/>
                      <a:gd name="connsiteY45" fmla="*/ 3497791 h 4949704"/>
                      <a:gd name="connsiteX46" fmla="*/ 0 w 8925791"/>
                      <a:gd name="connsiteY46" fmla="*/ 2947824 h 4949704"/>
                      <a:gd name="connsiteX47" fmla="*/ 0 w 8925791"/>
                      <a:gd name="connsiteY47" fmla="*/ 2397857 h 4949704"/>
                      <a:gd name="connsiteX48" fmla="*/ 0 w 8925791"/>
                      <a:gd name="connsiteY48" fmla="*/ 1847889 h 4949704"/>
                      <a:gd name="connsiteX49" fmla="*/ 0 w 8925791"/>
                      <a:gd name="connsiteY49" fmla="*/ 1347419 h 4949704"/>
                      <a:gd name="connsiteX50" fmla="*/ 0 w 8925791"/>
                      <a:gd name="connsiteY50" fmla="*/ 747955 h 4949704"/>
                      <a:gd name="connsiteX51" fmla="*/ 0 w 8925791"/>
                      <a:gd name="connsiteY51" fmla="*/ 0 h 494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8925791" h="4949704" extrusionOk="0">
                        <a:moveTo>
                          <a:pt x="0" y="0"/>
                        </a:moveTo>
                        <a:cubicBezTo>
                          <a:pt x="247635" y="-34929"/>
                          <a:pt x="297142" y="39022"/>
                          <a:pt x="505795" y="0"/>
                        </a:cubicBezTo>
                        <a:cubicBezTo>
                          <a:pt x="714448" y="-39022"/>
                          <a:pt x="711758" y="23896"/>
                          <a:pt x="833074" y="0"/>
                        </a:cubicBezTo>
                        <a:cubicBezTo>
                          <a:pt x="954390" y="-23896"/>
                          <a:pt x="1424375" y="48953"/>
                          <a:pt x="1606642" y="0"/>
                        </a:cubicBezTo>
                        <a:cubicBezTo>
                          <a:pt x="1788909" y="-48953"/>
                          <a:pt x="1935131" y="7423"/>
                          <a:pt x="2112437" y="0"/>
                        </a:cubicBezTo>
                        <a:cubicBezTo>
                          <a:pt x="2289743" y="-7423"/>
                          <a:pt x="2384280" y="13047"/>
                          <a:pt x="2618232" y="0"/>
                        </a:cubicBezTo>
                        <a:cubicBezTo>
                          <a:pt x="2852184" y="-13047"/>
                          <a:pt x="3110232" y="29725"/>
                          <a:pt x="3391801" y="0"/>
                        </a:cubicBezTo>
                        <a:cubicBezTo>
                          <a:pt x="3673370" y="-29725"/>
                          <a:pt x="3703219" y="45964"/>
                          <a:pt x="3808337" y="0"/>
                        </a:cubicBezTo>
                        <a:cubicBezTo>
                          <a:pt x="3913455" y="-45964"/>
                          <a:pt x="4279018" y="54091"/>
                          <a:pt x="4581906" y="0"/>
                        </a:cubicBezTo>
                        <a:cubicBezTo>
                          <a:pt x="4884794" y="-54091"/>
                          <a:pt x="5131840" y="24198"/>
                          <a:pt x="5355475" y="0"/>
                        </a:cubicBezTo>
                        <a:cubicBezTo>
                          <a:pt x="5579110" y="-24198"/>
                          <a:pt x="5769720" y="18192"/>
                          <a:pt x="5950527" y="0"/>
                        </a:cubicBezTo>
                        <a:cubicBezTo>
                          <a:pt x="6131334" y="-18192"/>
                          <a:pt x="6367611" y="84216"/>
                          <a:pt x="6724096" y="0"/>
                        </a:cubicBezTo>
                        <a:cubicBezTo>
                          <a:pt x="7080581" y="-84216"/>
                          <a:pt x="7090833" y="2774"/>
                          <a:pt x="7229891" y="0"/>
                        </a:cubicBezTo>
                        <a:cubicBezTo>
                          <a:pt x="7368949" y="-2774"/>
                          <a:pt x="7606795" y="4435"/>
                          <a:pt x="7735686" y="0"/>
                        </a:cubicBezTo>
                        <a:cubicBezTo>
                          <a:pt x="7864578" y="-4435"/>
                          <a:pt x="8113942" y="50567"/>
                          <a:pt x="8419996" y="0"/>
                        </a:cubicBezTo>
                        <a:cubicBezTo>
                          <a:pt x="8726050" y="-50567"/>
                          <a:pt x="8723373" y="6448"/>
                          <a:pt x="8925791" y="0"/>
                        </a:cubicBezTo>
                        <a:cubicBezTo>
                          <a:pt x="8997504" y="311660"/>
                          <a:pt x="8890229" y="450919"/>
                          <a:pt x="8925791" y="648961"/>
                        </a:cubicBezTo>
                        <a:cubicBezTo>
                          <a:pt x="8961353" y="847003"/>
                          <a:pt x="8910478" y="1024444"/>
                          <a:pt x="8925791" y="1248425"/>
                        </a:cubicBezTo>
                        <a:cubicBezTo>
                          <a:pt x="8941104" y="1472406"/>
                          <a:pt x="8913823" y="1707840"/>
                          <a:pt x="8925791" y="1847889"/>
                        </a:cubicBezTo>
                        <a:cubicBezTo>
                          <a:pt x="8937759" y="1987938"/>
                          <a:pt x="8868055" y="2231357"/>
                          <a:pt x="8925791" y="2447354"/>
                        </a:cubicBezTo>
                        <a:cubicBezTo>
                          <a:pt x="8983527" y="2663352"/>
                          <a:pt x="8886755" y="2681514"/>
                          <a:pt x="8925791" y="2848830"/>
                        </a:cubicBezTo>
                        <a:cubicBezTo>
                          <a:pt x="8964827" y="3016146"/>
                          <a:pt x="8921578" y="3176196"/>
                          <a:pt x="8925791" y="3299803"/>
                        </a:cubicBezTo>
                        <a:cubicBezTo>
                          <a:pt x="8930004" y="3423410"/>
                          <a:pt x="8867594" y="3771788"/>
                          <a:pt x="8925791" y="3899267"/>
                        </a:cubicBezTo>
                        <a:cubicBezTo>
                          <a:pt x="8983988" y="4026746"/>
                          <a:pt x="8890869" y="4185707"/>
                          <a:pt x="8925791" y="4399737"/>
                        </a:cubicBezTo>
                        <a:cubicBezTo>
                          <a:pt x="8960713" y="4613767"/>
                          <a:pt x="8916401" y="4684280"/>
                          <a:pt x="8925791" y="4949704"/>
                        </a:cubicBezTo>
                        <a:cubicBezTo>
                          <a:pt x="8722715" y="5024696"/>
                          <a:pt x="8382903" y="4872423"/>
                          <a:pt x="8241480" y="4949704"/>
                        </a:cubicBezTo>
                        <a:cubicBezTo>
                          <a:pt x="8100057" y="5026985"/>
                          <a:pt x="8003463" y="4913473"/>
                          <a:pt x="7914201" y="4949704"/>
                        </a:cubicBezTo>
                        <a:cubicBezTo>
                          <a:pt x="7824939" y="4985935"/>
                          <a:pt x="7563263" y="4919124"/>
                          <a:pt x="7319149" y="4949704"/>
                        </a:cubicBezTo>
                        <a:cubicBezTo>
                          <a:pt x="7075035" y="4980284"/>
                          <a:pt x="7030782" y="4919596"/>
                          <a:pt x="6902612" y="4949704"/>
                        </a:cubicBezTo>
                        <a:cubicBezTo>
                          <a:pt x="6774442" y="4979812"/>
                          <a:pt x="6418704" y="4881397"/>
                          <a:pt x="6218301" y="4949704"/>
                        </a:cubicBezTo>
                        <a:cubicBezTo>
                          <a:pt x="6017898" y="5018011"/>
                          <a:pt x="5900097" y="4925027"/>
                          <a:pt x="5801764" y="4949704"/>
                        </a:cubicBezTo>
                        <a:cubicBezTo>
                          <a:pt x="5703431" y="4974381"/>
                          <a:pt x="5396670" y="4884713"/>
                          <a:pt x="5117454" y="4949704"/>
                        </a:cubicBezTo>
                        <a:cubicBezTo>
                          <a:pt x="4838238" y="5014695"/>
                          <a:pt x="4926153" y="4940024"/>
                          <a:pt x="4790175" y="4949704"/>
                        </a:cubicBezTo>
                        <a:cubicBezTo>
                          <a:pt x="4654197" y="4959384"/>
                          <a:pt x="4371280" y="4891428"/>
                          <a:pt x="4105864" y="4949704"/>
                        </a:cubicBezTo>
                        <a:cubicBezTo>
                          <a:pt x="3840448" y="5007980"/>
                          <a:pt x="3774332" y="4935283"/>
                          <a:pt x="3689327" y="4949704"/>
                        </a:cubicBezTo>
                        <a:cubicBezTo>
                          <a:pt x="3604322" y="4964125"/>
                          <a:pt x="3435235" y="4933330"/>
                          <a:pt x="3362048" y="4949704"/>
                        </a:cubicBezTo>
                        <a:cubicBezTo>
                          <a:pt x="3288861" y="4966078"/>
                          <a:pt x="3118855" y="4935516"/>
                          <a:pt x="2945511" y="4949704"/>
                        </a:cubicBezTo>
                        <a:cubicBezTo>
                          <a:pt x="2772167" y="4963892"/>
                          <a:pt x="2520850" y="4917981"/>
                          <a:pt x="2261200" y="4949704"/>
                        </a:cubicBezTo>
                        <a:cubicBezTo>
                          <a:pt x="2001550" y="4981427"/>
                          <a:pt x="1989805" y="4901209"/>
                          <a:pt x="1844663" y="4949704"/>
                        </a:cubicBezTo>
                        <a:cubicBezTo>
                          <a:pt x="1699521" y="4998199"/>
                          <a:pt x="1606609" y="4912459"/>
                          <a:pt x="1517384" y="4949704"/>
                        </a:cubicBezTo>
                        <a:cubicBezTo>
                          <a:pt x="1428159" y="4986949"/>
                          <a:pt x="1196784" y="4917178"/>
                          <a:pt x="1100848" y="4949704"/>
                        </a:cubicBezTo>
                        <a:cubicBezTo>
                          <a:pt x="1004912" y="4982230"/>
                          <a:pt x="819477" y="4935700"/>
                          <a:pt x="595053" y="4949704"/>
                        </a:cubicBezTo>
                        <a:cubicBezTo>
                          <a:pt x="370629" y="4963708"/>
                          <a:pt x="192871" y="4912280"/>
                          <a:pt x="0" y="4949704"/>
                        </a:cubicBezTo>
                        <a:cubicBezTo>
                          <a:pt x="-9751" y="4809366"/>
                          <a:pt x="13874" y="4723531"/>
                          <a:pt x="0" y="4498731"/>
                        </a:cubicBezTo>
                        <a:cubicBezTo>
                          <a:pt x="-13874" y="4273931"/>
                          <a:pt x="32063" y="4216105"/>
                          <a:pt x="0" y="4047758"/>
                        </a:cubicBezTo>
                        <a:cubicBezTo>
                          <a:pt x="-32063" y="3879411"/>
                          <a:pt x="6692" y="3760764"/>
                          <a:pt x="0" y="3497791"/>
                        </a:cubicBezTo>
                        <a:cubicBezTo>
                          <a:pt x="-6692" y="3234818"/>
                          <a:pt x="37782" y="3124965"/>
                          <a:pt x="0" y="2947824"/>
                        </a:cubicBezTo>
                        <a:cubicBezTo>
                          <a:pt x="-37782" y="2770683"/>
                          <a:pt x="7048" y="2601930"/>
                          <a:pt x="0" y="2397857"/>
                        </a:cubicBezTo>
                        <a:cubicBezTo>
                          <a:pt x="-7048" y="2193784"/>
                          <a:pt x="56907" y="2045323"/>
                          <a:pt x="0" y="1847889"/>
                        </a:cubicBezTo>
                        <a:cubicBezTo>
                          <a:pt x="-56907" y="1650455"/>
                          <a:pt x="18626" y="1498917"/>
                          <a:pt x="0" y="1347419"/>
                        </a:cubicBezTo>
                        <a:cubicBezTo>
                          <a:pt x="-18626" y="1195921"/>
                          <a:pt x="25741" y="1021947"/>
                          <a:pt x="0" y="747955"/>
                        </a:cubicBezTo>
                        <a:cubicBezTo>
                          <a:pt x="-25741" y="473963"/>
                          <a:pt x="25811" y="3194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7" y="850896"/>
            <a:ext cx="8707582" cy="411809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914D407-68C4-48E9-8999-6364DC749894}"/>
              </a:ext>
            </a:extLst>
          </p:cNvPr>
          <p:cNvGrpSpPr/>
          <p:nvPr/>
        </p:nvGrpSpPr>
        <p:grpSpPr>
          <a:xfrm>
            <a:off x="7928273" y="-1409939"/>
            <a:ext cx="3269165" cy="1169223"/>
            <a:chOff x="3771337" y="899003"/>
            <a:chExt cx="4358885" cy="155896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7D1FA6-2F73-4831-B723-FF3B04CC96A9}"/>
                </a:ext>
              </a:extLst>
            </p:cNvPr>
            <p:cNvSpPr/>
            <p:nvPr/>
          </p:nvSpPr>
          <p:spPr>
            <a:xfrm>
              <a:off x="5190832" y="1134528"/>
              <a:ext cx="522367" cy="132343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3CD94D-E96A-4806-BB3B-98CFF8117540}"/>
                </a:ext>
              </a:extLst>
            </p:cNvPr>
            <p:cNvSpPr/>
            <p:nvPr/>
          </p:nvSpPr>
          <p:spPr>
            <a:xfrm>
              <a:off x="7357679" y="1079108"/>
              <a:ext cx="522367" cy="132343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.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576757-D427-45F0-BB58-5935C54750FB}"/>
                </a:ext>
              </a:extLst>
            </p:cNvPr>
            <p:cNvSpPr/>
            <p:nvPr/>
          </p:nvSpPr>
          <p:spPr>
            <a:xfrm>
              <a:off x="3771337" y="899003"/>
              <a:ext cx="4358885" cy="1323439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60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6"/>
                  </a:solidFill>
                  <a:effectLst>
                    <a:glow rad="63500">
                      <a:schemeClr val="accent6">
                        <a:satMod val="175000"/>
                        <a:alpha val="40000"/>
                      </a:schemeClr>
                    </a:glow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Modern Love" panose="04090805081005020601" pitchFamily="82" charset="0"/>
                </a:rPr>
                <a:t>Thiên xa</a:t>
              </a:r>
            </a:p>
          </p:txBody>
        </p:sp>
      </p:grpSp>
      <p:pic>
        <p:nvPicPr>
          <p:cNvPr id="9" name="Picture 8" descr="A picture containing accessory, bag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11E3A104-9578-4344-8422-784E7C8F8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831" y="3332855"/>
            <a:ext cx="1165860" cy="1165860"/>
          </a:xfrm>
          <a:prstGeom prst="rect">
            <a:avLst/>
          </a:prstGeom>
        </p:spPr>
      </p:pic>
      <p:pic>
        <p:nvPicPr>
          <p:cNvPr id="31" name="Picture 30" descr="A picture containing text, accessory, ba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B2D364D4-132F-42EE-8D6E-6679E10F0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71734" y="3303008"/>
            <a:ext cx="1165860" cy="1164834"/>
          </a:xfrm>
          <a:prstGeom prst="rect">
            <a:avLst/>
          </a:prstGeom>
        </p:spPr>
      </p:pic>
      <p:pic>
        <p:nvPicPr>
          <p:cNvPr id="33" name="Picture 32" descr="A picture containing accessory, ba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B22B43FC-551D-4E26-A8D8-92AB308970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52878" y="3309056"/>
            <a:ext cx="1165860" cy="1165860"/>
          </a:xfrm>
          <a:prstGeom prst="rect">
            <a:avLst/>
          </a:prstGeom>
        </p:spPr>
      </p:pic>
      <p:pic>
        <p:nvPicPr>
          <p:cNvPr id="35" name="Picture 34">
            <a:hlinkClick r:id="rId10" action="ppaction://hlinksldjump"/>
            <a:extLst>
              <a:ext uri="{FF2B5EF4-FFF2-40B4-BE49-F238E27FC236}">
                <a16:creationId xmlns:a16="http://schemas.microsoft.com/office/drawing/2014/main" id="{11592A8B-EC5A-441B-BAD8-111F4C7AD6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26481" y="3356495"/>
            <a:ext cx="1165860" cy="1165860"/>
          </a:xfrm>
          <a:prstGeom prst="rect">
            <a:avLst/>
          </a:prstGeom>
        </p:spPr>
      </p:pic>
      <p:pic>
        <p:nvPicPr>
          <p:cNvPr id="37" name="Picture 36" descr="A picture containing text, accessory, bag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744F2670-544E-4854-AF36-DA0FFF54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9145" y="3349306"/>
            <a:ext cx="1165860" cy="11658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E7C1A76-8C88-488D-BDBF-33B3908F079F}"/>
              </a:ext>
            </a:extLst>
          </p:cNvPr>
          <p:cNvSpPr/>
          <p:nvPr/>
        </p:nvSpPr>
        <p:spPr>
          <a:xfrm>
            <a:off x="2134295" y="1809706"/>
            <a:ext cx="4045532" cy="1809838"/>
          </a:xfrm>
          <a:prstGeom prst="roundRect">
            <a:avLst/>
          </a:prstGeom>
          <a:solidFill>
            <a:schemeClr val="accent6">
              <a:alpha val="85000"/>
            </a:schemeClr>
          </a:solidFill>
          <a:ln>
            <a:solidFill>
              <a:schemeClr val="bg1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Em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hãy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cố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gắng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bắn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trúng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thật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nhiều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mục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tiêu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bằng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cách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chọn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đáp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án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 dirty="0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đúng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en-US" sz="2100" b="1" err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2100" b="1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100" b="1">
                <a:solidFill>
                  <a:srgbClr val="FFFF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hoàn thành việc mở khóa bức tranh bên</a:t>
            </a:r>
            <a:endParaRPr lang="en-US" sz="2100" b="1" dirty="0">
              <a:solidFill>
                <a:srgbClr val="FFFF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DA2197-173C-400E-BA0D-0142572583B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97437" y="345232"/>
            <a:ext cx="2922059" cy="1331353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r="14338"/>
          <a:stretch/>
        </p:blipFill>
        <p:spPr>
          <a:xfrm rot="21388199">
            <a:off x="-160733" y="2132951"/>
            <a:ext cx="2544689" cy="2858535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2B35A0D3-B9A9-45AD-B59F-C9C944EA7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4936" y="1330650"/>
            <a:ext cx="2395281" cy="31937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4">
            <a:extLst>
              <a:ext uri="{FF2B5EF4-FFF2-40B4-BE49-F238E27FC236}">
                <a16:creationId xmlns:a16="http://schemas.microsoft.com/office/drawing/2014/main" id="{AC193937-597C-4E08-B2F9-5212475E5872}"/>
              </a:ext>
            </a:extLst>
          </p:cNvPr>
          <p:cNvGrpSpPr/>
          <p:nvPr/>
        </p:nvGrpSpPr>
        <p:grpSpPr>
          <a:xfrm>
            <a:off x="6290999" y="2964499"/>
            <a:ext cx="1320971" cy="1576477"/>
            <a:chOff x="2574966" y="1316334"/>
            <a:chExt cx="1761294" cy="2101969"/>
          </a:xfrm>
        </p:grpSpPr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9CB5DA2B-D0BA-4F69-A356-5F9211DB3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4966" y="1316334"/>
              <a:ext cx="1757362" cy="2099045"/>
            </a:xfrm>
            <a:custGeom>
              <a:avLst/>
              <a:gdLst>
                <a:gd name="connsiteX0" fmla="*/ 898122 w 1757362"/>
                <a:gd name="connsiteY0" fmla="*/ 0 h 2099045"/>
                <a:gd name="connsiteX1" fmla="*/ 1133072 w 1757362"/>
                <a:gd name="connsiteY1" fmla="*/ 243682 h 2099045"/>
                <a:gd name="connsiteX2" fmla="*/ 1064257 w 1757362"/>
                <a:gd name="connsiteY2" fmla="*/ 415991 h 2099045"/>
                <a:gd name="connsiteX3" fmla="*/ 1045661 w 1757362"/>
                <a:gd name="connsiteY3" fmla="*/ 428995 h 2099045"/>
                <a:gd name="connsiteX4" fmla="*/ 1757362 w 1757362"/>
                <a:gd name="connsiteY4" fmla="*/ 428995 h 2099045"/>
                <a:gd name="connsiteX5" fmla="*/ 1757362 w 1757362"/>
                <a:gd name="connsiteY5" fmla="*/ 2099045 h 2099045"/>
                <a:gd name="connsiteX6" fmla="*/ 227572 w 1757362"/>
                <a:gd name="connsiteY6" fmla="*/ 2099045 h 2099045"/>
                <a:gd name="connsiteX7" fmla="*/ 0 w 1757362"/>
                <a:gd name="connsiteY7" fmla="*/ 1798048 h 2099045"/>
                <a:gd name="connsiteX8" fmla="*/ 0 w 1757362"/>
                <a:gd name="connsiteY8" fmla="*/ 428995 h 2099045"/>
                <a:gd name="connsiteX9" fmla="*/ 750584 w 1757362"/>
                <a:gd name="connsiteY9" fmla="*/ 428995 h 2099045"/>
                <a:gd name="connsiteX10" fmla="*/ 731988 w 1757362"/>
                <a:gd name="connsiteY10" fmla="*/ 415991 h 2099045"/>
                <a:gd name="connsiteX11" fmla="*/ 663172 w 1757362"/>
                <a:gd name="connsiteY11" fmla="*/ 243682 h 2099045"/>
                <a:gd name="connsiteX12" fmla="*/ 898122 w 1757362"/>
                <a:gd name="connsiteY12" fmla="*/ 0 h 209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57362" h="2099045">
                  <a:moveTo>
                    <a:pt x="898122" y="0"/>
                  </a:moveTo>
                  <a:cubicBezTo>
                    <a:pt x="1027881" y="0"/>
                    <a:pt x="1133072" y="109100"/>
                    <a:pt x="1133072" y="243682"/>
                  </a:cubicBezTo>
                  <a:cubicBezTo>
                    <a:pt x="1133072" y="310973"/>
                    <a:pt x="1106774" y="371894"/>
                    <a:pt x="1064257" y="415991"/>
                  </a:cubicBezTo>
                  <a:lnTo>
                    <a:pt x="1045661" y="428995"/>
                  </a:lnTo>
                  <a:lnTo>
                    <a:pt x="1757362" y="428995"/>
                  </a:lnTo>
                  <a:cubicBezTo>
                    <a:pt x="1757362" y="428995"/>
                    <a:pt x="1757362" y="428995"/>
                    <a:pt x="1757362" y="2099045"/>
                  </a:cubicBezTo>
                  <a:cubicBezTo>
                    <a:pt x="1757362" y="2099045"/>
                    <a:pt x="1757362" y="2099045"/>
                    <a:pt x="227572" y="2099045"/>
                  </a:cubicBezTo>
                  <a:cubicBezTo>
                    <a:pt x="101143" y="2099045"/>
                    <a:pt x="0" y="1963111"/>
                    <a:pt x="0" y="1798048"/>
                  </a:cubicBezTo>
                  <a:cubicBezTo>
                    <a:pt x="0" y="1798048"/>
                    <a:pt x="0" y="1798048"/>
                    <a:pt x="0" y="428995"/>
                  </a:cubicBezTo>
                  <a:lnTo>
                    <a:pt x="750584" y="428995"/>
                  </a:lnTo>
                  <a:lnTo>
                    <a:pt x="731988" y="415991"/>
                  </a:lnTo>
                  <a:cubicBezTo>
                    <a:pt x="689470" y="371894"/>
                    <a:pt x="663172" y="310973"/>
                    <a:pt x="663172" y="243682"/>
                  </a:cubicBezTo>
                  <a:cubicBezTo>
                    <a:pt x="663172" y="109100"/>
                    <a:pt x="768363" y="0"/>
                    <a:pt x="898122" y="0"/>
                  </a:cubicBezTo>
                  <a:close/>
                </a:path>
              </a:pathLst>
            </a:custGeom>
            <a:solidFill>
              <a:srgbClr val="11B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Myriad Pro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yriad Pro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yriad Pro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yriad Pro" pitchFamily="34" charset="0"/>
                </a:defRPr>
              </a:lvl9pPr>
            </a:lstStyle>
            <a:p>
              <a:pPr eaLnBrk="1" hangingPunct="1"/>
              <a:endParaRPr lang="en-US" altLang="en-US" sz="1350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4D30FC75-986F-49EA-BDA1-AD10C54ABCCB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8898" y="1748253"/>
              <a:ext cx="1757362" cy="1670050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069735 h 516"/>
                <a:gd name="T4" fmla="*/ 227572 w 695"/>
                <a:gd name="T5" fmla="*/ 1304925 h 516"/>
                <a:gd name="T6" fmla="*/ 1757363 w 695"/>
                <a:gd name="T7" fmla="*/ 1304925 h 516"/>
                <a:gd name="T8" fmla="*/ 0 w 695"/>
                <a:gd name="T9" fmla="*/ 0 h 51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423"/>
                    <a:pt x="0" y="423"/>
                    <a:pt x="0" y="423"/>
                  </a:cubicBezTo>
                  <a:cubicBezTo>
                    <a:pt x="0" y="474"/>
                    <a:pt x="40" y="516"/>
                    <a:pt x="90" y="516"/>
                  </a:cubicBezTo>
                  <a:cubicBezTo>
                    <a:pt x="695" y="516"/>
                    <a:pt x="695" y="516"/>
                    <a:pt x="695" y="51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BB2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10981B4-7FD1-400D-A520-641312AF262C}"/>
                </a:ext>
              </a:extLst>
            </p:cNvPr>
            <p:cNvSpPr txBox="1"/>
            <p:nvPr/>
          </p:nvSpPr>
          <p:spPr>
            <a:xfrm>
              <a:off x="3100976" y="1911209"/>
              <a:ext cx="904672" cy="95410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405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4</a:t>
              </a:r>
            </a:p>
          </p:txBody>
        </p:sp>
      </p:grpSp>
      <p:grpSp>
        <p:nvGrpSpPr>
          <p:cNvPr id="78" name="3">
            <a:extLst>
              <a:ext uri="{FF2B5EF4-FFF2-40B4-BE49-F238E27FC236}">
                <a16:creationId xmlns:a16="http://schemas.microsoft.com/office/drawing/2014/main" id="{AE45E03A-9D58-4335-814A-0DDE9199BF81}"/>
              </a:ext>
            </a:extLst>
          </p:cNvPr>
          <p:cNvGrpSpPr/>
          <p:nvPr/>
        </p:nvGrpSpPr>
        <p:grpSpPr>
          <a:xfrm>
            <a:off x="7302871" y="3287182"/>
            <a:ext cx="1627121" cy="1262312"/>
            <a:chOff x="8484779" y="3655906"/>
            <a:chExt cx="2169494" cy="1683083"/>
          </a:xfrm>
        </p:grpSpPr>
        <p:sp>
          <p:nvSpPr>
            <p:cNvPr id="79" name="Freeform 58">
              <a:extLst>
                <a:ext uri="{FF2B5EF4-FFF2-40B4-BE49-F238E27FC236}">
                  <a16:creationId xmlns:a16="http://schemas.microsoft.com/office/drawing/2014/main" id="{98B1D96D-55D4-49D7-B866-4A4E1FFDD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910" y="3655906"/>
              <a:ext cx="1757363" cy="1683083"/>
            </a:xfrm>
            <a:custGeom>
              <a:avLst/>
              <a:gdLst>
                <a:gd name="T0" fmla="*/ 0 w 695"/>
                <a:gd name="T1" fmla="*/ 0 h 516"/>
                <a:gd name="T2" fmla="*/ 0 w 695"/>
                <a:gd name="T3" fmla="*/ 1304925 h 516"/>
                <a:gd name="T4" fmla="*/ 1529791 w 695"/>
                <a:gd name="T5" fmla="*/ 1304925 h 516"/>
                <a:gd name="T6" fmla="*/ 1757363 w 695"/>
                <a:gd name="T7" fmla="*/ 1069735 h 516"/>
                <a:gd name="T8" fmla="*/ 1757363 w 695"/>
                <a:gd name="T9" fmla="*/ 0 h 516"/>
                <a:gd name="T10" fmla="*/ 0 w 695"/>
                <a:gd name="T11" fmla="*/ 0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516">
                  <a:moveTo>
                    <a:pt x="0" y="0"/>
                  </a:moveTo>
                  <a:cubicBezTo>
                    <a:pt x="0" y="516"/>
                    <a:pt x="0" y="516"/>
                    <a:pt x="0" y="516"/>
                  </a:cubicBezTo>
                  <a:cubicBezTo>
                    <a:pt x="605" y="516"/>
                    <a:pt x="605" y="516"/>
                    <a:pt x="605" y="516"/>
                  </a:cubicBezTo>
                  <a:cubicBezTo>
                    <a:pt x="655" y="516"/>
                    <a:pt x="695" y="474"/>
                    <a:pt x="695" y="423"/>
                  </a:cubicBezTo>
                  <a:cubicBezTo>
                    <a:pt x="695" y="0"/>
                    <a:pt x="695" y="0"/>
                    <a:pt x="69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C7A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7523F913-D64F-47EF-AA30-5205F3ADB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4779" y="3655906"/>
              <a:ext cx="2104525" cy="1683083"/>
            </a:xfrm>
            <a:custGeom>
              <a:avLst/>
              <a:gdLst>
                <a:gd name="connsiteX0" fmla="*/ 412131 w 2104525"/>
                <a:gd name="connsiteY0" fmla="*/ 0 h 1683083"/>
                <a:gd name="connsiteX1" fmla="*/ 2103639 w 2104525"/>
                <a:gd name="connsiteY1" fmla="*/ 1595015 h 1683083"/>
                <a:gd name="connsiteX2" fmla="*/ 1941821 w 2104525"/>
                <a:gd name="connsiteY2" fmla="*/ 1683083 h 1683083"/>
                <a:gd name="connsiteX3" fmla="*/ 412131 w 2104525"/>
                <a:gd name="connsiteY3" fmla="*/ 1683083 h 1683083"/>
                <a:gd name="connsiteX4" fmla="*/ 412131 w 2104525"/>
                <a:gd name="connsiteY4" fmla="*/ 1012205 h 1683083"/>
                <a:gd name="connsiteX5" fmla="*/ 412131 w 2104525"/>
                <a:gd name="connsiteY5" fmla="*/ 997363 h 1683083"/>
                <a:gd name="connsiteX6" fmla="*/ 401085 w 2104525"/>
                <a:gd name="connsiteY6" fmla="*/ 1014411 h 1683083"/>
                <a:gd name="connsiteX7" fmla="*/ 234950 w 2104525"/>
                <a:gd name="connsiteY7" fmla="*/ 1086016 h 1683083"/>
                <a:gd name="connsiteX8" fmla="*/ 0 w 2104525"/>
                <a:gd name="connsiteY8" fmla="*/ 841541 h 1683083"/>
                <a:gd name="connsiteX9" fmla="*/ 234950 w 2104525"/>
                <a:gd name="connsiteY9" fmla="*/ 597066 h 1683083"/>
                <a:gd name="connsiteX10" fmla="*/ 401085 w 2104525"/>
                <a:gd name="connsiteY10" fmla="*/ 668671 h 1683083"/>
                <a:gd name="connsiteX11" fmla="*/ 412131 w 2104525"/>
                <a:gd name="connsiteY11" fmla="*/ 685719 h 1683083"/>
                <a:gd name="connsiteX12" fmla="*/ 412131 w 2104525"/>
                <a:gd name="connsiteY12" fmla="*/ 551172 h 1683083"/>
                <a:gd name="connsiteX13" fmla="*/ 412131 w 2104525"/>
                <a:gd name="connsiteY13" fmla="*/ 0 h 168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104525" h="1683083">
                  <a:moveTo>
                    <a:pt x="412131" y="0"/>
                  </a:moveTo>
                  <a:cubicBezTo>
                    <a:pt x="788865" y="407724"/>
                    <a:pt x="2144094" y="1539564"/>
                    <a:pt x="2103639" y="1595015"/>
                  </a:cubicBezTo>
                  <a:cubicBezTo>
                    <a:pt x="2063185" y="1650465"/>
                    <a:pt x="2005031" y="1683083"/>
                    <a:pt x="1941821" y="1683083"/>
                  </a:cubicBezTo>
                  <a:cubicBezTo>
                    <a:pt x="1941821" y="1683083"/>
                    <a:pt x="1941821" y="1683083"/>
                    <a:pt x="412131" y="1683083"/>
                  </a:cubicBezTo>
                  <a:cubicBezTo>
                    <a:pt x="412131" y="1683083"/>
                    <a:pt x="412131" y="1369047"/>
                    <a:pt x="412131" y="1012205"/>
                  </a:cubicBezTo>
                  <a:lnTo>
                    <a:pt x="412131" y="997363"/>
                  </a:lnTo>
                  <a:lnTo>
                    <a:pt x="401085" y="1014411"/>
                  </a:lnTo>
                  <a:cubicBezTo>
                    <a:pt x="358567" y="1058652"/>
                    <a:pt x="299830" y="1086016"/>
                    <a:pt x="234950" y="1086016"/>
                  </a:cubicBezTo>
                  <a:cubicBezTo>
                    <a:pt x="105191" y="1086016"/>
                    <a:pt x="0" y="976561"/>
                    <a:pt x="0" y="841541"/>
                  </a:cubicBezTo>
                  <a:cubicBezTo>
                    <a:pt x="0" y="706521"/>
                    <a:pt x="105191" y="597066"/>
                    <a:pt x="234950" y="597066"/>
                  </a:cubicBezTo>
                  <a:cubicBezTo>
                    <a:pt x="299830" y="597066"/>
                    <a:pt x="358567" y="624430"/>
                    <a:pt x="401085" y="668671"/>
                  </a:cubicBezTo>
                  <a:lnTo>
                    <a:pt x="412131" y="685719"/>
                  </a:lnTo>
                  <a:lnTo>
                    <a:pt x="412131" y="551172"/>
                  </a:lnTo>
                  <a:cubicBezTo>
                    <a:pt x="412131" y="256560"/>
                    <a:pt x="412131" y="15901"/>
                    <a:pt x="412131" y="0"/>
                  </a:cubicBezTo>
                  <a:close/>
                </a:path>
              </a:pathLst>
            </a:custGeom>
            <a:solidFill>
              <a:srgbClr val="EF6F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 sz="1350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BE383D4-89F1-415D-84C7-C0E29FABDEE3}"/>
                </a:ext>
              </a:extLst>
            </p:cNvPr>
            <p:cNvSpPr txBox="1"/>
            <p:nvPr/>
          </p:nvSpPr>
          <p:spPr>
            <a:xfrm>
              <a:off x="9498983" y="3972754"/>
              <a:ext cx="90467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3</a:t>
              </a:r>
            </a:p>
          </p:txBody>
        </p:sp>
      </p:grpSp>
      <p:grpSp>
        <p:nvGrpSpPr>
          <p:cNvPr id="13" name="5">
            <a:extLst>
              <a:ext uri="{FF2B5EF4-FFF2-40B4-BE49-F238E27FC236}">
                <a16:creationId xmlns:a16="http://schemas.microsoft.com/office/drawing/2014/main" id="{F23C42EF-CDE6-459A-A6E4-DC96756C8976}"/>
              </a:ext>
            </a:extLst>
          </p:cNvPr>
          <p:cNvGrpSpPr/>
          <p:nvPr/>
        </p:nvGrpSpPr>
        <p:grpSpPr>
          <a:xfrm>
            <a:off x="6298405" y="1318337"/>
            <a:ext cx="2616994" cy="995186"/>
            <a:chOff x="8397873" y="1567283"/>
            <a:chExt cx="3489325" cy="1326914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EE85B083-01D9-4227-904D-A5A9B67C27C7}"/>
                </a:ext>
              </a:extLst>
            </p:cNvPr>
            <p:cNvSpPr/>
            <p:nvPr/>
          </p:nvSpPr>
          <p:spPr>
            <a:xfrm>
              <a:off x="8397873" y="1567283"/>
              <a:ext cx="3489325" cy="11964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7" name="Freeform 53">
              <a:extLst>
                <a:ext uri="{FF2B5EF4-FFF2-40B4-BE49-F238E27FC236}">
                  <a16:creationId xmlns:a16="http://schemas.microsoft.com/office/drawing/2014/main" id="{A553104D-BBF1-40E2-AFE1-1E5A3C12F83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76554" y="1948257"/>
              <a:ext cx="1653886" cy="945940"/>
            </a:xfrm>
            <a:custGeom>
              <a:avLst/>
              <a:gdLst>
                <a:gd name="T0" fmla="*/ 1546384 w 720"/>
                <a:gd name="T1" fmla="*/ 0 h 452"/>
                <a:gd name="T2" fmla="*/ 272891 w 720"/>
                <a:gd name="T3" fmla="*/ 0 h 452"/>
                <a:gd name="T4" fmla="*/ 0 w 720"/>
                <a:gd name="T5" fmla="*/ 281082 h 452"/>
                <a:gd name="T6" fmla="*/ 0 w 720"/>
                <a:gd name="T7" fmla="*/ 860973 h 452"/>
                <a:gd name="T8" fmla="*/ 272891 w 720"/>
                <a:gd name="T9" fmla="*/ 1144587 h 452"/>
                <a:gd name="T10" fmla="*/ 1546384 w 720"/>
                <a:gd name="T11" fmla="*/ 1144587 h 452"/>
                <a:gd name="T12" fmla="*/ 1819275 w 720"/>
                <a:gd name="T13" fmla="*/ 860973 h 452"/>
                <a:gd name="T14" fmla="*/ 1819275 w 720"/>
                <a:gd name="T15" fmla="*/ 281082 h 452"/>
                <a:gd name="T16" fmla="*/ 1546384 w 720"/>
                <a:gd name="T17" fmla="*/ 0 h 452"/>
                <a:gd name="T18" fmla="*/ 1574178 w 720"/>
                <a:gd name="T19" fmla="*/ 901489 h 452"/>
                <a:gd name="T20" fmla="*/ 1374563 w 720"/>
                <a:gd name="T21" fmla="*/ 1109135 h 452"/>
                <a:gd name="T22" fmla="*/ 444712 w 720"/>
                <a:gd name="T23" fmla="*/ 1109135 h 452"/>
                <a:gd name="T24" fmla="*/ 245097 w 720"/>
                <a:gd name="T25" fmla="*/ 901489 h 452"/>
                <a:gd name="T26" fmla="*/ 245097 w 720"/>
                <a:gd name="T27" fmla="*/ 478599 h 452"/>
                <a:gd name="T28" fmla="*/ 444712 w 720"/>
                <a:gd name="T29" fmla="*/ 270953 h 452"/>
                <a:gd name="T30" fmla="*/ 1374563 w 720"/>
                <a:gd name="T31" fmla="*/ 270953 h 452"/>
                <a:gd name="T32" fmla="*/ 1574178 w 720"/>
                <a:gd name="T33" fmla="*/ 478599 h 452"/>
                <a:gd name="T34" fmla="*/ 1574178 w 720"/>
                <a:gd name="T35" fmla="*/ 901489 h 45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720" h="452">
                  <a:moveTo>
                    <a:pt x="612" y="0"/>
                  </a:moveTo>
                  <a:cubicBezTo>
                    <a:pt x="108" y="0"/>
                    <a:pt x="108" y="0"/>
                    <a:pt x="108" y="0"/>
                  </a:cubicBezTo>
                  <a:cubicBezTo>
                    <a:pt x="49" y="0"/>
                    <a:pt x="0" y="50"/>
                    <a:pt x="0" y="111"/>
                  </a:cubicBezTo>
                  <a:cubicBezTo>
                    <a:pt x="0" y="340"/>
                    <a:pt x="0" y="340"/>
                    <a:pt x="0" y="340"/>
                  </a:cubicBezTo>
                  <a:cubicBezTo>
                    <a:pt x="0" y="402"/>
                    <a:pt x="49" y="452"/>
                    <a:pt x="108" y="452"/>
                  </a:cubicBezTo>
                  <a:cubicBezTo>
                    <a:pt x="612" y="452"/>
                    <a:pt x="612" y="452"/>
                    <a:pt x="612" y="452"/>
                  </a:cubicBezTo>
                  <a:cubicBezTo>
                    <a:pt x="671" y="452"/>
                    <a:pt x="720" y="402"/>
                    <a:pt x="720" y="340"/>
                  </a:cubicBezTo>
                  <a:cubicBezTo>
                    <a:pt x="720" y="111"/>
                    <a:pt x="720" y="111"/>
                    <a:pt x="720" y="111"/>
                  </a:cubicBezTo>
                  <a:cubicBezTo>
                    <a:pt x="720" y="50"/>
                    <a:pt x="671" y="0"/>
                    <a:pt x="612" y="0"/>
                  </a:cubicBezTo>
                  <a:close/>
                  <a:moveTo>
                    <a:pt x="623" y="356"/>
                  </a:moveTo>
                  <a:cubicBezTo>
                    <a:pt x="623" y="401"/>
                    <a:pt x="588" y="438"/>
                    <a:pt x="544" y="438"/>
                  </a:cubicBezTo>
                  <a:cubicBezTo>
                    <a:pt x="176" y="438"/>
                    <a:pt x="176" y="438"/>
                    <a:pt x="176" y="438"/>
                  </a:cubicBezTo>
                  <a:cubicBezTo>
                    <a:pt x="132" y="438"/>
                    <a:pt x="97" y="401"/>
                    <a:pt x="97" y="356"/>
                  </a:cubicBezTo>
                  <a:cubicBezTo>
                    <a:pt x="97" y="189"/>
                    <a:pt x="97" y="189"/>
                    <a:pt x="97" y="189"/>
                  </a:cubicBezTo>
                  <a:cubicBezTo>
                    <a:pt x="97" y="144"/>
                    <a:pt x="132" y="107"/>
                    <a:pt x="176" y="107"/>
                  </a:cubicBezTo>
                  <a:cubicBezTo>
                    <a:pt x="544" y="107"/>
                    <a:pt x="544" y="107"/>
                    <a:pt x="544" y="107"/>
                  </a:cubicBezTo>
                  <a:cubicBezTo>
                    <a:pt x="588" y="107"/>
                    <a:pt x="623" y="144"/>
                    <a:pt x="623" y="189"/>
                  </a:cubicBezTo>
                  <a:lnTo>
                    <a:pt x="623" y="356"/>
                  </a:lnTo>
                  <a:close/>
                </a:path>
              </a:pathLst>
            </a:custGeom>
            <a:solidFill>
              <a:srgbClr val="754C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105ABCB8-1AD6-4568-8765-7823E7B8E06A}"/>
                </a:ext>
              </a:extLst>
            </p:cNvPr>
            <p:cNvSpPr txBox="1"/>
            <p:nvPr/>
          </p:nvSpPr>
          <p:spPr>
            <a:xfrm>
              <a:off x="9820728" y="1606438"/>
              <a:ext cx="90467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ln w="1905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5</a:t>
              </a:r>
            </a:p>
          </p:txBody>
        </p:sp>
      </p:grpSp>
      <p:grpSp>
        <p:nvGrpSpPr>
          <p:cNvPr id="83" name="2">
            <a:extLst>
              <a:ext uri="{FF2B5EF4-FFF2-40B4-BE49-F238E27FC236}">
                <a16:creationId xmlns:a16="http://schemas.microsoft.com/office/drawing/2014/main" id="{488B24EA-DDAA-432D-84E0-C65914BE59F8}"/>
              </a:ext>
            </a:extLst>
          </p:cNvPr>
          <p:cNvGrpSpPr/>
          <p:nvPr/>
        </p:nvGrpSpPr>
        <p:grpSpPr>
          <a:xfrm>
            <a:off x="7611970" y="2089814"/>
            <a:ext cx="1318022" cy="1514070"/>
            <a:chOff x="8835432" y="418946"/>
            <a:chExt cx="1757363" cy="2018760"/>
          </a:xfrm>
        </p:grpSpPr>
        <p:sp>
          <p:nvSpPr>
            <p:cNvPr id="84" name="Freeform 54">
              <a:extLst>
                <a:ext uri="{FF2B5EF4-FFF2-40B4-BE49-F238E27FC236}">
                  <a16:creationId xmlns:a16="http://schemas.microsoft.com/office/drawing/2014/main" id="{674AB4F5-445E-4B55-A414-AAF0F50F8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7"/>
              <a:ext cx="1757363" cy="1596489"/>
            </a:xfrm>
            <a:custGeom>
              <a:avLst/>
              <a:gdLst>
                <a:gd name="T0" fmla="*/ 1757363 w 695"/>
                <a:gd name="T1" fmla="*/ 1238250 h 489"/>
                <a:gd name="T2" fmla="*/ 1757363 w 695"/>
                <a:gd name="T3" fmla="*/ 235495 h 489"/>
                <a:gd name="T4" fmla="*/ 1529791 w 695"/>
                <a:gd name="T5" fmla="*/ 0 h 489"/>
                <a:gd name="T6" fmla="*/ 0 w 695"/>
                <a:gd name="T7" fmla="*/ 0 h 489"/>
                <a:gd name="T8" fmla="*/ 0 w 695"/>
                <a:gd name="T9" fmla="*/ 1238250 h 489"/>
                <a:gd name="T10" fmla="*/ 1757363 w 695"/>
                <a:gd name="T11" fmla="*/ 1238250 h 4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95" h="489">
                  <a:moveTo>
                    <a:pt x="695" y="489"/>
                  </a:moveTo>
                  <a:cubicBezTo>
                    <a:pt x="695" y="93"/>
                    <a:pt x="695" y="93"/>
                    <a:pt x="695" y="93"/>
                  </a:cubicBezTo>
                  <a:cubicBezTo>
                    <a:pt x="695" y="42"/>
                    <a:pt x="655" y="0"/>
                    <a:pt x="60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9"/>
                    <a:pt x="0" y="489"/>
                    <a:pt x="0" y="489"/>
                  </a:cubicBezTo>
                  <a:lnTo>
                    <a:pt x="695" y="489"/>
                  </a:lnTo>
                  <a:close/>
                </a:path>
              </a:pathLst>
            </a:custGeom>
            <a:solidFill>
              <a:srgbClr val="74A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8630DD25-8DCC-441F-AA5F-AB2F2E1F8F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5432" y="418946"/>
              <a:ext cx="1757363" cy="2018760"/>
            </a:xfrm>
            <a:custGeom>
              <a:avLst/>
              <a:gdLst>
                <a:gd name="connsiteX0" fmla="*/ 0 w 1757363"/>
                <a:gd name="connsiteY0" fmla="*/ 0 h 2018760"/>
                <a:gd name="connsiteX1" fmla="*/ 1757363 w 1757363"/>
                <a:gd name="connsiteY1" fmla="*/ 1596489 h 2018760"/>
                <a:gd name="connsiteX2" fmla="*/ 1047888 w 1757363"/>
                <a:gd name="connsiteY2" fmla="*/ 1596489 h 2018760"/>
                <a:gd name="connsiteX3" fmla="*/ 1058843 w 1757363"/>
                <a:gd name="connsiteY3" fmla="*/ 1604124 h 2018760"/>
                <a:gd name="connsiteX4" fmla="*/ 1127658 w 1757363"/>
                <a:gd name="connsiteY4" fmla="*/ 1775872 h 2018760"/>
                <a:gd name="connsiteX5" fmla="*/ 892708 w 1757363"/>
                <a:gd name="connsiteY5" fmla="*/ 2018760 h 2018760"/>
                <a:gd name="connsiteX6" fmla="*/ 657758 w 1757363"/>
                <a:gd name="connsiteY6" fmla="*/ 1775872 h 2018760"/>
                <a:gd name="connsiteX7" fmla="*/ 726573 w 1757363"/>
                <a:gd name="connsiteY7" fmla="*/ 1604124 h 2018760"/>
                <a:gd name="connsiteX8" fmla="*/ 737528 w 1757363"/>
                <a:gd name="connsiteY8" fmla="*/ 1596489 h 2018760"/>
                <a:gd name="connsiteX9" fmla="*/ 0 w 1757363"/>
                <a:gd name="connsiteY9" fmla="*/ 1596489 h 201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57363" h="2018760">
                  <a:moveTo>
                    <a:pt x="0" y="0"/>
                  </a:moveTo>
                  <a:lnTo>
                    <a:pt x="1757363" y="1596489"/>
                  </a:lnTo>
                  <a:lnTo>
                    <a:pt x="1047888" y="1596489"/>
                  </a:lnTo>
                  <a:lnTo>
                    <a:pt x="1058843" y="1604124"/>
                  </a:lnTo>
                  <a:cubicBezTo>
                    <a:pt x="1101360" y="1648079"/>
                    <a:pt x="1127658" y="1708801"/>
                    <a:pt x="1127658" y="1775872"/>
                  </a:cubicBezTo>
                  <a:cubicBezTo>
                    <a:pt x="1127658" y="1910015"/>
                    <a:pt x="1022467" y="2018760"/>
                    <a:pt x="892708" y="2018760"/>
                  </a:cubicBezTo>
                  <a:cubicBezTo>
                    <a:pt x="762949" y="2018760"/>
                    <a:pt x="657758" y="1910015"/>
                    <a:pt x="657758" y="1775872"/>
                  </a:cubicBezTo>
                  <a:cubicBezTo>
                    <a:pt x="657758" y="1708801"/>
                    <a:pt x="684056" y="1648079"/>
                    <a:pt x="726573" y="1604124"/>
                  </a:cubicBezTo>
                  <a:lnTo>
                    <a:pt x="737528" y="1596489"/>
                  </a:lnTo>
                  <a:lnTo>
                    <a:pt x="0" y="1596489"/>
                  </a:lnTo>
                  <a:close/>
                </a:path>
              </a:pathLst>
            </a:custGeom>
            <a:solidFill>
              <a:srgbClr val="72A0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endParaRPr lang="en-US" sz="135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1088167-1812-4D38-9ED8-8D50D3CED9CC}"/>
                </a:ext>
              </a:extLst>
            </p:cNvPr>
            <p:cNvSpPr txBox="1"/>
            <p:nvPr/>
          </p:nvSpPr>
          <p:spPr>
            <a:xfrm>
              <a:off x="9424705" y="720789"/>
              <a:ext cx="904672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50" b="1">
                  <a:solidFill>
                    <a:schemeClr val="tx1">
                      <a:lumMod val="50000"/>
                    </a:schemeClr>
                  </a:solidFill>
                  <a:latin typeface="Geometr415 Blk BT" panose="020B0802020204020303" pitchFamily="34" charset="0"/>
                </a:rPr>
                <a:t>2</a:t>
              </a:r>
            </a:p>
          </p:txBody>
        </p:sp>
      </p:grpSp>
      <p:grpSp>
        <p:nvGrpSpPr>
          <p:cNvPr id="87" name="1">
            <a:extLst>
              <a:ext uri="{FF2B5EF4-FFF2-40B4-BE49-F238E27FC236}">
                <a16:creationId xmlns:a16="http://schemas.microsoft.com/office/drawing/2014/main" id="{12318BC5-BA34-467C-AAA2-5A00C939D300}"/>
              </a:ext>
            </a:extLst>
          </p:cNvPr>
          <p:cNvGrpSpPr/>
          <p:nvPr/>
        </p:nvGrpSpPr>
        <p:grpSpPr>
          <a:xfrm>
            <a:off x="6301245" y="2086639"/>
            <a:ext cx="1627028" cy="1235544"/>
            <a:chOff x="4507139" y="1728774"/>
            <a:chExt cx="2169371" cy="1647392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2916119-5858-4D21-81EE-2B881CA71065}"/>
                </a:ext>
              </a:extLst>
            </p:cNvPr>
            <p:cNvGrpSpPr/>
            <p:nvPr/>
          </p:nvGrpSpPr>
          <p:grpSpPr>
            <a:xfrm>
              <a:off x="4507139" y="1728774"/>
              <a:ext cx="2169371" cy="1600200"/>
              <a:chOff x="4507139" y="1719046"/>
              <a:chExt cx="2169371" cy="1576936"/>
            </a:xfrm>
          </p:grpSpPr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BEA6D39-99B6-490D-ADDF-E058E5F81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07139" y="1719046"/>
                <a:ext cx="2169371" cy="1576936"/>
              </a:xfrm>
              <a:custGeom>
                <a:avLst/>
                <a:gdLst>
                  <a:gd name="connsiteX0" fmla="*/ 227572 w 2169371"/>
                  <a:gd name="connsiteY0" fmla="*/ 0 h 1576936"/>
                  <a:gd name="connsiteX1" fmla="*/ 1757362 w 2169371"/>
                  <a:gd name="connsiteY1" fmla="*/ 0 h 1576936"/>
                  <a:gd name="connsiteX2" fmla="*/ 1757362 w 2169371"/>
                  <a:gd name="connsiteY2" fmla="*/ 627290 h 1576936"/>
                  <a:gd name="connsiteX3" fmla="*/ 1766931 w 2169371"/>
                  <a:gd name="connsiteY3" fmla="*/ 612620 h 1576936"/>
                  <a:gd name="connsiteX4" fmla="*/ 1933627 w 2169371"/>
                  <a:gd name="connsiteY4" fmla="*/ 541247 h 1576936"/>
                  <a:gd name="connsiteX5" fmla="*/ 2169371 w 2169371"/>
                  <a:gd name="connsiteY5" fmla="*/ 784928 h 1576936"/>
                  <a:gd name="connsiteX6" fmla="*/ 1933627 w 2169371"/>
                  <a:gd name="connsiteY6" fmla="*/ 1028609 h 1576936"/>
                  <a:gd name="connsiteX7" fmla="*/ 1766931 w 2169371"/>
                  <a:gd name="connsiteY7" fmla="*/ 957236 h 1576936"/>
                  <a:gd name="connsiteX8" fmla="*/ 1757362 w 2169371"/>
                  <a:gd name="connsiteY8" fmla="*/ 942566 h 1576936"/>
                  <a:gd name="connsiteX9" fmla="*/ 1757362 w 2169371"/>
                  <a:gd name="connsiteY9" fmla="*/ 1576936 h 1576936"/>
                  <a:gd name="connsiteX10" fmla="*/ 0 w 2169371"/>
                  <a:gd name="connsiteY10" fmla="*/ 1576936 h 1576936"/>
                  <a:gd name="connsiteX11" fmla="*/ 0 w 2169371"/>
                  <a:gd name="connsiteY11" fmla="*/ 299908 h 1576936"/>
                  <a:gd name="connsiteX12" fmla="*/ 227572 w 2169371"/>
                  <a:gd name="connsiteY12" fmla="*/ 0 h 157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169371" h="1576936">
                    <a:moveTo>
                      <a:pt x="227572" y="0"/>
                    </a:moveTo>
                    <a:cubicBezTo>
                      <a:pt x="227572" y="0"/>
                      <a:pt x="227572" y="0"/>
                      <a:pt x="1757362" y="0"/>
                    </a:cubicBezTo>
                    <a:lnTo>
                      <a:pt x="1757362" y="627290"/>
                    </a:lnTo>
                    <a:lnTo>
                      <a:pt x="1766931" y="612620"/>
                    </a:lnTo>
                    <a:cubicBezTo>
                      <a:pt x="1809592" y="568522"/>
                      <a:pt x="1868528" y="541247"/>
                      <a:pt x="1933627" y="541247"/>
                    </a:cubicBezTo>
                    <a:cubicBezTo>
                      <a:pt x="2063825" y="541247"/>
                      <a:pt x="2169371" y="650347"/>
                      <a:pt x="2169371" y="784928"/>
                    </a:cubicBezTo>
                    <a:cubicBezTo>
                      <a:pt x="2169371" y="919509"/>
                      <a:pt x="2063825" y="1028609"/>
                      <a:pt x="1933627" y="1028609"/>
                    </a:cubicBezTo>
                    <a:cubicBezTo>
                      <a:pt x="1868528" y="1028609"/>
                      <a:pt x="1809592" y="1001334"/>
                      <a:pt x="1766931" y="957236"/>
                    </a:cubicBezTo>
                    <a:lnTo>
                      <a:pt x="1757362" y="942566"/>
                    </a:lnTo>
                    <a:lnTo>
                      <a:pt x="1757362" y="1576936"/>
                    </a:lnTo>
                    <a:cubicBezTo>
                      <a:pt x="1757362" y="1576936"/>
                      <a:pt x="1757362" y="1576936"/>
                      <a:pt x="0" y="1576936"/>
                    </a:cubicBezTo>
                    <a:cubicBezTo>
                      <a:pt x="0" y="1576936"/>
                      <a:pt x="0" y="1576936"/>
                      <a:pt x="0" y="299908"/>
                    </a:cubicBezTo>
                    <a:cubicBezTo>
                      <a:pt x="0" y="135442"/>
                      <a:pt x="101143" y="0"/>
                      <a:pt x="227572" y="0"/>
                    </a:cubicBezTo>
                    <a:close/>
                  </a:path>
                </a:pathLst>
              </a:custGeom>
              <a:solidFill>
                <a:srgbClr val="FFC2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square">
                <a:noAutofit/>
              </a:bodyPr>
              <a:lstStyle/>
              <a:p>
                <a:endParaRPr lang="en-US" sz="1350"/>
              </a:p>
            </p:txBody>
          </p: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2C157E5B-320B-4174-A881-2B83290F0122}"/>
                  </a:ext>
                </a:extLst>
              </p:cNvPr>
              <p:cNvGrpSpPr/>
              <p:nvPr/>
            </p:nvGrpSpPr>
            <p:grpSpPr>
              <a:xfrm>
                <a:off x="4507139" y="1745329"/>
                <a:ext cx="1757362" cy="1550653"/>
                <a:chOff x="4507139" y="1745329"/>
                <a:chExt cx="1757362" cy="1550653"/>
              </a:xfrm>
            </p:grpSpPr>
            <p:sp>
              <p:nvSpPr>
                <p:cNvPr id="92" name="Freeform 57">
                  <a:extLst>
                    <a:ext uri="{FF2B5EF4-FFF2-40B4-BE49-F238E27FC236}">
                      <a16:creationId xmlns:a16="http://schemas.microsoft.com/office/drawing/2014/main" id="{9791DAB8-4EB0-4AAB-B82F-1056ADB126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7139" y="1745329"/>
                  <a:ext cx="1757362" cy="1550653"/>
                </a:xfrm>
                <a:custGeom>
                  <a:avLst/>
                  <a:gdLst>
                    <a:gd name="T0" fmla="*/ 83443 w 695"/>
                    <a:gd name="T1" fmla="*/ 30377 h 481"/>
                    <a:gd name="T2" fmla="*/ 0 w 695"/>
                    <a:gd name="T3" fmla="*/ 215171 h 481"/>
                    <a:gd name="T4" fmla="*/ 0 w 695"/>
                    <a:gd name="T5" fmla="*/ 1217612 h 481"/>
                    <a:gd name="T6" fmla="*/ 1757363 w 695"/>
                    <a:gd name="T7" fmla="*/ 1217612 h 481"/>
                    <a:gd name="T8" fmla="*/ 83443 w 695"/>
                    <a:gd name="T9" fmla="*/ 30377 h 48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695" h="481">
                      <a:moveTo>
                        <a:pt x="33" y="12"/>
                      </a:moveTo>
                      <a:cubicBezTo>
                        <a:pt x="13" y="30"/>
                        <a:pt x="0" y="56"/>
                        <a:pt x="0" y="85"/>
                      </a:cubicBezTo>
                      <a:cubicBezTo>
                        <a:pt x="0" y="481"/>
                        <a:pt x="0" y="481"/>
                        <a:pt x="0" y="481"/>
                      </a:cubicBezTo>
                      <a:cubicBezTo>
                        <a:pt x="695" y="481"/>
                        <a:pt x="695" y="481"/>
                        <a:pt x="695" y="481"/>
                      </a:cubicBezTo>
                      <a:cubicBezTo>
                        <a:pt x="695" y="481"/>
                        <a:pt x="49" y="0"/>
                        <a:pt x="33" y="12"/>
                      </a:cubicBezTo>
                      <a:close/>
                    </a:path>
                  </a:pathLst>
                </a:custGeom>
                <a:solidFill>
                  <a:srgbClr val="F4B3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 sz="1350"/>
                </a:p>
              </p:txBody>
            </p:sp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9D7E5594-620E-4B15-9567-F40DD665502F}"/>
                    </a:ext>
                  </a:extLst>
                </p:cNvPr>
                <p:cNvSpPr txBox="1"/>
                <p:nvPr/>
              </p:nvSpPr>
              <p:spPr>
                <a:xfrm>
                  <a:off x="5076839" y="1921702"/>
                  <a:ext cx="904672" cy="94023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50" b="1">
                      <a:solidFill>
                        <a:schemeClr val="tx1">
                          <a:lumMod val="50000"/>
                        </a:schemeClr>
                      </a:solidFill>
                      <a:latin typeface="Geometr415 Blk BT" panose="020B0802020204020303" pitchFamily="34" charset="0"/>
                    </a:rPr>
                    <a:t>1</a:t>
                  </a:r>
                </a:p>
              </p:txBody>
            </p:sp>
          </p:grp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9DCFE61-63F8-4D74-B74A-830C56A069E3}"/>
                </a:ext>
              </a:extLst>
            </p:cNvPr>
            <p:cNvSpPr/>
            <p:nvPr/>
          </p:nvSpPr>
          <p:spPr>
            <a:xfrm>
              <a:off x="5182948" y="2910147"/>
              <a:ext cx="466019" cy="466019"/>
            </a:xfrm>
            <a:prstGeom prst="ellipse">
              <a:avLst/>
            </a:prstGeom>
            <a:solidFill>
              <a:srgbClr val="11BC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EF132AF-CD40-48B4-9DE4-0615B374764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104443" y="-47085"/>
            <a:ext cx="3186557" cy="428685"/>
          </a:xfrm>
          <a:prstGeom prst="rect">
            <a:avLst/>
          </a:prstGeom>
        </p:spPr>
      </p:pic>
      <p:pic>
        <p:nvPicPr>
          <p:cNvPr id="43" name="Graphic 42" descr="Pinch Zoom Out outline">
            <a:extLst>
              <a:ext uri="{FF2B5EF4-FFF2-40B4-BE49-F238E27FC236}">
                <a16:creationId xmlns:a16="http://schemas.microsoft.com/office/drawing/2014/main" id="{50E8A1F0-E09A-49AE-A15A-1011FD8F9FC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29750"/>
          <a:stretch/>
        </p:blipFill>
        <p:spPr>
          <a:xfrm>
            <a:off x="2533528" y="4114694"/>
            <a:ext cx="247226" cy="35192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01A20B6-F223-4CAD-B9DA-34019E53E35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2626" y="941937"/>
            <a:ext cx="3020951" cy="1061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649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2" presetClass="emph" presetSubtype="0" repeatCount="1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9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8">
                                          <p:stCondLst>
                                            <p:cond delay="100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65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9" ac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4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91" decel="50000">
                                          <p:stCondLst>
                                            <p:cond delay="355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2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9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1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6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1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458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42">
                                          <p:stCondLst>
                                            <p:cond delay="14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31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44" accel="50000">
                                          <p:stCondLst>
                                            <p:cond delay="14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1">
                                          <p:stCondLst>
                                            <p:cond delay="49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33" decel="50000">
                                          <p:stCondLst>
                                            <p:cond delay="5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93518" y="89889"/>
            <a:ext cx="8925791" cy="4949704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925791"/>
                      <a:gd name="connsiteY0" fmla="*/ 0 h 4949704"/>
                      <a:gd name="connsiteX1" fmla="*/ 505795 w 8925791"/>
                      <a:gd name="connsiteY1" fmla="*/ 0 h 4949704"/>
                      <a:gd name="connsiteX2" fmla="*/ 833074 w 8925791"/>
                      <a:gd name="connsiteY2" fmla="*/ 0 h 4949704"/>
                      <a:gd name="connsiteX3" fmla="*/ 1606642 w 8925791"/>
                      <a:gd name="connsiteY3" fmla="*/ 0 h 4949704"/>
                      <a:gd name="connsiteX4" fmla="*/ 2112437 w 8925791"/>
                      <a:gd name="connsiteY4" fmla="*/ 0 h 4949704"/>
                      <a:gd name="connsiteX5" fmla="*/ 2618232 w 8925791"/>
                      <a:gd name="connsiteY5" fmla="*/ 0 h 4949704"/>
                      <a:gd name="connsiteX6" fmla="*/ 3391801 w 8925791"/>
                      <a:gd name="connsiteY6" fmla="*/ 0 h 4949704"/>
                      <a:gd name="connsiteX7" fmla="*/ 3808337 w 8925791"/>
                      <a:gd name="connsiteY7" fmla="*/ 0 h 4949704"/>
                      <a:gd name="connsiteX8" fmla="*/ 4581906 w 8925791"/>
                      <a:gd name="connsiteY8" fmla="*/ 0 h 4949704"/>
                      <a:gd name="connsiteX9" fmla="*/ 5355475 w 8925791"/>
                      <a:gd name="connsiteY9" fmla="*/ 0 h 4949704"/>
                      <a:gd name="connsiteX10" fmla="*/ 5950527 w 8925791"/>
                      <a:gd name="connsiteY10" fmla="*/ 0 h 4949704"/>
                      <a:gd name="connsiteX11" fmla="*/ 6724096 w 8925791"/>
                      <a:gd name="connsiteY11" fmla="*/ 0 h 4949704"/>
                      <a:gd name="connsiteX12" fmla="*/ 7229891 w 8925791"/>
                      <a:gd name="connsiteY12" fmla="*/ 0 h 4949704"/>
                      <a:gd name="connsiteX13" fmla="*/ 7735686 w 8925791"/>
                      <a:gd name="connsiteY13" fmla="*/ 0 h 4949704"/>
                      <a:gd name="connsiteX14" fmla="*/ 8419996 w 8925791"/>
                      <a:gd name="connsiteY14" fmla="*/ 0 h 4949704"/>
                      <a:gd name="connsiteX15" fmla="*/ 8925791 w 8925791"/>
                      <a:gd name="connsiteY15" fmla="*/ 0 h 4949704"/>
                      <a:gd name="connsiteX16" fmla="*/ 8925791 w 8925791"/>
                      <a:gd name="connsiteY16" fmla="*/ 648961 h 4949704"/>
                      <a:gd name="connsiteX17" fmla="*/ 8925791 w 8925791"/>
                      <a:gd name="connsiteY17" fmla="*/ 1248425 h 4949704"/>
                      <a:gd name="connsiteX18" fmla="*/ 8925791 w 8925791"/>
                      <a:gd name="connsiteY18" fmla="*/ 1847889 h 4949704"/>
                      <a:gd name="connsiteX19" fmla="*/ 8925791 w 8925791"/>
                      <a:gd name="connsiteY19" fmla="*/ 2447354 h 4949704"/>
                      <a:gd name="connsiteX20" fmla="*/ 8925791 w 8925791"/>
                      <a:gd name="connsiteY20" fmla="*/ 2848830 h 4949704"/>
                      <a:gd name="connsiteX21" fmla="*/ 8925791 w 8925791"/>
                      <a:gd name="connsiteY21" fmla="*/ 3299803 h 4949704"/>
                      <a:gd name="connsiteX22" fmla="*/ 8925791 w 8925791"/>
                      <a:gd name="connsiteY22" fmla="*/ 3899267 h 4949704"/>
                      <a:gd name="connsiteX23" fmla="*/ 8925791 w 8925791"/>
                      <a:gd name="connsiteY23" fmla="*/ 4399737 h 4949704"/>
                      <a:gd name="connsiteX24" fmla="*/ 8925791 w 8925791"/>
                      <a:gd name="connsiteY24" fmla="*/ 4949704 h 4949704"/>
                      <a:gd name="connsiteX25" fmla="*/ 8241480 w 8925791"/>
                      <a:gd name="connsiteY25" fmla="*/ 4949704 h 4949704"/>
                      <a:gd name="connsiteX26" fmla="*/ 7914201 w 8925791"/>
                      <a:gd name="connsiteY26" fmla="*/ 4949704 h 4949704"/>
                      <a:gd name="connsiteX27" fmla="*/ 7319149 w 8925791"/>
                      <a:gd name="connsiteY27" fmla="*/ 4949704 h 4949704"/>
                      <a:gd name="connsiteX28" fmla="*/ 6902612 w 8925791"/>
                      <a:gd name="connsiteY28" fmla="*/ 4949704 h 4949704"/>
                      <a:gd name="connsiteX29" fmla="*/ 6218301 w 8925791"/>
                      <a:gd name="connsiteY29" fmla="*/ 4949704 h 4949704"/>
                      <a:gd name="connsiteX30" fmla="*/ 5801764 w 8925791"/>
                      <a:gd name="connsiteY30" fmla="*/ 4949704 h 4949704"/>
                      <a:gd name="connsiteX31" fmla="*/ 5117454 w 8925791"/>
                      <a:gd name="connsiteY31" fmla="*/ 4949704 h 4949704"/>
                      <a:gd name="connsiteX32" fmla="*/ 4790175 w 8925791"/>
                      <a:gd name="connsiteY32" fmla="*/ 4949704 h 4949704"/>
                      <a:gd name="connsiteX33" fmla="*/ 4105864 w 8925791"/>
                      <a:gd name="connsiteY33" fmla="*/ 4949704 h 4949704"/>
                      <a:gd name="connsiteX34" fmla="*/ 3689327 w 8925791"/>
                      <a:gd name="connsiteY34" fmla="*/ 4949704 h 4949704"/>
                      <a:gd name="connsiteX35" fmla="*/ 3362048 w 8925791"/>
                      <a:gd name="connsiteY35" fmla="*/ 4949704 h 4949704"/>
                      <a:gd name="connsiteX36" fmla="*/ 2945511 w 8925791"/>
                      <a:gd name="connsiteY36" fmla="*/ 4949704 h 4949704"/>
                      <a:gd name="connsiteX37" fmla="*/ 2261200 w 8925791"/>
                      <a:gd name="connsiteY37" fmla="*/ 4949704 h 4949704"/>
                      <a:gd name="connsiteX38" fmla="*/ 1844663 w 8925791"/>
                      <a:gd name="connsiteY38" fmla="*/ 4949704 h 4949704"/>
                      <a:gd name="connsiteX39" fmla="*/ 1517384 w 8925791"/>
                      <a:gd name="connsiteY39" fmla="*/ 4949704 h 4949704"/>
                      <a:gd name="connsiteX40" fmla="*/ 1100848 w 8925791"/>
                      <a:gd name="connsiteY40" fmla="*/ 4949704 h 4949704"/>
                      <a:gd name="connsiteX41" fmla="*/ 595053 w 8925791"/>
                      <a:gd name="connsiteY41" fmla="*/ 4949704 h 4949704"/>
                      <a:gd name="connsiteX42" fmla="*/ 0 w 8925791"/>
                      <a:gd name="connsiteY42" fmla="*/ 4949704 h 4949704"/>
                      <a:gd name="connsiteX43" fmla="*/ 0 w 8925791"/>
                      <a:gd name="connsiteY43" fmla="*/ 4498731 h 4949704"/>
                      <a:gd name="connsiteX44" fmla="*/ 0 w 8925791"/>
                      <a:gd name="connsiteY44" fmla="*/ 4047758 h 4949704"/>
                      <a:gd name="connsiteX45" fmla="*/ 0 w 8925791"/>
                      <a:gd name="connsiteY45" fmla="*/ 3497791 h 4949704"/>
                      <a:gd name="connsiteX46" fmla="*/ 0 w 8925791"/>
                      <a:gd name="connsiteY46" fmla="*/ 2947824 h 4949704"/>
                      <a:gd name="connsiteX47" fmla="*/ 0 w 8925791"/>
                      <a:gd name="connsiteY47" fmla="*/ 2397857 h 4949704"/>
                      <a:gd name="connsiteX48" fmla="*/ 0 w 8925791"/>
                      <a:gd name="connsiteY48" fmla="*/ 1847889 h 4949704"/>
                      <a:gd name="connsiteX49" fmla="*/ 0 w 8925791"/>
                      <a:gd name="connsiteY49" fmla="*/ 1347419 h 4949704"/>
                      <a:gd name="connsiteX50" fmla="*/ 0 w 8925791"/>
                      <a:gd name="connsiteY50" fmla="*/ 747955 h 4949704"/>
                      <a:gd name="connsiteX51" fmla="*/ 0 w 8925791"/>
                      <a:gd name="connsiteY51" fmla="*/ 0 h 494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8925791" h="4949704" extrusionOk="0">
                        <a:moveTo>
                          <a:pt x="0" y="0"/>
                        </a:moveTo>
                        <a:cubicBezTo>
                          <a:pt x="247635" y="-34929"/>
                          <a:pt x="297142" y="39022"/>
                          <a:pt x="505795" y="0"/>
                        </a:cubicBezTo>
                        <a:cubicBezTo>
                          <a:pt x="714448" y="-39022"/>
                          <a:pt x="711758" y="23896"/>
                          <a:pt x="833074" y="0"/>
                        </a:cubicBezTo>
                        <a:cubicBezTo>
                          <a:pt x="954390" y="-23896"/>
                          <a:pt x="1424375" y="48953"/>
                          <a:pt x="1606642" y="0"/>
                        </a:cubicBezTo>
                        <a:cubicBezTo>
                          <a:pt x="1788909" y="-48953"/>
                          <a:pt x="1935131" y="7423"/>
                          <a:pt x="2112437" y="0"/>
                        </a:cubicBezTo>
                        <a:cubicBezTo>
                          <a:pt x="2289743" y="-7423"/>
                          <a:pt x="2384280" y="13047"/>
                          <a:pt x="2618232" y="0"/>
                        </a:cubicBezTo>
                        <a:cubicBezTo>
                          <a:pt x="2852184" y="-13047"/>
                          <a:pt x="3110232" y="29725"/>
                          <a:pt x="3391801" y="0"/>
                        </a:cubicBezTo>
                        <a:cubicBezTo>
                          <a:pt x="3673370" y="-29725"/>
                          <a:pt x="3703219" y="45964"/>
                          <a:pt x="3808337" y="0"/>
                        </a:cubicBezTo>
                        <a:cubicBezTo>
                          <a:pt x="3913455" y="-45964"/>
                          <a:pt x="4279018" y="54091"/>
                          <a:pt x="4581906" y="0"/>
                        </a:cubicBezTo>
                        <a:cubicBezTo>
                          <a:pt x="4884794" y="-54091"/>
                          <a:pt x="5131840" y="24198"/>
                          <a:pt x="5355475" y="0"/>
                        </a:cubicBezTo>
                        <a:cubicBezTo>
                          <a:pt x="5579110" y="-24198"/>
                          <a:pt x="5769720" y="18192"/>
                          <a:pt x="5950527" y="0"/>
                        </a:cubicBezTo>
                        <a:cubicBezTo>
                          <a:pt x="6131334" y="-18192"/>
                          <a:pt x="6367611" y="84216"/>
                          <a:pt x="6724096" y="0"/>
                        </a:cubicBezTo>
                        <a:cubicBezTo>
                          <a:pt x="7080581" y="-84216"/>
                          <a:pt x="7090833" y="2774"/>
                          <a:pt x="7229891" y="0"/>
                        </a:cubicBezTo>
                        <a:cubicBezTo>
                          <a:pt x="7368949" y="-2774"/>
                          <a:pt x="7606795" y="4435"/>
                          <a:pt x="7735686" y="0"/>
                        </a:cubicBezTo>
                        <a:cubicBezTo>
                          <a:pt x="7864578" y="-4435"/>
                          <a:pt x="8113942" y="50567"/>
                          <a:pt x="8419996" y="0"/>
                        </a:cubicBezTo>
                        <a:cubicBezTo>
                          <a:pt x="8726050" y="-50567"/>
                          <a:pt x="8723373" y="6448"/>
                          <a:pt x="8925791" y="0"/>
                        </a:cubicBezTo>
                        <a:cubicBezTo>
                          <a:pt x="8997504" y="311660"/>
                          <a:pt x="8890229" y="450919"/>
                          <a:pt x="8925791" y="648961"/>
                        </a:cubicBezTo>
                        <a:cubicBezTo>
                          <a:pt x="8961353" y="847003"/>
                          <a:pt x="8910478" y="1024444"/>
                          <a:pt x="8925791" y="1248425"/>
                        </a:cubicBezTo>
                        <a:cubicBezTo>
                          <a:pt x="8941104" y="1472406"/>
                          <a:pt x="8913823" y="1707840"/>
                          <a:pt x="8925791" y="1847889"/>
                        </a:cubicBezTo>
                        <a:cubicBezTo>
                          <a:pt x="8937759" y="1987938"/>
                          <a:pt x="8868055" y="2231357"/>
                          <a:pt x="8925791" y="2447354"/>
                        </a:cubicBezTo>
                        <a:cubicBezTo>
                          <a:pt x="8983527" y="2663352"/>
                          <a:pt x="8886755" y="2681514"/>
                          <a:pt x="8925791" y="2848830"/>
                        </a:cubicBezTo>
                        <a:cubicBezTo>
                          <a:pt x="8964827" y="3016146"/>
                          <a:pt x="8921578" y="3176196"/>
                          <a:pt x="8925791" y="3299803"/>
                        </a:cubicBezTo>
                        <a:cubicBezTo>
                          <a:pt x="8930004" y="3423410"/>
                          <a:pt x="8867594" y="3771788"/>
                          <a:pt x="8925791" y="3899267"/>
                        </a:cubicBezTo>
                        <a:cubicBezTo>
                          <a:pt x="8983988" y="4026746"/>
                          <a:pt x="8890869" y="4185707"/>
                          <a:pt x="8925791" y="4399737"/>
                        </a:cubicBezTo>
                        <a:cubicBezTo>
                          <a:pt x="8960713" y="4613767"/>
                          <a:pt x="8916401" y="4684280"/>
                          <a:pt x="8925791" y="4949704"/>
                        </a:cubicBezTo>
                        <a:cubicBezTo>
                          <a:pt x="8722715" y="5024696"/>
                          <a:pt x="8382903" y="4872423"/>
                          <a:pt x="8241480" y="4949704"/>
                        </a:cubicBezTo>
                        <a:cubicBezTo>
                          <a:pt x="8100057" y="5026985"/>
                          <a:pt x="8003463" y="4913473"/>
                          <a:pt x="7914201" y="4949704"/>
                        </a:cubicBezTo>
                        <a:cubicBezTo>
                          <a:pt x="7824939" y="4985935"/>
                          <a:pt x="7563263" y="4919124"/>
                          <a:pt x="7319149" y="4949704"/>
                        </a:cubicBezTo>
                        <a:cubicBezTo>
                          <a:pt x="7075035" y="4980284"/>
                          <a:pt x="7030782" y="4919596"/>
                          <a:pt x="6902612" y="4949704"/>
                        </a:cubicBezTo>
                        <a:cubicBezTo>
                          <a:pt x="6774442" y="4979812"/>
                          <a:pt x="6418704" y="4881397"/>
                          <a:pt x="6218301" y="4949704"/>
                        </a:cubicBezTo>
                        <a:cubicBezTo>
                          <a:pt x="6017898" y="5018011"/>
                          <a:pt x="5900097" y="4925027"/>
                          <a:pt x="5801764" y="4949704"/>
                        </a:cubicBezTo>
                        <a:cubicBezTo>
                          <a:pt x="5703431" y="4974381"/>
                          <a:pt x="5396670" y="4884713"/>
                          <a:pt x="5117454" y="4949704"/>
                        </a:cubicBezTo>
                        <a:cubicBezTo>
                          <a:pt x="4838238" y="5014695"/>
                          <a:pt x="4926153" y="4940024"/>
                          <a:pt x="4790175" y="4949704"/>
                        </a:cubicBezTo>
                        <a:cubicBezTo>
                          <a:pt x="4654197" y="4959384"/>
                          <a:pt x="4371280" y="4891428"/>
                          <a:pt x="4105864" y="4949704"/>
                        </a:cubicBezTo>
                        <a:cubicBezTo>
                          <a:pt x="3840448" y="5007980"/>
                          <a:pt x="3774332" y="4935283"/>
                          <a:pt x="3689327" y="4949704"/>
                        </a:cubicBezTo>
                        <a:cubicBezTo>
                          <a:pt x="3604322" y="4964125"/>
                          <a:pt x="3435235" y="4933330"/>
                          <a:pt x="3362048" y="4949704"/>
                        </a:cubicBezTo>
                        <a:cubicBezTo>
                          <a:pt x="3288861" y="4966078"/>
                          <a:pt x="3118855" y="4935516"/>
                          <a:pt x="2945511" y="4949704"/>
                        </a:cubicBezTo>
                        <a:cubicBezTo>
                          <a:pt x="2772167" y="4963892"/>
                          <a:pt x="2520850" y="4917981"/>
                          <a:pt x="2261200" y="4949704"/>
                        </a:cubicBezTo>
                        <a:cubicBezTo>
                          <a:pt x="2001550" y="4981427"/>
                          <a:pt x="1989805" y="4901209"/>
                          <a:pt x="1844663" y="4949704"/>
                        </a:cubicBezTo>
                        <a:cubicBezTo>
                          <a:pt x="1699521" y="4998199"/>
                          <a:pt x="1606609" y="4912459"/>
                          <a:pt x="1517384" y="4949704"/>
                        </a:cubicBezTo>
                        <a:cubicBezTo>
                          <a:pt x="1428159" y="4986949"/>
                          <a:pt x="1196784" y="4917178"/>
                          <a:pt x="1100848" y="4949704"/>
                        </a:cubicBezTo>
                        <a:cubicBezTo>
                          <a:pt x="1004912" y="4982230"/>
                          <a:pt x="819477" y="4935700"/>
                          <a:pt x="595053" y="4949704"/>
                        </a:cubicBezTo>
                        <a:cubicBezTo>
                          <a:pt x="370629" y="4963708"/>
                          <a:pt x="192871" y="4912280"/>
                          <a:pt x="0" y="4949704"/>
                        </a:cubicBezTo>
                        <a:cubicBezTo>
                          <a:pt x="-9751" y="4809366"/>
                          <a:pt x="13874" y="4723531"/>
                          <a:pt x="0" y="4498731"/>
                        </a:cubicBezTo>
                        <a:cubicBezTo>
                          <a:pt x="-13874" y="4273931"/>
                          <a:pt x="32063" y="4216105"/>
                          <a:pt x="0" y="4047758"/>
                        </a:cubicBezTo>
                        <a:cubicBezTo>
                          <a:pt x="-32063" y="3879411"/>
                          <a:pt x="6692" y="3760764"/>
                          <a:pt x="0" y="3497791"/>
                        </a:cubicBezTo>
                        <a:cubicBezTo>
                          <a:pt x="-6692" y="3234818"/>
                          <a:pt x="37782" y="3124965"/>
                          <a:pt x="0" y="2947824"/>
                        </a:cubicBezTo>
                        <a:cubicBezTo>
                          <a:pt x="-37782" y="2770683"/>
                          <a:pt x="7048" y="2601930"/>
                          <a:pt x="0" y="2397857"/>
                        </a:cubicBezTo>
                        <a:cubicBezTo>
                          <a:pt x="-7048" y="2193784"/>
                          <a:pt x="56907" y="2045323"/>
                          <a:pt x="0" y="1847889"/>
                        </a:cubicBezTo>
                        <a:cubicBezTo>
                          <a:pt x="-56907" y="1650455"/>
                          <a:pt x="18626" y="1498917"/>
                          <a:pt x="0" y="1347419"/>
                        </a:cubicBezTo>
                        <a:cubicBezTo>
                          <a:pt x="-18626" y="1195921"/>
                          <a:pt x="25741" y="1021947"/>
                          <a:pt x="0" y="747955"/>
                        </a:cubicBezTo>
                        <a:cubicBezTo>
                          <a:pt x="-25741" y="473963"/>
                          <a:pt x="25811" y="3194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07817" y="135082"/>
            <a:ext cx="8707582" cy="48650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D1FA6-2F73-4831-B723-FF3B04CC96A9}"/>
              </a:ext>
            </a:extLst>
          </p:cNvPr>
          <p:cNvSpPr/>
          <p:nvPr/>
        </p:nvSpPr>
        <p:spPr>
          <a:xfrm rot="19973567">
            <a:off x="682282" y="492828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F3CD94D-E96A-4806-BB3B-98CFF8117540}"/>
              </a:ext>
            </a:extLst>
          </p:cNvPr>
          <p:cNvSpPr/>
          <p:nvPr/>
        </p:nvSpPr>
        <p:spPr>
          <a:xfrm rot="19973567">
            <a:off x="1333650" y="127380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76757-D427-45F0-BB58-5935C54750FB}"/>
              </a:ext>
            </a:extLst>
          </p:cNvPr>
          <p:cNvSpPr/>
          <p:nvPr/>
        </p:nvSpPr>
        <p:spPr>
          <a:xfrm rot="19973567">
            <a:off x="148534" y="326622"/>
            <a:ext cx="1550746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45252" y="1664738"/>
            <a:ext cx="2613107" cy="251452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667248" y="1455217"/>
            <a:ext cx="3086100" cy="1127424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4647734" y="2574013"/>
              <a:ext cx="1860081" cy="644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-210</a:t>
              </a:r>
              <a:endPara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5865668" y="2219635"/>
            <a:ext cx="3086100" cy="1214492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9121838" y="3603717"/>
              <a:ext cx="1294407" cy="644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210</a:t>
              </a:r>
              <a:endPara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205889" y="3772926"/>
            <a:ext cx="3086100" cy="1167731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3988308" y="5705944"/>
              <a:ext cx="1860081" cy="6440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-47</a:t>
              </a:r>
              <a:endParaRPr lang="en-US" sz="24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5478265" y="3519764"/>
            <a:ext cx="3086100" cy="1191240"/>
            <a:chOff x="7304353" y="4693018"/>
            <a:chExt cx="4114800" cy="1588320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6" t="31459" r="20094" b="54998"/>
            <a:stretch/>
          </p:blipFill>
          <p:spPr>
            <a:xfrm>
              <a:off x="7304353" y="5352527"/>
              <a:ext cx="4114800" cy="928811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8293168" y="5372445"/>
              <a:ext cx="1860081" cy="6440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en-US" sz="2400" b="1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37</a:t>
              </a: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1708" y="2515383"/>
            <a:ext cx="1539302" cy="15072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8987" y="2618051"/>
            <a:ext cx="1915598" cy="1505749"/>
          </a:xfrm>
          <a:prstGeom prst="rect">
            <a:avLst/>
          </a:prstGeom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F9E04A39-DCA9-406A-BC7B-A0A8A667A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209" y="2216683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7019F3A0-AD89-42EA-A0C9-03CE6D8D3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63" y="4496446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accessory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B7E75EA7-6808-4B60-BBA7-A1E64BA1EC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89100" y="654233"/>
            <a:ext cx="2066453" cy="1371600"/>
          </a:xfrm>
          <a:prstGeom prst="rect">
            <a:avLst/>
          </a:prstGeom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CDC4F74-160B-4DBC-A0D2-274334592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67" y="4529423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26687"/>
          <a:stretch/>
        </p:blipFill>
        <p:spPr>
          <a:xfrm>
            <a:off x="789709" y="-881710"/>
            <a:ext cx="8925791" cy="2083753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18796" y="81934"/>
            <a:ext cx="4828916" cy="1019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2841906" y="319553"/>
                <a:ext cx="4738258" cy="4323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1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𝟒𝟐</m:t>
                        </m:r>
                      </m:e>
                    </m:d>
                    <m:r>
                      <a:rPr lang="en-US" sz="21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</m:oMath>
                </a14:m>
                <a:r>
                  <a:rPr lang="en-US" sz="21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được kết quả là:</a:t>
                </a: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906" y="319553"/>
                <a:ext cx="4738258" cy="432362"/>
              </a:xfrm>
              <a:prstGeom prst="rect">
                <a:avLst/>
              </a:prstGeom>
              <a:blipFill>
                <a:blip r:embed="rId17"/>
                <a:stretch>
                  <a:fillRect t="-5634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802087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31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1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93518" y="89889"/>
            <a:ext cx="8925791" cy="4949704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925791"/>
                      <a:gd name="connsiteY0" fmla="*/ 0 h 4949704"/>
                      <a:gd name="connsiteX1" fmla="*/ 505795 w 8925791"/>
                      <a:gd name="connsiteY1" fmla="*/ 0 h 4949704"/>
                      <a:gd name="connsiteX2" fmla="*/ 833074 w 8925791"/>
                      <a:gd name="connsiteY2" fmla="*/ 0 h 4949704"/>
                      <a:gd name="connsiteX3" fmla="*/ 1606642 w 8925791"/>
                      <a:gd name="connsiteY3" fmla="*/ 0 h 4949704"/>
                      <a:gd name="connsiteX4" fmla="*/ 2112437 w 8925791"/>
                      <a:gd name="connsiteY4" fmla="*/ 0 h 4949704"/>
                      <a:gd name="connsiteX5" fmla="*/ 2618232 w 8925791"/>
                      <a:gd name="connsiteY5" fmla="*/ 0 h 4949704"/>
                      <a:gd name="connsiteX6" fmla="*/ 3391801 w 8925791"/>
                      <a:gd name="connsiteY6" fmla="*/ 0 h 4949704"/>
                      <a:gd name="connsiteX7" fmla="*/ 3808337 w 8925791"/>
                      <a:gd name="connsiteY7" fmla="*/ 0 h 4949704"/>
                      <a:gd name="connsiteX8" fmla="*/ 4581906 w 8925791"/>
                      <a:gd name="connsiteY8" fmla="*/ 0 h 4949704"/>
                      <a:gd name="connsiteX9" fmla="*/ 5355475 w 8925791"/>
                      <a:gd name="connsiteY9" fmla="*/ 0 h 4949704"/>
                      <a:gd name="connsiteX10" fmla="*/ 5950527 w 8925791"/>
                      <a:gd name="connsiteY10" fmla="*/ 0 h 4949704"/>
                      <a:gd name="connsiteX11" fmla="*/ 6724096 w 8925791"/>
                      <a:gd name="connsiteY11" fmla="*/ 0 h 4949704"/>
                      <a:gd name="connsiteX12" fmla="*/ 7229891 w 8925791"/>
                      <a:gd name="connsiteY12" fmla="*/ 0 h 4949704"/>
                      <a:gd name="connsiteX13" fmla="*/ 7735686 w 8925791"/>
                      <a:gd name="connsiteY13" fmla="*/ 0 h 4949704"/>
                      <a:gd name="connsiteX14" fmla="*/ 8419996 w 8925791"/>
                      <a:gd name="connsiteY14" fmla="*/ 0 h 4949704"/>
                      <a:gd name="connsiteX15" fmla="*/ 8925791 w 8925791"/>
                      <a:gd name="connsiteY15" fmla="*/ 0 h 4949704"/>
                      <a:gd name="connsiteX16" fmla="*/ 8925791 w 8925791"/>
                      <a:gd name="connsiteY16" fmla="*/ 648961 h 4949704"/>
                      <a:gd name="connsiteX17" fmla="*/ 8925791 w 8925791"/>
                      <a:gd name="connsiteY17" fmla="*/ 1248425 h 4949704"/>
                      <a:gd name="connsiteX18" fmla="*/ 8925791 w 8925791"/>
                      <a:gd name="connsiteY18" fmla="*/ 1847889 h 4949704"/>
                      <a:gd name="connsiteX19" fmla="*/ 8925791 w 8925791"/>
                      <a:gd name="connsiteY19" fmla="*/ 2447354 h 4949704"/>
                      <a:gd name="connsiteX20" fmla="*/ 8925791 w 8925791"/>
                      <a:gd name="connsiteY20" fmla="*/ 2848830 h 4949704"/>
                      <a:gd name="connsiteX21" fmla="*/ 8925791 w 8925791"/>
                      <a:gd name="connsiteY21" fmla="*/ 3299803 h 4949704"/>
                      <a:gd name="connsiteX22" fmla="*/ 8925791 w 8925791"/>
                      <a:gd name="connsiteY22" fmla="*/ 3899267 h 4949704"/>
                      <a:gd name="connsiteX23" fmla="*/ 8925791 w 8925791"/>
                      <a:gd name="connsiteY23" fmla="*/ 4399737 h 4949704"/>
                      <a:gd name="connsiteX24" fmla="*/ 8925791 w 8925791"/>
                      <a:gd name="connsiteY24" fmla="*/ 4949704 h 4949704"/>
                      <a:gd name="connsiteX25" fmla="*/ 8241480 w 8925791"/>
                      <a:gd name="connsiteY25" fmla="*/ 4949704 h 4949704"/>
                      <a:gd name="connsiteX26" fmla="*/ 7914201 w 8925791"/>
                      <a:gd name="connsiteY26" fmla="*/ 4949704 h 4949704"/>
                      <a:gd name="connsiteX27" fmla="*/ 7319149 w 8925791"/>
                      <a:gd name="connsiteY27" fmla="*/ 4949704 h 4949704"/>
                      <a:gd name="connsiteX28" fmla="*/ 6902612 w 8925791"/>
                      <a:gd name="connsiteY28" fmla="*/ 4949704 h 4949704"/>
                      <a:gd name="connsiteX29" fmla="*/ 6218301 w 8925791"/>
                      <a:gd name="connsiteY29" fmla="*/ 4949704 h 4949704"/>
                      <a:gd name="connsiteX30" fmla="*/ 5801764 w 8925791"/>
                      <a:gd name="connsiteY30" fmla="*/ 4949704 h 4949704"/>
                      <a:gd name="connsiteX31" fmla="*/ 5117454 w 8925791"/>
                      <a:gd name="connsiteY31" fmla="*/ 4949704 h 4949704"/>
                      <a:gd name="connsiteX32" fmla="*/ 4790175 w 8925791"/>
                      <a:gd name="connsiteY32" fmla="*/ 4949704 h 4949704"/>
                      <a:gd name="connsiteX33" fmla="*/ 4105864 w 8925791"/>
                      <a:gd name="connsiteY33" fmla="*/ 4949704 h 4949704"/>
                      <a:gd name="connsiteX34" fmla="*/ 3689327 w 8925791"/>
                      <a:gd name="connsiteY34" fmla="*/ 4949704 h 4949704"/>
                      <a:gd name="connsiteX35" fmla="*/ 3362048 w 8925791"/>
                      <a:gd name="connsiteY35" fmla="*/ 4949704 h 4949704"/>
                      <a:gd name="connsiteX36" fmla="*/ 2945511 w 8925791"/>
                      <a:gd name="connsiteY36" fmla="*/ 4949704 h 4949704"/>
                      <a:gd name="connsiteX37" fmla="*/ 2261200 w 8925791"/>
                      <a:gd name="connsiteY37" fmla="*/ 4949704 h 4949704"/>
                      <a:gd name="connsiteX38" fmla="*/ 1844663 w 8925791"/>
                      <a:gd name="connsiteY38" fmla="*/ 4949704 h 4949704"/>
                      <a:gd name="connsiteX39" fmla="*/ 1517384 w 8925791"/>
                      <a:gd name="connsiteY39" fmla="*/ 4949704 h 4949704"/>
                      <a:gd name="connsiteX40" fmla="*/ 1100848 w 8925791"/>
                      <a:gd name="connsiteY40" fmla="*/ 4949704 h 4949704"/>
                      <a:gd name="connsiteX41" fmla="*/ 595053 w 8925791"/>
                      <a:gd name="connsiteY41" fmla="*/ 4949704 h 4949704"/>
                      <a:gd name="connsiteX42" fmla="*/ 0 w 8925791"/>
                      <a:gd name="connsiteY42" fmla="*/ 4949704 h 4949704"/>
                      <a:gd name="connsiteX43" fmla="*/ 0 w 8925791"/>
                      <a:gd name="connsiteY43" fmla="*/ 4498731 h 4949704"/>
                      <a:gd name="connsiteX44" fmla="*/ 0 w 8925791"/>
                      <a:gd name="connsiteY44" fmla="*/ 4047758 h 4949704"/>
                      <a:gd name="connsiteX45" fmla="*/ 0 w 8925791"/>
                      <a:gd name="connsiteY45" fmla="*/ 3497791 h 4949704"/>
                      <a:gd name="connsiteX46" fmla="*/ 0 w 8925791"/>
                      <a:gd name="connsiteY46" fmla="*/ 2947824 h 4949704"/>
                      <a:gd name="connsiteX47" fmla="*/ 0 w 8925791"/>
                      <a:gd name="connsiteY47" fmla="*/ 2397857 h 4949704"/>
                      <a:gd name="connsiteX48" fmla="*/ 0 w 8925791"/>
                      <a:gd name="connsiteY48" fmla="*/ 1847889 h 4949704"/>
                      <a:gd name="connsiteX49" fmla="*/ 0 w 8925791"/>
                      <a:gd name="connsiteY49" fmla="*/ 1347419 h 4949704"/>
                      <a:gd name="connsiteX50" fmla="*/ 0 w 8925791"/>
                      <a:gd name="connsiteY50" fmla="*/ 747955 h 4949704"/>
                      <a:gd name="connsiteX51" fmla="*/ 0 w 8925791"/>
                      <a:gd name="connsiteY51" fmla="*/ 0 h 494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8925791" h="4949704" extrusionOk="0">
                        <a:moveTo>
                          <a:pt x="0" y="0"/>
                        </a:moveTo>
                        <a:cubicBezTo>
                          <a:pt x="247635" y="-34929"/>
                          <a:pt x="297142" y="39022"/>
                          <a:pt x="505795" y="0"/>
                        </a:cubicBezTo>
                        <a:cubicBezTo>
                          <a:pt x="714448" y="-39022"/>
                          <a:pt x="711758" y="23896"/>
                          <a:pt x="833074" y="0"/>
                        </a:cubicBezTo>
                        <a:cubicBezTo>
                          <a:pt x="954390" y="-23896"/>
                          <a:pt x="1424375" y="48953"/>
                          <a:pt x="1606642" y="0"/>
                        </a:cubicBezTo>
                        <a:cubicBezTo>
                          <a:pt x="1788909" y="-48953"/>
                          <a:pt x="1935131" y="7423"/>
                          <a:pt x="2112437" y="0"/>
                        </a:cubicBezTo>
                        <a:cubicBezTo>
                          <a:pt x="2289743" y="-7423"/>
                          <a:pt x="2384280" y="13047"/>
                          <a:pt x="2618232" y="0"/>
                        </a:cubicBezTo>
                        <a:cubicBezTo>
                          <a:pt x="2852184" y="-13047"/>
                          <a:pt x="3110232" y="29725"/>
                          <a:pt x="3391801" y="0"/>
                        </a:cubicBezTo>
                        <a:cubicBezTo>
                          <a:pt x="3673370" y="-29725"/>
                          <a:pt x="3703219" y="45964"/>
                          <a:pt x="3808337" y="0"/>
                        </a:cubicBezTo>
                        <a:cubicBezTo>
                          <a:pt x="3913455" y="-45964"/>
                          <a:pt x="4279018" y="54091"/>
                          <a:pt x="4581906" y="0"/>
                        </a:cubicBezTo>
                        <a:cubicBezTo>
                          <a:pt x="4884794" y="-54091"/>
                          <a:pt x="5131840" y="24198"/>
                          <a:pt x="5355475" y="0"/>
                        </a:cubicBezTo>
                        <a:cubicBezTo>
                          <a:pt x="5579110" y="-24198"/>
                          <a:pt x="5769720" y="18192"/>
                          <a:pt x="5950527" y="0"/>
                        </a:cubicBezTo>
                        <a:cubicBezTo>
                          <a:pt x="6131334" y="-18192"/>
                          <a:pt x="6367611" y="84216"/>
                          <a:pt x="6724096" y="0"/>
                        </a:cubicBezTo>
                        <a:cubicBezTo>
                          <a:pt x="7080581" y="-84216"/>
                          <a:pt x="7090833" y="2774"/>
                          <a:pt x="7229891" y="0"/>
                        </a:cubicBezTo>
                        <a:cubicBezTo>
                          <a:pt x="7368949" y="-2774"/>
                          <a:pt x="7606795" y="4435"/>
                          <a:pt x="7735686" y="0"/>
                        </a:cubicBezTo>
                        <a:cubicBezTo>
                          <a:pt x="7864578" y="-4435"/>
                          <a:pt x="8113942" y="50567"/>
                          <a:pt x="8419996" y="0"/>
                        </a:cubicBezTo>
                        <a:cubicBezTo>
                          <a:pt x="8726050" y="-50567"/>
                          <a:pt x="8723373" y="6448"/>
                          <a:pt x="8925791" y="0"/>
                        </a:cubicBezTo>
                        <a:cubicBezTo>
                          <a:pt x="8997504" y="311660"/>
                          <a:pt x="8890229" y="450919"/>
                          <a:pt x="8925791" y="648961"/>
                        </a:cubicBezTo>
                        <a:cubicBezTo>
                          <a:pt x="8961353" y="847003"/>
                          <a:pt x="8910478" y="1024444"/>
                          <a:pt x="8925791" y="1248425"/>
                        </a:cubicBezTo>
                        <a:cubicBezTo>
                          <a:pt x="8941104" y="1472406"/>
                          <a:pt x="8913823" y="1707840"/>
                          <a:pt x="8925791" y="1847889"/>
                        </a:cubicBezTo>
                        <a:cubicBezTo>
                          <a:pt x="8937759" y="1987938"/>
                          <a:pt x="8868055" y="2231357"/>
                          <a:pt x="8925791" y="2447354"/>
                        </a:cubicBezTo>
                        <a:cubicBezTo>
                          <a:pt x="8983527" y="2663352"/>
                          <a:pt x="8886755" y="2681514"/>
                          <a:pt x="8925791" y="2848830"/>
                        </a:cubicBezTo>
                        <a:cubicBezTo>
                          <a:pt x="8964827" y="3016146"/>
                          <a:pt x="8921578" y="3176196"/>
                          <a:pt x="8925791" y="3299803"/>
                        </a:cubicBezTo>
                        <a:cubicBezTo>
                          <a:pt x="8930004" y="3423410"/>
                          <a:pt x="8867594" y="3771788"/>
                          <a:pt x="8925791" y="3899267"/>
                        </a:cubicBezTo>
                        <a:cubicBezTo>
                          <a:pt x="8983988" y="4026746"/>
                          <a:pt x="8890869" y="4185707"/>
                          <a:pt x="8925791" y="4399737"/>
                        </a:cubicBezTo>
                        <a:cubicBezTo>
                          <a:pt x="8960713" y="4613767"/>
                          <a:pt x="8916401" y="4684280"/>
                          <a:pt x="8925791" y="4949704"/>
                        </a:cubicBezTo>
                        <a:cubicBezTo>
                          <a:pt x="8722715" y="5024696"/>
                          <a:pt x="8382903" y="4872423"/>
                          <a:pt x="8241480" y="4949704"/>
                        </a:cubicBezTo>
                        <a:cubicBezTo>
                          <a:pt x="8100057" y="5026985"/>
                          <a:pt x="8003463" y="4913473"/>
                          <a:pt x="7914201" y="4949704"/>
                        </a:cubicBezTo>
                        <a:cubicBezTo>
                          <a:pt x="7824939" y="4985935"/>
                          <a:pt x="7563263" y="4919124"/>
                          <a:pt x="7319149" y="4949704"/>
                        </a:cubicBezTo>
                        <a:cubicBezTo>
                          <a:pt x="7075035" y="4980284"/>
                          <a:pt x="7030782" y="4919596"/>
                          <a:pt x="6902612" y="4949704"/>
                        </a:cubicBezTo>
                        <a:cubicBezTo>
                          <a:pt x="6774442" y="4979812"/>
                          <a:pt x="6418704" y="4881397"/>
                          <a:pt x="6218301" y="4949704"/>
                        </a:cubicBezTo>
                        <a:cubicBezTo>
                          <a:pt x="6017898" y="5018011"/>
                          <a:pt x="5900097" y="4925027"/>
                          <a:pt x="5801764" y="4949704"/>
                        </a:cubicBezTo>
                        <a:cubicBezTo>
                          <a:pt x="5703431" y="4974381"/>
                          <a:pt x="5396670" y="4884713"/>
                          <a:pt x="5117454" y="4949704"/>
                        </a:cubicBezTo>
                        <a:cubicBezTo>
                          <a:pt x="4838238" y="5014695"/>
                          <a:pt x="4926153" y="4940024"/>
                          <a:pt x="4790175" y="4949704"/>
                        </a:cubicBezTo>
                        <a:cubicBezTo>
                          <a:pt x="4654197" y="4959384"/>
                          <a:pt x="4371280" y="4891428"/>
                          <a:pt x="4105864" y="4949704"/>
                        </a:cubicBezTo>
                        <a:cubicBezTo>
                          <a:pt x="3840448" y="5007980"/>
                          <a:pt x="3774332" y="4935283"/>
                          <a:pt x="3689327" y="4949704"/>
                        </a:cubicBezTo>
                        <a:cubicBezTo>
                          <a:pt x="3604322" y="4964125"/>
                          <a:pt x="3435235" y="4933330"/>
                          <a:pt x="3362048" y="4949704"/>
                        </a:cubicBezTo>
                        <a:cubicBezTo>
                          <a:pt x="3288861" y="4966078"/>
                          <a:pt x="3118855" y="4935516"/>
                          <a:pt x="2945511" y="4949704"/>
                        </a:cubicBezTo>
                        <a:cubicBezTo>
                          <a:pt x="2772167" y="4963892"/>
                          <a:pt x="2520850" y="4917981"/>
                          <a:pt x="2261200" y="4949704"/>
                        </a:cubicBezTo>
                        <a:cubicBezTo>
                          <a:pt x="2001550" y="4981427"/>
                          <a:pt x="1989805" y="4901209"/>
                          <a:pt x="1844663" y="4949704"/>
                        </a:cubicBezTo>
                        <a:cubicBezTo>
                          <a:pt x="1699521" y="4998199"/>
                          <a:pt x="1606609" y="4912459"/>
                          <a:pt x="1517384" y="4949704"/>
                        </a:cubicBezTo>
                        <a:cubicBezTo>
                          <a:pt x="1428159" y="4986949"/>
                          <a:pt x="1196784" y="4917178"/>
                          <a:pt x="1100848" y="4949704"/>
                        </a:cubicBezTo>
                        <a:cubicBezTo>
                          <a:pt x="1004912" y="4982230"/>
                          <a:pt x="819477" y="4935700"/>
                          <a:pt x="595053" y="4949704"/>
                        </a:cubicBezTo>
                        <a:cubicBezTo>
                          <a:pt x="370629" y="4963708"/>
                          <a:pt x="192871" y="4912280"/>
                          <a:pt x="0" y="4949704"/>
                        </a:cubicBezTo>
                        <a:cubicBezTo>
                          <a:pt x="-9751" y="4809366"/>
                          <a:pt x="13874" y="4723531"/>
                          <a:pt x="0" y="4498731"/>
                        </a:cubicBezTo>
                        <a:cubicBezTo>
                          <a:pt x="-13874" y="4273931"/>
                          <a:pt x="32063" y="4216105"/>
                          <a:pt x="0" y="4047758"/>
                        </a:cubicBezTo>
                        <a:cubicBezTo>
                          <a:pt x="-32063" y="3879411"/>
                          <a:pt x="6692" y="3760764"/>
                          <a:pt x="0" y="3497791"/>
                        </a:cubicBezTo>
                        <a:cubicBezTo>
                          <a:pt x="-6692" y="3234818"/>
                          <a:pt x="37782" y="3124965"/>
                          <a:pt x="0" y="2947824"/>
                        </a:cubicBezTo>
                        <a:cubicBezTo>
                          <a:pt x="-37782" y="2770683"/>
                          <a:pt x="7048" y="2601930"/>
                          <a:pt x="0" y="2397857"/>
                        </a:cubicBezTo>
                        <a:cubicBezTo>
                          <a:pt x="-7048" y="2193784"/>
                          <a:pt x="56907" y="2045323"/>
                          <a:pt x="0" y="1847889"/>
                        </a:cubicBezTo>
                        <a:cubicBezTo>
                          <a:pt x="-56907" y="1650455"/>
                          <a:pt x="18626" y="1498917"/>
                          <a:pt x="0" y="1347419"/>
                        </a:cubicBezTo>
                        <a:cubicBezTo>
                          <a:pt x="-18626" y="1195921"/>
                          <a:pt x="25741" y="1021947"/>
                          <a:pt x="0" y="747955"/>
                        </a:cubicBezTo>
                        <a:cubicBezTo>
                          <a:pt x="-25741" y="473963"/>
                          <a:pt x="25811" y="3194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07817" y="135082"/>
            <a:ext cx="8707582" cy="4865080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45252" y="1664738"/>
            <a:ext cx="2613107" cy="2514525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5576184" y="2219634"/>
            <a:ext cx="3597688" cy="1260699"/>
            <a:chOff x="7434911" y="2959512"/>
            <a:chExt cx="4796917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434911" y="3650024"/>
              <a:ext cx="4796917" cy="990420"/>
            </a:xfrm>
            <a:prstGeom prst="rect">
              <a:avLst/>
            </a:prstGeom>
          </p:spPr>
        </p:pic>
        <p:sp>
          <p:nvSpPr>
            <p:cNvPr id="49" name="!!4">
              <a:extLst>
                <a:ext uri="{FF2B5EF4-FFF2-40B4-BE49-F238E27FC236}">
                  <a16:creationId xmlns:a16="http://schemas.microsoft.com/office/drawing/2014/main" id="{666199CF-AA7B-47D1-A31D-D1A6662D0E7C}"/>
                </a:ext>
              </a:extLst>
            </p:cNvPr>
            <p:cNvSpPr txBox="1"/>
            <p:nvPr/>
          </p:nvSpPr>
          <p:spPr>
            <a:xfrm>
              <a:off x="7915275" y="3629356"/>
              <a:ext cx="3778466" cy="95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vi-VN" sz="12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hai số âm với một số dương ta được kết qủa là một số âm</a:t>
              </a:r>
              <a:endParaRPr lang="en-US" sz="1200" b="1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5478264" y="3519763"/>
            <a:ext cx="3437134" cy="1408607"/>
            <a:chOff x="7304352" y="4693018"/>
            <a:chExt cx="4582845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6" t="31459" r="20094" b="54998"/>
            <a:stretch/>
          </p:blipFill>
          <p:spPr>
            <a:xfrm>
              <a:off x="7304352" y="5352527"/>
              <a:ext cx="4582845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p:sp>
          <p:nvSpPr>
            <p:cNvPr id="51" name="!!4">
              <a:extLst>
                <a:ext uri="{FF2B5EF4-FFF2-40B4-BE49-F238E27FC236}">
                  <a16:creationId xmlns:a16="http://schemas.microsoft.com/office/drawing/2014/main" id="{875DE067-1A28-4749-A234-B62E688ADA36}"/>
                </a:ext>
              </a:extLst>
            </p:cNvPr>
            <p:cNvSpPr txBox="1"/>
            <p:nvPr/>
          </p:nvSpPr>
          <p:spPr>
            <a:xfrm>
              <a:off x="7671131" y="5506915"/>
              <a:ext cx="3739590" cy="636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6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125">
                  <a:latin typeface="+mn-lt"/>
                </a:rPr>
                <a:t>Khi nhân hai số âm với hai số dương ta được kết qủa là một số dương</a:t>
              </a:r>
              <a:endParaRPr lang="en-US" sz="1125">
                <a:latin typeface="+mn-lt"/>
              </a:endParaRPr>
            </a:p>
          </p:txBody>
        </p:sp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1708" y="2515383"/>
            <a:ext cx="1539302" cy="15072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8987" y="2618051"/>
            <a:ext cx="1915598" cy="1505749"/>
          </a:xfrm>
          <a:prstGeom prst="rect">
            <a:avLst/>
          </a:prstGeom>
        </p:spPr>
      </p:pic>
      <p:pic>
        <p:nvPicPr>
          <p:cNvPr id="79" name="Picture 78" descr="A picture containing text, accessory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id="{CCD1BF35-B5DD-4DE3-98F1-2BE8B103949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9100" y="654233"/>
            <a:ext cx="2066453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687"/>
          <a:stretch/>
        </p:blipFill>
        <p:spPr>
          <a:xfrm>
            <a:off x="789709" y="-881710"/>
            <a:ext cx="8925791" cy="2083753"/>
          </a:xfrm>
          <a:prstGeom prst="rect">
            <a:avLst/>
          </a:prstGeom>
        </p:spPr>
      </p:pic>
      <p:pic>
        <p:nvPicPr>
          <p:cNvPr id="29" name="Picture 28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56D67A1E-4D7C-4488-B3A2-941E7162E4F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8796" y="81934"/>
            <a:ext cx="4828916" cy="1019503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2843933" y="291220"/>
            <a:ext cx="4738258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 các khẳng định sau,</a:t>
            </a:r>
          </a:p>
          <a:p>
            <a:pPr algn="ctr">
              <a:lnSpc>
                <a:spcPct val="80000"/>
              </a:lnSpc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khẳng định nào đúng?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028825" y="1455216"/>
            <a:ext cx="3836842" cy="1239609"/>
            <a:chOff x="2705100" y="1940289"/>
            <a:chExt cx="5115789" cy="1652813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2705100" y="2514710"/>
              <a:ext cx="5115789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8" name="!!4">
              <a:extLst>
                <a:ext uri="{FF2B5EF4-FFF2-40B4-BE49-F238E27FC236}">
                  <a16:creationId xmlns:a16="http://schemas.microsoft.com/office/drawing/2014/main" id="{3363D681-C3D1-4341-A4DD-0515BF8C4F9D}"/>
                </a:ext>
              </a:extLst>
            </p:cNvPr>
            <p:cNvSpPr txBox="1"/>
            <p:nvPr/>
          </p:nvSpPr>
          <p:spPr>
            <a:xfrm>
              <a:off x="3402107" y="2638738"/>
              <a:ext cx="3921130" cy="9543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600"/>
                </a:spcAft>
              </a:pPr>
              <a:r>
                <a:rPr lang="vi-VN" sz="1200" b="1">
                  <a:solidFill>
                    <a:srgbClr val="000000"/>
                  </a:solidFill>
                  <a:cs typeface="Times New Roman" panose="02020603050405020304" pitchFamily="18" charset="0"/>
                </a:rPr>
                <a:t>Khi nhân một số âm với hai số dương ta được kết qủa là một số dương</a:t>
              </a:r>
              <a:endParaRPr lang="en-US" sz="1200" b="1">
                <a:solidFill>
                  <a:schemeClr val="bg2">
                    <a:lumMod val="1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1854855" y="3772926"/>
            <a:ext cx="3437134" cy="1167731"/>
            <a:chOff x="2473140" y="5030568"/>
            <a:chExt cx="4582845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473140" y="5658731"/>
              <a:ext cx="4582845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p:sp>
          <p:nvSpPr>
            <p:cNvPr id="50" name="!!4">
              <a:extLst>
                <a:ext uri="{FF2B5EF4-FFF2-40B4-BE49-F238E27FC236}">
                  <a16:creationId xmlns:a16="http://schemas.microsoft.com/office/drawing/2014/main" id="{9AFCCF92-B45D-449F-8205-EDCF74F30F7D}"/>
                </a:ext>
              </a:extLst>
            </p:cNvPr>
            <p:cNvSpPr txBox="1"/>
            <p:nvPr/>
          </p:nvSpPr>
          <p:spPr>
            <a:xfrm>
              <a:off x="2941185" y="5732838"/>
              <a:ext cx="3695730" cy="6369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ctr">
                <a:lnSpc>
                  <a:spcPct val="115000"/>
                </a:lnSpc>
                <a:spcAft>
                  <a:spcPts val="800"/>
                </a:spcAft>
                <a:defRPr sz="15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vi-VN" sz="1125">
                  <a:latin typeface="+mn-lt"/>
                </a:rPr>
                <a:t>Khi nhân một số âm với ba số dương ta được kết </a:t>
              </a:r>
              <a:r>
                <a:rPr lang="en-US" sz="1125">
                  <a:latin typeface="+mn-lt"/>
                </a:rPr>
                <a:t>quả</a:t>
              </a:r>
              <a:r>
                <a:rPr lang="vi-VN" sz="1125">
                  <a:latin typeface="+mn-lt"/>
                </a:rPr>
                <a:t> là một số dương</a:t>
              </a:r>
              <a:endParaRPr lang="en-US" sz="1125">
                <a:latin typeface="+mn-lt"/>
              </a:endParaRPr>
            </a:p>
          </p:txBody>
        </p:sp>
      </p:grpSp>
      <p:pic>
        <p:nvPicPr>
          <p:cNvPr id="76" name="Picture 2" descr="Letter X Roundlet transparent PNG - StickPNG">
            <a:extLst>
              <a:ext uri="{FF2B5EF4-FFF2-40B4-BE49-F238E27FC236}">
                <a16:creationId xmlns:a16="http://schemas.microsoft.com/office/drawing/2014/main" id="{46D61329-8874-4C87-8BFF-F70B1E840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61" y="3120094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Letter X Roundlet transparent PNG - StickPNG">
            <a:extLst>
              <a:ext uri="{FF2B5EF4-FFF2-40B4-BE49-F238E27FC236}">
                <a16:creationId xmlns:a16="http://schemas.microsoft.com/office/drawing/2014/main" id="{21B7CAE0-56A5-4068-8E11-0D19CC860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44" y="2219635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Letter X Roundlet transparent PNG - StickPNG">
            <a:extLst>
              <a:ext uri="{FF2B5EF4-FFF2-40B4-BE49-F238E27FC236}">
                <a16:creationId xmlns:a16="http://schemas.microsoft.com/office/drawing/2014/main" id="{1A86D014-01F5-421A-AD4B-C7DC804B7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67" y="4529423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A09D3FE3-C114-4F0F-9457-6EED1A500411}"/>
              </a:ext>
            </a:extLst>
          </p:cNvPr>
          <p:cNvSpPr/>
          <p:nvPr/>
        </p:nvSpPr>
        <p:spPr>
          <a:xfrm rot="19973567">
            <a:off x="682282" y="492828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FA9C7AF-2470-4C74-8DDB-890774C72137}"/>
              </a:ext>
            </a:extLst>
          </p:cNvPr>
          <p:cNvSpPr/>
          <p:nvPr/>
        </p:nvSpPr>
        <p:spPr>
          <a:xfrm rot="19973567">
            <a:off x="1333650" y="127380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6E7FD02-1C90-456E-AC1F-7BAD6CE6290C}"/>
              </a:ext>
            </a:extLst>
          </p:cNvPr>
          <p:cNvSpPr/>
          <p:nvPr/>
        </p:nvSpPr>
        <p:spPr>
          <a:xfrm rot="19973567">
            <a:off x="148534" y="326622"/>
            <a:ext cx="1550746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</a:p>
        </p:txBody>
      </p:sp>
    </p:spTree>
    <p:extLst>
      <p:ext uri="{BB962C8B-B14F-4D97-AF65-F5344CB8AC3E}">
        <p14:creationId xmlns:p14="http://schemas.microsoft.com/office/powerpoint/2010/main" val="53911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93518" y="89889"/>
            <a:ext cx="8925791" cy="4949704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925791"/>
                      <a:gd name="connsiteY0" fmla="*/ 0 h 4949704"/>
                      <a:gd name="connsiteX1" fmla="*/ 505795 w 8925791"/>
                      <a:gd name="connsiteY1" fmla="*/ 0 h 4949704"/>
                      <a:gd name="connsiteX2" fmla="*/ 833074 w 8925791"/>
                      <a:gd name="connsiteY2" fmla="*/ 0 h 4949704"/>
                      <a:gd name="connsiteX3" fmla="*/ 1606642 w 8925791"/>
                      <a:gd name="connsiteY3" fmla="*/ 0 h 4949704"/>
                      <a:gd name="connsiteX4" fmla="*/ 2112437 w 8925791"/>
                      <a:gd name="connsiteY4" fmla="*/ 0 h 4949704"/>
                      <a:gd name="connsiteX5" fmla="*/ 2618232 w 8925791"/>
                      <a:gd name="connsiteY5" fmla="*/ 0 h 4949704"/>
                      <a:gd name="connsiteX6" fmla="*/ 3391801 w 8925791"/>
                      <a:gd name="connsiteY6" fmla="*/ 0 h 4949704"/>
                      <a:gd name="connsiteX7" fmla="*/ 3808337 w 8925791"/>
                      <a:gd name="connsiteY7" fmla="*/ 0 h 4949704"/>
                      <a:gd name="connsiteX8" fmla="*/ 4581906 w 8925791"/>
                      <a:gd name="connsiteY8" fmla="*/ 0 h 4949704"/>
                      <a:gd name="connsiteX9" fmla="*/ 5355475 w 8925791"/>
                      <a:gd name="connsiteY9" fmla="*/ 0 h 4949704"/>
                      <a:gd name="connsiteX10" fmla="*/ 5950527 w 8925791"/>
                      <a:gd name="connsiteY10" fmla="*/ 0 h 4949704"/>
                      <a:gd name="connsiteX11" fmla="*/ 6724096 w 8925791"/>
                      <a:gd name="connsiteY11" fmla="*/ 0 h 4949704"/>
                      <a:gd name="connsiteX12" fmla="*/ 7229891 w 8925791"/>
                      <a:gd name="connsiteY12" fmla="*/ 0 h 4949704"/>
                      <a:gd name="connsiteX13" fmla="*/ 7735686 w 8925791"/>
                      <a:gd name="connsiteY13" fmla="*/ 0 h 4949704"/>
                      <a:gd name="connsiteX14" fmla="*/ 8419996 w 8925791"/>
                      <a:gd name="connsiteY14" fmla="*/ 0 h 4949704"/>
                      <a:gd name="connsiteX15" fmla="*/ 8925791 w 8925791"/>
                      <a:gd name="connsiteY15" fmla="*/ 0 h 4949704"/>
                      <a:gd name="connsiteX16" fmla="*/ 8925791 w 8925791"/>
                      <a:gd name="connsiteY16" fmla="*/ 648961 h 4949704"/>
                      <a:gd name="connsiteX17" fmla="*/ 8925791 w 8925791"/>
                      <a:gd name="connsiteY17" fmla="*/ 1248425 h 4949704"/>
                      <a:gd name="connsiteX18" fmla="*/ 8925791 w 8925791"/>
                      <a:gd name="connsiteY18" fmla="*/ 1847889 h 4949704"/>
                      <a:gd name="connsiteX19" fmla="*/ 8925791 w 8925791"/>
                      <a:gd name="connsiteY19" fmla="*/ 2447354 h 4949704"/>
                      <a:gd name="connsiteX20" fmla="*/ 8925791 w 8925791"/>
                      <a:gd name="connsiteY20" fmla="*/ 2848830 h 4949704"/>
                      <a:gd name="connsiteX21" fmla="*/ 8925791 w 8925791"/>
                      <a:gd name="connsiteY21" fmla="*/ 3299803 h 4949704"/>
                      <a:gd name="connsiteX22" fmla="*/ 8925791 w 8925791"/>
                      <a:gd name="connsiteY22" fmla="*/ 3899267 h 4949704"/>
                      <a:gd name="connsiteX23" fmla="*/ 8925791 w 8925791"/>
                      <a:gd name="connsiteY23" fmla="*/ 4399737 h 4949704"/>
                      <a:gd name="connsiteX24" fmla="*/ 8925791 w 8925791"/>
                      <a:gd name="connsiteY24" fmla="*/ 4949704 h 4949704"/>
                      <a:gd name="connsiteX25" fmla="*/ 8241480 w 8925791"/>
                      <a:gd name="connsiteY25" fmla="*/ 4949704 h 4949704"/>
                      <a:gd name="connsiteX26" fmla="*/ 7914201 w 8925791"/>
                      <a:gd name="connsiteY26" fmla="*/ 4949704 h 4949704"/>
                      <a:gd name="connsiteX27" fmla="*/ 7319149 w 8925791"/>
                      <a:gd name="connsiteY27" fmla="*/ 4949704 h 4949704"/>
                      <a:gd name="connsiteX28" fmla="*/ 6902612 w 8925791"/>
                      <a:gd name="connsiteY28" fmla="*/ 4949704 h 4949704"/>
                      <a:gd name="connsiteX29" fmla="*/ 6218301 w 8925791"/>
                      <a:gd name="connsiteY29" fmla="*/ 4949704 h 4949704"/>
                      <a:gd name="connsiteX30" fmla="*/ 5801764 w 8925791"/>
                      <a:gd name="connsiteY30" fmla="*/ 4949704 h 4949704"/>
                      <a:gd name="connsiteX31" fmla="*/ 5117454 w 8925791"/>
                      <a:gd name="connsiteY31" fmla="*/ 4949704 h 4949704"/>
                      <a:gd name="connsiteX32" fmla="*/ 4790175 w 8925791"/>
                      <a:gd name="connsiteY32" fmla="*/ 4949704 h 4949704"/>
                      <a:gd name="connsiteX33" fmla="*/ 4105864 w 8925791"/>
                      <a:gd name="connsiteY33" fmla="*/ 4949704 h 4949704"/>
                      <a:gd name="connsiteX34" fmla="*/ 3689327 w 8925791"/>
                      <a:gd name="connsiteY34" fmla="*/ 4949704 h 4949704"/>
                      <a:gd name="connsiteX35" fmla="*/ 3362048 w 8925791"/>
                      <a:gd name="connsiteY35" fmla="*/ 4949704 h 4949704"/>
                      <a:gd name="connsiteX36" fmla="*/ 2945511 w 8925791"/>
                      <a:gd name="connsiteY36" fmla="*/ 4949704 h 4949704"/>
                      <a:gd name="connsiteX37" fmla="*/ 2261200 w 8925791"/>
                      <a:gd name="connsiteY37" fmla="*/ 4949704 h 4949704"/>
                      <a:gd name="connsiteX38" fmla="*/ 1844663 w 8925791"/>
                      <a:gd name="connsiteY38" fmla="*/ 4949704 h 4949704"/>
                      <a:gd name="connsiteX39" fmla="*/ 1517384 w 8925791"/>
                      <a:gd name="connsiteY39" fmla="*/ 4949704 h 4949704"/>
                      <a:gd name="connsiteX40" fmla="*/ 1100848 w 8925791"/>
                      <a:gd name="connsiteY40" fmla="*/ 4949704 h 4949704"/>
                      <a:gd name="connsiteX41" fmla="*/ 595053 w 8925791"/>
                      <a:gd name="connsiteY41" fmla="*/ 4949704 h 4949704"/>
                      <a:gd name="connsiteX42" fmla="*/ 0 w 8925791"/>
                      <a:gd name="connsiteY42" fmla="*/ 4949704 h 4949704"/>
                      <a:gd name="connsiteX43" fmla="*/ 0 w 8925791"/>
                      <a:gd name="connsiteY43" fmla="*/ 4498731 h 4949704"/>
                      <a:gd name="connsiteX44" fmla="*/ 0 w 8925791"/>
                      <a:gd name="connsiteY44" fmla="*/ 4047758 h 4949704"/>
                      <a:gd name="connsiteX45" fmla="*/ 0 w 8925791"/>
                      <a:gd name="connsiteY45" fmla="*/ 3497791 h 4949704"/>
                      <a:gd name="connsiteX46" fmla="*/ 0 w 8925791"/>
                      <a:gd name="connsiteY46" fmla="*/ 2947824 h 4949704"/>
                      <a:gd name="connsiteX47" fmla="*/ 0 w 8925791"/>
                      <a:gd name="connsiteY47" fmla="*/ 2397857 h 4949704"/>
                      <a:gd name="connsiteX48" fmla="*/ 0 w 8925791"/>
                      <a:gd name="connsiteY48" fmla="*/ 1847889 h 4949704"/>
                      <a:gd name="connsiteX49" fmla="*/ 0 w 8925791"/>
                      <a:gd name="connsiteY49" fmla="*/ 1347419 h 4949704"/>
                      <a:gd name="connsiteX50" fmla="*/ 0 w 8925791"/>
                      <a:gd name="connsiteY50" fmla="*/ 747955 h 4949704"/>
                      <a:gd name="connsiteX51" fmla="*/ 0 w 8925791"/>
                      <a:gd name="connsiteY51" fmla="*/ 0 h 494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8925791" h="4949704" extrusionOk="0">
                        <a:moveTo>
                          <a:pt x="0" y="0"/>
                        </a:moveTo>
                        <a:cubicBezTo>
                          <a:pt x="247635" y="-34929"/>
                          <a:pt x="297142" y="39022"/>
                          <a:pt x="505795" y="0"/>
                        </a:cubicBezTo>
                        <a:cubicBezTo>
                          <a:pt x="714448" y="-39022"/>
                          <a:pt x="711758" y="23896"/>
                          <a:pt x="833074" y="0"/>
                        </a:cubicBezTo>
                        <a:cubicBezTo>
                          <a:pt x="954390" y="-23896"/>
                          <a:pt x="1424375" y="48953"/>
                          <a:pt x="1606642" y="0"/>
                        </a:cubicBezTo>
                        <a:cubicBezTo>
                          <a:pt x="1788909" y="-48953"/>
                          <a:pt x="1935131" y="7423"/>
                          <a:pt x="2112437" y="0"/>
                        </a:cubicBezTo>
                        <a:cubicBezTo>
                          <a:pt x="2289743" y="-7423"/>
                          <a:pt x="2384280" y="13047"/>
                          <a:pt x="2618232" y="0"/>
                        </a:cubicBezTo>
                        <a:cubicBezTo>
                          <a:pt x="2852184" y="-13047"/>
                          <a:pt x="3110232" y="29725"/>
                          <a:pt x="3391801" y="0"/>
                        </a:cubicBezTo>
                        <a:cubicBezTo>
                          <a:pt x="3673370" y="-29725"/>
                          <a:pt x="3703219" y="45964"/>
                          <a:pt x="3808337" y="0"/>
                        </a:cubicBezTo>
                        <a:cubicBezTo>
                          <a:pt x="3913455" y="-45964"/>
                          <a:pt x="4279018" y="54091"/>
                          <a:pt x="4581906" y="0"/>
                        </a:cubicBezTo>
                        <a:cubicBezTo>
                          <a:pt x="4884794" y="-54091"/>
                          <a:pt x="5131840" y="24198"/>
                          <a:pt x="5355475" y="0"/>
                        </a:cubicBezTo>
                        <a:cubicBezTo>
                          <a:pt x="5579110" y="-24198"/>
                          <a:pt x="5769720" y="18192"/>
                          <a:pt x="5950527" y="0"/>
                        </a:cubicBezTo>
                        <a:cubicBezTo>
                          <a:pt x="6131334" y="-18192"/>
                          <a:pt x="6367611" y="84216"/>
                          <a:pt x="6724096" y="0"/>
                        </a:cubicBezTo>
                        <a:cubicBezTo>
                          <a:pt x="7080581" y="-84216"/>
                          <a:pt x="7090833" y="2774"/>
                          <a:pt x="7229891" y="0"/>
                        </a:cubicBezTo>
                        <a:cubicBezTo>
                          <a:pt x="7368949" y="-2774"/>
                          <a:pt x="7606795" y="4435"/>
                          <a:pt x="7735686" y="0"/>
                        </a:cubicBezTo>
                        <a:cubicBezTo>
                          <a:pt x="7864578" y="-4435"/>
                          <a:pt x="8113942" y="50567"/>
                          <a:pt x="8419996" y="0"/>
                        </a:cubicBezTo>
                        <a:cubicBezTo>
                          <a:pt x="8726050" y="-50567"/>
                          <a:pt x="8723373" y="6448"/>
                          <a:pt x="8925791" y="0"/>
                        </a:cubicBezTo>
                        <a:cubicBezTo>
                          <a:pt x="8997504" y="311660"/>
                          <a:pt x="8890229" y="450919"/>
                          <a:pt x="8925791" y="648961"/>
                        </a:cubicBezTo>
                        <a:cubicBezTo>
                          <a:pt x="8961353" y="847003"/>
                          <a:pt x="8910478" y="1024444"/>
                          <a:pt x="8925791" y="1248425"/>
                        </a:cubicBezTo>
                        <a:cubicBezTo>
                          <a:pt x="8941104" y="1472406"/>
                          <a:pt x="8913823" y="1707840"/>
                          <a:pt x="8925791" y="1847889"/>
                        </a:cubicBezTo>
                        <a:cubicBezTo>
                          <a:pt x="8937759" y="1987938"/>
                          <a:pt x="8868055" y="2231357"/>
                          <a:pt x="8925791" y="2447354"/>
                        </a:cubicBezTo>
                        <a:cubicBezTo>
                          <a:pt x="8983527" y="2663352"/>
                          <a:pt x="8886755" y="2681514"/>
                          <a:pt x="8925791" y="2848830"/>
                        </a:cubicBezTo>
                        <a:cubicBezTo>
                          <a:pt x="8964827" y="3016146"/>
                          <a:pt x="8921578" y="3176196"/>
                          <a:pt x="8925791" y="3299803"/>
                        </a:cubicBezTo>
                        <a:cubicBezTo>
                          <a:pt x="8930004" y="3423410"/>
                          <a:pt x="8867594" y="3771788"/>
                          <a:pt x="8925791" y="3899267"/>
                        </a:cubicBezTo>
                        <a:cubicBezTo>
                          <a:pt x="8983988" y="4026746"/>
                          <a:pt x="8890869" y="4185707"/>
                          <a:pt x="8925791" y="4399737"/>
                        </a:cubicBezTo>
                        <a:cubicBezTo>
                          <a:pt x="8960713" y="4613767"/>
                          <a:pt x="8916401" y="4684280"/>
                          <a:pt x="8925791" y="4949704"/>
                        </a:cubicBezTo>
                        <a:cubicBezTo>
                          <a:pt x="8722715" y="5024696"/>
                          <a:pt x="8382903" y="4872423"/>
                          <a:pt x="8241480" y="4949704"/>
                        </a:cubicBezTo>
                        <a:cubicBezTo>
                          <a:pt x="8100057" y="5026985"/>
                          <a:pt x="8003463" y="4913473"/>
                          <a:pt x="7914201" y="4949704"/>
                        </a:cubicBezTo>
                        <a:cubicBezTo>
                          <a:pt x="7824939" y="4985935"/>
                          <a:pt x="7563263" y="4919124"/>
                          <a:pt x="7319149" y="4949704"/>
                        </a:cubicBezTo>
                        <a:cubicBezTo>
                          <a:pt x="7075035" y="4980284"/>
                          <a:pt x="7030782" y="4919596"/>
                          <a:pt x="6902612" y="4949704"/>
                        </a:cubicBezTo>
                        <a:cubicBezTo>
                          <a:pt x="6774442" y="4979812"/>
                          <a:pt x="6418704" y="4881397"/>
                          <a:pt x="6218301" y="4949704"/>
                        </a:cubicBezTo>
                        <a:cubicBezTo>
                          <a:pt x="6017898" y="5018011"/>
                          <a:pt x="5900097" y="4925027"/>
                          <a:pt x="5801764" y="4949704"/>
                        </a:cubicBezTo>
                        <a:cubicBezTo>
                          <a:pt x="5703431" y="4974381"/>
                          <a:pt x="5396670" y="4884713"/>
                          <a:pt x="5117454" y="4949704"/>
                        </a:cubicBezTo>
                        <a:cubicBezTo>
                          <a:pt x="4838238" y="5014695"/>
                          <a:pt x="4926153" y="4940024"/>
                          <a:pt x="4790175" y="4949704"/>
                        </a:cubicBezTo>
                        <a:cubicBezTo>
                          <a:pt x="4654197" y="4959384"/>
                          <a:pt x="4371280" y="4891428"/>
                          <a:pt x="4105864" y="4949704"/>
                        </a:cubicBezTo>
                        <a:cubicBezTo>
                          <a:pt x="3840448" y="5007980"/>
                          <a:pt x="3774332" y="4935283"/>
                          <a:pt x="3689327" y="4949704"/>
                        </a:cubicBezTo>
                        <a:cubicBezTo>
                          <a:pt x="3604322" y="4964125"/>
                          <a:pt x="3435235" y="4933330"/>
                          <a:pt x="3362048" y="4949704"/>
                        </a:cubicBezTo>
                        <a:cubicBezTo>
                          <a:pt x="3288861" y="4966078"/>
                          <a:pt x="3118855" y="4935516"/>
                          <a:pt x="2945511" y="4949704"/>
                        </a:cubicBezTo>
                        <a:cubicBezTo>
                          <a:pt x="2772167" y="4963892"/>
                          <a:pt x="2520850" y="4917981"/>
                          <a:pt x="2261200" y="4949704"/>
                        </a:cubicBezTo>
                        <a:cubicBezTo>
                          <a:pt x="2001550" y="4981427"/>
                          <a:pt x="1989805" y="4901209"/>
                          <a:pt x="1844663" y="4949704"/>
                        </a:cubicBezTo>
                        <a:cubicBezTo>
                          <a:pt x="1699521" y="4998199"/>
                          <a:pt x="1606609" y="4912459"/>
                          <a:pt x="1517384" y="4949704"/>
                        </a:cubicBezTo>
                        <a:cubicBezTo>
                          <a:pt x="1428159" y="4986949"/>
                          <a:pt x="1196784" y="4917178"/>
                          <a:pt x="1100848" y="4949704"/>
                        </a:cubicBezTo>
                        <a:cubicBezTo>
                          <a:pt x="1004912" y="4982230"/>
                          <a:pt x="819477" y="4935700"/>
                          <a:pt x="595053" y="4949704"/>
                        </a:cubicBezTo>
                        <a:cubicBezTo>
                          <a:pt x="370629" y="4963708"/>
                          <a:pt x="192871" y="4912280"/>
                          <a:pt x="0" y="4949704"/>
                        </a:cubicBezTo>
                        <a:cubicBezTo>
                          <a:pt x="-9751" y="4809366"/>
                          <a:pt x="13874" y="4723531"/>
                          <a:pt x="0" y="4498731"/>
                        </a:cubicBezTo>
                        <a:cubicBezTo>
                          <a:pt x="-13874" y="4273931"/>
                          <a:pt x="32063" y="4216105"/>
                          <a:pt x="0" y="4047758"/>
                        </a:cubicBezTo>
                        <a:cubicBezTo>
                          <a:pt x="-32063" y="3879411"/>
                          <a:pt x="6692" y="3760764"/>
                          <a:pt x="0" y="3497791"/>
                        </a:cubicBezTo>
                        <a:cubicBezTo>
                          <a:pt x="-6692" y="3234818"/>
                          <a:pt x="37782" y="3124965"/>
                          <a:pt x="0" y="2947824"/>
                        </a:cubicBezTo>
                        <a:cubicBezTo>
                          <a:pt x="-37782" y="2770683"/>
                          <a:pt x="7048" y="2601930"/>
                          <a:pt x="0" y="2397857"/>
                        </a:cubicBezTo>
                        <a:cubicBezTo>
                          <a:pt x="-7048" y="2193784"/>
                          <a:pt x="56907" y="2045323"/>
                          <a:pt x="0" y="1847889"/>
                        </a:cubicBezTo>
                        <a:cubicBezTo>
                          <a:pt x="-56907" y="1650455"/>
                          <a:pt x="18626" y="1498917"/>
                          <a:pt x="0" y="1347419"/>
                        </a:cubicBezTo>
                        <a:cubicBezTo>
                          <a:pt x="-18626" y="1195921"/>
                          <a:pt x="25741" y="1021947"/>
                          <a:pt x="0" y="747955"/>
                        </a:cubicBezTo>
                        <a:cubicBezTo>
                          <a:pt x="-25741" y="473963"/>
                          <a:pt x="25811" y="3194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07817" y="135082"/>
            <a:ext cx="8707582" cy="4865080"/>
          </a:xfrm>
          <a:prstGeom prst="rect">
            <a:avLst/>
          </a:prstGeom>
        </p:spPr>
      </p:pic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790482">
            <a:off x="45252" y="1664738"/>
            <a:ext cx="2613107" cy="251452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667248" y="1455217"/>
            <a:ext cx="3090374" cy="1127424"/>
            <a:chOff x="3556331" y="1940289"/>
            <a:chExt cx="4120498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17291" y="2647165"/>
                  <a:ext cx="4059538" cy="6858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e>
                        </m:d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195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𝟓</m:t>
                            </m:r>
                          </m:e>
                        </m:d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195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𝟏𝟎𝟎</m:t>
                        </m:r>
                      </m:oMath>
                    </m:oMathPara>
                  </a14:m>
                  <a:endParaRPr lang="en-US" sz="195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7291" y="2647165"/>
                  <a:ext cx="4059538" cy="68582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5865668" y="2219635"/>
            <a:ext cx="3086100" cy="1214492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56686" y="3640293"/>
                  <a:ext cx="3154036" cy="72122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1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1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1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e>
                        </m:d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𝟐𝟓</m:t>
                        </m:r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𝟒𝟎𝟎</m:t>
                        </m:r>
                      </m:oMath>
                    </m:oMathPara>
                  </a14:m>
                  <a:endParaRPr lang="en-US" sz="21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6686" y="3640293"/>
                  <a:ext cx="3154036" cy="72122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11708" y="2515383"/>
            <a:ext cx="1539302" cy="15072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8987" y="2618051"/>
            <a:ext cx="1915598" cy="1505749"/>
          </a:xfrm>
          <a:prstGeom prst="rect">
            <a:avLst/>
          </a:prstGeom>
        </p:spPr>
      </p:pic>
      <p:pic>
        <p:nvPicPr>
          <p:cNvPr id="61" name="Picture 60" descr="A picture containing text, accessory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2F5C442C-0E81-43E3-B0CC-99913B9820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89100" y="654233"/>
            <a:ext cx="2066453" cy="137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41B446-3129-4B7C-9853-D02AE4C216E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6687"/>
          <a:stretch/>
        </p:blipFill>
        <p:spPr>
          <a:xfrm>
            <a:off x="789709" y="-881710"/>
            <a:ext cx="8925791" cy="2083753"/>
          </a:xfrm>
          <a:prstGeom prst="rect">
            <a:avLst/>
          </a:prstGeom>
        </p:spPr>
      </p:pic>
      <p:pic>
        <p:nvPicPr>
          <p:cNvPr id="37" name="Picture 36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3F10E991-7A3C-460A-B24E-F9FB9E50B6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18796" y="81934"/>
            <a:ext cx="4828916" cy="1019503"/>
          </a:xfrm>
          <a:prstGeom prst="rect">
            <a:avLst/>
          </a:prstGeom>
        </p:spPr>
      </p:pic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2841906" y="319554"/>
            <a:ext cx="473825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đúng</a:t>
            </a: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8A6FB83-64FD-4438-87B8-2BFAAFB8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567" y="2956961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5B3B6298-2A47-48FF-87FF-F8178D820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842" y="2243197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9E2B50B7-1328-4062-94A3-C74AD98B6724}"/>
              </a:ext>
            </a:extLst>
          </p:cNvPr>
          <p:cNvGrpSpPr/>
          <p:nvPr/>
        </p:nvGrpSpPr>
        <p:grpSpPr>
          <a:xfrm>
            <a:off x="5478265" y="3519763"/>
            <a:ext cx="3086100" cy="1408607"/>
            <a:chOff x="7304353" y="4693018"/>
            <a:chExt cx="4114800" cy="1878142"/>
          </a:xfrm>
        </p:grpSpPr>
        <p:pic>
          <p:nvPicPr>
            <p:cNvPr id="63" name="Picture 62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4F8567F7-6266-4707-87A0-EBBEBE948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64" name="Picture 63" descr="11.png">
              <a:extLst>
                <a:ext uri="{FF2B5EF4-FFF2-40B4-BE49-F238E27FC236}">
                  <a16:creationId xmlns:a16="http://schemas.microsoft.com/office/drawing/2014/main" id="{496BA02F-F0CF-4A1D-B001-619EE6F0C1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65" name="Picture 64" descr="11.png">
              <a:extLst>
                <a:ext uri="{FF2B5EF4-FFF2-40B4-BE49-F238E27FC236}">
                  <a16:creationId xmlns:a16="http://schemas.microsoft.com/office/drawing/2014/main" id="{E845EE6E-D383-4A63-BCC6-EE8E3906D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/>
                <p:nvPr/>
              </p:nvSpPr>
              <p:spPr>
                <a:xfrm>
                  <a:off x="7671132" y="5506915"/>
                  <a:ext cx="3368904" cy="54647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>
                    <a:spcAft>
                      <a:spcPts val="600"/>
                    </a:spcAft>
                  </a:pPr>
                  <a14:m>
                    <m:oMath xmlns:m="http://schemas.openxmlformats.org/officeDocument/2006/math">
                      <m:r>
                        <a:rPr lang="en-US" sz="195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𝟏𝟏</m:t>
                      </m:r>
                      <m:r>
                        <a:rPr lang="en-US" sz="195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.(−</m:t>
                      </m:r>
                      <m:r>
                        <a:rPr lang="en-US" sz="195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𝟏𝟏</m:t>
                      </m:r>
                      <m:r>
                        <a:rPr lang="en-US" sz="195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)=−</m:t>
                      </m:r>
                      <m:r>
                        <a:rPr lang="en-US" sz="1950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𝟏</m:t>
                      </m:r>
                    </m:oMath>
                  </a14:m>
                  <a:r>
                    <a:rPr lang="en-US" sz="1950">
                      <a:solidFill>
                        <a:schemeClr val="bg2">
                          <a:lumMod val="10000"/>
                        </a:schemeClr>
                      </a:solidFill>
                      <a:ea typeface="Calibri" panose="020F0502020204030204" pitchFamily="34" charset="0"/>
                    </a:rPr>
                    <a:t>111</a:t>
                  </a:r>
                </a:p>
              </p:txBody>
            </p:sp>
          </mc:Choice>
          <mc:Fallback xmlns="">
            <p:sp>
              <p:nvSpPr>
                <p:cNvPr id="66" name="!!4">
                  <a:extLst>
                    <a:ext uri="{FF2B5EF4-FFF2-40B4-BE49-F238E27FC236}">
                      <a16:creationId xmlns:a16="http://schemas.microsoft.com/office/drawing/2014/main" id="{E81EB257-1141-4CE3-B88A-1DEDCA4B0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2" y="5506915"/>
                  <a:ext cx="3368904" cy="546474"/>
                </a:xfrm>
                <a:prstGeom prst="rect">
                  <a:avLst/>
                </a:prstGeom>
                <a:blipFill>
                  <a:blip r:embed="rId18"/>
                  <a:stretch>
                    <a:fillRect t="-4478" b="-253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7A2C0E1-FCE4-4EC4-B9CD-B74A966420C8}"/>
              </a:ext>
            </a:extLst>
          </p:cNvPr>
          <p:cNvGrpSpPr/>
          <p:nvPr/>
        </p:nvGrpSpPr>
        <p:grpSpPr>
          <a:xfrm>
            <a:off x="2205889" y="3772926"/>
            <a:ext cx="3086100" cy="1167731"/>
            <a:chOff x="2941185" y="5030568"/>
            <a:chExt cx="4114800" cy="1556974"/>
          </a:xfrm>
        </p:grpSpPr>
        <p:pic>
          <p:nvPicPr>
            <p:cNvPr id="68" name="Picture 6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B84AC815-9D9E-46AB-9CD8-AA2C00005F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69" name="Picture 68" descr="11.png">
              <a:extLst>
                <a:ext uri="{FF2B5EF4-FFF2-40B4-BE49-F238E27FC236}">
                  <a16:creationId xmlns:a16="http://schemas.microsoft.com/office/drawing/2014/main" id="{EEDBD4F5-17F7-46D8-9716-B5DD6D863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70" name="Picture 69" descr="11.png">
              <a:extLst>
                <a:ext uri="{FF2B5EF4-FFF2-40B4-BE49-F238E27FC236}">
                  <a16:creationId xmlns:a16="http://schemas.microsoft.com/office/drawing/2014/main" id="{FC50D523-A3C2-4A99-B473-16E998ABE2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1" cy="68582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195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195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195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𝟓𝟎</m:t>
                            </m:r>
                          </m:e>
                        </m:d>
                        <m:r>
                          <a:rPr lang="en-US" sz="195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.</m:t>
                        </m:r>
                        <m:d>
                          <m:dPr>
                            <m:ctrlPr>
                              <a:rPr lang="en-US" sz="195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dPr>
                          <m:e>
                            <m:r>
                              <a:rPr lang="en-US" sz="195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>
                              <a:rPr lang="en-US" sz="1950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𝟏𝟐</m:t>
                            </m:r>
                          </m:e>
                        </m:d>
                        <m:r>
                          <a:rPr lang="en-US" sz="195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</m:t>
                        </m:r>
                        <m:r>
                          <a:rPr lang="en-US" sz="195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𝟔𝟎𝟎</m:t>
                        </m:r>
                      </m:oMath>
                    </m:oMathPara>
                  </a14:m>
                  <a:endParaRPr lang="en-US" sz="1950">
                    <a:solidFill>
                      <a:schemeClr val="bg2">
                        <a:lumMod val="10000"/>
                      </a:schemeClr>
                    </a:solidFill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71" name="!!4">
                  <a:extLst>
                    <a:ext uri="{FF2B5EF4-FFF2-40B4-BE49-F238E27FC236}">
                      <a16:creationId xmlns:a16="http://schemas.microsoft.com/office/drawing/2014/main" id="{22523AF3-B615-43F7-9732-9E542CE184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1" cy="68582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C6E67767-ACF5-44C8-8390-398126F0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63" y="4422775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5978419B-99AD-41BA-95DD-03B64C0CF9EB}"/>
              </a:ext>
            </a:extLst>
          </p:cNvPr>
          <p:cNvSpPr/>
          <p:nvPr/>
        </p:nvSpPr>
        <p:spPr>
          <a:xfrm rot="19973567">
            <a:off x="682282" y="492828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D65411-70A5-4B5F-A69E-1D48F6FF5A38}"/>
              </a:ext>
            </a:extLst>
          </p:cNvPr>
          <p:cNvSpPr/>
          <p:nvPr/>
        </p:nvSpPr>
        <p:spPr>
          <a:xfrm rot="19973567">
            <a:off x="1333650" y="127380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2BDAD94-9425-4169-A296-9EB043334960}"/>
              </a:ext>
            </a:extLst>
          </p:cNvPr>
          <p:cNvSpPr/>
          <p:nvPr/>
        </p:nvSpPr>
        <p:spPr>
          <a:xfrm rot="19973567">
            <a:off x="148534" y="326622"/>
            <a:ext cx="1550746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</a:p>
        </p:txBody>
      </p:sp>
    </p:spTree>
    <p:extLst>
      <p:ext uri="{BB962C8B-B14F-4D97-AF65-F5344CB8AC3E}">
        <p14:creationId xmlns:p14="http://schemas.microsoft.com/office/powerpoint/2010/main" val="418606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8" descr="Student doing homework clipart - WikiClipArt">
            <a:extLst>
              <a:ext uri="{FF2B5EF4-FFF2-40B4-BE49-F238E27FC236}">
                <a16:creationId xmlns:a16="http://schemas.microsoft.com/office/drawing/2014/main" id="{E16036E4-7190-45A0-86E2-3CC9BB7EC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181" y="894762"/>
            <a:ext cx="2564018" cy="18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!!1">
            <a:extLst>
              <a:ext uri="{FF2B5EF4-FFF2-40B4-BE49-F238E27FC236}">
                <a16:creationId xmlns:a16="http://schemas.microsoft.com/office/drawing/2014/main" id="{18CCB7E8-867F-435A-8F5A-C99A8102FCE8}"/>
              </a:ext>
            </a:extLst>
          </p:cNvPr>
          <p:cNvSpPr txBox="1"/>
          <p:nvPr/>
        </p:nvSpPr>
        <p:spPr>
          <a:xfrm>
            <a:off x="2229094" y="1348526"/>
            <a:ext cx="507243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100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sz="2100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3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" y="45697"/>
            <a:ext cx="5161550" cy="7140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542229" y="417327"/>
            <a:ext cx="5849303" cy="426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1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21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4364084" y="1847694"/>
            <a:ext cx="974430" cy="525524"/>
            <a:chOff x="830522" y="1472063"/>
            <a:chExt cx="1299240" cy="70069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13403" y="1495654"/>
              <a:ext cx="616359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1533598" y="4254812"/>
                <a:ext cx="5376707" cy="529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7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7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7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7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27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2700" b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7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3598" y="4254812"/>
                <a:ext cx="5376707" cy="529504"/>
              </a:xfrm>
              <a:prstGeom prst="rect">
                <a:avLst/>
              </a:prstGeom>
              <a:blipFill>
                <a:blip r:embed="rId6"/>
                <a:stretch>
                  <a:fillRect l="-2154" t="-6897" b="-28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/>
              <p:nvPr/>
            </p:nvSpPr>
            <p:spPr>
              <a:xfrm>
                <a:off x="542885" y="2818615"/>
                <a:ext cx="8001000" cy="12018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85763" indent="-385763">
                  <a:lnSpc>
                    <a:spcPct val="115000"/>
                  </a:lnSpc>
                  <a:spcAft>
                    <a:spcPts val="600"/>
                  </a:spcAft>
                  <a:buAutoNum type="alphaLcParenR"/>
                </a:pPr>
                <a:r>
                  <a:rPr lang="en-US" sz="2700" b="1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Hoàn</a:t>
                </a:r>
                <a:r>
                  <a:rPr lang="en-US" sz="2700" b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700" b="1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2700" b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700" b="1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phép</a:t>
                </a:r>
                <a:r>
                  <a:rPr lang="en-US" sz="2700" b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700" b="1" dirty="0" err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tính</a:t>
                </a:r>
                <a:r>
                  <a:rPr lang="en-US" sz="2700" b="1" dirty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7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700" b="1" i="1">
                              <a:solidFill>
                                <a:schemeClr val="tx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700" b="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2700" b="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𝟒</m:t>
                      </m:r>
                      <m:r>
                        <a:rPr lang="en-US" sz="2700" b="1" i="1">
                          <a:solidFill>
                            <a:schemeClr val="tx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7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2700" b="1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d>
                      <m:r>
                        <a:rPr lang="en-US" sz="27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27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27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27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27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27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27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+</m:t>
                      </m:r>
                      <m:d>
                        <m:dPr>
                          <m:ctrlPr>
                            <a:rPr lang="en-US" sz="27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en-US" sz="2700" b="1" i="1"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2700" b="1" i="1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=</m:t>
                      </m:r>
                    </m:oMath>
                  </m:oMathPara>
                </a14:m>
                <a:endParaRPr lang="en-US" sz="2700" dirty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61FFD38-4FFA-43F8-9452-2BA5A8A696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885" y="2818615"/>
                <a:ext cx="8001000" cy="1201867"/>
              </a:xfrm>
              <a:prstGeom prst="rect">
                <a:avLst/>
              </a:prstGeom>
              <a:blipFill>
                <a:blip r:embed="rId7"/>
                <a:stretch>
                  <a:fillRect l="-1295" t="-25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17B448E-6795-49EF-99B1-D116916B2FD1}"/>
              </a:ext>
            </a:extLst>
          </p:cNvPr>
          <p:cNvSpPr/>
          <p:nvPr/>
        </p:nvSpPr>
        <p:spPr>
          <a:xfrm>
            <a:off x="8201066" y="3423284"/>
            <a:ext cx="485775" cy="411074"/>
          </a:xfrm>
          <a:prstGeom prst="round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1350" b="1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/>
              <p:nvPr/>
            </p:nvSpPr>
            <p:spPr>
              <a:xfrm>
                <a:off x="8072438" y="3239795"/>
                <a:ext cx="800100" cy="8001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1" i="1">
                          <a:latin typeface="Cambria Math" panose="02040503050406030204" pitchFamily="18" charset="0"/>
                        </a:rPr>
                        <m:t>𝟏𝟐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 xmlns=""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6D5C612-4FD1-4B54-8FB4-862313B3C4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2438" y="3239795"/>
                <a:ext cx="800100" cy="800100"/>
              </a:xfrm>
              <a:prstGeom prst="ellipse">
                <a:avLst/>
              </a:prstGeom>
              <a:blipFill>
                <a:blip r:embed="rId8"/>
                <a:stretch>
                  <a:fillRect l="-592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6" grpId="0"/>
      <p:bldP spid="27" grpId="0"/>
      <p:bldP spid="12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207817" y="135082"/>
            <a:ext cx="8707582" cy="4865080"/>
          </a:xfrm>
          <a:prstGeom prst="rect">
            <a:avLst/>
          </a:prstGeom>
        </p:spPr>
      </p:pic>
      <p:pic>
        <p:nvPicPr>
          <p:cNvPr id="76" name="Picture 75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57CF52E8-3DAA-4751-AA1F-18FA5510F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100" y="654233"/>
            <a:ext cx="2066453" cy="1371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93518" y="89889"/>
            <a:ext cx="8925791" cy="4949704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925791"/>
                      <a:gd name="connsiteY0" fmla="*/ 0 h 4949704"/>
                      <a:gd name="connsiteX1" fmla="*/ 505795 w 8925791"/>
                      <a:gd name="connsiteY1" fmla="*/ 0 h 4949704"/>
                      <a:gd name="connsiteX2" fmla="*/ 833074 w 8925791"/>
                      <a:gd name="connsiteY2" fmla="*/ 0 h 4949704"/>
                      <a:gd name="connsiteX3" fmla="*/ 1606642 w 8925791"/>
                      <a:gd name="connsiteY3" fmla="*/ 0 h 4949704"/>
                      <a:gd name="connsiteX4" fmla="*/ 2112437 w 8925791"/>
                      <a:gd name="connsiteY4" fmla="*/ 0 h 4949704"/>
                      <a:gd name="connsiteX5" fmla="*/ 2618232 w 8925791"/>
                      <a:gd name="connsiteY5" fmla="*/ 0 h 4949704"/>
                      <a:gd name="connsiteX6" fmla="*/ 3391801 w 8925791"/>
                      <a:gd name="connsiteY6" fmla="*/ 0 h 4949704"/>
                      <a:gd name="connsiteX7" fmla="*/ 3808337 w 8925791"/>
                      <a:gd name="connsiteY7" fmla="*/ 0 h 4949704"/>
                      <a:gd name="connsiteX8" fmla="*/ 4581906 w 8925791"/>
                      <a:gd name="connsiteY8" fmla="*/ 0 h 4949704"/>
                      <a:gd name="connsiteX9" fmla="*/ 5355475 w 8925791"/>
                      <a:gd name="connsiteY9" fmla="*/ 0 h 4949704"/>
                      <a:gd name="connsiteX10" fmla="*/ 5950527 w 8925791"/>
                      <a:gd name="connsiteY10" fmla="*/ 0 h 4949704"/>
                      <a:gd name="connsiteX11" fmla="*/ 6724096 w 8925791"/>
                      <a:gd name="connsiteY11" fmla="*/ 0 h 4949704"/>
                      <a:gd name="connsiteX12" fmla="*/ 7229891 w 8925791"/>
                      <a:gd name="connsiteY12" fmla="*/ 0 h 4949704"/>
                      <a:gd name="connsiteX13" fmla="*/ 7735686 w 8925791"/>
                      <a:gd name="connsiteY13" fmla="*/ 0 h 4949704"/>
                      <a:gd name="connsiteX14" fmla="*/ 8419996 w 8925791"/>
                      <a:gd name="connsiteY14" fmla="*/ 0 h 4949704"/>
                      <a:gd name="connsiteX15" fmla="*/ 8925791 w 8925791"/>
                      <a:gd name="connsiteY15" fmla="*/ 0 h 4949704"/>
                      <a:gd name="connsiteX16" fmla="*/ 8925791 w 8925791"/>
                      <a:gd name="connsiteY16" fmla="*/ 648961 h 4949704"/>
                      <a:gd name="connsiteX17" fmla="*/ 8925791 w 8925791"/>
                      <a:gd name="connsiteY17" fmla="*/ 1248425 h 4949704"/>
                      <a:gd name="connsiteX18" fmla="*/ 8925791 w 8925791"/>
                      <a:gd name="connsiteY18" fmla="*/ 1847889 h 4949704"/>
                      <a:gd name="connsiteX19" fmla="*/ 8925791 w 8925791"/>
                      <a:gd name="connsiteY19" fmla="*/ 2447354 h 4949704"/>
                      <a:gd name="connsiteX20" fmla="*/ 8925791 w 8925791"/>
                      <a:gd name="connsiteY20" fmla="*/ 2848830 h 4949704"/>
                      <a:gd name="connsiteX21" fmla="*/ 8925791 w 8925791"/>
                      <a:gd name="connsiteY21" fmla="*/ 3299803 h 4949704"/>
                      <a:gd name="connsiteX22" fmla="*/ 8925791 w 8925791"/>
                      <a:gd name="connsiteY22" fmla="*/ 3899267 h 4949704"/>
                      <a:gd name="connsiteX23" fmla="*/ 8925791 w 8925791"/>
                      <a:gd name="connsiteY23" fmla="*/ 4399737 h 4949704"/>
                      <a:gd name="connsiteX24" fmla="*/ 8925791 w 8925791"/>
                      <a:gd name="connsiteY24" fmla="*/ 4949704 h 4949704"/>
                      <a:gd name="connsiteX25" fmla="*/ 8241480 w 8925791"/>
                      <a:gd name="connsiteY25" fmla="*/ 4949704 h 4949704"/>
                      <a:gd name="connsiteX26" fmla="*/ 7914201 w 8925791"/>
                      <a:gd name="connsiteY26" fmla="*/ 4949704 h 4949704"/>
                      <a:gd name="connsiteX27" fmla="*/ 7319149 w 8925791"/>
                      <a:gd name="connsiteY27" fmla="*/ 4949704 h 4949704"/>
                      <a:gd name="connsiteX28" fmla="*/ 6902612 w 8925791"/>
                      <a:gd name="connsiteY28" fmla="*/ 4949704 h 4949704"/>
                      <a:gd name="connsiteX29" fmla="*/ 6218301 w 8925791"/>
                      <a:gd name="connsiteY29" fmla="*/ 4949704 h 4949704"/>
                      <a:gd name="connsiteX30" fmla="*/ 5801764 w 8925791"/>
                      <a:gd name="connsiteY30" fmla="*/ 4949704 h 4949704"/>
                      <a:gd name="connsiteX31" fmla="*/ 5117454 w 8925791"/>
                      <a:gd name="connsiteY31" fmla="*/ 4949704 h 4949704"/>
                      <a:gd name="connsiteX32" fmla="*/ 4790175 w 8925791"/>
                      <a:gd name="connsiteY32" fmla="*/ 4949704 h 4949704"/>
                      <a:gd name="connsiteX33" fmla="*/ 4105864 w 8925791"/>
                      <a:gd name="connsiteY33" fmla="*/ 4949704 h 4949704"/>
                      <a:gd name="connsiteX34" fmla="*/ 3689327 w 8925791"/>
                      <a:gd name="connsiteY34" fmla="*/ 4949704 h 4949704"/>
                      <a:gd name="connsiteX35" fmla="*/ 3362048 w 8925791"/>
                      <a:gd name="connsiteY35" fmla="*/ 4949704 h 4949704"/>
                      <a:gd name="connsiteX36" fmla="*/ 2945511 w 8925791"/>
                      <a:gd name="connsiteY36" fmla="*/ 4949704 h 4949704"/>
                      <a:gd name="connsiteX37" fmla="*/ 2261200 w 8925791"/>
                      <a:gd name="connsiteY37" fmla="*/ 4949704 h 4949704"/>
                      <a:gd name="connsiteX38" fmla="*/ 1844663 w 8925791"/>
                      <a:gd name="connsiteY38" fmla="*/ 4949704 h 4949704"/>
                      <a:gd name="connsiteX39" fmla="*/ 1517384 w 8925791"/>
                      <a:gd name="connsiteY39" fmla="*/ 4949704 h 4949704"/>
                      <a:gd name="connsiteX40" fmla="*/ 1100848 w 8925791"/>
                      <a:gd name="connsiteY40" fmla="*/ 4949704 h 4949704"/>
                      <a:gd name="connsiteX41" fmla="*/ 595053 w 8925791"/>
                      <a:gd name="connsiteY41" fmla="*/ 4949704 h 4949704"/>
                      <a:gd name="connsiteX42" fmla="*/ 0 w 8925791"/>
                      <a:gd name="connsiteY42" fmla="*/ 4949704 h 4949704"/>
                      <a:gd name="connsiteX43" fmla="*/ 0 w 8925791"/>
                      <a:gd name="connsiteY43" fmla="*/ 4498731 h 4949704"/>
                      <a:gd name="connsiteX44" fmla="*/ 0 w 8925791"/>
                      <a:gd name="connsiteY44" fmla="*/ 4047758 h 4949704"/>
                      <a:gd name="connsiteX45" fmla="*/ 0 w 8925791"/>
                      <a:gd name="connsiteY45" fmla="*/ 3497791 h 4949704"/>
                      <a:gd name="connsiteX46" fmla="*/ 0 w 8925791"/>
                      <a:gd name="connsiteY46" fmla="*/ 2947824 h 4949704"/>
                      <a:gd name="connsiteX47" fmla="*/ 0 w 8925791"/>
                      <a:gd name="connsiteY47" fmla="*/ 2397857 h 4949704"/>
                      <a:gd name="connsiteX48" fmla="*/ 0 w 8925791"/>
                      <a:gd name="connsiteY48" fmla="*/ 1847889 h 4949704"/>
                      <a:gd name="connsiteX49" fmla="*/ 0 w 8925791"/>
                      <a:gd name="connsiteY49" fmla="*/ 1347419 h 4949704"/>
                      <a:gd name="connsiteX50" fmla="*/ 0 w 8925791"/>
                      <a:gd name="connsiteY50" fmla="*/ 747955 h 4949704"/>
                      <a:gd name="connsiteX51" fmla="*/ 0 w 8925791"/>
                      <a:gd name="connsiteY51" fmla="*/ 0 h 494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8925791" h="4949704" extrusionOk="0">
                        <a:moveTo>
                          <a:pt x="0" y="0"/>
                        </a:moveTo>
                        <a:cubicBezTo>
                          <a:pt x="247635" y="-34929"/>
                          <a:pt x="297142" y="39022"/>
                          <a:pt x="505795" y="0"/>
                        </a:cubicBezTo>
                        <a:cubicBezTo>
                          <a:pt x="714448" y="-39022"/>
                          <a:pt x="711758" y="23896"/>
                          <a:pt x="833074" y="0"/>
                        </a:cubicBezTo>
                        <a:cubicBezTo>
                          <a:pt x="954390" y="-23896"/>
                          <a:pt x="1424375" y="48953"/>
                          <a:pt x="1606642" y="0"/>
                        </a:cubicBezTo>
                        <a:cubicBezTo>
                          <a:pt x="1788909" y="-48953"/>
                          <a:pt x="1935131" y="7423"/>
                          <a:pt x="2112437" y="0"/>
                        </a:cubicBezTo>
                        <a:cubicBezTo>
                          <a:pt x="2289743" y="-7423"/>
                          <a:pt x="2384280" y="13047"/>
                          <a:pt x="2618232" y="0"/>
                        </a:cubicBezTo>
                        <a:cubicBezTo>
                          <a:pt x="2852184" y="-13047"/>
                          <a:pt x="3110232" y="29725"/>
                          <a:pt x="3391801" y="0"/>
                        </a:cubicBezTo>
                        <a:cubicBezTo>
                          <a:pt x="3673370" y="-29725"/>
                          <a:pt x="3703219" y="45964"/>
                          <a:pt x="3808337" y="0"/>
                        </a:cubicBezTo>
                        <a:cubicBezTo>
                          <a:pt x="3913455" y="-45964"/>
                          <a:pt x="4279018" y="54091"/>
                          <a:pt x="4581906" y="0"/>
                        </a:cubicBezTo>
                        <a:cubicBezTo>
                          <a:pt x="4884794" y="-54091"/>
                          <a:pt x="5131840" y="24198"/>
                          <a:pt x="5355475" y="0"/>
                        </a:cubicBezTo>
                        <a:cubicBezTo>
                          <a:pt x="5579110" y="-24198"/>
                          <a:pt x="5769720" y="18192"/>
                          <a:pt x="5950527" y="0"/>
                        </a:cubicBezTo>
                        <a:cubicBezTo>
                          <a:pt x="6131334" y="-18192"/>
                          <a:pt x="6367611" y="84216"/>
                          <a:pt x="6724096" y="0"/>
                        </a:cubicBezTo>
                        <a:cubicBezTo>
                          <a:pt x="7080581" y="-84216"/>
                          <a:pt x="7090833" y="2774"/>
                          <a:pt x="7229891" y="0"/>
                        </a:cubicBezTo>
                        <a:cubicBezTo>
                          <a:pt x="7368949" y="-2774"/>
                          <a:pt x="7606795" y="4435"/>
                          <a:pt x="7735686" y="0"/>
                        </a:cubicBezTo>
                        <a:cubicBezTo>
                          <a:pt x="7864578" y="-4435"/>
                          <a:pt x="8113942" y="50567"/>
                          <a:pt x="8419996" y="0"/>
                        </a:cubicBezTo>
                        <a:cubicBezTo>
                          <a:pt x="8726050" y="-50567"/>
                          <a:pt x="8723373" y="6448"/>
                          <a:pt x="8925791" y="0"/>
                        </a:cubicBezTo>
                        <a:cubicBezTo>
                          <a:pt x="8997504" y="311660"/>
                          <a:pt x="8890229" y="450919"/>
                          <a:pt x="8925791" y="648961"/>
                        </a:cubicBezTo>
                        <a:cubicBezTo>
                          <a:pt x="8961353" y="847003"/>
                          <a:pt x="8910478" y="1024444"/>
                          <a:pt x="8925791" y="1248425"/>
                        </a:cubicBezTo>
                        <a:cubicBezTo>
                          <a:pt x="8941104" y="1472406"/>
                          <a:pt x="8913823" y="1707840"/>
                          <a:pt x="8925791" y="1847889"/>
                        </a:cubicBezTo>
                        <a:cubicBezTo>
                          <a:pt x="8937759" y="1987938"/>
                          <a:pt x="8868055" y="2231357"/>
                          <a:pt x="8925791" y="2447354"/>
                        </a:cubicBezTo>
                        <a:cubicBezTo>
                          <a:pt x="8983527" y="2663352"/>
                          <a:pt x="8886755" y="2681514"/>
                          <a:pt x="8925791" y="2848830"/>
                        </a:cubicBezTo>
                        <a:cubicBezTo>
                          <a:pt x="8964827" y="3016146"/>
                          <a:pt x="8921578" y="3176196"/>
                          <a:pt x="8925791" y="3299803"/>
                        </a:cubicBezTo>
                        <a:cubicBezTo>
                          <a:pt x="8930004" y="3423410"/>
                          <a:pt x="8867594" y="3771788"/>
                          <a:pt x="8925791" y="3899267"/>
                        </a:cubicBezTo>
                        <a:cubicBezTo>
                          <a:pt x="8983988" y="4026746"/>
                          <a:pt x="8890869" y="4185707"/>
                          <a:pt x="8925791" y="4399737"/>
                        </a:cubicBezTo>
                        <a:cubicBezTo>
                          <a:pt x="8960713" y="4613767"/>
                          <a:pt x="8916401" y="4684280"/>
                          <a:pt x="8925791" y="4949704"/>
                        </a:cubicBezTo>
                        <a:cubicBezTo>
                          <a:pt x="8722715" y="5024696"/>
                          <a:pt x="8382903" y="4872423"/>
                          <a:pt x="8241480" y="4949704"/>
                        </a:cubicBezTo>
                        <a:cubicBezTo>
                          <a:pt x="8100057" y="5026985"/>
                          <a:pt x="8003463" y="4913473"/>
                          <a:pt x="7914201" y="4949704"/>
                        </a:cubicBezTo>
                        <a:cubicBezTo>
                          <a:pt x="7824939" y="4985935"/>
                          <a:pt x="7563263" y="4919124"/>
                          <a:pt x="7319149" y="4949704"/>
                        </a:cubicBezTo>
                        <a:cubicBezTo>
                          <a:pt x="7075035" y="4980284"/>
                          <a:pt x="7030782" y="4919596"/>
                          <a:pt x="6902612" y="4949704"/>
                        </a:cubicBezTo>
                        <a:cubicBezTo>
                          <a:pt x="6774442" y="4979812"/>
                          <a:pt x="6418704" y="4881397"/>
                          <a:pt x="6218301" y="4949704"/>
                        </a:cubicBezTo>
                        <a:cubicBezTo>
                          <a:pt x="6017898" y="5018011"/>
                          <a:pt x="5900097" y="4925027"/>
                          <a:pt x="5801764" y="4949704"/>
                        </a:cubicBezTo>
                        <a:cubicBezTo>
                          <a:pt x="5703431" y="4974381"/>
                          <a:pt x="5396670" y="4884713"/>
                          <a:pt x="5117454" y="4949704"/>
                        </a:cubicBezTo>
                        <a:cubicBezTo>
                          <a:pt x="4838238" y="5014695"/>
                          <a:pt x="4926153" y="4940024"/>
                          <a:pt x="4790175" y="4949704"/>
                        </a:cubicBezTo>
                        <a:cubicBezTo>
                          <a:pt x="4654197" y="4959384"/>
                          <a:pt x="4371280" y="4891428"/>
                          <a:pt x="4105864" y="4949704"/>
                        </a:cubicBezTo>
                        <a:cubicBezTo>
                          <a:pt x="3840448" y="5007980"/>
                          <a:pt x="3774332" y="4935283"/>
                          <a:pt x="3689327" y="4949704"/>
                        </a:cubicBezTo>
                        <a:cubicBezTo>
                          <a:pt x="3604322" y="4964125"/>
                          <a:pt x="3435235" y="4933330"/>
                          <a:pt x="3362048" y="4949704"/>
                        </a:cubicBezTo>
                        <a:cubicBezTo>
                          <a:pt x="3288861" y="4966078"/>
                          <a:pt x="3118855" y="4935516"/>
                          <a:pt x="2945511" y="4949704"/>
                        </a:cubicBezTo>
                        <a:cubicBezTo>
                          <a:pt x="2772167" y="4963892"/>
                          <a:pt x="2520850" y="4917981"/>
                          <a:pt x="2261200" y="4949704"/>
                        </a:cubicBezTo>
                        <a:cubicBezTo>
                          <a:pt x="2001550" y="4981427"/>
                          <a:pt x="1989805" y="4901209"/>
                          <a:pt x="1844663" y="4949704"/>
                        </a:cubicBezTo>
                        <a:cubicBezTo>
                          <a:pt x="1699521" y="4998199"/>
                          <a:pt x="1606609" y="4912459"/>
                          <a:pt x="1517384" y="4949704"/>
                        </a:cubicBezTo>
                        <a:cubicBezTo>
                          <a:pt x="1428159" y="4986949"/>
                          <a:pt x="1196784" y="4917178"/>
                          <a:pt x="1100848" y="4949704"/>
                        </a:cubicBezTo>
                        <a:cubicBezTo>
                          <a:pt x="1004912" y="4982230"/>
                          <a:pt x="819477" y="4935700"/>
                          <a:pt x="595053" y="4949704"/>
                        </a:cubicBezTo>
                        <a:cubicBezTo>
                          <a:pt x="370629" y="4963708"/>
                          <a:pt x="192871" y="4912280"/>
                          <a:pt x="0" y="4949704"/>
                        </a:cubicBezTo>
                        <a:cubicBezTo>
                          <a:pt x="-9751" y="4809366"/>
                          <a:pt x="13874" y="4723531"/>
                          <a:pt x="0" y="4498731"/>
                        </a:cubicBezTo>
                        <a:cubicBezTo>
                          <a:pt x="-13874" y="4273931"/>
                          <a:pt x="32063" y="4216105"/>
                          <a:pt x="0" y="4047758"/>
                        </a:cubicBezTo>
                        <a:cubicBezTo>
                          <a:pt x="-32063" y="3879411"/>
                          <a:pt x="6692" y="3760764"/>
                          <a:pt x="0" y="3497791"/>
                        </a:cubicBezTo>
                        <a:cubicBezTo>
                          <a:pt x="-6692" y="3234818"/>
                          <a:pt x="37782" y="3124965"/>
                          <a:pt x="0" y="2947824"/>
                        </a:cubicBezTo>
                        <a:cubicBezTo>
                          <a:pt x="-37782" y="2770683"/>
                          <a:pt x="7048" y="2601930"/>
                          <a:pt x="0" y="2397857"/>
                        </a:cubicBezTo>
                        <a:cubicBezTo>
                          <a:pt x="-7048" y="2193784"/>
                          <a:pt x="56907" y="2045323"/>
                          <a:pt x="0" y="1847889"/>
                        </a:cubicBezTo>
                        <a:cubicBezTo>
                          <a:pt x="-56907" y="1650455"/>
                          <a:pt x="18626" y="1498917"/>
                          <a:pt x="0" y="1347419"/>
                        </a:cubicBezTo>
                        <a:cubicBezTo>
                          <a:pt x="-18626" y="1195921"/>
                          <a:pt x="25741" y="1021947"/>
                          <a:pt x="0" y="747955"/>
                        </a:cubicBezTo>
                        <a:cubicBezTo>
                          <a:pt x="-25741" y="473963"/>
                          <a:pt x="25811" y="3194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45252" y="1664738"/>
            <a:ext cx="2613107" cy="251452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667248" y="1455217"/>
            <a:ext cx="3086100" cy="1127424"/>
            <a:chOff x="3556331" y="1940289"/>
            <a:chExt cx="4114800" cy="1503232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556331" y="2514710"/>
              <a:ext cx="4114800" cy="928811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966211" y="2574013"/>
                  <a:ext cx="3378855" cy="792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𝟏𝟗</m:t>
                            </m:r>
                          </m:e>
                        </m:d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e>
                        </m:d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&gt;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4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6211" y="2574013"/>
                  <a:ext cx="3378855" cy="79201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0" name="Picture 69" descr="11.png">
            <a:extLst>
              <a:ext uri="{FF2B5EF4-FFF2-40B4-BE49-F238E27FC236}">
                <a16:creationId xmlns:a16="http://schemas.microsoft.com/office/drawing/2014/main" id="{09E39B10-F12A-4FBC-AD0B-560357F45DA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15226" y="2223100"/>
            <a:ext cx="400697" cy="575164"/>
          </a:xfrm>
          <a:prstGeom prst="rect">
            <a:avLst/>
          </a:prstGeom>
        </p:spPr>
      </p:pic>
      <p:pic>
        <p:nvPicPr>
          <p:cNvPr id="71" name="Picture 70" descr="11.png">
            <a:extLst>
              <a:ext uri="{FF2B5EF4-FFF2-40B4-BE49-F238E27FC236}">
                <a16:creationId xmlns:a16="http://schemas.microsoft.com/office/drawing/2014/main" id="{68E810B1-C9EE-4643-BD7B-4729EA97417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02375" y="2232189"/>
            <a:ext cx="400697" cy="575164"/>
          </a:xfrm>
          <a:prstGeom prst="rect">
            <a:avLst/>
          </a:prstGeom>
        </p:spPr>
      </p:pic>
      <p:pic>
        <p:nvPicPr>
          <p:cNvPr id="72" name="Picture 71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42C2F476-A3B2-45C9-83CA-53E91F3566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202" t="77714" r="19798" b="8743"/>
          <a:stretch/>
        </p:blipFill>
        <p:spPr>
          <a:xfrm>
            <a:off x="5910698" y="2740984"/>
            <a:ext cx="3086100" cy="696608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5865668" y="2219635"/>
            <a:ext cx="3086100" cy="1214492"/>
            <a:chOff x="7820890" y="2959512"/>
            <a:chExt cx="4114800" cy="1619323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90" y="3650024"/>
              <a:ext cx="4114800" cy="9288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93167" y="3603717"/>
                  <a:ext cx="3271304" cy="792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𝟏𝟐𝟏</m:t>
                            </m:r>
                          </m:e>
                        </m:d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4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3167" y="3603717"/>
                  <a:ext cx="3271304" cy="79201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3" name="Picture 72" descr="A picture containing text, aircraft, airplane&#10;&#10;Description automatically generated">
            <a:extLst>
              <a:ext uri="{FF2B5EF4-FFF2-40B4-BE49-F238E27FC236}">
                <a16:creationId xmlns:a16="http://schemas.microsoft.com/office/drawing/2014/main" id="{A13BFD58-D258-465A-9772-4A2A59AF024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9906" t="31459" r="20094" b="54998"/>
          <a:stretch/>
        </p:blipFill>
        <p:spPr>
          <a:xfrm>
            <a:off x="5339720" y="3958980"/>
            <a:ext cx="3496806" cy="91397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1936376" y="3772926"/>
            <a:ext cx="3496807" cy="1167731"/>
            <a:chOff x="2581834" y="5030568"/>
            <a:chExt cx="4662409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581834" y="5658731"/>
              <a:ext cx="4662409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173509" y="5705944"/>
                  <a:ext cx="3584814" cy="792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𝟒𝟓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24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73509" y="5705944"/>
                  <a:ext cx="3584814" cy="79201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5665319" y="3519763"/>
            <a:ext cx="2892723" cy="1103579"/>
            <a:chOff x="7553758" y="4693018"/>
            <a:chExt cx="3856964" cy="1471439"/>
          </a:xfrm>
        </p:grpSpPr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1" y="5372445"/>
                  <a:ext cx="3739591" cy="792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𝟒𝟔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2400" b="1" i="1">
                                <a:solidFill>
                                  <a:schemeClr val="bg2">
                                    <a:lumMod val="1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𝟏𝟏</m:t>
                            </m:r>
                          </m:e>
                        </m:d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&lt;−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𝟓𝟎𝟎</m:t>
                        </m:r>
                      </m:oMath>
                    </m:oMathPara>
                  </a14:m>
                  <a:endParaRPr lang="en-US" sz="24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1" y="5372445"/>
                  <a:ext cx="3739591" cy="79201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11708" y="2515383"/>
            <a:ext cx="1539302" cy="150723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F88BFA7-79B3-4837-926D-C628D8488F64}"/>
              </a:ext>
            </a:extLst>
          </p:cNvPr>
          <p:cNvGrpSpPr/>
          <p:nvPr/>
        </p:nvGrpSpPr>
        <p:grpSpPr>
          <a:xfrm>
            <a:off x="789709" y="-881710"/>
            <a:ext cx="8925791" cy="2083753"/>
            <a:chOff x="1052944" y="-1175613"/>
            <a:chExt cx="11901055" cy="2778337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5AC66408-2178-40EF-9831-8A8258B5D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29" name="Picture 28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56D67A1E-4D7C-4488-B3A2-941E7162E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sp>
        <p:nvSpPr>
          <p:cNvPr id="34" name="!!4">
            <a:extLst>
              <a:ext uri="{FF2B5EF4-FFF2-40B4-BE49-F238E27FC236}">
                <a16:creationId xmlns:a16="http://schemas.microsoft.com/office/drawing/2014/main" id="{B7C38D44-E85A-4808-AA90-1C1C75E29B40}"/>
              </a:ext>
            </a:extLst>
          </p:cNvPr>
          <p:cNvSpPr txBox="1"/>
          <p:nvPr/>
        </p:nvSpPr>
        <p:spPr>
          <a:xfrm>
            <a:off x="2841906" y="319554"/>
            <a:ext cx="4738258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4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 câu SAI:</a:t>
            </a:r>
            <a:endParaRPr lang="en-US" sz="24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5C1C8857-399C-432C-9ABA-48E7A5558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635" y="2241568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B068AD1E-D7E9-4BA3-B917-31306AF3B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410" y="3022391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Letter X Roundlet transparent PNG - StickPNG">
            <a:extLst>
              <a:ext uri="{FF2B5EF4-FFF2-40B4-BE49-F238E27FC236}">
                <a16:creationId xmlns:a16="http://schemas.microsoft.com/office/drawing/2014/main" id="{F32C1006-5840-4888-B008-C0CC31D2E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581" y="4496218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663B7E92-CA2E-4497-8D73-EF4765AA2793}"/>
              </a:ext>
            </a:extLst>
          </p:cNvPr>
          <p:cNvSpPr/>
          <p:nvPr/>
        </p:nvSpPr>
        <p:spPr>
          <a:xfrm rot="19973567">
            <a:off x="682282" y="492828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E6C84FD-28B3-47F9-BF1A-A846764C24A9}"/>
              </a:ext>
            </a:extLst>
          </p:cNvPr>
          <p:cNvSpPr/>
          <p:nvPr/>
        </p:nvSpPr>
        <p:spPr>
          <a:xfrm rot="19973567">
            <a:off x="1333650" y="127380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CF80AD2-A642-4126-92C0-EA7DAC9C850E}"/>
              </a:ext>
            </a:extLst>
          </p:cNvPr>
          <p:cNvSpPr/>
          <p:nvPr/>
        </p:nvSpPr>
        <p:spPr>
          <a:xfrm rot="19973567">
            <a:off x="148534" y="326622"/>
            <a:ext cx="1550746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336BFE5F-DD9C-4FD3-9D27-B247EC166C26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808987" y="2618051"/>
            <a:ext cx="1915598" cy="150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3354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1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1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7DC41149-AE6F-4D3B-84A6-37C254E459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207817" y="135082"/>
            <a:ext cx="8707582" cy="4865080"/>
          </a:xfrm>
          <a:prstGeom prst="rect">
            <a:avLst/>
          </a:prstGeom>
        </p:spPr>
      </p:pic>
      <p:pic>
        <p:nvPicPr>
          <p:cNvPr id="60" name="Picture 59" descr="A picture containing text, accessory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F82F5500-5890-4E59-85B5-B5986ADEE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9100" y="654233"/>
            <a:ext cx="2066453" cy="13716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835956-7BB8-4BA3-B9D3-63A8DD60B5B4}"/>
              </a:ext>
            </a:extLst>
          </p:cNvPr>
          <p:cNvSpPr/>
          <p:nvPr/>
        </p:nvSpPr>
        <p:spPr>
          <a:xfrm>
            <a:off x="93518" y="89889"/>
            <a:ext cx="8925791" cy="4949704"/>
          </a:xfrm>
          <a:custGeom>
            <a:avLst/>
            <a:gdLst>
              <a:gd name="connsiteX0" fmla="*/ 0 w 11901054"/>
              <a:gd name="connsiteY0" fmla="*/ 0 h 6599605"/>
              <a:gd name="connsiteX1" fmla="*/ 476042 w 11901054"/>
              <a:gd name="connsiteY1" fmla="*/ 0 h 6599605"/>
              <a:gd name="connsiteX2" fmla="*/ 714063 w 11901054"/>
              <a:gd name="connsiteY2" fmla="*/ 0 h 6599605"/>
              <a:gd name="connsiteX3" fmla="*/ 1547137 w 11901054"/>
              <a:gd name="connsiteY3" fmla="*/ 0 h 6599605"/>
              <a:gd name="connsiteX4" fmla="*/ 2023179 w 11901054"/>
              <a:gd name="connsiteY4" fmla="*/ 0 h 6599605"/>
              <a:gd name="connsiteX5" fmla="*/ 2499221 w 11901054"/>
              <a:gd name="connsiteY5" fmla="*/ 0 h 6599605"/>
              <a:gd name="connsiteX6" fmla="*/ 3332295 w 11901054"/>
              <a:gd name="connsiteY6" fmla="*/ 0 h 6599605"/>
              <a:gd name="connsiteX7" fmla="*/ 3689327 w 11901054"/>
              <a:gd name="connsiteY7" fmla="*/ 0 h 6599605"/>
              <a:gd name="connsiteX8" fmla="*/ 4522401 w 11901054"/>
              <a:gd name="connsiteY8" fmla="*/ 0 h 6599605"/>
              <a:gd name="connsiteX9" fmla="*/ 5355474 w 11901054"/>
              <a:gd name="connsiteY9" fmla="*/ 0 h 6599605"/>
              <a:gd name="connsiteX10" fmla="*/ 5950527 w 11901054"/>
              <a:gd name="connsiteY10" fmla="*/ 0 h 6599605"/>
              <a:gd name="connsiteX11" fmla="*/ 6783601 w 11901054"/>
              <a:gd name="connsiteY11" fmla="*/ 0 h 6599605"/>
              <a:gd name="connsiteX12" fmla="*/ 7259643 w 11901054"/>
              <a:gd name="connsiteY12" fmla="*/ 0 h 6599605"/>
              <a:gd name="connsiteX13" fmla="*/ 7735685 w 11901054"/>
              <a:gd name="connsiteY13" fmla="*/ 0 h 6599605"/>
              <a:gd name="connsiteX14" fmla="*/ 8449748 w 11901054"/>
              <a:gd name="connsiteY14" fmla="*/ 0 h 6599605"/>
              <a:gd name="connsiteX15" fmla="*/ 8925791 w 11901054"/>
              <a:gd name="connsiteY15" fmla="*/ 0 h 6599605"/>
              <a:gd name="connsiteX16" fmla="*/ 9758864 w 11901054"/>
              <a:gd name="connsiteY16" fmla="*/ 0 h 6599605"/>
              <a:gd name="connsiteX17" fmla="*/ 10591938 w 11901054"/>
              <a:gd name="connsiteY17" fmla="*/ 0 h 6599605"/>
              <a:gd name="connsiteX18" fmla="*/ 11186991 w 11901054"/>
              <a:gd name="connsiteY18" fmla="*/ 0 h 6599605"/>
              <a:gd name="connsiteX19" fmla="*/ 11901054 w 11901054"/>
              <a:gd name="connsiteY19" fmla="*/ 0 h 6599605"/>
              <a:gd name="connsiteX20" fmla="*/ 11901054 w 11901054"/>
              <a:gd name="connsiteY20" fmla="*/ 401976 h 6599605"/>
              <a:gd name="connsiteX21" fmla="*/ 11901054 w 11901054"/>
              <a:gd name="connsiteY21" fmla="*/ 869948 h 6599605"/>
              <a:gd name="connsiteX22" fmla="*/ 11901054 w 11901054"/>
              <a:gd name="connsiteY22" fmla="*/ 1535908 h 6599605"/>
              <a:gd name="connsiteX23" fmla="*/ 11901054 w 11901054"/>
              <a:gd name="connsiteY23" fmla="*/ 2069876 h 6599605"/>
              <a:gd name="connsiteX24" fmla="*/ 11901054 w 11901054"/>
              <a:gd name="connsiteY24" fmla="*/ 2537848 h 6599605"/>
              <a:gd name="connsiteX25" fmla="*/ 11901054 w 11901054"/>
              <a:gd name="connsiteY25" fmla="*/ 3203808 h 6599605"/>
              <a:gd name="connsiteX26" fmla="*/ 11901054 w 11901054"/>
              <a:gd name="connsiteY26" fmla="*/ 3803772 h 6599605"/>
              <a:gd name="connsiteX27" fmla="*/ 11901054 w 11901054"/>
              <a:gd name="connsiteY27" fmla="*/ 4403736 h 6599605"/>
              <a:gd name="connsiteX28" fmla="*/ 11901054 w 11901054"/>
              <a:gd name="connsiteY28" fmla="*/ 5135693 h 6599605"/>
              <a:gd name="connsiteX29" fmla="*/ 11901054 w 11901054"/>
              <a:gd name="connsiteY29" fmla="*/ 5801653 h 6599605"/>
              <a:gd name="connsiteX30" fmla="*/ 11901054 w 11901054"/>
              <a:gd name="connsiteY30" fmla="*/ 6599605 h 6599605"/>
              <a:gd name="connsiteX31" fmla="*/ 11425012 w 11901054"/>
              <a:gd name="connsiteY31" fmla="*/ 6599605 h 6599605"/>
              <a:gd name="connsiteX32" fmla="*/ 11186991 w 11901054"/>
              <a:gd name="connsiteY32" fmla="*/ 6599605 h 6599605"/>
              <a:gd name="connsiteX33" fmla="*/ 10472928 w 11901054"/>
              <a:gd name="connsiteY33" fmla="*/ 6599605 h 6599605"/>
              <a:gd name="connsiteX34" fmla="*/ 10115896 w 11901054"/>
              <a:gd name="connsiteY34" fmla="*/ 6599605 h 6599605"/>
              <a:gd name="connsiteX35" fmla="*/ 9877875 w 11901054"/>
              <a:gd name="connsiteY35" fmla="*/ 6599605 h 6599605"/>
              <a:gd name="connsiteX36" fmla="*/ 9520843 w 11901054"/>
              <a:gd name="connsiteY36" fmla="*/ 6599605 h 6599605"/>
              <a:gd name="connsiteX37" fmla="*/ 8806780 w 11901054"/>
              <a:gd name="connsiteY37" fmla="*/ 6599605 h 6599605"/>
              <a:gd name="connsiteX38" fmla="*/ 8449748 w 11901054"/>
              <a:gd name="connsiteY38" fmla="*/ 6599605 h 6599605"/>
              <a:gd name="connsiteX39" fmla="*/ 8211727 w 11901054"/>
              <a:gd name="connsiteY39" fmla="*/ 6599605 h 6599605"/>
              <a:gd name="connsiteX40" fmla="*/ 7854696 w 11901054"/>
              <a:gd name="connsiteY40" fmla="*/ 6599605 h 6599605"/>
              <a:gd name="connsiteX41" fmla="*/ 7378653 w 11901054"/>
              <a:gd name="connsiteY41" fmla="*/ 6599605 h 6599605"/>
              <a:gd name="connsiteX42" fmla="*/ 6783601 w 11901054"/>
              <a:gd name="connsiteY42" fmla="*/ 6599605 h 6599605"/>
              <a:gd name="connsiteX43" fmla="*/ 6426569 w 11901054"/>
              <a:gd name="connsiteY43" fmla="*/ 6599605 h 6599605"/>
              <a:gd name="connsiteX44" fmla="*/ 5593495 w 11901054"/>
              <a:gd name="connsiteY44" fmla="*/ 6599605 h 6599605"/>
              <a:gd name="connsiteX45" fmla="*/ 4998443 w 11901054"/>
              <a:gd name="connsiteY45" fmla="*/ 6599605 h 6599605"/>
              <a:gd name="connsiteX46" fmla="*/ 4165369 w 11901054"/>
              <a:gd name="connsiteY46" fmla="*/ 6599605 h 6599605"/>
              <a:gd name="connsiteX47" fmla="*/ 3451306 w 11901054"/>
              <a:gd name="connsiteY47" fmla="*/ 6599605 h 6599605"/>
              <a:gd name="connsiteX48" fmla="*/ 2975263 w 11901054"/>
              <a:gd name="connsiteY48" fmla="*/ 6599605 h 6599605"/>
              <a:gd name="connsiteX49" fmla="*/ 2261200 w 11901054"/>
              <a:gd name="connsiteY49" fmla="*/ 6599605 h 6599605"/>
              <a:gd name="connsiteX50" fmla="*/ 1904169 w 11901054"/>
              <a:gd name="connsiteY50" fmla="*/ 6599605 h 6599605"/>
              <a:gd name="connsiteX51" fmla="*/ 1309116 w 11901054"/>
              <a:gd name="connsiteY51" fmla="*/ 6599605 h 6599605"/>
              <a:gd name="connsiteX52" fmla="*/ 1071095 w 11901054"/>
              <a:gd name="connsiteY52" fmla="*/ 6599605 h 6599605"/>
              <a:gd name="connsiteX53" fmla="*/ 0 w 11901054"/>
              <a:gd name="connsiteY53" fmla="*/ 6599605 h 6599605"/>
              <a:gd name="connsiteX54" fmla="*/ 0 w 11901054"/>
              <a:gd name="connsiteY54" fmla="*/ 5999641 h 6599605"/>
              <a:gd name="connsiteX55" fmla="*/ 0 w 11901054"/>
              <a:gd name="connsiteY55" fmla="*/ 5333681 h 6599605"/>
              <a:gd name="connsiteX56" fmla="*/ 0 w 11901054"/>
              <a:gd name="connsiteY56" fmla="*/ 4667721 h 6599605"/>
              <a:gd name="connsiteX57" fmla="*/ 0 w 11901054"/>
              <a:gd name="connsiteY57" fmla="*/ 4199749 h 6599605"/>
              <a:gd name="connsiteX58" fmla="*/ 0 w 11901054"/>
              <a:gd name="connsiteY58" fmla="*/ 3467792 h 6599605"/>
              <a:gd name="connsiteX59" fmla="*/ 0 w 11901054"/>
              <a:gd name="connsiteY59" fmla="*/ 2867828 h 6599605"/>
              <a:gd name="connsiteX60" fmla="*/ 0 w 11901054"/>
              <a:gd name="connsiteY60" fmla="*/ 2465852 h 6599605"/>
              <a:gd name="connsiteX61" fmla="*/ 0 w 11901054"/>
              <a:gd name="connsiteY61" fmla="*/ 1865888 h 6599605"/>
              <a:gd name="connsiteX62" fmla="*/ 0 w 11901054"/>
              <a:gd name="connsiteY62" fmla="*/ 1331920 h 6599605"/>
              <a:gd name="connsiteX63" fmla="*/ 0 w 11901054"/>
              <a:gd name="connsiteY63" fmla="*/ 797952 h 6599605"/>
              <a:gd name="connsiteX64" fmla="*/ 0 w 11901054"/>
              <a:gd name="connsiteY64" fmla="*/ 0 h 6599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901054" h="6599605" extrusionOk="0">
                <a:moveTo>
                  <a:pt x="0" y="0"/>
                </a:moveTo>
                <a:cubicBezTo>
                  <a:pt x="224244" y="-40974"/>
                  <a:pt x="363131" y="48140"/>
                  <a:pt x="476042" y="0"/>
                </a:cubicBezTo>
                <a:cubicBezTo>
                  <a:pt x="588953" y="-48140"/>
                  <a:pt x="626373" y="14"/>
                  <a:pt x="714063" y="0"/>
                </a:cubicBezTo>
                <a:cubicBezTo>
                  <a:pt x="801753" y="-14"/>
                  <a:pt x="1316323" y="17256"/>
                  <a:pt x="1547137" y="0"/>
                </a:cubicBezTo>
                <a:cubicBezTo>
                  <a:pt x="1777951" y="-17256"/>
                  <a:pt x="1905852" y="7431"/>
                  <a:pt x="2023179" y="0"/>
                </a:cubicBezTo>
                <a:cubicBezTo>
                  <a:pt x="2140506" y="-7431"/>
                  <a:pt x="2378666" y="15012"/>
                  <a:pt x="2499221" y="0"/>
                </a:cubicBezTo>
                <a:cubicBezTo>
                  <a:pt x="2619776" y="-15012"/>
                  <a:pt x="3023216" y="66509"/>
                  <a:pt x="3332295" y="0"/>
                </a:cubicBezTo>
                <a:cubicBezTo>
                  <a:pt x="3641374" y="-66509"/>
                  <a:pt x="3553200" y="6453"/>
                  <a:pt x="3689327" y="0"/>
                </a:cubicBezTo>
                <a:cubicBezTo>
                  <a:pt x="3825454" y="-6453"/>
                  <a:pt x="4352345" y="89808"/>
                  <a:pt x="4522401" y="0"/>
                </a:cubicBezTo>
                <a:cubicBezTo>
                  <a:pt x="4692457" y="-89808"/>
                  <a:pt x="5140260" y="75474"/>
                  <a:pt x="5355474" y="0"/>
                </a:cubicBezTo>
                <a:cubicBezTo>
                  <a:pt x="5570688" y="-75474"/>
                  <a:pt x="5765508" y="12485"/>
                  <a:pt x="5950527" y="0"/>
                </a:cubicBezTo>
                <a:cubicBezTo>
                  <a:pt x="6135546" y="-12485"/>
                  <a:pt x="6524064" y="13134"/>
                  <a:pt x="6783601" y="0"/>
                </a:cubicBezTo>
                <a:cubicBezTo>
                  <a:pt x="7043138" y="-13134"/>
                  <a:pt x="7144816" y="28184"/>
                  <a:pt x="7259643" y="0"/>
                </a:cubicBezTo>
                <a:cubicBezTo>
                  <a:pt x="7374470" y="-28184"/>
                  <a:pt x="7622729" y="9243"/>
                  <a:pt x="7735685" y="0"/>
                </a:cubicBezTo>
                <a:cubicBezTo>
                  <a:pt x="7848641" y="-9243"/>
                  <a:pt x="8288909" y="21141"/>
                  <a:pt x="8449748" y="0"/>
                </a:cubicBezTo>
                <a:cubicBezTo>
                  <a:pt x="8610587" y="-21141"/>
                  <a:pt x="8814185" y="18760"/>
                  <a:pt x="8925791" y="0"/>
                </a:cubicBezTo>
                <a:cubicBezTo>
                  <a:pt x="9037397" y="-18760"/>
                  <a:pt x="9463943" y="77669"/>
                  <a:pt x="9758864" y="0"/>
                </a:cubicBezTo>
                <a:cubicBezTo>
                  <a:pt x="10053785" y="-77669"/>
                  <a:pt x="10422366" y="53498"/>
                  <a:pt x="10591938" y="0"/>
                </a:cubicBezTo>
                <a:cubicBezTo>
                  <a:pt x="10761510" y="-53498"/>
                  <a:pt x="10964905" y="61885"/>
                  <a:pt x="11186991" y="0"/>
                </a:cubicBezTo>
                <a:cubicBezTo>
                  <a:pt x="11409077" y="-61885"/>
                  <a:pt x="11564767" y="85014"/>
                  <a:pt x="11901054" y="0"/>
                </a:cubicBezTo>
                <a:cubicBezTo>
                  <a:pt x="11904956" y="189735"/>
                  <a:pt x="11880575" y="248817"/>
                  <a:pt x="11901054" y="401976"/>
                </a:cubicBezTo>
                <a:cubicBezTo>
                  <a:pt x="11921533" y="555135"/>
                  <a:pt x="11857377" y="722012"/>
                  <a:pt x="11901054" y="869948"/>
                </a:cubicBezTo>
                <a:cubicBezTo>
                  <a:pt x="11944731" y="1017884"/>
                  <a:pt x="11830577" y="1252696"/>
                  <a:pt x="11901054" y="1535908"/>
                </a:cubicBezTo>
                <a:cubicBezTo>
                  <a:pt x="11971531" y="1819120"/>
                  <a:pt x="11861156" y="1805816"/>
                  <a:pt x="11901054" y="2069876"/>
                </a:cubicBezTo>
                <a:cubicBezTo>
                  <a:pt x="11940952" y="2333936"/>
                  <a:pt x="11883636" y="2323059"/>
                  <a:pt x="11901054" y="2537848"/>
                </a:cubicBezTo>
                <a:cubicBezTo>
                  <a:pt x="11918472" y="2752637"/>
                  <a:pt x="11821919" y="2956238"/>
                  <a:pt x="11901054" y="3203808"/>
                </a:cubicBezTo>
                <a:cubicBezTo>
                  <a:pt x="11980189" y="3451378"/>
                  <a:pt x="11890353" y="3538527"/>
                  <a:pt x="11901054" y="3803772"/>
                </a:cubicBezTo>
                <a:cubicBezTo>
                  <a:pt x="11911755" y="4069017"/>
                  <a:pt x="11892597" y="4269093"/>
                  <a:pt x="11901054" y="4403736"/>
                </a:cubicBezTo>
                <a:cubicBezTo>
                  <a:pt x="11909511" y="4538379"/>
                  <a:pt x="11869170" y="4986115"/>
                  <a:pt x="11901054" y="5135693"/>
                </a:cubicBezTo>
                <a:cubicBezTo>
                  <a:pt x="11932938" y="5285271"/>
                  <a:pt x="11850793" y="5523766"/>
                  <a:pt x="11901054" y="5801653"/>
                </a:cubicBezTo>
                <a:cubicBezTo>
                  <a:pt x="11951315" y="6079540"/>
                  <a:pt x="11900991" y="6331925"/>
                  <a:pt x="11901054" y="6599605"/>
                </a:cubicBezTo>
                <a:cubicBezTo>
                  <a:pt x="11676088" y="6630526"/>
                  <a:pt x="11547433" y="6557376"/>
                  <a:pt x="11425012" y="6599605"/>
                </a:cubicBezTo>
                <a:cubicBezTo>
                  <a:pt x="11302591" y="6641834"/>
                  <a:pt x="11281649" y="6581480"/>
                  <a:pt x="11186991" y="6599605"/>
                </a:cubicBezTo>
                <a:cubicBezTo>
                  <a:pt x="11092333" y="6617730"/>
                  <a:pt x="10779183" y="6596042"/>
                  <a:pt x="10472928" y="6599605"/>
                </a:cubicBezTo>
                <a:cubicBezTo>
                  <a:pt x="10166673" y="6603168"/>
                  <a:pt x="10214172" y="6559749"/>
                  <a:pt x="10115896" y="6599605"/>
                </a:cubicBezTo>
                <a:cubicBezTo>
                  <a:pt x="10017620" y="6639461"/>
                  <a:pt x="9989702" y="6596007"/>
                  <a:pt x="9877875" y="6599605"/>
                </a:cubicBezTo>
                <a:cubicBezTo>
                  <a:pt x="9766048" y="6603203"/>
                  <a:pt x="9672948" y="6580405"/>
                  <a:pt x="9520843" y="6599605"/>
                </a:cubicBezTo>
                <a:cubicBezTo>
                  <a:pt x="9368738" y="6618805"/>
                  <a:pt x="9045324" y="6551637"/>
                  <a:pt x="8806780" y="6599605"/>
                </a:cubicBezTo>
                <a:cubicBezTo>
                  <a:pt x="8568236" y="6647573"/>
                  <a:pt x="8551808" y="6558957"/>
                  <a:pt x="8449748" y="6599605"/>
                </a:cubicBezTo>
                <a:cubicBezTo>
                  <a:pt x="8347688" y="6640253"/>
                  <a:pt x="8278571" y="6583171"/>
                  <a:pt x="8211727" y="6599605"/>
                </a:cubicBezTo>
                <a:cubicBezTo>
                  <a:pt x="8144883" y="6616039"/>
                  <a:pt x="8016804" y="6575728"/>
                  <a:pt x="7854696" y="6599605"/>
                </a:cubicBezTo>
                <a:cubicBezTo>
                  <a:pt x="7692588" y="6623482"/>
                  <a:pt x="7565496" y="6546872"/>
                  <a:pt x="7378653" y="6599605"/>
                </a:cubicBezTo>
                <a:cubicBezTo>
                  <a:pt x="7191810" y="6652338"/>
                  <a:pt x="6976209" y="6558568"/>
                  <a:pt x="6783601" y="6599605"/>
                </a:cubicBezTo>
                <a:cubicBezTo>
                  <a:pt x="6590993" y="6640642"/>
                  <a:pt x="6546404" y="6583664"/>
                  <a:pt x="6426569" y="6599605"/>
                </a:cubicBezTo>
                <a:cubicBezTo>
                  <a:pt x="6306734" y="6615546"/>
                  <a:pt x="5861406" y="6547044"/>
                  <a:pt x="5593495" y="6599605"/>
                </a:cubicBezTo>
                <a:cubicBezTo>
                  <a:pt x="5325584" y="6652166"/>
                  <a:pt x="5203632" y="6597670"/>
                  <a:pt x="4998443" y="6599605"/>
                </a:cubicBezTo>
                <a:cubicBezTo>
                  <a:pt x="4793254" y="6601540"/>
                  <a:pt x="4472124" y="6507100"/>
                  <a:pt x="4165369" y="6599605"/>
                </a:cubicBezTo>
                <a:cubicBezTo>
                  <a:pt x="3858614" y="6692110"/>
                  <a:pt x="3684568" y="6561217"/>
                  <a:pt x="3451306" y="6599605"/>
                </a:cubicBezTo>
                <a:cubicBezTo>
                  <a:pt x="3218044" y="6637993"/>
                  <a:pt x="3086543" y="6553322"/>
                  <a:pt x="2975263" y="6599605"/>
                </a:cubicBezTo>
                <a:cubicBezTo>
                  <a:pt x="2863983" y="6645888"/>
                  <a:pt x="2556358" y="6523437"/>
                  <a:pt x="2261200" y="6599605"/>
                </a:cubicBezTo>
                <a:cubicBezTo>
                  <a:pt x="1966042" y="6675773"/>
                  <a:pt x="1984308" y="6583317"/>
                  <a:pt x="1904169" y="6599605"/>
                </a:cubicBezTo>
                <a:cubicBezTo>
                  <a:pt x="1824030" y="6615893"/>
                  <a:pt x="1490802" y="6591859"/>
                  <a:pt x="1309116" y="6599605"/>
                </a:cubicBezTo>
                <a:cubicBezTo>
                  <a:pt x="1127430" y="6607351"/>
                  <a:pt x="1161927" y="6571880"/>
                  <a:pt x="1071095" y="6599605"/>
                </a:cubicBezTo>
                <a:cubicBezTo>
                  <a:pt x="980263" y="6627330"/>
                  <a:pt x="452081" y="6495521"/>
                  <a:pt x="0" y="6599605"/>
                </a:cubicBezTo>
                <a:cubicBezTo>
                  <a:pt x="-30948" y="6381530"/>
                  <a:pt x="642" y="6179216"/>
                  <a:pt x="0" y="5999641"/>
                </a:cubicBezTo>
                <a:cubicBezTo>
                  <a:pt x="-642" y="5820066"/>
                  <a:pt x="64736" y="5476787"/>
                  <a:pt x="0" y="5333681"/>
                </a:cubicBezTo>
                <a:cubicBezTo>
                  <a:pt x="-64736" y="5190575"/>
                  <a:pt x="11668" y="4913359"/>
                  <a:pt x="0" y="4667721"/>
                </a:cubicBezTo>
                <a:cubicBezTo>
                  <a:pt x="-11668" y="4422083"/>
                  <a:pt x="37795" y="4344376"/>
                  <a:pt x="0" y="4199749"/>
                </a:cubicBezTo>
                <a:cubicBezTo>
                  <a:pt x="-37795" y="4055122"/>
                  <a:pt x="24482" y="3830474"/>
                  <a:pt x="0" y="3467792"/>
                </a:cubicBezTo>
                <a:cubicBezTo>
                  <a:pt x="-24482" y="3105110"/>
                  <a:pt x="17377" y="3100078"/>
                  <a:pt x="0" y="2867828"/>
                </a:cubicBezTo>
                <a:cubicBezTo>
                  <a:pt x="-17377" y="2635578"/>
                  <a:pt x="41816" y="2638586"/>
                  <a:pt x="0" y="2465852"/>
                </a:cubicBezTo>
                <a:cubicBezTo>
                  <a:pt x="-41816" y="2293118"/>
                  <a:pt x="53507" y="2077605"/>
                  <a:pt x="0" y="1865888"/>
                </a:cubicBezTo>
                <a:cubicBezTo>
                  <a:pt x="-53507" y="1654171"/>
                  <a:pt x="23315" y="1564759"/>
                  <a:pt x="0" y="1331920"/>
                </a:cubicBezTo>
                <a:cubicBezTo>
                  <a:pt x="-23315" y="1099081"/>
                  <a:pt x="16962" y="982827"/>
                  <a:pt x="0" y="797952"/>
                </a:cubicBezTo>
                <a:cubicBezTo>
                  <a:pt x="-16962" y="613077"/>
                  <a:pt x="71752" y="396177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BABC1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925791"/>
                      <a:gd name="connsiteY0" fmla="*/ 0 h 4949704"/>
                      <a:gd name="connsiteX1" fmla="*/ 505795 w 8925791"/>
                      <a:gd name="connsiteY1" fmla="*/ 0 h 4949704"/>
                      <a:gd name="connsiteX2" fmla="*/ 833074 w 8925791"/>
                      <a:gd name="connsiteY2" fmla="*/ 0 h 4949704"/>
                      <a:gd name="connsiteX3" fmla="*/ 1606642 w 8925791"/>
                      <a:gd name="connsiteY3" fmla="*/ 0 h 4949704"/>
                      <a:gd name="connsiteX4" fmla="*/ 2112437 w 8925791"/>
                      <a:gd name="connsiteY4" fmla="*/ 0 h 4949704"/>
                      <a:gd name="connsiteX5" fmla="*/ 2618232 w 8925791"/>
                      <a:gd name="connsiteY5" fmla="*/ 0 h 4949704"/>
                      <a:gd name="connsiteX6" fmla="*/ 3391801 w 8925791"/>
                      <a:gd name="connsiteY6" fmla="*/ 0 h 4949704"/>
                      <a:gd name="connsiteX7" fmla="*/ 3808337 w 8925791"/>
                      <a:gd name="connsiteY7" fmla="*/ 0 h 4949704"/>
                      <a:gd name="connsiteX8" fmla="*/ 4581906 w 8925791"/>
                      <a:gd name="connsiteY8" fmla="*/ 0 h 4949704"/>
                      <a:gd name="connsiteX9" fmla="*/ 5355475 w 8925791"/>
                      <a:gd name="connsiteY9" fmla="*/ 0 h 4949704"/>
                      <a:gd name="connsiteX10" fmla="*/ 5950527 w 8925791"/>
                      <a:gd name="connsiteY10" fmla="*/ 0 h 4949704"/>
                      <a:gd name="connsiteX11" fmla="*/ 6724096 w 8925791"/>
                      <a:gd name="connsiteY11" fmla="*/ 0 h 4949704"/>
                      <a:gd name="connsiteX12" fmla="*/ 7229891 w 8925791"/>
                      <a:gd name="connsiteY12" fmla="*/ 0 h 4949704"/>
                      <a:gd name="connsiteX13" fmla="*/ 7735686 w 8925791"/>
                      <a:gd name="connsiteY13" fmla="*/ 0 h 4949704"/>
                      <a:gd name="connsiteX14" fmla="*/ 8419996 w 8925791"/>
                      <a:gd name="connsiteY14" fmla="*/ 0 h 4949704"/>
                      <a:gd name="connsiteX15" fmla="*/ 8925791 w 8925791"/>
                      <a:gd name="connsiteY15" fmla="*/ 0 h 4949704"/>
                      <a:gd name="connsiteX16" fmla="*/ 8925791 w 8925791"/>
                      <a:gd name="connsiteY16" fmla="*/ 648961 h 4949704"/>
                      <a:gd name="connsiteX17" fmla="*/ 8925791 w 8925791"/>
                      <a:gd name="connsiteY17" fmla="*/ 1248425 h 4949704"/>
                      <a:gd name="connsiteX18" fmla="*/ 8925791 w 8925791"/>
                      <a:gd name="connsiteY18" fmla="*/ 1847889 h 4949704"/>
                      <a:gd name="connsiteX19" fmla="*/ 8925791 w 8925791"/>
                      <a:gd name="connsiteY19" fmla="*/ 2447354 h 4949704"/>
                      <a:gd name="connsiteX20" fmla="*/ 8925791 w 8925791"/>
                      <a:gd name="connsiteY20" fmla="*/ 2848830 h 4949704"/>
                      <a:gd name="connsiteX21" fmla="*/ 8925791 w 8925791"/>
                      <a:gd name="connsiteY21" fmla="*/ 3299803 h 4949704"/>
                      <a:gd name="connsiteX22" fmla="*/ 8925791 w 8925791"/>
                      <a:gd name="connsiteY22" fmla="*/ 3899267 h 4949704"/>
                      <a:gd name="connsiteX23" fmla="*/ 8925791 w 8925791"/>
                      <a:gd name="connsiteY23" fmla="*/ 4399737 h 4949704"/>
                      <a:gd name="connsiteX24" fmla="*/ 8925791 w 8925791"/>
                      <a:gd name="connsiteY24" fmla="*/ 4949704 h 4949704"/>
                      <a:gd name="connsiteX25" fmla="*/ 8241480 w 8925791"/>
                      <a:gd name="connsiteY25" fmla="*/ 4949704 h 4949704"/>
                      <a:gd name="connsiteX26" fmla="*/ 7914201 w 8925791"/>
                      <a:gd name="connsiteY26" fmla="*/ 4949704 h 4949704"/>
                      <a:gd name="connsiteX27" fmla="*/ 7319149 w 8925791"/>
                      <a:gd name="connsiteY27" fmla="*/ 4949704 h 4949704"/>
                      <a:gd name="connsiteX28" fmla="*/ 6902612 w 8925791"/>
                      <a:gd name="connsiteY28" fmla="*/ 4949704 h 4949704"/>
                      <a:gd name="connsiteX29" fmla="*/ 6218301 w 8925791"/>
                      <a:gd name="connsiteY29" fmla="*/ 4949704 h 4949704"/>
                      <a:gd name="connsiteX30" fmla="*/ 5801764 w 8925791"/>
                      <a:gd name="connsiteY30" fmla="*/ 4949704 h 4949704"/>
                      <a:gd name="connsiteX31" fmla="*/ 5117454 w 8925791"/>
                      <a:gd name="connsiteY31" fmla="*/ 4949704 h 4949704"/>
                      <a:gd name="connsiteX32" fmla="*/ 4790175 w 8925791"/>
                      <a:gd name="connsiteY32" fmla="*/ 4949704 h 4949704"/>
                      <a:gd name="connsiteX33" fmla="*/ 4105864 w 8925791"/>
                      <a:gd name="connsiteY33" fmla="*/ 4949704 h 4949704"/>
                      <a:gd name="connsiteX34" fmla="*/ 3689327 w 8925791"/>
                      <a:gd name="connsiteY34" fmla="*/ 4949704 h 4949704"/>
                      <a:gd name="connsiteX35" fmla="*/ 3362048 w 8925791"/>
                      <a:gd name="connsiteY35" fmla="*/ 4949704 h 4949704"/>
                      <a:gd name="connsiteX36" fmla="*/ 2945511 w 8925791"/>
                      <a:gd name="connsiteY36" fmla="*/ 4949704 h 4949704"/>
                      <a:gd name="connsiteX37" fmla="*/ 2261200 w 8925791"/>
                      <a:gd name="connsiteY37" fmla="*/ 4949704 h 4949704"/>
                      <a:gd name="connsiteX38" fmla="*/ 1844663 w 8925791"/>
                      <a:gd name="connsiteY38" fmla="*/ 4949704 h 4949704"/>
                      <a:gd name="connsiteX39" fmla="*/ 1517384 w 8925791"/>
                      <a:gd name="connsiteY39" fmla="*/ 4949704 h 4949704"/>
                      <a:gd name="connsiteX40" fmla="*/ 1100848 w 8925791"/>
                      <a:gd name="connsiteY40" fmla="*/ 4949704 h 4949704"/>
                      <a:gd name="connsiteX41" fmla="*/ 595053 w 8925791"/>
                      <a:gd name="connsiteY41" fmla="*/ 4949704 h 4949704"/>
                      <a:gd name="connsiteX42" fmla="*/ 0 w 8925791"/>
                      <a:gd name="connsiteY42" fmla="*/ 4949704 h 4949704"/>
                      <a:gd name="connsiteX43" fmla="*/ 0 w 8925791"/>
                      <a:gd name="connsiteY43" fmla="*/ 4498731 h 4949704"/>
                      <a:gd name="connsiteX44" fmla="*/ 0 w 8925791"/>
                      <a:gd name="connsiteY44" fmla="*/ 4047758 h 4949704"/>
                      <a:gd name="connsiteX45" fmla="*/ 0 w 8925791"/>
                      <a:gd name="connsiteY45" fmla="*/ 3497791 h 4949704"/>
                      <a:gd name="connsiteX46" fmla="*/ 0 w 8925791"/>
                      <a:gd name="connsiteY46" fmla="*/ 2947824 h 4949704"/>
                      <a:gd name="connsiteX47" fmla="*/ 0 w 8925791"/>
                      <a:gd name="connsiteY47" fmla="*/ 2397857 h 4949704"/>
                      <a:gd name="connsiteX48" fmla="*/ 0 w 8925791"/>
                      <a:gd name="connsiteY48" fmla="*/ 1847889 h 4949704"/>
                      <a:gd name="connsiteX49" fmla="*/ 0 w 8925791"/>
                      <a:gd name="connsiteY49" fmla="*/ 1347419 h 4949704"/>
                      <a:gd name="connsiteX50" fmla="*/ 0 w 8925791"/>
                      <a:gd name="connsiteY50" fmla="*/ 747955 h 4949704"/>
                      <a:gd name="connsiteX51" fmla="*/ 0 w 8925791"/>
                      <a:gd name="connsiteY51" fmla="*/ 0 h 4949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</a:cxnLst>
                    <a:rect l="l" t="t" r="r" b="b"/>
                    <a:pathLst>
                      <a:path w="8925791" h="4949704" extrusionOk="0">
                        <a:moveTo>
                          <a:pt x="0" y="0"/>
                        </a:moveTo>
                        <a:cubicBezTo>
                          <a:pt x="247635" y="-34929"/>
                          <a:pt x="297142" y="39022"/>
                          <a:pt x="505795" y="0"/>
                        </a:cubicBezTo>
                        <a:cubicBezTo>
                          <a:pt x="714448" y="-39022"/>
                          <a:pt x="711758" y="23896"/>
                          <a:pt x="833074" y="0"/>
                        </a:cubicBezTo>
                        <a:cubicBezTo>
                          <a:pt x="954390" y="-23896"/>
                          <a:pt x="1424375" y="48953"/>
                          <a:pt x="1606642" y="0"/>
                        </a:cubicBezTo>
                        <a:cubicBezTo>
                          <a:pt x="1788909" y="-48953"/>
                          <a:pt x="1935131" y="7423"/>
                          <a:pt x="2112437" y="0"/>
                        </a:cubicBezTo>
                        <a:cubicBezTo>
                          <a:pt x="2289743" y="-7423"/>
                          <a:pt x="2384280" y="13047"/>
                          <a:pt x="2618232" y="0"/>
                        </a:cubicBezTo>
                        <a:cubicBezTo>
                          <a:pt x="2852184" y="-13047"/>
                          <a:pt x="3110232" y="29725"/>
                          <a:pt x="3391801" y="0"/>
                        </a:cubicBezTo>
                        <a:cubicBezTo>
                          <a:pt x="3673370" y="-29725"/>
                          <a:pt x="3703219" y="45964"/>
                          <a:pt x="3808337" y="0"/>
                        </a:cubicBezTo>
                        <a:cubicBezTo>
                          <a:pt x="3913455" y="-45964"/>
                          <a:pt x="4279018" y="54091"/>
                          <a:pt x="4581906" y="0"/>
                        </a:cubicBezTo>
                        <a:cubicBezTo>
                          <a:pt x="4884794" y="-54091"/>
                          <a:pt x="5131840" y="24198"/>
                          <a:pt x="5355475" y="0"/>
                        </a:cubicBezTo>
                        <a:cubicBezTo>
                          <a:pt x="5579110" y="-24198"/>
                          <a:pt x="5769720" y="18192"/>
                          <a:pt x="5950527" y="0"/>
                        </a:cubicBezTo>
                        <a:cubicBezTo>
                          <a:pt x="6131334" y="-18192"/>
                          <a:pt x="6367611" y="84216"/>
                          <a:pt x="6724096" y="0"/>
                        </a:cubicBezTo>
                        <a:cubicBezTo>
                          <a:pt x="7080581" y="-84216"/>
                          <a:pt x="7090833" y="2774"/>
                          <a:pt x="7229891" y="0"/>
                        </a:cubicBezTo>
                        <a:cubicBezTo>
                          <a:pt x="7368949" y="-2774"/>
                          <a:pt x="7606795" y="4435"/>
                          <a:pt x="7735686" y="0"/>
                        </a:cubicBezTo>
                        <a:cubicBezTo>
                          <a:pt x="7864578" y="-4435"/>
                          <a:pt x="8113942" y="50567"/>
                          <a:pt x="8419996" y="0"/>
                        </a:cubicBezTo>
                        <a:cubicBezTo>
                          <a:pt x="8726050" y="-50567"/>
                          <a:pt x="8723373" y="6448"/>
                          <a:pt x="8925791" y="0"/>
                        </a:cubicBezTo>
                        <a:cubicBezTo>
                          <a:pt x="8997504" y="311660"/>
                          <a:pt x="8890229" y="450919"/>
                          <a:pt x="8925791" y="648961"/>
                        </a:cubicBezTo>
                        <a:cubicBezTo>
                          <a:pt x="8961353" y="847003"/>
                          <a:pt x="8910478" y="1024444"/>
                          <a:pt x="8925791" y="1248425"/>
                        </a:cubicBezTo>
                        <a:cubicBezTo>
                          <a:pt x="8941104" y="1472406"/>
                          <a:pt x="8913823" y="1707840"/>
                          <a:pt x="8925791" y="1847889"/>
                        </a:cubicBezTo>
                        <a:cubicBezTo>
                          <a:pt x="8937759" y="1987938"/>
                          <a:pt x="8868055" y="2231357"/>
                          <a:pt x="8925791" y="2447354"/>
                        </a:cubicBezTo>
                        <a:cubicBezTo>
                          <a:pt x="8983527" y="2663352"/>
                          <a:pt x="8886755" y="2681514"/>
                          <a:pt x="8925791" y="2848830"/>
                        </a:cubicBezTo>
                        <a:cubicBezTo>
                          <a:pt x="8964827" y="3016146"/>
                          <a:pt x="8921578" y="3176196"/>
                          <a:pt x="8925791" y="3299803"/>
                        </a:cubicBezTo>
                        <a:cubicBezTo>
                          <a:pt x="8930004" y="3423410"/>
                          <a:pt x="8867594" y="3771788"/>
                          <a:pt x="8925791" y="3899267"/>
                        </a:cubicBezTo>
                        <a:cubicBezTo>
                          <a:pt x="8983988" y="4026746"/>
                          <a:pt x="8890869" y="4185707"/>
                          <a:pt x="8925791" y="4399737"/>
                        </a:cubicBezTo>
                        <a:cubicBezTo>
                          <a:pt x="8960713" y="4613767"/>
                          <a:pt x="8916401" y="4684280"/>
                          <a:pt x="8925791" y="4949704"/>
                        </a:cubicBezTo>
                        <a:cubicBezTo>
                          <a:pt x="8722715" y="5024696"/>
                          <a:pt x="8382903" y="4872423"/>
                          <a:pt x="8241480" y="4949704"/>
                        </a:cubicBezTo>
                        <a:cubicBezTo>
                          <a:pt x="8100057" y="5026985"/>
                          <a:pt x="8003463" y="4913473"/>
                          <a:pt x="7914201" y="4949704"/>
                        </a:cubicBezTo>
                        <a:cubicBezTo>
                          <a:pt x="7824939" y="4985935"/>
                          <a:pt x="7563263" y="4919124"/>
                          <a:pt x="7319149" y="4949704"/>
                        </a:cubicBezTo>
                        <a:cubicBezTo>
                          <a:pt x="7075035" y="4980284"/>
                          <a:pt x="7030782" y="4919596"/>
                          <a:pt x="6902612" y="4949704"/>
                        </a:cubicBezTo>
                        <a:cubicBezTo>
                          <a:pt x="6774442" y="4979812"/>
                          <a:pt x="6418704" y="4881397"/>
                          <a:pt x="6218301" y="4949704"/>
                        </a:cubicBezTo>
                        <a:cubicBezTo>
                          <a:pt x="6017898" y="5018011"/>
                          <a:pt x="5900097" y="4925027"/>
                          <a:pt x="5801764" y="4949704"/>
                        </a:cubicBezTo>
                        <a:cubicBezTo>
                          <a:pt x="5703431" y="4974381"/>
                          <a:pt x="5396670" y="4884713"/>
                          <a:pt x="5117454" y="4949704"/>
                        </a:cubicBezTo>
                        <a:cubicBezTo>
                          <a:pt x="4838238" y="5014695"/>
                          <a:pt x="4926153" y="4940024"/>
                          <a:pt x="4790175" y="4949704"/>
                        </a:cubicBezTo>
                        <a:cubicBezTo>
                          <a:pt x="4654197" y="4959384"/>
                          <a:pt x="4371280" y="4891428"/>
                          <a:pt x="4105864" y="4949704"/>
                        </a:cubicBezTo>
                        <a:cubicBezTo>
                          <a:pt x="3840448" y="5007980"/>
                          <a:pt x="3774332" y="4935283"/>
                          <a:pt x="3689327" y="4949704"/>
                        </a:cubicBezTo>
                        <a:cubicBezTo>
                          <a:pt x="3604322" y="4964125"/>
                          <a:pt x="3435235" y="4933330"/>
                          <a:pt x="3362048" y="4949704"/>
                        </a:cubicBezTo>
                        <a:cubicBezTo>
                          <a:pt x="3288861" y="4966078"/>
                          <a:pt x="3118855" y="4935516"/>
                          <a:pt x="2945511" y="4949704"/>
                        </a:cubicBezTo>
                        <a:cubicBezTo>
                          <a:pt x="2772167" y="4963892"/>
                          <a:pt x="2520850" y="4917981"/>
                          <a:pt x="2261200" y="4949704"/>
                        </a:cubicBezTo>
                        <a:cubicBezTo>
                          <a:pt x="2001550" y="4981427"/>
                          <a:pt x="1989805" y="4901209"/>
                          <a:pt x="1844663" y="4949704"/>
                        </a:cubicBezTo>
                        <a:cubicBezTo>
                          <a:pt x="1699521" y="4998199"/>
                          <a:pt x="1606609" y="4912459"/>
                          <a:pt x="1517384" y="4949704"/>
                        </a:cubicBezTo>
                        <a:cubicBezTo>
                          <a:pt x="1428159" y="4986949"/>
                          <a:pt x="1196784" y="4917178"/>
                          <a:pt x="1100848" y="4949704"/>
                        </a:cubicBezTo>
                        <a:cubicBezTo>
                          <a:pt x="1004912" y="4982230"/>
                          <a:pt x="819477" y="4935700"/>
                          <a:pt x="595053" y="4949704"/>
                        </a:cubicBezTo>
                        <a:cubicBezTo>
                          <a:pt x="370629" y="4963708"/>
                          <a:pt x="192871" y="4912280"/>
                          <a:pt x="0" y="4949704"/>
                        </a:cubicBezTo>
                        <a:cubicBezTo>
                          <a:pt x="-9751" y="4809366"/>
                          <a:pt x="13874" y="4723531"/>
                          <a:pt x="0" y="4498731"/>
                        </a:cubicBezTo>
                        <a:cubicBezTo>
                          <a:pt x="-13874" y="4273931"/>
                          <a:pt x="32063" y="4216105"/>
                          <a:pt x="0" y="4047758"/>
                        </a:cubicBezTo>
                        <a:cubicBezTo>
                          <a:pt x="-32063" y="3879411"/>
                          <a:pt x="6692" y="3760764"/>
                          <a:pt x="0" y="3497791"/>
                        </a:cubicBezTo>
                        <a:cubicBezTo>
                          <a:pt x="-6692" y="3234818"/>
                          <a:pt x="37782" y="3124965"/>
                          <a:pt x="0" y="2947824"/>
                        </a:cubicBezTo>
                        <a:cubicBezTo>
                          <a:pt x="-37782" y="2770683"/>
                          <a:pt x="7048" y="2601930"/>
                          <a:pt x="0" y="2397857"/>
                        </a:cubicBezTo>
                        <a:cubicBezTo>
                          <a:pt x="-7048" y="2193784"/>
                          <a:pt x="56907" y="2045323"/>
                          <a:pt x="0" y="1847889"/>
                        </a:cubicBezTo>
                        <a:cubicBezTo>
                          <a:pt x="-56907" y="1650455"/>
                          <a:pt x="18626" y="1498917"/>
                          <a:pt x="0" y="1347419"/>
                        </a:cubicBezTo>
                        <a:cubicBezTo>
                          <a:pt x="-18626" y="1195921"/>
                          <a:pt x="25741" y="1021947"/>
                          <a:pt x="0" y="747955"/>
                        </a:cubicBezTo>
                        <a:cubicBezTo>
                          <a:pt x="-25741" y="473963"/>
                          <a:pt x="25811" y="31945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 descr="1548b78863bea9b589200adb6a7ee866.png">
            <a:extLst>
              <a:ext uri="{FF2B5EF4-FFF2-40B4-BE49-F238E27FC236}">
                <a16:creationId xmlns:a16="http://schemas.microsoft.com/office/drawing/2014/main" id="{B38CE77E-1ACF-4245-8599-0CD426B24F2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790482">
            <a:off x="45252" y="1664738"/>
            <a:ext cx="2613107" cy="2514525"/>
          </a:xfrm>
          <a:prstGeom prst="rect">
            <a:avLst/>
          </a:prstGeom>
        </p:spPr>
      </p:pic>
      <p:grpSp>
        <p:nvGrpSpPr>
          <p:cNvPr id="57" name="Group 56">
            <a:extLst>
              <a:ext uri="{FF2B5EF4-FFF2-40B4-BE49-F238E27FC236}">
                <a16:creationId xmlns:a16="http://schemas.microsoft.com/office/drawing/2014/main" id="{77DABC9D-8A11-479F-9E40-A48196D8CF44}"/>
              </a:ext>
            </a:extLst>
          </p:cNvPr>
          <p:cNvGrpSpPr/>
          <p:nvPr/>
        </p:nvGrpSpPr>
        <p:grpSpPr>
          <a:xfrm>
            <a:off x="2313432" y="1455217"/>
            <a:ext cx="3552235" cy="1207961"/>
            <a:chOff x="3084576" y="1940289"/>
            <a:chExt cx="4736313" cy="1610615"/>
          </a:xfrm>
        </p:grpSpPr>
        <p:pic>
          <p:nvPicPr>
            <p:cNvPr id="46" name="Picture 45" descr="11.png">
              <a:extLst>
                <a:ext uri="{FF2B5EF4-FFF2-40B4-BE49-F238E27FC236}">
                  <a16:creationId xmlns:a16="http://schemas.microsoft.com/office/drawing/2014/main" id="{D7569B38-C192-4B86-A3BA-1DD8E3E32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384086" y="1940289"/>
              <a:ext cx="534263" cy="766885"/>
            </a:xfrm>
            <a:prstGeom prst="rect">
              <a:avLst/>
            </a:prstGeom>
          </p:spPr>
        </p:pic>
        <p:pic>
          <p:nvPicPr>
            <p:cNvPr id="47" name="Picture 46" descr="11.png">
              <a:extLst>
                <a:ext uri="{FF2B5EF4-FFF2-40B4-BE49-F238E27FC236}">
                  <a16:creationId xmlns:a16="http://schemas.microsoft.com/office/drawing/2014/main" id="{F1EB9066-0020-4461-B428-495C0DEE6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099027" y="1948130"/>
              <a:ext cx="534263" cy="766885"/>
            </a:xfrm>
            <a:prstGeom prst="rect">
              <a:avLst/>
            </a:prstGeom>
          </p:spPr>
        </p:pic>
        <p:pic>
          <p:nvPicPr>
            <p:cNvPr id="36" name="Picture 35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DB75CEDA-87A5-46D8-9883-C7CA8F1BE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19787" t="9245" r="20213" b="77212"/>
            <a:stretch/>
          </p:blipFill>
          <p:spPr>
            <a:xfrm>
              <a:off x="3084576" y="2514710"/>
              <a:ext cx="4736313" cy="1036194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/>
                <p:nvPr/>
              </p:nvSpPr>
              <p:spPr>
                <a:xfrm>
                  <a:off x="3604171" y="2638738"/>
                  <a:ext cx="3719066" cy="792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𝟐𝟎𝟎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24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8" name="!!4">
                  <a:extLst>
                    <a:ext uri="{FF2B5EF4-FFF2-40B4-BE49-F238E27FC236}">
                      <a16:creationId xmlns:a16="http://schemas.microsoft.com/office/drawing/2014/main" id="{3363D681-C3D1-4341-A4DD-0515BF8C4F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4171" y="2638738"/>
                  <a:ext cx="3719066" cy="79201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FB91236-EF0D-464F-A55B-D98554BBDBAC}"/>
              </a:ext>
            </a:extLst>
          </p:cNvPr>
          <p:cNvGrpSpPr/>
          <p:nvPr/>
        </p:nvGrpSpPr>
        <p:grpSpPr>
          <a:xfrm>
            <a:off x="5865667" y="2219634"/>
            <a:ext cx="3236767" cy="1260699"/>
            <a:chOff x="7820889" y="2959512"/>
            <a:chExt cx="4315689" cy="1680932"/>
          </a:xfrm>
        </p:grpSpPr>
        <p:pic>
          <p:nvPicPr>
            <p:cNvPr id="44" name="Picture 43" descr="11.png">
              <a:extLst>
                <a:ext uri="{FF2B5EF4-FFF2-40B4-BE49-F238E27FC236}">
                  <a16:creationId xmlns:a16="http://schemas.microsoft.com/office/drawing/2014/main" id="{961DE12E-91CE-49D1-8E74-EC6ACCEB8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360260" y="2959512"/>
              <a:ext cx="534263" cy="766885"/>
            </a:xfrm>
            <a:prstGeom prst="rect">
              <a:avLst/>
            </a:prstGeom>
          </p:spPr>
        </p:pic>
        <p:pic>
          <p:nvPicPr>
            <p:cNvPr id="45" name="Picture 44" descr="11.png">
              <a:extLst>
                <a:ext uri="{FF2B5EF4-FFF2-40B4-BE49-F238E27FC236}">
                  <a16:creationId xmlns:a16="http://schemas.microsoft.com/office/drawing/2014/main" id="{7D405FC5-17FB-4F81-A858-36F469FB5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876459" y="2971630"/>
              <a:ext cx="534263" cy="766885"/>
            </a:xfrm>
            <a:prstGeom prst="rect">
              <a:avLst/>
            </a:prstGeom>
          </p:spPr>
        </p:pic>
        <p:pic>
          <p:nvPicPr>
            <p:cNvPr id="39" name="Picture 38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CD898EAA-4BEF-4C34-BDEA-53AEAEB9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20202" t="77714" r="19798" b="8743"/>
            <a:stretch/>
          </p:blipFill>
          <p:spPr>
            <a:xfrm>
              <a:off x="7820889" y="3650024"/>
              <a:ext cx="4315689" cy="99042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/>
                <p:nvPr/>
              </p:nvSpPr>
              <p:spPr>
                <a:xfrm>
                  <a:off x="8274848" y="3629356"/>
                  <a:ext cx="3418894" cy="792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15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oMath>
                    </m:oMathPara>
                  </a14:m>
                  <a:endParaRPr lang="en-US" sz="2400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9" name="!!4">
                  <a:extLst>
                    <a:ext uri="{FF2B5EF4-FFF2-40B4-BE49-F238E27FC236}">
                      <a16:creationId xmlns:a16="http://schemas.microsoft.com/office/drawing/2014/main" id="{666199CF-AA7B-47D1-A31D-D1A6662D0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4848" y="3629356"/>
                  <a:ext cx="3418894" cy="79201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8313C14-DA1C-4631-89EA-5FF435CCC176}"/>
              </a:ext>
            </a:extLst>
          </p:cNvPr>
          <p:cNvGrpSpPr/>
          <p:nvPr/>
        </p:nvGrpSpPr>
        <p:grpSpPr>
          <a:xfrm>
            <a:off x="2205889" y="3772926"/>
            <a:ext cx="3086100" cy="1167731"/>
            <a:chOff x="2941185" y="5030568"/>
            <a:chExt cx="4114800" cy="1556974"/>
          </a:xfrm>
        </p:grpSpPr>
        <p:pic>
          <p:nvPicPr>
            <p:cNvPr id="38" name="Picture 37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2BD52423-7404-4431-B9D0-930F6677F4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/>
                      </a14:imgEffect>
                    </a14:imgLayer>
                  </a14:imgProps>
                </a:ext>
              </a:extLst>
            </a:blip>
            <a:srcRect l="20000" t="54385" r="20000" b="32072"/>
            <a:stretch/>
          </p:blipFill>
          <p:spPr>
            <a:xfrm>
              <a:off x="2941185" y="5658731"/>
              <a:ext cx="4114800" cy="928811"/>
            </a:xfrm>
            <a:prstGeom prst="rect">
              <a:avLst/>
            </a:prstGeom>
          </p:spPr>
        </p:pic>
        <p:pic>
          <p:nvPicPr>
            <p:cNvPr id="40" name="Picture 39" descr="11.png">
              <a:extLst>
                <a:ext uri="{FF2B5EF4-FFF2-40B4-BE49-F238E27FC236}">
                  <a16:creationId xmlns:a16="http://schemas.microsoft.com/office/drawing/2014/main" id="{65228742-D05B-4AC0-933D-8A3703B4D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76424" y="5041073"/>
              <a:ext cx="534263" cy="766885"/>
            </a:xfrm>
            <a:prstGeom prst="rect">
              <a:avLst/>
            </a:prstGeom>
          </p:spPr>
        </p:pic>
        <p:pic>
          <p:nvPicPr>
            <p:cNvPr id="41" name="Picture 40" descr="11.png">
              <a:extLst>
                <a:ext uri="{FF2B5EF4-FFF2-40B4-BE49-F238E27FC236}">
                  <a16:creationId xmlns:a16="http://schemas.microsoft.com/office/drawing/2014/main" id="{F166C47A-F959-4D16-92F9-BC08B74CF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206560" y="503056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/>
                <p:nvPr/>
              </p:nvSpPr>
              <p:spPr>
                <a:xfrm>
                  <a:off x="3402106" y="5732838"/>
                  <a:ext cx="3234811" cy="792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5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𝟏𝟎𝟎</m:t>
                        </m:r>
                        <m:r>
                          <a:rPr lang="en-US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𝟎𝟎𝟎</m:t>
                        </m:r>
                      </m:oMath>
                    </m:oMathPara>
                  </a14:m>
                  <a:endParaRPr lang="en-US" sz="2400">
                    <a:solidFill>
                      <a:schemeClr val="bg2">
                        <a:lumMod val="10000"/>
                      </a:schemeClr>
                    </a:solidFill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0" name="!!4">
                  <a:extLst>
                    <a:ext uri="{FF2B5EF4-FFF2-40B4-BE49-F238E27FC236}">
                      <a16:creationId xmlns:a16="http://schemas.microsoft.com/office/drawing/2014/main" id="{9AFCCF92-B45D-449F-8205-EDCF74F30F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02106" y="5732838"/>
                  <a:ext cx="3234811" cy="79201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4A49E1B-D1CF-4F11-82CF-59F18C97BABA}"/>
              </a:ext>
            </a:extLst>
          </p:cNvPr>
          <p:cNvGrpSpPr/>
          <p:nvPr/>
        </p:nvGrpSpPr>
        <p:grpSpPr>
          <a:xfrm>
            <a:off x="5478265" y="3519763"/>
            <a:ext cx="3086100" cy="1408607"/>
            <a:chOff x="7304353" y="4693018"/>
            <a:chExt cx="4114800" cy="1878142"/>
          </a:xfrm>
        </p:grpSpPr>
        <p:pic>
          <p:nvPicPr>
            <p:cNvPr id="37" name="Picture 36" descr="A picture containing text, aircraft, airplane&#10;&#10;Description automatically generated">
              <a:extLst>
                <a:ext uri="{FF2B5EF4-FFF2-40B4-BE49-F238E27FC236}">
                  <a16:creationId xmlns:a16="http://schemas.microsoft.com/office/drawing/2014/main" id="{AF5A9F3B-CE01-48BA-BD72-73F56EE301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9906" t="31459" r="20094" b="54998"/>
            <a:stretch/>
          </p:blipFill>
          <p:spPr>
            <a:xfrm>
              <a:off x="7304353" y="5352527"/>
              <a:ext cx="4114800" cy="1218633"/>
            </a:xfrm>
            <a:prstGeom prst="rect">
              <a:avLst/>
            </a:prstGeom>
          </p:spPr>
        </p:pic>
        <p:pic>
          <p:nvPicPr>
            <p:cNvPr id="42" name="Picture 41" descr="11.png">
              <a:extLst>
                <a:ext uri="{FF2B5EF4-FFF2-40B4-BE49-F238E27FC236}">
                  <a16:creationId xmlns:a16="http://schemas.microsoft.com/office/drawing/2014/main" id="{3D063137-CEDB-4EDE-A484-A69BEDD0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53758" y="4693018"/>
              <a:ext cx="534263" cy="766885"/>
            </a:xfrm>
            <a:prstGeom prst="rect">
              <a:avLst/>
            </a:prstGeom>
          </p:spPr>
        </p:pic>
        <p:pic>
          <p:nvPicPr>
            <p:cNvPr id="43" name="Picture 42" descr="11.png">
              <a:extLst>
                <a:ext uri="{FF2B5EF4-FFF2-40B4-BE49-F238E27FC236}">
                  <a16:creationId xmlns:a16="http://schemas.microsoft.com/office/drawing/2014/main" id="{7EFE2C3E-98B9-41D9-AF1F-B991C32E1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42005" y="4693018"/>
              <a:ext cx="534263" cy="76688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/>
                <p:nvPr/>
              </p:nvSpPr>
              <p:spPr>
                <a:xfrm>
                  <a:off x="7671132" y="5506915"/>
                  <a:ext cx="3368904" cy="79201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>
                  <a:defPPr>
                    <a:defRPr lang="en-US"/>
                  </a:defPPr>
                  <a:lvl1pPr algn="ctr">
                    <a:lnSpc>
                      <a:spcPct val="115000"/>
                    </a:lnSpc>
                    <a:spcAft>
                      <a:spcPts val="800"/>
                    </a:spcAft>
                    <a:defRPr sz="1600" b="1">
                      <a:solidFill>
                        <a:srgbClr val="000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pPr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𝟐𝟎𝟎</m:t>
                        </m:r>
                        <m:r>
                          <a:rPr lang="en-US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  <m:r>
                          <a:rPr lang="en-US" sz="2400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𝟎𝟎𝟎</m:t>
                        </m:r>
                      </m:oMath>
                    </m:oMathPara>
                  </a14:m>
                  <a:endParaRPr lang="en-US" sz="2400">
                    <a:solidFill>
                      <a:schemeClr val="bg2">
                        <a:lumMod val="10000"/>
                      </a:schemeClr>
                    </a:solidFill>
                    <a:ea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51" name="!!4">
                  <a:extLst>
                    <a:ext uri="{FF2B5EF4-FFF2-40B4-BE49-F238E27FC236}">
                      <a16:creationId xmlns:a16="http://schemas.microsoft.com/office/drawing/2014/main" id="{875DE067-1A28-4749-A234-B62E688ADA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71132" y="5506915"/>
                  <a:ext cx="3368904" cy="79201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2" name="Picture 51" descr="A group of stuffed animals&#10;&#10;Description automatically generated with low confidence">
            <a:extLst>
              <a:ext uri="{FF2B5EF4-FFF2-40B4-BE49-F238E27FC236}">
                <a16:creationId xmlns:a16="http://schemas.microsoft.com/office/drawing/2014/main" id="{6E199B5A-E39D-4087-AD35-D532CF39BD2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11708" y="2515383"/>
            <a:ext cx="1539302" cy="150723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FC5A8F9-2A5F-466E-A739-4FF4863E5B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08987" y="2618051"/>
            <a:ext cx="1915598" cy="1505749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BBA91BFB-DA39-4878-99B5-7E5973D80671}"/>
              </a:ext>
            </a:extLst>
          </p:cNvPr>
          <p:cNvGrpSpPr/>
          <p:nvPr/>
        </p:nvGrpSpPr>
        <p:grpSpPr>
          <a:xfrm>
            <a:off x="789709" y="-881710"/>
            <a:ext cx="8925791" cy="2083753"/>
            <a:chOff x="1052944" y="-1175613"/>
            <a:chExt cx="11901055" cy="2778337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6A745008-C3C9-41F4-A6BD-E679F16E3F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b="26687"/>
            <a:stretch/>
          </p:blipFill>
          <p:spPr>
            <a:xfrm>
              <a:off x="1052944" y="-1175613"/>
              <a:ext cx="11901055" cy="2778337"/>
            </a:xfrm>
            <a:prstGeom prst="rect">
              <a:avLst/>
            </a:prstGeom>
          </p:spPr>
        </p:pic>
        <p:pic>
          <p:nvPicPr>
            <p:cNvPr id="67" name="Picture 66" descr="A picture containing mountain, outdoor, clouds&#10;&#10;Description automatically generated">
              <a:extLst>
                <a:ext uri="{FF2B5EF4-FFF2-40B4-BE49-F238E27FC236}">
                  <a16:creationId xmlns:a16="http://schemas.microsoft.com/office/drawing/2014/main" id="{8A98AD49-ABEC-4BAC-941C-FF23F4F2A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3758394" y="109245"/>
              <a:ext cx="6438555" cy="1359337"/>
            </a:xfrm>
            <a:prstGeom prst="rect">
              <a:avLst/>
            </a:prstGeom>
          </p:spPr>
        </p:pic>
      </p:grpSp>
      <p:pic>
        <p:nvPicPr>
          <p:cNvPr id="61" name="Picture 60" descr="A picture containing mountain, outdoor, clouds&#10;&#10;Description automatically generated">
            <a:extLst>
              <a:ext uri="{FF2B5EF4-FFF2-40B4-BE49-F238E27FC236}">
                <a16:creationId xmlns:a16="http://schemas.microsoft.com/office/drawing/2014/main" id="{4DDC172E-405A-4677-AD22-438AEBACA1F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818796" y="81934"/>
            <a:ext cx="4828916" cy="10195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/>
              <p:nvPr/>
            </p:nvSpPr>
            <p:spPr>
              <a:xfrm>
                <a:off x="2844651" y="190151"/>
                <a:ext cx="4738258" cy="11079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450"/>
                  </a:spcAft>
                </a:pPr>
                <a:r>
                  <a:rPr lang="en-US" sz="21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nhanh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1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1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𝟏𝟐𝟓</m:t>
                    </m:r>
                    <m:r>
                      <a:rPr lang="en-US" sz="21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e>
                    </m:d>
                    <m:r>
                      <a:rPr lang="en-US" sz="21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1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𝟐𝟎</m:t>
                    </m:r>
                    <m:r>
                      <a:rPr lang="en-US" sz="21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100" b="1" i="1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100" b="1" i="1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100" b="1">
                    <a:solidFill>
                      <a:schemeClr val="bg2">
                        <a:lumMod val="10000"/>
                      </a:schemeClr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được kết quả là bao nhiêu?</a:t>
                </a:r>
                <a:endParaRPr lang="en-US" sz="2400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!!4">
                <a:extLst>
                  <a:ext uri="{FF2B5EF4-FFF2-40B4-BE49-F238E27FC236}">
                    <a16:creationId xmlns:a16="http://schemas.microsoft.com/office/drawing/2014/main" id="{B7C38D44-E85A-4808-AA90-1C1C75E29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4651" y="190151"/>
                <a:ext cx="4738258" cy="1107996"/>
              </a:xfrm>
              <a:prstGeom prst="rect">
                <a:avLst/>
              </a:prstGeom>
              <a:blipFill>
                <a:blip r:embed="rId20"/>
                <a:stretch>
                  <a:fillRect t="-3297" r="-2831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Letter X Roundlet transparent PNG - StickPNG">
            <a:extLst>
              <a:ext uri="{FF2B5EF4-FFF2-40B4-BE49-F238E27FC236}">
                <a16:creationId xmlns:a16="http://schemas.microsoft.com/office/drawing/2014/main" id="{D2AC81B5-8838-4687-A50E-EACE9D585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761" y="3120094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Letter X Roundlet transparent PNG - StickPNG">
            <a:extLst>
              <a:ext uri="{FF2B5EF4-FFF2-40B4-BE49-F238E27FC236}">
                <a16:creationId xmlns:a16="http://schemas.microsoft.com/office/drawing/2014/main" id="{B7BCB5C5-14E2-4B34-94A3-79C704818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863" y="4496446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Letter X Roundlet transparent PNG - StickPNG">
            <a:extLst>
              <a:ext uri="{FF2B5EF4-FFF2-40B4-BE49-F238E27FC236}">
                <a16:creationId xmlns:a16="http://schemas.microsoft.com/office/drawing/2014/main" id="{5445C6C6-7C94-4E5E-8C7B-BF448CD00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567" y="4529423"/>
            <a:ext cx="479849" cy="479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CEF5F5F6-F529-4B6E-A081-1F5D891F7BD7}"/>
              </a:ext>
            </a:extLst>
          </p:cNvPr>
          <p:cNvSpPr/>
          <p:nvPr/>
        </p:nvSpPr>
        <p:spPr>
          <a:xfrm rot="19973567">
            <a:off x="682282" y="492828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861E2833-CB12-484A-BDE5-D6522BF4A891}"/>
              </a:ext>
            </a:extLst>
          </p:cNvPr>
          <p:cNvSpPr/>
          <p:nvPr/>
        </p:nvSpPr>
        <p:spPr>
          <a:xfrm rot="19973567">
            <a:off x="1333650" y="127380"/>
            <a:ext cx="252313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.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6C88C0E-0EAB-46B6-9D49-51C3496BD808}"/>
              </a:ext>
            </a:extLst>
          </p:cNvPr>
          <p:cNvSpPr/>
          <p:nvPr/>
        </p:nvSpPr>
        <p:spPr>
          <a:xfrm rot="19973567">
            <a:off x="148534" y="326622"/>
            <a:ext cx="1550746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27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odern Love" panose="04090805081005020601" pitchFamily="82" charset="0"/>
              </a:rPr>
              <a:t>Thiên xa</a:t>
            </a:r>
          </a:p>
        </p:txBody>
      </p:sp>
    </p:spTree>
    <p:extLst>
      <p:ext uri="{BB962C8B-B14F-4D97-AF65-F5344CB8AC3E}">
        <p14:creationId xmlns:p14="http://schemas.microsoft.com/office/powerpoint/2010/main" val="3975032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id="{58662386-159B-4FB3-A983-130499DA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30" y="232108"/>
            <a:ext cx="7336340" cy="1092281"/>
          </a:xfrm>
          <a:prstGeom prst="rect">
            <a:avLst/>
          </a:prstGeom>
        </p:spPr>
      </p:pic>
      <p:sp>
        <p:nvSpPr>
          <p:cNvPr id="144" name="!!4">
            <a:extLst>
              <a:ext uri="{FF2B5EF4-FFF2-40B4-BE49-F238E27FC236}">
                <a16:creationId xmlns:a16="http://schemas.microsoft.com/office/drawing/2014/main" id="{1B9179D5-FE78-48FE-8AA2-DC2E2FF20C60}"/>
              </a:ext>
            </a:extLst>
          </p:cNvPr>
          <p:cNvSpPr txBox="1"/>
          <p:nvPr/>
        </p:nvSpPr>
        <p:spPr>
          <a:xfrm>
            <a:off x="1013791" y="1411357"/>
            <a:ext cx="733634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algn="just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r>
              <a:rPr lang="vi-VN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lại toàn bộ nội dung bài đã học.</a:t>
            </a:r>
            <a:endParaRPr lang="en-US" sz="3000" b="1">
              <a:solidFill>
                <a:srgbClr val="00B0F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EC611EF-C451-4F7C-BCE9-FDC066A0CD3F}"/>
              </a:ext>
            </a:extLst>
          </p:cNvPr>
          <p:cNvSpPr txBox="1"/>
          <p:nvPr/>
        </p:nvSpPr>
        <p:spPr>
          <a:xfrm>
            <a:off x="1013791" y="2220846"/>
            <a:ext cx="7226378" cy="1123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algn="just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r>
              <a:rPr lang="vi-VN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Học thuộc: </a:t>
            </a:r>
            <a:r>
              <a:rPr lang="en-US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quy tắc nhân hai số nguyên khác dấu, cùng dấu và các chú ý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2B217216-4FC2-4802-A61A-2F78D494E029}"/>
              </a:ext>
            </a:extLst>
          </p:cNvPr>
          <p:cNvSpPr txBox="1"/>
          <p:nvPr/>
        </p:nvSpPr>
        <p:spPr>
          <a:xfrm>
            <a:off x="1013791" y="3561250"/>
            <a:ext cx="733634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algn="just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r>
              <a:rPr lang="vi-VN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các</a:t>
            </a:r>
            <a:r>
              <a:rPr lang="vi-VN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bài tập </a:t>
            </a:r>
            <a:r>
              <a:rPr lang="en-US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4;5 SGK</a:t>
            </a:r>
            <a:r>
              <a:rPr lang="vi-VN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trang </a:t>
            </a:r>
            <a:r>
              <a:rPr lang="en-US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83.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2B406A-C0BF-4569-921C-9F78F46FD3F7}"/>
              </a:ext>
            </a:extLst>
          </p:cNvPr>
          <p:cNvSpPr txBox="1"/>
          <p:nvPr/>
        </p:nvSpPr>
        <p:spPr>
          <a:xfrm>
            <a:off x="1013791" y="4370739"/>
            <a:ext cx="7336340" cy="592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25" indent="-428625" algn="just">
              <a:lnSpc>
                <a:spcPct val="115000"/>
              </a:lnSpc>
              <a:spcAft>
                <a:spcPts val="600"/>
              </a:spcAft>
              <a:buFontTx/>
              <a:buChar char="-"/>
            </a:pPr>
            <a:r>
              <a:rPr lang="en-US" sz="3000" b="1">
                <a:solidFill>
                  <a:srgbClr val="00B0F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Đọc nội dung phần còn lại của bài.</a:t>
            </a:r>
          </a:p>
        </p:txBody>
      </p:sp>
    </p:spTree>
    <p:extLst>
      <p:ext uri="{BB962C8B-B14F-4D97-AF65-F5344CB8AC3E}">
        <p14:creationId xmlns:p14="http://schemas.microsoft.com/office/powerpoint/2010/main" val="13872085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/>
      <p:bldP spid="146" grpId="0"/>
      <p:bldP spid="148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4</a:t>
            </a:fld>
            <a:endParaRPr lang="en-US" dirty="0"/>
          </a:p>
        </p:txBody>
      </p:sp>
      <p:pic>
        <p:nvPicPr>
          <p:cNvPr id="11" name="!!1">
            <a:extLst>
              <a:ext uri="{FF2B5EF4-FFF2-40B4-BE49-F238E27FC236}">
                <a16:creationId xmlns:a16="http://schemas.microsoft.com/office/drawing/2014/main" id="{8643F173-A8C7-48FB-8D09-5C60EA2DE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B1319C-D716-450A-BD1F-5FB0115FCF04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302695" y="1078563"/>
            <a:ext cx="1221923" cy="623612"/>
            <a:chOff x="830522" y="1472063"/>
            <a:chExt cx="1346472" cy="68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1"/>
              <a:ext cx="616359" cy="55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697547" y="1113222"/>
                <a:ext cx="5376707" cy="529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7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7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7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7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27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2700" b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7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547" y="1113222"/>
                <a:ext cx="5376707" cy="529504"/>
              </a:xfrm>
              <a:prstGeom prst="rect">
                <a:avLst/>
              </a:prstGeom>
              <a:blipFill>
                <a:blip r:embed="rId5"/>
                <a:stretch>
                  <a:fillRect l="-2154" t="-6977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 descr="Question Confused Boy - Free image on Pixabay">
            <a:extLst>
              <a:ext uri="{FF2B5EF4-FFF2-40B4-BE49-F238E27FC236}">
                <a16:creationId xmlns:a16="http://schemas.microsoft.com/office/drawing/2014/main" id="{B5874710-D6E2-4460-B51B-62C9E09D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45" y="2047109"/>
            <a:ext cx="1935101" cy="212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D93F223-B3C7-41FD-ABF1-AC70FB60AD0B}"/>
              </a:ext>
            </a:extLst>
          </p:cNvPr>
          <p:cNvSpPr txBox="1"/>
          <p:nvPr/>
        </p:nvSpPr>
        <p:spPr>
          <a:xfrm>
            <a:off x="934284" y="2617379"/>
            <a:ext cx="5080233" cy="1477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700" b="1">
                <a:solidFill>
                  <a:srgbClr val="254C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 có nhận xét gì về tích của hai số nguyên khác dấu?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/>
              <p:nvPr/>
            </p:nvSpPr>
            <p:spPr>
              <a:xfrm>
                <a:off x="1529155" y="1875710"/>
                <a:ext cx="4620089" cy="507831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620089"/>
                          <a:gd name="connsiteY0" fmla="*/ 0 h 507831"/>
                          <a:gd name="connsiteX1" fmla="*/ 4620089 w 4620089"/>
                          <a:gd name="connsiteY1" fmla="*/ 0 h 507831"/>
                          <a:gd name="connsiteX2" fmla="*/ 4620089 w 4620089"/>
                          <a:gd name="connsiteY2" fmla="*/ 507831 h 507831"/>
                          <a:gd name="connsiteX3" fmla="*/ 0 w 4620089"/>
                          <a:gd name="connsiteY3" fmla="*/ 507831 h 507831"/>
                          <a:gd name="connsiteX4" fmla="*/ 0 w 4620089"/>
                          <a:gd name="connsiteY4" fmla="*/ 0 h 507831"/>
                          <a:gd name="connsiteX0" fmla="*/ 0 w 4620089"/>
                          <a:gd name="connsiteY0" fmla="*/ 0 h 507831"/>
                          <a:gd name="connsiteX1" fmla="*/ 4620089 w 4620089"/>
                          <a:gd name="connsiteY1" fmla="*/ 0 h 507831"/>
                          <a:gd name="connsiteX2" fmla="*/ 4620089 w 4620089"/>
                          <a:gd name="connsiteY2" fmla="*/ 507831 h 507831"/>
                          <a:gd name="connsiteX3" fmla="*/ 0 w 4620089"/>
                          <a:gd name="connsiteY3" fmla="*/ 507831 h 507831"/>
                          <a:gd name="connsiteX4" fmla="*/ 0 w 4620089"/>
                          <a:gd name="connsiteY4" fmla="*/ 0 h 507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620089" h="507831" fill="none" extrusionOk="0">
                            <a:moveTo>
                              <a:pt x="0" y="0"/>
                            </a:moveTo>
                            <a:cubicBezTo>
                              <a:pt x="1649911" y="-11070"/>
                              <a:pt x="3602819" y="-164848"/>
                              <a:pt x="4620089" y="0"/>
                            </a:cubicBezTo>
                            <a:cubicBezTo>
                              <a:pt x="4596948" y="158209"/>
                              <a:pt x="4614067" y="382780"/>
                              <a:pt x="4620089" y="507831"/>
                            </a:cubicBezTo>
                            <a:cubicBezTo>
                              <a:pt x="3591375" y="221112"/>
                              <a:pt x="1404253" y="597628"/>
                              <a:pt x="0" y="507831"/>
                            </a:cubicBezTo>
                            <a:cubicBezTo>
                              <a:pt x="-33504" y="442923"/>
                              <a:pt x="-24787" y="101681"/>
                              <a:pt x="0" y="0"/>
                            </a:cubicBezTo>
                            <a:close/>
                          </a:path>
                          <a:path w="4620089" h="507831" stroke="0" extrusionOk="0">
                            <a:moveTo>
                              <a:pt x="0" y="0"/>
                            </a:moveTo>
                            <a:cubicBezTo>
                              <a:pt x="680469" y="65421"/>
                              <a:pt x="2758482" y="168432"/>
                              <a:pt x="4620089" y="0"/>
                            </a:cubicBezTo>
                            <a:cubicBezTo>
                              <a:pt x="4670713" y="146734"/>
                              <a:pt x="4570152" y="401305"/>
                              <a:pt x="4620089" y="507831"/>
                            </a:cubicBezTo>
                            <a:cubicBezTo>
                              <a:pt x="4172707" y="630750"/>
                              <a:pt x="856277" y="435764"/>
                              <a:pt x="0" y="507831"/>
                            </a:cubicBezTo>
                            <a:cubicBezTo>
                              <a:pt x="-23537" y="378782"/>
                              <a:pt x="-50736" y="211636"/>
                              <a:pt x="0" y="0"/>
                            </a:cubicBezTo>
                            <a:close/>
                          </a:path>
                          <a:path w="4620089" h="507831" fill="none" stroke="0" extrusionOk="0">
                            <a:moveTo>
                              <a:pt x="0" y="0"/>
                            </a:moveTo>
                            <a:cubicBezTo>
                              <a:pt x="1454172" y="-49932"/>
                              <a:pt x="3481422" y="8026"/>
                              <a:pt x="4620089" y="0"/>
                            </a:cubicBezTo>
                            <a:cubicBezTo>
                              <a:pt x="4626459" y="163078"/>
                              <a:pt x="4607187" y="364271"/>
                              <a:pt x="4620089" y="507831"/>
                            </a:cubicBezTo>
                            <a:cubicBezTo>
                              <a:pt x="3520145" y="573941"/>
                              <a:pt x="1394036" y="766292"/>
                              <a:pt x="0" y="507831"/>
                            </a:cubicBezTo>
                            <a:cubicBezTo>
                              <a:pt x="-51826" y="432848"/>
                              <a:pt x="-27059" y="10486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27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908BEF1-25BC-4F6D-9156-1F565FE24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9155" y="1875710"/>
                <a:ext cx="4620089" cy="507831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620089"/>
                          <a:gd name="connsiteY0" fmla="*/ 0 h 507831"/>
                          <a:gd name="connsiteX1" fmla="*/ 4620089 w 4620089"/>
                          <a:gd name="connsiteY1" fmla="*/ 0 h 507831"/>
                          <a:gd name="connsiteX2" fmla="*/ 4620089 w 4620089"/>
                          <a:gd name="connsiteY2" fmla="*/ 507831 h 507831"/>
                          <a:gd name="connsiteX3" fmla="*/ 0 w 4620089"/>
                          <a:gd name="connsiteY3" fmla="*/ 507831 h 507831"/>
                          <a:gd name="connsiteX4" fmla="*/ 0 w 4620089"/>
                          <a:gd name="connsiteY4" fmla="*/ 0 h 507831"/>
                          <a:gd name="connsiteX0" fmla="*/ 0 w 4620089"/>
                          <a:gd name="connsiteY0" fmla="*/ 0 h 507831"/>
                          <a:gd name="connsiteX1" fmla="*/ 4620089 w 4620089"/>
                          <a:gd name="connsiteY1" fmla="*/ 0 h 507831"/>
                          <a:gd name="connsiteX2" fmla="*/ 4620089 w 4620089"/>
                          <a:gd name="connsiteY2" fmla="*/ 507831 h 507831"/>
                          <a:gd name="connsiteX3" fmla="*/ 0 w 4620089"/>
                          <a:gd name="connsiteY3" fmla="*/ 507831 h 507831"/>
                          <a:gd name="connsiteX4" fmla="*/ 0 w 4620089"/>
                          <a:gd name="connsiteY4" fmla="*/ 0 h 507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620089" h="507831" fill="none" extrusionOk="0">
                            <a:moveTo>
                              <a:pt x="0" y="0"/>
                            </a:moveTo>
                            <a:cubicBezTo>
                              <a:pt x="1649911" y="-11070"/>
                              <a:pt x="3602819" y="-164848"/>
                              <a:pt x="4620089" y="0"/>
                            </a:cubicBezTo>
                            <a:cubicBezTo>
                              <a:pt x="4596948" y="158209"/>
                              <a:pt x="4614067" y="382780"/>
                              <a:pt x="4620089" y="507831"/>
                            </a:cubicBezTo>
                            <a:cubicBezTo>
                              <a:pt x="3591375" y="221112"/>
                              <a:pt x="1404253" y="597628"/>
                              <a:pt x="0" y="507831"/>
                            </a:cubicBezTo>
                            <a:cubicBezTo>
                              <a:pt x="-33504" y="442923"/>
                              <a:pt x="-24787" y="101681"/>
                              <a:pt x="0" y="0"/>
                            </a:cubicBezTo>
                            <a:close/>
                          </a:path>
                          <a:path w="4620089" h="507831" stroke="0" extrusionOk="0">
                            <a:moveTo>
                              <a:pt x="0" y="0"/>
                            </a:moveTo>
                            <a:cubicBezTo>
                              <a:pt x="680469" y="65421"/>
                              <a:pt x="2758482" y="168432"/>
                              <a:pt x="4620089" y="0"/>
                            </a:cubicBezTo>
                            <a:cubicBezTo>
                              <a:pt x="4670713" y="146734"/>
                              <a:pt x="4570152" y="401305"/>
                              <a:pt x="4620089" y="507831"/>
                            </a:cubicBezTo>
                            <a:cubicBezTo>
                              <a:pt x="4172707" y="630750"/>
                              <a:pt x="856277" y="435764"/>
                              <a:pt x="0" y="507831"/>
                            </a:cubicBezTo>
                            <a:cubicBezTo>
                              <a:pt x="-23537" y="378782"/>
                              <a:pt x="-50736" y="211636"/>
                              <a:pt x="0" y="0"/>
                            </a:cubicBezTo>
                            <a:close/>
                          </a:path>
                          <a:path w="4620089" h="507831" fill="none" stroke="0" extrusionOk="0">
                            <a:moveTo>
                              <a:pt x="0" y="0"/>
                            </a:moveTo>
                            <a:cubicBezTo>
                              <a:pt x="1454172" y="-49932"/>
                              <a:pt x="3481422" y="8026"/>
                              <a:pt x="4620089" y="0"/>
                            </a:cubicBezTo>
                            <a:cubicBezTo>
                              <a:pt x="4626459" y="163078"/>
                              <a:pt x="4607187" y="364271"/>
                              <a:pt x="4620089" y="507831"/>
                            </a:cubicBezTo>
                            <a:cubicBezTo>
                              <a:pt x="3520145" y="573941"/>
                              <a:pt x="1394036" y="766292"/>
                              <a:pt x="0" y="507831"/>
                            </a:cubicBezTo>
                            <a:cubicBezTo>
                              <a:pt x="-51826" y="432848"/>
                              <a:pt x="-27059" y="10486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327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5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B0F301C-CB72-42E9-A178-A8FA24DFF404}"/>
              </a:ext>
            </a:extLst>
          </p:cNvPr>
          <p:cNvGrpSpPr/>
          <p:nvPr/>
        </p:nvGrpSpPr>
        <p:grpSpPr>
          <a:xfrm>
            <a:off x="1302695" y="1078563"/>
            <a:ext cx="1221923" cy="623612"/>
            <a:chOff x="830522" y="1472063"/>
            <a:chExt cx="1346472" cy="68717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344CF655-8059-442C-B575-D4A4D8AFFF54}"/>
                </a:ext>
              </a:extLst>
            </p:cNvPr>
            <p:cNvGrpSpPr/>
            <p:nvPr/>
          </p:nvGrpSpPr>
          <p:grpSpPr>
            <a:xfrm>
              <a:off x="830522" y="1472063"/>
              <a:ext cx="1220457" cy="687176"/>
              <a:chOff x="1162135" y="3573903"/>
              <a:chExt cx="5031286" cy="2832858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C5AED77-96C1-4B6B-BFD3-4B3839F7970D}"/>
                  </a:ext>
                </a:extLst>
              </p:cNvPr>
              <p:cNvSpPr/>
              <p:nvPr/>
            </p:nvSpPr>
            <p:spPr>
              <a:xfrm>
                <a:off x="1162135" y="3573903"/>
                <a:ext cx="5031286" cy="2832858"/>
              </a:xfrm>
              <a:custGeom>
                <a:avLst/>
                <a:gdLst>
                  <a:gd name="connsiteX0" fmla="*/ 1416429 w 5031286"/>
                  <a:gd name="connsiteY0" fmla="*/ 0 h 2832858"/>
                  <a:gd name="connsiteX1" fmla="*/ 2417996 w 5031286"/>
                  <a:gd name="connsiteY1" fmla="*/ 414862 h 2832858"/>
                  <a:gd name="connsiteX2" fmla="*/ 2504177 w 5031286"/>
                  <a:gd name="connsiteY2" fmla="*/ 509686 h 2832858"/>
                  <a:gd name="connsiteX3" fmla="*/ 2514522 w 5031286"/>
                  <a:gd name="connsiteY3" fmla="*/ 508643 h 2832858"/>
                  <a:gd name="connsiteX4" fmla="*/ 4428880 w 5031286"/>
                  <a:gd name="connsiteY4" fmla="*/ 508643 h 2832858"/>
                  <a:gd name="connsiteX5" fmla="*/ 5031286 w 5031286"/>
                  <a:gd name="connsiteY5" fmla="*/ 1111049 h 2832858"/>
                  <a:gd name="connsiteX6" fmla="*/ 5031286 w 5031286"/>
                  <a:gd name="connsiteY6" fmla="*/ 1841180 h 2832858"/>
                  <a:gd name="connsiteX7" fmla="*/ 4428880 w 5031286"/>
                  <a:gd name="connsiteY7" fmla="*/ 2443586 h 2832858"/>
                  <a:gd name="connsiteX8" fmla="*/ 2514522 w 5031286"/>
                  <a:gd name="connsiteY8" fmla="*/ 2443586 h 2832858"/>
                  <a:gd name="connsiteX9" fmla="*/ 2402288 w 5031286"/>
                  <a:gd name="connsiteY9" fmla="*/ 2432272 h 2832858"/>
                  <a:gd name="connsiteX10" fmla="*/ 2317409 w 5031286"/>
                  <a:gd name="connsiteY10" fmla="*/ 2509415 h 2832858"/>
                  <a:gd name="connsiteX11" fmla="*/ 1416429 w 5031286"/>
                  <a:gd name="connsiteY11" fmla="*/ 2832858 h 2832858"/>
                  <a:gd name="connsiteX12" fmla="*/ 0 w 5031286"/>
                  <a:gd name="connsiteY12" fmla="*/ 1416429 h 2832858"/>
                  <a:gd name="connsiteX13" fmla="*/ 1416429 w 5031286"/>
                  <a:gd name="connsiteY13" fmla="*/ 0 h 2832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031286" h="2832858">
                    <a:moveTo>
                      <a:pt x="1416429" y="0"/>
                    </a:moveTo>
                    <a:cubicBezTo>
                      <a:pt x="1807565" y="0"/>
                      <a:pt x="2161672" y="158539"/>
                      <a:pt x="2417996" y="414862"/>
                    </a:cubicBezTo>
                    <a:lnTo>
                      <a:pt x="2504177" y="509686"/>
                    </a:lnTo>
                    <a:lnTo>
                      <a:pt x="2514522" y="508643"/>
                    </a:lnTo>
                    <a:lnTo>
                      <a:pt x="4428880" y="508643"/>
                    </a:lnTo>
                    <a:cubicBezTo>
                      <a:pt x="4761580" y="508643"/>
                      <a:pt x="5031286" y="778349"/>
                      <a:pt x="5031286" y="1111049"/>
                    </a:cubicBezTo>
                    <a:lnTo>
                      <a:pt x="5031286" y="1841180"/>
                    </a:lnTo>
                    <a:cubicBezTo>
                      <a:pt x="5031286" y="2173880"/>
                      <a:pt x="4761580" y="2443586"/>
                      <a:pt x="4428880" y="2443586"/>
                    </a:cubicBezTo>
                    <a:lnTo>
                      <a:pt x="2514522" y="2443586"/>
                    </a:lnTo>
                    <a:lnTo>
                      <a:pt x="2402288" y="2432272"/>
                    </a:lnTo>
                    <a:lnTo>
                      <a:pt x="2317409" y="2509415"/>
                    </a:lnTo>
                    <a:cubicBezTo>
                      <a:pt x="2072567" y="2711477"/>
                      <a:pt x="1758673" y="2832858"/>
                      <a:pt x="1416429" y="2832858"/>
                    </a:cubicBezTo>
                    <a:cubicBezTo>
                      <a:pt x="634157" y="2832858"/>
                      <a:pt x="0" y="2198701"/>
                      <a:pt x="0" y="1416429"/>
                    </a:cubicBezTo>
                    <a:cubicBezTo>
                      <a:pt x="0" y="634157"/>
                      <a:pt x="634157" y="0"/>
                      <a:pt x="141642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FC4FAD1-1C0D-4F4F-8E3F-50D57E2FB96D}"/>
                  </a:ext>
                </a:extLst>
              </p:cNvPr>
              <p:cNvSpPr/>
              <p:nvPr/>
            </p:nvSpPr>
            <p:spPr>
              <a:xfrm>
                <a:off x="1231452" y="3662030"/>
                <a:ext cx="2651760" cy="26517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pic>
            <p:nvPicPr>
              <p:cNvPr id="25" name="Picture 24" descr="Icon&#10;&#10;Description automatically generated">
                <a:extLst>
                  <a:ext uri="{FF2B5EF4-FFF2-40B4-BE49-F238E27FC236}">
                    <a16:creationId xmlns:a16="http://schemas.microsoft.com/office/drawing/2014/main" id="{7C3C2D24-D42A-4538-8CCD-B8694FEECF7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4444" t="16783" r="13270" b="13514"/>
              <a:stretch/>
            </p:blipFill>
            <p:spPr>
              <a:xfrm rot="16200000">
                <a:off x="1334484" y="3874572"/>
                <a:ext cx="2468880" cy="238061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A3A6A23-F4A7-4AEE-89E0-E241894E4D70}"/>
                </a:ext>
              </a:extLst>
            </p:cNvPr>
            <p:cNvSpPr txBox="1"/>
            <p:nvPr/>
          </p:nvSpPr>
          <p:spPr>
            <a:xfrm>
              <a:off x="1560635" y="1558631"/>
              <a:ext cx="616359" cy="559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/>
              <p:nvPr/>
            </p:nvSpPr>
            <p:spPr>
              <a:xfrm>
                <a:off x="2697547" y="1113222"/>
                <a:ext cx="5376707" cy="529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  <a:spcAft>
                    <a:spcPts val="600"/>
                  </a:spcAft>
                </a:pPr>
                <a:r>
                  <a:rPr lang="en-US" sz="27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So sánh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7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27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700" b="1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e>
                    </m:d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</m:oMath>
                </a14:m>
                <a:r>
                  <a:rPr lang="en-US" sz="2700" b="1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r>
                      <a:rPr lang="en-US" sz="2700" b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−(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sz="2700" b="1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270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44AFE7-99F2-4ACA-A2FC-F063E1AAD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547" y="1113222"/>
                <a:ext cx="5376707" cy="529504"/>
              </a:xfrm>
              <a:prstGeom prst="rect">
                <a:avLst/>
              </a:prstGeom>
              <a:blipFill>
                <a:blip r:embed="rId4"/>
                <a:stretch>
                  <a:fillRect l="-2154" t="-6977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6" descr="Question Confused Boy - Free image on Pixabay">
            <a:extLst>
              <a:ext uri="{FF2B5EF4-FFF2-40B4-BE49-F238E27FC236}">
                <a16:creationId xmlns:a16="http://schemas.microsoft.com/office/drawing/2014/main" id="{F1AC50A7-BE92-4A8F-807B-5DF3C6AAF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86" y="2516795"/>
            <a:ext cx="1935101" cy="2129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1F9FC18-2A31-4A7A-958B-B56A8454D069}"/>
              </a:ext>
            </a:extLst>
          </p:cNvPr>
          <p:cNvSpPr txBox="1"/>
          <p:nvPr/>
        </p:nvSpPr>
        <p:spPr>
          <a:xfrm>
            <a:off x="2496043" y="2950867"/>
            <a:ext cx="6505082" cy="1084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 kết quả trên, em hãy phát biểu </a:t>
            </a:r>
          </a:p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7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 nhân hai số nguyên khác dấu?</a:t>
            </a:r>
            <a:endParaRPr lang="en-US" sz="2700" b="1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!!1">
            <a:extLst>
              <a:ext uri="{FF2B5EF4-FFF2-40B4-BE49-F238E27FC236}">
                <a16:creationId xmlns:a16="http://schemas.microsoft.com/office/drawing/2014/main" id="{B6E86397-C15A-4ABF-B23C-BBA7373991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DE9B832-B75B-4E58-BAD2-5396850E71B5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/>
              <p:nvPr/>
            </p:nvSpPr>
            <p:spPr>
              <a:xfrm>
                <a:off x="2183057" y="1688144"/>
                <a:ext cx="4620089" cy="507831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620089"/>
                          <a:gd name="connsiteY0" fmla="*/ 0 h 507831"/>
                          <a:gd name="connsiteX1" fmla="*/ 4620089 w 4620089"/>
                          <a:gd name="connsiteY1" fmla="*/ 0 h 507831"/>
                          <a:gd name="connsiteX2" fmla="*/ 4620089 w 4620089"/>
                          <a:gd name="connsiteY2" fmla="*/ 507831 h 507831"/>
                          <a:gd name="connsiteX3" fmla="*/ 0 w 4620089"/>
                          <a:gd name="connsiteY3" fmla="*/ 507831 h 507831"/>
                          <a:gd name="connsiteX4" fmla="*/ 0 w 4620089"/>
                          <a:gd name="connsiteY4" fmla="*/ 0 h 507831"/>
                          <a:gd name="connsiteX0" fmla="*/ 0 w 4620089"/>
                          <a:gd name="connsiteY0" fmla="*/ 0 h 507831"/>
                          <a:gd name="connsiteX1" fmla="*/ 4620089 w 4620089"/>
                          <a:gd name="connsiteY1" fmla="*/ 0 h 507831"/>
                          <a:gd name="connsiteX2" fmla="*/ 4620089 w 4620089"/>
                          <a:gd name="connsiteY2" fmla="*/ 507831 h 507831"/>
                          <a:gd name="connsiteX3" fmla="*/ 0 w 4620089"/>
                          <a:gd name="connsiteY3" fmla="*/ 507831 h 507831"/>
                          <a:gd name="connsiteX4" fmla="*/ 0 w 4620089"/>
                          <a:gd name="connsiteY4" fmla="*/ 0 h 507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620089" h="507831" fill="none" extrusionOk="0">
                            <a:moveTo>
                              <a:pt x="0" y="0"/>
                            </a:moveTo>
                            <a:cubicBezTo>
                              <a:pt x="1649911" y="-11070"/>
                              <a:pt x="3602819" y="-164848"/>
                              <a:pt x="4620089" y="0"/>
                            </a:cubicBezTo>
                            <a:cubicBezTo>
                              <a:pt x="4596948" y="158209"/>
                              <a:pt x="4614067" y="382780"/>
                              <a:pt x="4620089" y="507831"/>
                            </a:cubicBezTo>
                            <a:cubicBezTo>
                              <a:pt x="3591375" y="221112"/>
                              <a:pt x="1404253" y="597628"/>
                              <a:pt x="0" y="507831"/>
                            </a:cubicBezTo>
                            <a:cubicBezTo>
                              <a:pt x="-33504" y="442923"/>
                              <a:pt x="-24787" y="101681"/>
                              <a:pt x="0" y="0"/>
                            </a:cubicBezTo>
                            <a:close/>
                          </a:path>
                          <a:path w="4620089" h="507831" stroke="0" extrusionOk="0">
                            <a:moveTo>
                              <a:pt x="0" y="0"/>
                            </a:moveTo>
                            <a:cubicBezTo>
                              <a:pt x="680469" y="65421"/>
                              <a:pt x="2758482" y="168432"/>
                              <a:pt x="4620089" y="0"/>
                            </a:cubicBezTo>
                            <a:cubicBezTo>
                              <a:pt x="4670713" y="146734"/>
                              <a:pt x="4570152" y="401305"/>
                              <a:pt x="4620089" y="507831"/>
                            </a:cubicBezTo>
                            <a:cubicBezTo>
                              <a:pt x="4172707" y="630750"/>
                              <a:pt x="856277" y="435764"/>
                              <a:pt x="0" y="507831"/>
                            </a:cubicBezTo>
                            <a:cubicBezTo>
                              <a:pt x="-23537" y="378782"/>
                              <a:pt x="-50736" y="211636"/>
                              <a:pt x="0" y="0"/>
                            </a:cubicBezTo>
                            <a:close/>
                          </a:path>
                          <a:path w="4620089" h="507831" fill="none" stroke="0" extrusionOk="0">
                            <a:moveTo>
                              <a:pt x="0" y="0"/>
                            </a:moveTo>
                            <a:cubicBezTo>
                              <a:pt x="1454172" y="-49932"/>
                              <a:pt x="3481422" y="8026"/>
                              <a:pt x="4620089" y="0"/>
                            </a:cubicBezTo>
                            <a:cubicBezTo>
                              <a:pt x="4626459" y="163078"/>
                              <a:pt x="4607187" y="364271"/>
                              <a:pt x="4620089" y="507831"/>
                            </a:cubicBezTo>
                            <a:cubicBezTo>
                              <a:pt x="3520145" y="573941"/>
                              <a:pt x="1394036" y="766292"/>
                              <a:pt x="0" y="507831"/>
                            </a:cubicBezTo>
                            <a:cubicBezTo>
                              <a:pt x="-51826" y="432848"/>
                              <a:pt x="-27059" y="10486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 wrap="square" numCol="1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e>
                      </m:d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𝟒</m:t>
                      </m:r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d>
                        <m:dPr>
                          <m:ctrlP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.</m:t>
                          </m:r>
                          <m:r>
                            <a:rPr lang="en-US" sz="27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</m:e>
                      </m:d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en-US" sz="2700" b="1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𝟏𝟐</m:t>
                      </m:r>
                    </m:oMath>
                  </m:oMathPara>
                </a14:m>
                <a:endParaRPr lang="en-US" sz="2700" b="1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885D398-0724-490F-B305-88E6B26128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057" y="1688144"/>
                <a:ext cx="4620089" cy="507831"/>
              </a:xfrm>
              <a:custGeom>
                <a:avLst/>
                <a:gdLst>
                  <a:gd name="connsiteX0" fmla="*/ 0 w 6160119"/>
                  <a:gd name="connsiteY0" fmla="*/ 0 h 822960"/>
                  <a:gd name="connsiteX1" fmla="*/ 6160119 w 6160119"/>
                  <a:gd name="connsiteY1" fmla="*/ 0 h 822960"/>
                  <a:gd name="connsiteX2" fmla="*/ 6160119 w 6160119"/>
                  <a:gd name="connsiteY2" fmla="*/ 822960 h 822960"/>
                  <a:gd name="connsiteX3" fmla="*/ 0 w 6160119"/>
                  <a:gd name="connsiteY3" fmla="*/ 822960 h 822960"/>
                  <a:gd name="connsiteX4" fmla="*/ 0 w 6160119"/>
                  <a:gd name="connsiteY4" fmla="*/ 0 h 822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60119" h="822960" fill="none" extrusionOk="0">
                    <a:moveTo>
                      <a:pt x="0" y="0"/>
                    </a:moveTo>
                    <a:cubicBezTo>
                      <a:pt x="1980760" y="-49533"/>
                      <a:pt x="4702878" y="-14809"/>
                      <a:pt x="6160119" y="0"/>
                    </a:cubicBezTo>
                    <a:cubicBezTo>
                      <a:pt x="6160503" y="262199"/>
                      <a:pt x="6179538" y="588902"/>
                      <a:pt x="6160119" y="822960"/>
                    </a:cubicBezTo>
                    <a:cubicBezTo>
                      <a:pt x="4824428" y="774729"/>
                      <a:pt x="1908491" y="907415"/>
                      <a:pt x="0" y="822960"/>
                    </a:cubicBezTo>
                    <a:cubicBezTo>
                      <a:pt x="-50020" y="714136"/>
                      <a:pt x="-57033" y="157770"/>
                      <a:pt x="0" y="0"/>
                    </a:cubicBezTo>
                    <a:close/>
                  </a:path>
                  <a:path w="6160119" h="822960" stroke="0" extrusionOk="0">
                    <a:moveTo>
                      <a:pt x="0" y="0"/>
                    </a:moveTo>
                    <a:cubicBezTo>
                      <a:pt x="971523" y="118645"/>
                      <a:pt x="3520086" y="116012"/>
                      <a:pt x="6160119" y="0"/>
                    </a:cubicBezTo>
                    <a:cubicBezTo>
                      <a:pt x="6222273" y="228118"/>
                      <a:pt x="6090274" y="609268"/>
                      <a:pt x="6160119" y="822960"/>
                    </a:cubicBezTo>
                    <a:cubicBezTo>
                      <a:pt x="5529106" y="957560"/>
                      <a:pt x="1114561" y="665764"/>
                      <a:pt x="0" y="822960"/>
                    </a:cubicBezTo>
                    <a:cubicBezTo>
                      <a:pt x="-49815" y="633448"/>
                      <a:pt x="-72202" y="369000"/>
                      <a:pt x="0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  <a:ln w="34925">
                <a:solidFill>
                  <a:srgbClr val="F66666">
                    <a:alpha val="72000"/>
                  </a:srgbClr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onnsiteX0" fmla="*/ 0 w 4620089"/>
                          <a:gd name="connsiteY0" fmla="*/ 0 h 507831"/>
                          <a:gd name="connsiteX1" fmla="*/ 4620089 w 4620089"/>
                          <a:gd name="connsiteY1" fmla="*/ 0 h 507831"/>
                          <a:gd name="connsiteX2" fmla="*/ 4620089 w 4620089"/>
                          <a:gd name="connsiteY2" fmla="*/ 507831 h 507831"/>
                          <a:gd name="connsiteX3" fmla="*/ 0 w 4620089"/>
                          <a:gd name="connsiteY3" fmla="*/ 507831 h 507831"/>
                          <a:gd name="connsiteX4" fmla="*/ 0 w 4620089"/>
                          <a:gd name="connsiteY4" fmla="*/ 0 h 507831"/>
                          <a:gd name="connsiteX0" fmla="*/ 0 w 4620089"/>
                          <a:gd name="connsiteY0" fmla="*/ 0 h 507831"/>
                          <a:gd name="connsiteX1" fmla="*/ 4620089 w 4620089"/>
                          <a:gd name="connsiteY1" fmla="*/ 0 h 507831"/>
                          <a:gd name="connsiteX2" fmla="*/ 4620089 w 4620089"/>
                          <a:gd name="connsiteY2" fmla="*/ 507831 h 507831"/>
                          <a:gd name="connsiteX3" fmla="*/ 0 w 4620089"/>
                          <a:gd name="connsiteY3" fmla="*/ 507831 h 507831"/>
                          <a:gd name="connsiteX4" fmla="*/ 0 w 4620089"/>
                          <a:gd name="connsiteY4" fmla="*/ 0 h 5078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620089" h="507831" fill="none" extrusionOk="0">
                            <a:moveTo>
                              <a:pt x="0" y="0"/>
                            </a:moveTo>
                            <a:cubicBezTo>
                              <a:pt x="1649911" y="-11070"/>
                              <a:pt x="3602819" y="-164848"/>
                              <a:pt x="4620089" y="0"/>
                            </a:cubicBezTo>
                            <a:cubicBezTo>
                              <a:pt x="4596948" y="158209"/>
                              <a:pt x="4614067" y="382780"/>
                              <a:pt x="4620089" y="507831"/>
                            </a:cubicBezTo>
                            <a:cubicBezTo>
                              <a:pt x="3591375" y="221112"/>
                              <a:pt x="1404253" y="597628"/>
                              <a:pt x="0" y="507831"/>
                            </a:cubicBezTo>
                            <a:cubicBezTo>
                              <a:pt x="-33504" y="442923"/>
                              <a:pt x="-24787" y="101681"/>
                              <a:pt x="0" y="0"/>
                            </a:cubicBezTo>
                            <a:close/>
                          </a:path>
                          <a:path w="4620089" h="507831" stroke="0" extrusionOk="0">
                            <a:moveTo>
                              <a:pt x="0" y="0"/>
                            </a:moveTo>
                            <a:cubicBezTo>
                              <a:pt x="680469" y="65421"/>
                              <a:pt x="2758482" y="168432"/>
                              <a:pt x="4620089" y="0"/>
                            </a:cubicBezTo>
                            <a:cubicBezTo>
                              <a:pt x="4670713" y="146734"/>
                              <a:pt x="4570152" y="401305"/>
                              <a:pt x="4620089" y="507831"/>
                            </a:cubicBezTo>
                            <a:cubicBezTo>
                              <a:pt x="4172707" y="630750"/>
                              <a:pt x="856277" y="435764"/>
                              <a:pt x="0" y="507831"/>
                            </a:cubicBezTo>
                            <a:cubicBezTo>
                              <a:pt x="-23537" y="378782"/>
                              <a:pt x="-50736" y="211636"/>
                              <a:pt x="0" y="0"/>
                            </a:cubicBezTo>
                            <a:close/>
                          </a:path>
                          <a:path w="4620089" h="507831" fill="none" stroke="0" extrusionOk="0">
                            <a:moveTo>
                              <a:pt x="0" y="0"/>
                            </a:moveTo>
                            <a:cubicBezTo>
                              <a:pt x="1454172" y="-49932"/>
                              <a:pt x="3481422" y="8026"/>
                              <a:pt x="4620089" y="0"/>
                            </a:cubicBezTo>
                            <a:cubicBezTo>
                              <a:pt x="4626459" y="163078"/>
                              <a:pt x="4607187" y="364271"/>
                              <a:pt x="4620089" y="507831"/>
                            </a:cubicBezTo>
                            <a:cubicBezTo>
                              <a:pt x="3520145" y="573941"/>
                              <a:pt x="1394036" y="766292"/>
                              <a:pt x="0" y="507831"/>
                            </a:cubicBezTo>
                            <a:cubicBezTo>
                              <a:pt x="-51826" y="432848"/>
                              <a:pt x="-27059" y="10486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6098729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B338EAD-3BC9-4C81-AB2B-9972A46C561E}"/>
              </a:ext>
            </a:extLst>
          </p:cNvPr>
          <p:cNvGrpSpPr/>
          <p:nvPr/>
        </p:nvGrpSpPr>
        <p:grpSpPr>
          <a:xfrm>
            <a:off x="290809" y="1198622"/>
            <a:ext cx="8623931" cy="2984843"/>
            <a:chOff x="416320" y="1721987"/>
            <a:chExt cx="11498574" cy="39797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66D4F73-4BEF-4A99-9051-7DDC5B6C5F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16320" y="1721987"/>
              <a:ext cx="11498574" cy="397979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/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solidFill>
                  <a:srgbClr val="F2F9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just">
                    <a:spcAft>
                      <a:spcPts val="225"/>
                    </a:spcAft>
                  </a:pPr>
                  <a:r>
                    <a:rPr lang="en-US" sz="15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Để nhân hai số nguyên khác dấu, ta làm như sau:</a:t>
                  </a:r>
                </a:p>
                <a:p>
                  <a:pPr algn="just">
                    <a:spcAft>
                      <a:spcPts val="225"/>
                    </a:spcAft>
                  </a:pPr>
                  <a:r>
                    <a:rPr lang="en-US" sz="15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1. Bỏ dấu “</a:t>
                  </a:r>
                  <a14:m>
                    <m:oMath xmlns:m="http://schemas.openxmlformats.org/officeDocument/2006/math">
                      <m:r>
                        <a:rPr lang="en-US" sz="1500" b="1" i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15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trước số nguyên âm, giữ nguyên</a:t>
                  </a:r>
                </a:p>
                <a:p>
                  <a:pPr algn="just">
                    <a:spcAft>
                      <a:spcPts val="225"/>
                    </a:spcAft>
                  </a:pPr>
                  <a:r>
                    <a:rPr lang="en-US" sz="15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số còn lại</a:t>
                  </a:r>
                </a:p>
                <a:p>
                  <a:pPr algn="just">
                    <a:spcAft>
                      <a:spcPts val="225"/>
                    </a:spcAft>
                  </a:pPr>
                  <a:r>
                    <a:rPr lang="en-US" sz="15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2. Tính tích của hai số nguyên dương nhận được</a:t>
                  </a:r>
                </a:p>
                <a:p>
                  <a:pPr algn="just">
                    <a:spcAft>
                      <a:spcPts val="225"/>
                    </a:spcAft>
                  </a:pPr>
                  <a:r>
                    <a:rPr lang="en-US" sz="15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ở Bước 1</a:t>
                  </a:r>
                </a:p>
                <a:p>
                  <a:pPr algn="just">
                    <a:spcAft>
                      <a:spcPts val="225"/>
                    </a:spcAft>
                  </a:pPr>
                  <a:r>
                    <a:rPr lang="en-US" sz="15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Bước 3. </a:t>
                  </a:r>
                  <a:r>
                    <a:rPr lang="en-US" sz="1500" b="1" spc="-113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Thêm dấu “</a:t>
                  </a:r>
                  <a14:m>
                    <m:oMath xmlns:m="http://schemas.openxmlformats.org/officeDocument/2006/math">
                      <m:r>
                        <a:rPr lang="en-US" sz="1500" b="1" i="1" spc="-113">
                          <a:solidFill>
                            <a:schemeClr val="bg2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</m:oMath>
                  </a14:m>
                  <a:r>
                    <a:rPr lang="en-US" sz="1500" b="1" spc="-113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  trước kết quả nhận được ở Bước 2</a:t>
                  </a:r>
                  <a:r>
                    <a:rPr lang="en-US" sz="15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</a:t>
                  </a:r>
                </a:p>
                <a:p>
                  <a:pPr algn="just">
                    <a:spcAft>
                      <a:spcPts val="225"/>
                    </a:spcAft>
                  </a:pPr>
                  <a:r>
                    <a:rPr lang="en-US" sz="1500" b="1">
                      <a:solidFill>
                        <a:schemeClr val="bg2">
                          <a:lumMod val="1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	  ta có tích cần tìm.</a:t>
                  </a: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6938C0D2-AA85-45AF-A623-7D1A8BD3081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2738" y="2409372"/>
                  <a:ext cx="6937832" cy="2989943"/>
                </a:xfrm>
                <a:prstGeom prst="rect">
                  <a:avLst/>
                </a:prstGeom>
                <a:blipFill>
                  <a:blip r:embed="rId5"/>
                  <a:stretch>
                    <a:fillRect l="-878" t="-1020" r="-88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BEF1FE5-3509-4D42-BCB0-8A3DA964F60E}"/>
                </a:ext>
              </a:extLst>
            </p:cNvPr>
            <p:cNvSpPr/>
            <p:nvPr/>
          </p:nvSpPr>
          <p:spPr>
            <a:xfrm>
              <a:off x="8766629" y="2481946"/>
              <a:ext cx="2801257" cy="1378854"/>
            </a:xfrm>
            <a:prstGeom prst="rect">
              <a:avLst/>
            </a:prstGeom>
            <a:solidFill>
              <a:srgbClr val="FFF8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just"/>
              <a:r>
                <a:rPr lang="en-US" b="1">
                  <a:solidFill>
                    <a:schemeClr val="bg2">
                      <a:lumMod val="1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Tích của hai số nguyên khác dấu là số nguyên âm.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032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7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6241C4-CCD8-4E0F-9E71-F146DB77F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913" y="703512"/>
            <a:ext cx="4112749" cy="425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75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8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30" name="!!1">
            <a:extLst>
              <a:ext uri="{FF2B5EF4-FFF2-40B4-BE49-F238E27FC236}">
                <a16:creationId xmlns:a16="http://schemas.microsoft.com/office/drawing/2014/main" id="{5BB4F864-2A41-48F0-9CF8-AA4C789A02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E916119-9DF6-437E-AFCD-AEEDA3C8F3BF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/>
              <p:nvPr/>
            </p:nvSpPr>
            <p:spPr>
              <a:xfrm>
                <a:off x="3727291" y="1478633"/>
                <a:ext cx="5105870" cy="1861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en-US" altLang="en-US" sz="33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Sau</a:t>
                </a:r>
                <a:r>
                  <a:rPr lang="vi-VN" altLang="en-US" sz="33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3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3 l</a:t>
                </a:r>
                <a:r>
                  <a:rPr lang="en-US" altLang="en-US" sz="33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ầ</a:t>
                </a:r>
                <a:r>
                  <a:rPr lang="vi-VN" altLang="en-US" sz="33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n ấy</a:t>
                </a:r>
                <a:r>
                  <a:rPr lang="vi-VN" altLang="en-US" sz="33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, </a:t>
                </a:r>
                <a:endParaRPr lang="en-US" altLang="en-US" sz="330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r>
                  <a:rPr lang="vi-VN" altLang="en-US" sz="33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bạn </a:t>
                </a:r>
                <a:r>
                  <a:rPr lang="en-US" altLang="en-US" sz="33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An</a:t>
                </a:r>
                <a:r>
                  <a:rPr lang="vi-VN" altLang="en-US" sz="33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altLang="en-US" sz="33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đã chi tất </a:t>
                </a:r>
                <a:r>
                  <a:rPr lang="en-US" altLang="en-US" sz="33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cả</a:t>
                </a:r>
                <a:r>
                  <a:rPr lang="en-US" altLang="en-US" sz="330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</a:p>
              <a:p>
                <a:pPr lvl="0" algn="ctr"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</a:pPr>
                <a:endParaRPr lang="en-US" altLang="en-US" sz="135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ctr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altLang="en-US" sz="27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en-US" sz="27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en-US" sz="2700" b="1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𝟒𝟎</m:t>
                        </m:r>
                        <m:r>
                          <a:rPr lang="en-US" altLang="en-US" sz="2700" i="1">
                            <a:ln w="0"/>
                            <a:effectLst>
                              <a:glow rad="228600">
                                <a:schemeClr val="accent2">
                                  <a:satMod val="175000"/>
                                  <a:alpha val="40000"/>
                                </a:schemeClr>
                              </a:glow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𝟎𝟎𝟎</m:t>
                        </m:r>
                      </m:e>
                    </m:d>
                    <m:r>
                      <a:rPr lang="en-US" altLang="en-US" sz="27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en-US" sz="27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en-US" sz="27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=−</m:t>
                    </m:r>
                    <m:r>
                      <a:rPr lang="en-US" altLang="en-US" sz="2700" b="1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𝟏𝟐𝟎</m:t>
                    </m:r>
                    <m:r>
                      <a:rPr lang="en-US" altLang="en-US" sz="2700" i="1">
                        <a:ln w="0"/>
                        <a:effectLst>
                          <a:glow rad="2286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𝟎𝟎𝟎</m:t>
                    </m:r>
                  </m:oMath>
                </a14:m>
                <a:r>
                  <a:rPr lang="en-US" altLang="en-US" sz="27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altLang="en-US" sz="2700" dirty="0" err="1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đồng</a:t>
                </a:r>
                <a:r>
                  <a:rPr lang="en-US" altLang="en-US" sz="2700" dirty="0">
                    <a:ln w="0"/>
                    <a:effectLst>
                      <a:glow rad="228600">
                        <a:schemeClr val="accent2">
                          <a:satMod val="175000"/>
                          <a:alpha val="40000"/>
                        </a:schemeClr>
                      </a:glow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altLang="en-US" sz="3300" dirty="0">
                  <a:ln w="0"/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CFB559-E0D1-4A59-8FB2-F7E433A35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7291" y="1478633"/>
                <a:ext cx="5105870" cy="1861985"/>
              </a:xfrm>
              <a:prstGeom prst="rect">
                <a:avLst/>
              </a:prstGeom>
              <a:blipFill>
                <a:blip r:embed="rId4"/>
                <a:stretch>
                  <a:fillRect t="-12459" r="-5012" b="-15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0FC516D3-6C32-4528-A4F4-752453E9F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29" y="743774"/>
            <a:ext cx="3398966" cy="3513079"/>
          </a:xfrm>
          <a:prstGeom prst="roundRect">
            <a:avLst>
              <a:gd name="adj" fmla="val 20030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01498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378BA2-287D-4DE7-A17A-9C64A476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9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789451" y="3616037"/>
            <a:ext cx="2352243" cy="51435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pic>
        <p:nvPicPr>
          <p:cNvPr id="12" name="!!2" descr="Student doing homework clipart - WikiClipArt">
            <a:extLst>
              <a:ext uri="{FF2B5EF4-FFF2-40B4-BE49-F238E27FC236}">
                <a16:creationId xmlns:a16="http://schemas.microsoft.com/office/drawing/2014/main" id="{EBAA80DB-3394-4B54-9EBB-538F983E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03" y="1174680"/>
            <a:ext cx="2564018" cy="186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!!1">
            <a:extLst>
              <a:ext uri="{FF2B5EF4-FFF2-40B4-BE49-F238E27FC236}">
                <a16:creationId xmlns:a16="http://schemas.microsoft.com/office/drawing/2014/main" id="{A727E718-FC14-48B9-B8D6-31CEBD1E5C63}"/>
              </a:ext>
            </a:extLst>
          </p:cNvPr>
          <p:cNvSpPr txBox="1"/>
          <p:nvPr/>
        </p:nvSpPr>
        <p:spPr>
          <a:xfrm>
            <a:off x="2386066" y="1628444"/>
            <a:ext cx="5072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b="1" kern="0">
                <a:solidFill>
                  <a:srgbClr val="2BABC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 ĐỘNG CÁ NHÂN</a:t>
            </a:r>
            <a:endParaRPr lang="en-US" b="1" kern="0" dirty="0">
              <a:solidFill>
                <a:srgbClr val="2BABC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A01AFA-3F32-4BF6-A287-9DBD9409ED50}"/>
              </a:ext>
            </a:extLst>
          </p:cNvPr>
          <p:cNvSpPr txBox="1"/>
          <p:nvPr/>
        </p:nvSpPr>
        <p:spPr>
          <a:xfrm>
            <a:off x="2157466" y="2065303"/>
            <a:ext cx="6239436" cy="43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vi-VN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 Ví dụ 1 SGK trang </a:t>
            </a:r>
            <a:r>
              <a:rPr lang="en-US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83</a:t>
            </a:r>
            <a:r>
              <a:rPr lang="vi-VN" sz="2100" b="1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100" b="1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!!1">
            <a:extLst>
              <a:ext uri="{FF2B5EF4-FFF2-40B4-BE49-F238E27FC236}">
                <a16:creationId xmlns:a16="http://schemas.microsoft.com/office/drawing/2014/main" id="{71033926-96E1-4F41-910C-AA16CCCA1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36" y="45697"/>
            <a:ext cx="3872639" cy="53574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CE1237F-80DD-4C43-ADA8-3A6408EB8BFB}"/>
              </a:ext>
            </a:extLst>
          </p:cNvPr>
          <p:cNvSpPr txBox="1"/>
          <p:nvPr/>
        </p:nvSpPr>
        <p:spPr>
          <a:xfrm>
            <a:off x="399354" y="303026"/>
            <a:ext cx="5849303" cy="330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vi-VN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15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 NHÂN HAI SỐ NGUYÊN KHÁC DẤU</a:t>
            </a:r>
            <a:endParaRPr lang="en-US" sz="150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37387B4-0301-444F-A363-83F2CF3D3E27}"/>
              </a:ext>
            </a:extLst>
          </p:cNvPr>
          <p:cNvGrpSpPr/>
          <p:nvPr/>
        </p:nvGrpSpPr>
        <p:grpSpPr>
          <a:xfrm>
            <a:off x="3932333" y="2876018"/>
            <a:ext cx="1371600" cy="496290"/>
            <a:chOff x="5553075" y="3834690"/>
            <a:chExt cx="1828800" cy="6617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35BA7B6-2A37-4674-B16B-D36477765F5A}"/>
                </a:ext>
              </a:extLst>
            </p:cNvPr>
            <p:cNvGrpSpPr/>
            <p:nvPr/>
          </p:nvGrpSpPr>
          <p:grpSpPr>
            <a:xfrm>
              <a:off x="5553075" y="3919540"/>
              <a:ext cx="1762127" cy="533398"/>
              <a:chOff x="5553075" y="3919540"/>
              <a:chExt cx="1762127" cy="533398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F96C5271-6948-48EB-BBCB-F04F66CC08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53075" y="4443412"/>
                <a:ext cx="1566864" cy="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94CD09D9-84B4-47D1-A148-69A34D9746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00887" y="3919540"/>
                <a:ext cx="190500" cy="533398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0CF28D8D-7633-45B0-BED5-3DC27C5D6BD8}"/>
                  </a:ext>
                </a:extLst>
              </p:cNvPr>
              <p:cNvCxnSpPr/>
              <p:nvPr/>
            </p:nvCxnSpPr>
            <p:spPr>
              <a:xfrm flipH="1">
                <a:off x="5829303" y="3919541"/>
                <a:ext cx="1485899" cy="0"/>
              </a:xfrm>
              <a:prstGeom prst="line">
                <a:avLst/>
              </a:prstGeom>
              <a:ln w="190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95F040-2C97-42A5-829B-DE87A4FF43BF}"/>
                </a:ext>
              </a:extLst>
            </p:cNvPr>
            <p:cNvSpPr txBox="1"/>
            <p:nvPr/>
          </p:nvSpPr>
          <p:spPr>
            <a:xfrm>
              <a:off x="5657850" y="3834690"/>
              <a:ext cx="1724025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25" b="1" i="1">
                  <a:solidFill>
                    <a:srgbClr val="254C9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Ví dụ 1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E36A42-5C43-4582-9EF6-E1C185988ABF}"/>
              </a:ext>
            </a:extLst>
          </p:cNvPr>
          <p:cNvSpPr txBox="1"/>
          <p:nvPr/>
        </p:nvSpPr>
        <p:spPr>
          <a:xfrm>
            <a:off x="5303927" y="2907503"/>
            <a:ext cx="1050131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/>
              <p:nvPr/>
            </p:nvSpPr>
            <p:spPr>
              <a:xfrm>
                <a:off x="4010914" y="3345018"/>
                <a:ext cx="2279282" cy="1231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25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</a:t>
                </a:r>
                <a:r>
                  <a:rPr lang="en-US" sz="2625" b="1" spc="45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e>
                    </m:d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</m:t>
                    </m:r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2625" b="1" i="1" spc="45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2625" b="1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en-US" sz="2625" b="1" spc="450">
                    <a:solidFill>
                      <a:schemeClr val="bg2">
                        <a:lumMod val="1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𝟓</m:t>
                    </m:r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2625" b="1" i="1" spc="450">
                            <a:solidFill>
                              <a:schemeClr val="bg2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</m:d>
                    <m:r>
                      <a:rPr lang="en-US" sz="2625" b="1" i="1" spc="450">
                        <a:solidFill>
                          <a:schemeClr val="bg2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2625" b="1" spc="450">
                  <a:solidFill>
                    <a:schemeClr val="bg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1476A15-0F3D-46E6-8A94-C709673C40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914" y="3345018"/>
                <a:ext cx="2279282" cy="1231684"/>
              </a:xfrm>
              <a:prstGeom prst="rect">
                <a:avLst/>
              </a:prstGeom>
              <a:blipFill>
                <a:blip r:embed="rId5"/>
                <a:stretch>
                  <a:fillRect l="-5080" b="-11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883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2015</Words>
  <Application>Microsoft Office PowerPoint</Application>
  <PresentationFormat>On-screen Show (16:9)</PresentationFormat>
  <Paragraphs>295</Paragraphs>
  <Slides>32</Slides>
  <Notes>29</Notes>
  <HiddenSlides>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.VnTime</vt:lpstr>
      <vt:lpstr>Arial</vt:lpstr>
      <vt:lpstr>Arial Black</vt:lpstr>
      <vt:lpstr>Calibri</vt:lpstr>
      <vt:lpstr>Cambria Math</vt:lpstr>
      <vt:lpstr>Geometr415 Blk BT</vt:lpstr>
      <vt:lpstr>Modern Love</vt:lpstr>
      <vt:lpstr>Myriad Pro</vt:lpstr>
      <vt:lpstr>SVN-A Love Of Thunder</vt:lpstr>
      <vt:lpstr>Tahoma</vt:lpstr>
      <vt:lpstr>Times New Roman</vt:lpstr>
      <vt:lpstr>Office Theme</vt:lpstr>
      <vt:lpstr>1_Office Theme</vt:lpstr>
      <vt:lpstr>Chào mừng các con học sinh đến với tiết học hôm nay!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Hoangchien6@gmail.Com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con học sinh đến với tiết học hôm nay!</dc:title>
  <dc:creator>Windows User</dc:creator>
  <cp:lastModifiedBy>Nguyễn Văn An</cp:lastModifiedBy>
  <cp:revision>117</cp:revision>
  <dcterms:created xsi:type="dcterms:W3CDTF">2021-11-03T02:29:35Z</dcterms:created>
  <dcterms:modified xsi:type="dcterms:W3CDTF">2021-11-27T00:26:15Z</dcterms:modified>
</cp:coreProperties>
</file>