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58" r:id="rId4"/>
    <p:sldId id="259" r:id="rId5"/>
    <p:sldId id="1042" r:id="rId6"/>
    <p:sldId id="1045" r:id="rId7"/>
    <p:sldId id="1046" r:id="rId8"/>
    <p:sldId id="1047" r:id="rId9"/>
    <p:sldId id="1048" r:id="rId10"/>
    <p:sldId id="1049" r:id="rId11"/>
    <p:sldId id="1050" r:id="rId12"/>
    <p:sldId id="1051" r:id="rId13"/>
    <p:sldId id="1052" r:id="rId14"/>
    <p:sldId id="1053" r:id="rId15"/>
    <p:sldId id="1054" r:id="rId16"/>
    <p:sldId id="1055" r:id="rId17"/>
    <p:sldId id="1056" r:id="rId18"/>
    <p:sldId id="1058" r:id="rId19"/>
    <p:sldId id="1059" r:id="rId20"/>
    <p:sldId id="1060" r:id="rId21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16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9CAA-CAE3-437A-866E-5DEF49AB4D32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E315-668A-4E12-AC69-F5E19D92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31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23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19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21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162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DỤC TRÒ CHƠI DÂN GIAN NHIỀU HƠN THAY VÌ TRÒ TRƠI ĐIỆN TỬ</a:t>
            </a:r>
          </a:p>
        </p:txBody>
      </p:sp>
    </p:spTree>
    <p:extLst>
      <p:ext uri="{BB962C8B-B14F-4D97-AF65-F5344CB8AC3E}">
        <p14:creationId xmlns:p14="http://schemas.microsoft.com/office/powerpoint/2010/main" val="4005250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5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9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HS lên bảng trình bày, nhận xét chéo, chữa trực tiếp.</a:t>
            </a:r>
            <a:endParaRPr lang="en-US" sz="1800">
              <a:effectLst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0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75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5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85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 theo SGK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baseline="0"/>
              <a:t>HS trình bày trên bảng, chữa trực tiếp sản phẩm, không trình chiếu đáp án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9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3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7" y="154781"/>
            <a:ext cx="2057401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54781"/>
            <a:ext cx="6019801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2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9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8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2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5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7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E6EB-E826-4FB0-BBF1-C96609F5AB1E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11/27/2021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59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2" indent="-257102" algn="l" defTabSz="6855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53" algn="l" defTabSz="6855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22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53.png"/><Relationship Id="rId5" Type="http://schemas.openxmlformats.org/officeDocument/2006/relationships/image" Target="../media/image30.png"/><Relationship Id="rId10" Type="http://schemas.openxmlformats.org/officeDocument/2006/relationships/image" Target="../media/image22.jpeg"/><Relationship Id="rId4" Type="http://schemas.openxmlformats.org/officeDocument/2006/relationships/image" Target="../media/image31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microsoft.com/office/2007/relationships/hdphoto" Target="../media/hdphoto7.wdp"/><Relationship Id="rId4" Type="http://schemas.openxmlformats.org/officeDocument/2006/relationships/image" Target="../media/image30.png"/><Relationship Id="rId9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microsoft.com/office/2007/relationships/hdphoto" Target="../media/hdphoto7.wdp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3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31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1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microsoft.com/office/2007/relationships/hdphoto" Target="../media/hdphoto3.wdp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microsoft.com/office/2007/relationships/hdphoto" Target="../media/hdphoto7.wdp"/><Relationship Id="rId4" Type="http://schemas.microsoft.com/office/2007/relationships/hdphoto" Target="../media/hdphoto6.wdp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microsoft.com/office/2007/relationships/hdphoto" Target="../media/hdphoto7.wdp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4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56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0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220" y="317572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28" y="8924"/>
            <a:ext cx="4265744" cy="6054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6724195" y="1585732"/>
            <a:ext cx="230378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35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135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2054935" y="500295"/>
            <a:ext cx="5586413" cy="80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251" y="223569"/>
            <a:ext cx="1343429" cy="1343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644A4E-ABE9-45B6-BF75-3DB509ED866A}"/>
              </a:ext>
            </a:extLst>
          </p:cNvPr>
          <p:cNvSpPr txBox="1"/>
          <p:nvPr/>
        </p:nvSpPr>
        <p:spPr>
          <a:xfrm>
            <a:off x="1675839" y="1802106"/>
            <a:ext cx="6239436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 cả bài)</a:t>
            </a:r>
            <a:endParaRPr lang="en-US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/>
              <p:nvPr/>
            </p:nvSpPr>
            <p:spPr>
              <a:xfrm>
                <a:off x="2865729" y="2440784"/>
                <a:ext cx="5424947" cy="5172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1" i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pt-BR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700" b="1" i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pt-BR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pt-BR" sz="2700" b="1" i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</m:oMath>
                  </m:oMathPara>
                </a14:m>
                <a:endParaRPr lang="en-US" sz="2700" b="1" spc="225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7DAA04D-C31E-4328-9294-E47E8DC0B1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729" y="2440784"/>
                <a:ext cx="5424947" cy="5172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D1A0048-693A-45CA-A276-2CC1AC61AAE1}"/>
              </a:ext>
            </a:extLst>
          </p:cNvPr>
          <p:cNvGrpSpPr/>
          <p:nvPr/>
        </p:nvGrpSpPr>
        <p:grpSpPr>
          <a:xfrm>
            <a:off x="187920" y="1689297"/>
            <a:ext cx="6593880" cy="2823248"/>
            <a:chOff x="8552444" y="1380122"/>
            <a:chExt cx="9031488" cy="37643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F8C0BA-D1DA-466B-A5C5-3A5F02386DF2}"/>
                </a:ext>
              </a:extLst>
            </p:cNvPr>
            <p:cNvSpPr txBox="1"/>
            <p:nvPr/>
          </p:nvSpPr>
          <p:spPr>
            <a:xfrm>
              <a:off x="8675370" y="1380122"/>
              <a:ext cx="196441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3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987D3E-988F-44BF-8E55-5C45925A6519}"/>
                    </a:ext>
                  </a:extLst>
                </p:cNvPr>
                <p:cNvSpPr txBox="1"/>
                <p:nvPr/>
              </p:nvSpPr>
              <p:spPr>
                <a:xfrm>
                  <a:off x="8552444" y="2359383"/>
                  <a:ext cx="4447030" cy="689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sSup>
                        <m:sSup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sup>
                      </m:sSup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(</m:t>
                      </m:r>
                      <m:sSup>
                        <m:sSup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7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D987D3E-988F-44BF-8E55-5C45925A65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2444" y="2359383"/>
                  <a:ext cx="4447030" cy="689676"/>
                </a:xfrm>
                <a:prstGeom prst="rect">
                  <a:avLst/>
                </a:prstGeom>
                <a:blipFill>
                  <a:blip r:embed="rId6"/>
                  <a:stretch>
                    <a:fillRect t="-9524" b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D967BA-C57D-49DC-9AEC-058A6F38F33A}"/>
                    </a:ext>
                  </a:extLst>
                </p:cNvPr>
                <p:cNvSpPr txBox="1"/>
                <p:nvPr/>
              </p:nvSpPr>
              <p:spPr>
                <a:xfrm>
                  <a:off x="8561467" y="3388052"/>
                  <a:ext cx="8974255" cy="697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700" b="1" i="1" spc="-225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2700" b="1" i="1" spc="-225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p>
                      </m:sSup>
                    </m:oMath>
                  </a14:m>
                  <a:r>
                    <a:rPr lang="en-US" sz="2700" b="1" spc="-225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4D967BA-C57D-49DC-9AEC-058A6F38F3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467" y="3388052"/>
                  <a:ext cx="8974255" cy="697884"/>
                </a:xfrm>
                <a:prstGeom prst="rect">
                  <a:avLst/>
                </a:prstGeom>
                <a:blipFill>
                  <a:blip r:embed="rId7"/>
                  <a:stretch>
                    <a:fillRect t="-8140" b="-302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35FCF7-4A3F-4C4A-8174-1FCBEC06343E}"/>
                    </a:ext>
                  </a:extLst>
                </p:cNvPr>
                <p:cNvSpPr txBox="1"/>
                <p:nvPr/>
              </p:nvSpPr>
              <p:spPr>
                <a:xfrm>
                  <a:off x="8609677" y="4456230"/>
                  <a:ext cx="8974255" cy="6882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  </m:t>
                      </m:r>
                      <m:d>
                        <m:d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7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2700" b="1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p>
                      </m:sSup>
                    </m:oMath>
                  </a14:m>
                  <a:r>
                    <a:rPr lang="en-US" sz="2700" b="1" dirty="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=</a:t>
                  </a: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A35FCF7-4A3F-4C4A-8174-1FCBEC0634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9677" y="4456230"/>
                  <a:ext cx="8974255" cy="688223"/>
                </a:xfrm>
                <a:prstGeom prst="rect">
                  <a:avLst/>
                </a:prstGeom>
                <a:blipFill>
                  <a:blip r:embed="rId8"/>
                  <a:stretch>
                    <a:fillRect t="-9524" b="-309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BE617877-EACC-477C-8720-4C7ACF5A13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37" y="3192322"/>
            <a:ext cx="3707930" cy="5557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/>
              <p:nvPr/>
            </p:nvSpPr>
            <p:spPr>
              <a:xfrm>
                <a:off x="4913604" y="3973587"/>
                <a:ext cx="4114377" cy="5161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pc="-113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700" b="1" i="1" spc="-113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pt-BR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pt-BR" sz="2700" b="1" i="1" spc="-113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sz="2700" b="1" spc="-113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en-US" sz="2700" b="1" i="1" spc="-113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sz="2700" b="1" i="1" spc="-113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 spc="-113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700" b="1" spc="-113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3DA510-410E-4253-843F-A3B8D1EF8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604" y="3973587"/>
                <a:ext cx="4114377" cy="5161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62B77F4-D7C3-4ED4-AB09-6CEC6C9FFC14}"/>
              </a:ext>
            </a:extLst>
          </p:cNvPr>
          <p:cNvGrpSpPr/>
          <p:nvPr/>
        </p:nvGrpSpPr>
        <p:grpSpPr>
          <a:xfrm>
            <a:off x="187920" y="1450350"/>
            <a:ext cx="8768160" cy="1678492"/>
            <a:chOff x="2229249" y="2563935"/>
            <a:chExt cx="7890704" cy="3786778"/>
          </a:xfrm>
        </p:grpSpPr>
        <p:pic>
          <p:nvPicPr>
            <p:cNvPr id="30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B079C53F-C6C9-4681-A407-715E9B1370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2229249" y="2563935"/>
              <a:ext cx="7890704" cy="378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F57618-CCCB-4B37-A9DD-39DD2DB61E01}"/>
                    </a:ext>
                  </a:extLst>
                </p:cNvPr>
                <p:cNvSpPr txBox="1"/>
                <p:nvPr/>
              </p:nvSpPr>
              <p:spPr>
                <a:xfrm>
                  <a:off x="3388294" y="3353610"/>
                  <a:ext cx="5823456" cy="1805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Khái quát: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pt-BR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pt-BR" sz="45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5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a14:m>
                  <a:endParaRPr lang="en-US" sz="45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84F57618-CCCB-4B37-A9DD-39DD2DB61E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8294" y="3353610"/>
                  <a:ext cx="5823456" cy="1805922"/>
                </a:xfrm>
                <a:prstGeom prst="rect">
                  <a:avLst/>
                </a:prstGeom>
                <a:blipFill>
                  <a:blip r:embed="rId12"/>
                  <a:stretch>
                    <a:fillRect l="-2542" b="-20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8798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5F0DAC-DC9F-4C8B-8F2B-EC7E0531434D}"/>
              </a:ext>
            </a:extLst>
          </p:cNvPr>
          <p:cNvSpPr/>
          <p:nvPr/>
        </p:nvSpPr>
        <p:spPr>
          <a:xfrm>
            <a:off x="734191" y="2126644"/>
            <a:ext cx="7675619" cy="2425157"/>
          </a:xfrm>
          <a:prstGeom prst="roundRect">
            <a:avLst>
              <a:gd name="adj" fmla="val 10985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F2FF75C-B2B7-43FB-AE0D-ED1FBFA2AE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8676" y="4136415"/>
            <a:ext cx="1028700" cy="1028700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128" y="8924"/>
            <a:ext cx="4265744" cy="6054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2574010" y="771290"/>
            <a:ext cx="408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ker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2400" b="1" kern="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1968001" y="1257145"/>
            <a:ext cx="5586413" cy="80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giá trị biểu thức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9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A60C09DE-8D7C-450A-9755-D37C2D76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95" y="302407"/>
            <a:ext cx="2126160" cy="1812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F92A6FB-6141-49BD-B722-AC98418A3DA2}"/>
              </a:ext>
            </a:extLst>
          </p:cNvPr>
          <p:cNvSpPr txBox="1"/>
          <p:nvPr/>
        </p:nvSpPr>
        <p:spPr>
          <a:xfrm>
            <a:off x="2991119" y="4608950"/>
            <a:ext cx="3310658" cy="43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 bạn lên bảng trình bày)</a:t>
            </a:r>
            <a:endParaRPr lang="en-US" sz="2100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/>
              <p:nvPr/>
            </p:nvSpPr>
            <p:spPr>
              <a:xfrm>
                <a:off x="2057400" y="2703529"/>
                <a:ext cx="41862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EBD22A-8034-4592-B1DB-43B10B877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703529"/>
                <a:ext cx="4186238" cy="553998"/>
              </a:xfrm>
              <a:prstGeom prst="rect">
                <a:avLst/>
              </a:prstGeom>
              <a:blipFill>
                <a:blip r:embed="rId7"/>
                <a:stretch>
                  <a:fillRect l="-3499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/>
              <p:nvPr/>
            </p:nvSpPr>
            <p:spPr>
              <a:xfrm>
                <a:off x="2057400" y="3322997"/>
                <a:ext cx="41862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0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 err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3000" b="1" i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80CA212-B2E6-47BD-A81E-6C35442FF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322997"/>
                <a:ext cx="4186238" cy="553998"/>
              </a:xfrm>
              <a:prstGeom prst="rect">
                <a:avLst/>
              </a:prstGeom>
              <a:blipFill>
                <a:blip r:embed="rId8"/>
                <a:stretch>
                  <a:fillRect l="-3499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/>
              <p:nvPr/>
            </p:nvSpPr>
            <p:spPr>
              <a:xfrm>
                <a:off x="2057401" y="3919471"/>
                <a:ext cx="48690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 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𝟖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</m:oMath>
                </a14:m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𝒛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3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000" b="1" i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839CAA0-2B8B-41D0-8AB2-5632E7009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1" y="3919471"/>
                <a:ext cx="4869089" cy="553998"/>
              </a:xfrm>
              <a:prstGeom prst="rect">
                <a:avLst/>
              </a:prstGeom>
              <a:blipFill>
                <a:blip r:embed="rId9"/>
                <a:stretch>
                  <a:fillRect l="-3008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CDAD152D-79D0-45DD-A6A8-F4BFED825713}"/>
              </a:ext>
            </a:extLst>
          </p:cNvPr>
          <p:cNvSpPr txBox="1"/>
          <p:nvPr/>
        </p:nvSpPr>
        <p:spPr>
          <a:xfrm>
            <a:off x="883087" y="2271095"/>
            <a:ext cx="75267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</a:t>
            </a: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Tính giá trị của biểu thức trong mỗi trường hợp sau: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31C874-38AE-4E15-8536-13424927A9DC}"/>
              </a:ext>
            </a:extLst>
          </p:cNvPr>
          <p:cNvGrpSpPr/>
          <p:nvPr/>
        </p:nvGrpSpPr>
        <p:grpSpPr>
          <a:xfrm>
            <a:off x="120264" y="118303"/>
            <a:ext cx="8912510" cy="2586110"/>
            <a:chOff x="154327" y="104174"/>
            <a:chExt cx="11883346" cy="3448146"/>
          </a:xfrm>
        </p:grpSpPr>
        <p:pic>
          <p:nvPicPr>
            <p:cNvPr id="29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AACEED0C-AE6C-449A-8249-1852E3EF28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9C5CBC-C098-46B2-B4AA-120846D8823D}"/>
                    </a:ext>
                  </a:extLst>
                </p:cNvPr>
                <p:cNvSpPr txBox="1"/>
                <p:nvPr/>
              </p:nvSpPr>
              <p:spPr>
                <a:xfrm>
                  <a:off x="1129787" y="1252012"/>
                  <a:ext cx="10287581" cy="861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a14:m>
                  <a:r>
                    <a:rPr lang="en-US" sz="3600" b="1">
                      <a:solidFill>
                        <a:srgbClr val="FEE603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6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   </a:t>
                  </a:r>
                  <a14:m>
                    <m:oMath xmlns:m="http://schemas.openxmlformats.org/officeDocument/2006/math"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3600" b="1" i="1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rgbClr val="FEE603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e>
                      </m:d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3600" b="1" i="1">
                          <a:solidFill>
                            <a:srgbClr val="FEE603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</m:oMath>
                  </a14:m>
                  <a:endParaRPr lang="en-US" sz="36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D9C5CBC-C098-46B2-B4AA-120846D88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9787" y="1252012"/>
                  <a:ext cx="10287581" cy="861775"/>
                </a:xfrm>
                <a:prstGeom prst="rect">
                  <a:avLst/>
                </a:prstGeom>
                <a:blipFill>
                  <a:blip r:embed="rId11"/>
                  <a:stretch>
                    <a:fillRect l="-2451" t="-16038" b="-339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25337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xit" presetSubtype="1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28" y="8924"/>
            <a:ext cx="4265744" cy="6054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2439128" y="881242"/>
            <a:ext cx="408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240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5" y="356736"/>
            <a:ext cx="2482317" cy="21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2096588" y="1357158"/>
            <a:ext cx="5586413" cy="80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5384AB3-C39B-4FBF-BEF2-8A079E145978}"/>
              </a:ext>
            </a:extLst>
          </p:cNvPr>
          <p:cNvSpPr/>
          <p:nvPr/>
        </p:nvSpPr>
        <p:spPr>
          <a:xfrm>
            <a:off x="361951" y="2433637"/>
            <a:ext cx="8376002" cy="1976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9BE26B-C1FA-478C-87F8-3306704D7FB3}"/>
              </a:ext>
            </a:extLst>
          </p:cNvPr>
          <p:cNvSpPr txBox="1"/>
          <p:nvPr/>
        </p:nvSpPr>
        <p:spPr>
          <a:xfrm>
            <a:off x="2115336" y="4562103"/>
            <a:ext cx="6239436" cy="88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bạn làm 2 ý a và b;   1 bạn làm 2 ý c và d</a:t>
            </a:r>
            <a:endParaRPr lang="en-US" sz="2100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endParaRPr lang="en-US" sz="2100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6D3CD87-6BAE-4154-BA96-23BBA4B5B69C}"/>
              </a:ext>
            </a:extLst>
          </p:cNvPr>
          <p:cNvGrpSpPr/>
          <p:nvPr/>
        </p:nvGrpSpPr>
        <p:grpSpPr>
          <a:xfrm>
            <a:off x="482248" y="2528311"/>
            <a:ext cx="8255705" cy="1722020"/>
            <a:chOff x="-2562106" y="6908123"/>
            <a:chExt cx="11007606" cy="229602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95CD834-9B9D-4632-A5C6-793DB97F48CC}"/>
                </a:ext>
              </a:extLst>
            </p:cNvPr>
            <p:cNvSpPr txBox="1"/>
            <p:nvPr/>
          </p:nvSpPr>
          <p:spPr>
            <a:xfrm>
              <a:off x="-2562106" y="6908123"/>
              <a:ext cx="44845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24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6CEBB91-CA2F-47AE-970E-AD9F1552BDA0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6CEBB91-CA2F-47AE-970E-AD9F1552BD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553997"/>
                </a:xfrm>
                <a:prstGeom prst="rect">
                  <a:avLst/>
                </a:prstGeom>
                <a:blipFill>
                  <a:blip r:embed="rId6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64F180-777A-414D-A8BB-3EB1810ADCF1}"/>
                    </a:ext>
                  </a:extLst>
                </p:cNvPr>
                <p:cNvSpPr txBox="1"/>
                <p:nvPr/>
              </p:nvSpPr>
              <p:spPr>
                <a:xfrm>
                  <a:off x="-2035637" y="8650153"/>
                  <a:ext cx="4325922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3264F180-777A-414D-A8BB-3EB1810AD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35637" y="8650153"/>
                  <a:ext cx="4325922" cy="553997"/>
                </a:xfrm>
                <a:prstGeom prst="rect">
                  <a:avLst/>
                </a:prstGeom>
                <a:blipFill>
                  <a:blip r:embed="rId7"/>
                  <a:stretch>
                    <a:fillRect b="-19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1DF9740-F84D-4117-A08C-B28DCA45E783}"/>
                    </a:ext>
                  </a:extLst>
                </p:cNvPr>
                <p:cNvSpPr txBox="1"/>
                <p:nvPr/>
              </p:nvSpPr>
              <p:spPr>
                <a:xfrm>
                  <a:off x="3494256" y="7784710"/>
                  <a:ext cx="4951244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);</m:t>
                        </m:r>
                      </m:oMath>
                    </m:oMathPara>
                  </a14:m>
                  <a:endPara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E1DF9740-F84D-4117-A08C-B28DCA45E7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7784710"/>
                  <a:ext cx="4951244" cy="553997"/>
                </a:xfrm>
                <a:prstGeom prst="rect">
                  <a:avLst/>
                </a:prstGeom>
                <a:blipFill>
                  <a:blip r:embed="rId8"/>
                  <a:stretch>
                    <a:fillRect l="-164"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1C38FC7-33C2-4D70-B7CC-CFDA75DAA96C}"/>
                    </a:ext>
                  </a:extLst>
                </p:cNvPr>
                <p:cNvSpPr txBox="1"/>
                <p:nvPr/>
              </p:nvSpPr>
              <p:spPr>
                <a:xfrm>
                  <a:off x="3494256" y="8650153"/>
                  <a:ext cx="4951244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1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01C38FC7-33C2-4D70-B7CC-CFDA75DAA9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4256" y="8650153"/>
                  <a:ext cx="4951244" cy="553997"/>
                </a:xfrm>
                <a:prstGeom prst="rect">
                  <a:avLst/>
                </a:prstGeom>
                <a:blipFill>
                  <a:blip r:embed="rId9"/>
                  <a:stretch>
                    <a:fillRect l="-164" b="-191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4144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70EAE13C-9736-4527-A8A0-6988F6F5A3F4}"/>
              </a:ext>
            </a:extLst>
          </p:cNvPr>
          <p:cNvSpPr txBox="1"/>
          <p:nvPr/>
        </p:nvSpPr>
        <p:spPr>
          <a:xfrm>
            <a:off x="6310646" y="1569542"/>
            <a:ext cx="306633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1350" b="1" kern="0">
                <a:solidFill>
                  <a:srgbClr val="2BAB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1350" b="1" kern="0" dirty="0">
              <a:solidFill>
                <a:srgbClr val="2BAB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8A172A-CD97-4C04-B4DB-26B3D75280A0}"/>
              </a:ext>
            </a:extLst>
          </p:cNvPr>
          <p:cNvSpPr txBox="1"/>
          <p:nvPr/>
        </p:nvSpPr>
        <p:spPr>
          <a:xfrm>
            <a:off x="1912384" y="544387"/>
            <a:ext cx="5586413" cy="80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một cách hợp lý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/>
              <p:nvPr/>
            </p:nvSpPr>
            <p:spPr>
              <a:xfrm>
                <a:off x="3225928" y="2026227"/>
                <a:ext cx="5424947" cy="5078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700" b="1" i="1" spc="22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00" b="1" spc="22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700" b="1" spc="22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</m:d>
                          <m:r>
                            <a:rPr lang="en-US" sz="2700" b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700" b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a:rPr lang="en-US" sz="2700" b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700" b="1" i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 b="1" spc="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US" sz="2700" b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b="1" spc="225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700" b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b="1" spc="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𝟓𝟔𝟎</m:t>
                      </m:r>
                    </m:oMath>
                  </m:oMathPara>
                </a14:m>
                <a:endParaRPr lang="en-US" sz="2700" b="1" spc="225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7B6B03-57F2-4AAD-9804-BEB9F425D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928" y="2026227"/>
                <a:ext cx="5424947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/>
              <p:nvPr/>
            </p:nvSpPr>
            <p:spPr>
              <a:xfrm>
                <a:off x="4113501" y="2767175"/>
                <a:ext cx="5424947" cy="4847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50" b="1" i="1" spc="-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50" b="1" i="1" spc="-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US" sz="2550" b="1" i="1" spc="-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550" b="1" i="1" spc="-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550" b="1" i="1" spc="-22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50" b="1" i="1" spc="-22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550" b="1" i="1" spc="-225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e>
                          </m:d>
                          <m:r>
                            <a:rPr lang="en-US" sz="2550" b="1" i="1" spc="-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+(−</m:t>
                          </m:r>
                          <m:r>
                            <a:rPr lang="en-US" sz="2550" b="1" i="1" spc="-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550" b="1" i="1" spc="-225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2550" b="1" i="1" spc="-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50" b="1" i="1" spc="-225">
                          <a:solidFill>
                            <a:srgbClr val="1071C2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550" b="1" i="1" spc="-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550" b="1" i="1" spc="-225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𝟑𝟑𝟎</m:t>
                      </m:r>
                    </m:oMath>
                  </m:oMathPara>
                </a14:m>
                <a:endParaRPr lang="en-US" sz="2550" b="1" spc="-225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35B28-8FF5-470A-A814-C245E3A33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501" y="2767175"/>
                <a:ext cx="5424947" cy="4847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/>
              <p:nvPr/>
            </p:nvSpPr>
            <p:spPr>
              <a:xfrm>
                <a:off x="4103703" y="3508227"/>
                <a:ext cx="5615063" cy="4847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).(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𝟖𝟕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𝟑𝟕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)=…=−</m:t>
                      </m:r>
                      <m:r>
                        <a:rPr lang="vi-VN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𝟗𝟓𝟎</m:t>
                      </m:r>
                    </m:oMath>
                  </m:oMathPara>
                </a14:m>
                <a:endParaRPr lang="en-US" sz="255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AEDB8B0-60F1-4722-BF79-B601D76EB5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703" y="3508227"/>
                <a:ext cx="5615063" cy="484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/>
              <p:nvPr/>
            </p:nvSpPr>
            <p:spPr>
              <a:xfrm>
                <a:off x="3610580" y="4229950"/>
                <a:ext cx="5615063" cy="4847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5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55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64D8760-D52E-4441-89C4-C42EE611B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580" y="4229950"/>
                <a:ext cx="5615063" cy="484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7C8082D0-C287-4C03-902B-B7835484590D}"/>
              </a:ext>
            </a:extLst>
          </p:cNvPr>
          <p:cNvGrpSpPr/>
          <p:nvPr/>
        </p:nvGrpSpPr>
        <p:grpSpPr>
          <a:xfrm>
            <a:off x="244603" y="1402303"/>
            <a:ext cx="4350773" cy="3312395"/>
            <a:chOff x="-2715669" y="6908123"/>
            <a:chExt cx="5801030" cy="441652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45D91A-40A5-4EE9-808C-3C44E7F77AAC}"/>
                </a:ext>
              </a:extLst>
            </p:cNvPr>
            <p:cNvSpPr txBox="1"/>
            <p:nvPr/>
          </p:nvSpPr>
          <p:spPr>
            <a:xfrm>
              <a:off x="-2562106" y="6908123"/>
              <a:ext cx="542760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7.</a:t>
              </a:r>
              <a:r>
                <a:rPr lang="en-US" sz="27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 một cách hợp lí: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C722326-AA04-42DE-A99D-1DBEA6327694}"/>
                    </a:ext>
                  </a:extLst>
                </p:cNvPr>
                <p:cNvSpPr txBox="1"/>
                <p:nvPr/>
              </p:nvSpPr>
              <p:spPr>
                <a:xfrm>
                  <a:off x="-2144498" y="7784710"/>
                  <a:ext cx="3231457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𝟏𝟔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𝟕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5C722326-AA04-42DE-A99D-1DBEA63276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4498" y="7784710"/>
                  <a:ext cx="3231457" cy="615553"/>
                </a:xfrm>
                <a:prstGeom prst="rect">
                  <a:avLst/>
                </a:prstGeom>
                <a:blipFill>
                  <a:blip r:embed="rId7"/>
                  <a:stretch>
                    <a:fillRect r="-3266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F6877A5-C297-4A1E-8622-961E73A83704}"/>
                    </a:ext>
                  </a:extLst>
                </p:cNvPr>
                <p:cNvSpPr txBox="1"/>
                <p:nvPr/>
              </p:nvSpPr>
              <p:spPr>
                <a:xfrm>
                  <a:off x="-2715669" y="9733059"/>
                  <a:ext cx="5801030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𝟑𝟕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𝟏𝟗</m:t>
                            </m:r>
                          </m:e>
                        </m:d>
                      </m:oMath>
                    </m:oMathPara>
                  </a14:m>
                  <a:endPara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F6877A5-C297-4A1E-8622-961E73A83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715669" y="9733059"/>
                  <a:ext cx="5801030" cy="615553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8F855AC-6595-41B3-A9D1-C2CECBA8AB5C}"/>
                    </a:ext>
                  </a:extLst>
                </p:cNvPr>
                <p:cNvSpPr txBox="1"/>
                <p:nvPr/>
              </p:nvSpPr>
              <p:spPr>
                <a:xfrm>
                  <a:off x="-2165062" y="8737580"/>
                  <a:ext cx="4951243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𝟏𝟐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8F855AC-6595-41B3-A9D1-C2CECBA8A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65062" y="8737580"/>
                  <a:ext cx="4951243" cy="615553"/>
                </a:xfrm>
                <a:prstGeom prst="rect">
                  <a:avLst/>
                </a:prstGeom>
                <a:blipFill>
                  <a:blip r:embed="rId9"/>
                  <a:stretch>
                    <a:fillRect l="-657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0CD014E-2D59-49F4-952A-4D4C16301815}"/>
                    </a:ext>
                  </a:extLst>
                </p:cNvPr>
                <p:cNvSpPr txBox="1"/>
                <p:nvPr/>
              </p:nvSpPr>
              <p:spPr>
                <a:xfrm>
                  <a:off x="-2142138" y="10709096"/>
                  <a:ext cx="4951243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𝟒𝟏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𝟖𝟏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𝟒𝟓𝟏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0CD014E-2D59-49F4-952A-4D4C16301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142138" y="10709096"/>
                  <a:ext cx="4951243" cy="615553"/>
                </a:xfrm>
                <a:prstGeom prst="rect">
                  <a:avLst/>
                </a:prstGeom>
                <a:blipFill>
                  <a:blip r:embed="rId10"/>
                  <a:stretch>
                    <a:fillRect l="-657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128" y="8924"/>
            <a:ext cx="4265744" cy="605460"/>
          </a:xfrm>
          <a:prstGeom prst="rect">
            <a:avLst/>
          </a:prstGeom>
        </p:spPr>
      </p:pic>
      <p:pic>
        <p:nvPicPr>
          <p:cNvPr id="34" name="Picture 3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335BD25E-AE03-40D8-9649-A1D318E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08" y="8924"/>
            <a:ext cx="1878247" cy="160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92848" y="3859553"/>
            <a:ext cx="2250673" cy="288036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9556033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92848" y="3859553"/>
            <a:ext cx="2250673" cy="288036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4EA649C-B9B2-4DD5-872D-C302996619AD}"/>
              </a:ext>
            </a:extLst>
          </p:cNvPr>
          <p:cNvSpPr/>
          <p:nvPr/>
        </p:nvSpPr>
        <p:spPr>
          <a:xfrm>
            <a:off x="371476" y="2509778"/>
            <a:ext cx="8376002" cy="2281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1432869" y="865543"/>
            <a:ext cx="507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400" b="1" kern="0">
                <a:solidFill>
                  <a:srgbClr val="D254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sz="2400" b="1" kern="0" dirty="0">
              <a:solidFill>
                <a:srgbClr val="D254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/>
              <p:nvPr/>
            </p:nvSpPr>
            <p:spPr>
              <a:xfrm>
                <a:off x="438150" y="2500254"/>
                <a:ext cx="8286750" cy="22419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4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4A81BF9-A52C-443E-AA36-BEF061381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2500254"/>
                <a:ext cx="8286750" cy="2241960"/>
              </a:xfrm>
              <a:prstGeom prst="rect">
                <a:avLst/>
              </a:prstGeom>
              <a:blipFill>
                <a:blip r:embed="rId3"/>
                <a:stretch>
                  <a:fillRect l="-1177" r="-1104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F627E245-2F91-4565-88D1-F2F151AA8882}"/>
              </a:ext>
            </a:extLst>
          </p:cNvPr>
          <p:cNvGrpSpPr/>
          <p:nvPr/>
        </p:nvGrpSpPr>
        <p:grpSpPr>
          <a:xfrm>
            <a:off x="821432" y="3048800"/>
            <a:ext cx="2093220" cy="703199"/>
            <a:chOff x="8763000" y="3591165"/>
            <a:chExt cx="1920041" cy="93759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4F5730D-69AC-441E-BE4C-080385460D35}"/>
                </a:ext>
              </a:extLst>
            </p:cNvPr>
            <p:cNvSpPr/>
            <p:nvPr/>
          </p:nvSpPr>
          <p:spPr>
            <a:xfrm>
              <a:off x="8763000" y="3591165"/>
              <a:ext cx="1920041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3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- 30</a:t>
              </a:r>
            </a:p>
          </p:txBody>
        </p:sp>
        <p:pic>
          <p:nvPicPr>
            <p:cNvPr id="42" name="Picture 41" descr="Icon&#10;&#10;Description automatically generated">
              <a:extLst>
                <a:ext uri="{FF2B5EF4-FFF2-40B4-BE49-F238E27FC236}">
                  <a16:creationId xmlns:a16="http://schemas.microsoft.com/office/drawing/2014/main" id="{645B2E7B-AEF2-4DFE-888D-FD03322BE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10116795" y="3793489"/>
              <a:ext cx="348959" cy="532949"/>
            </a:xfrm>
            <a:prstGeom prst="rect">
              <a:avLst/>
            </a:prstGeom>
          </p:spPr>
        </p:pic>
        <p:pic>
          <p:nvPicPr>
            <p:cNvPr id="43" name="Picture 42" descr="Icon&#10;&#10;Description automatically generated">
              <a:extLst>
                <a:ext uri="{FF2B5EF4-FFF2-40B4-BE49-F238E27FC236}">
                  <a16:creationId xmlns:a16="http://schemas.microsoft.com/office/drawing/2014/main" id="{60EF833A-BBA6-49CF-89E4-82A70128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322386">
              <a:off x="9843153" y="3975802"/>
              <a:ext cx="193800" cy="33092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653C31-8717-4B18-96F4-65C7E71B465F}"/>
              </a:ext>
            </a:extLst>
          </p:cNvPr>
          <p:cNvGrpSpPr/>
          <p:nvPr/>
        </p:nvGrpSpPr>
        <p:grpSpPr>
          <a:xfrm>
            <a:off x="1836039" y="3593585"/>
            <a:ext cx="1878711" cy="703199"/>
            <a:chOff x="6515100" y="4517658"/>
            <a:chExt cx="2504948" cy="93759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90D51AB-37CC-472C-848E-A853D74C7095}"/>
                </a:ext>
              </a:extLst>
            </p:cNvPr>
            <p:cNvSpPr/>
            <p:nvPr/>
          </p:nvSpPr>
          <p:spPr>
            <a:xfrm>
              <a:off x="6515100" y="4517658"/>
              <a:ext cx="2504948" cy="937598"/>
            </a:xfrm>
            <a:prstGeom prst="rect">
              <a:avLst/>
            </a:prstGeom>
            <a:solidFill>
              <a:srgbClr val="FFFF00">
                <a:alpha val="9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3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70</a:t>
              </a:r>
            </a:p>
          </p:txBody>
        </p:sp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D4E1AED0-9D17-43A0-89CE-033EC4DCE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l="46658"/>
            <a:stretch/>
          </p:blipFill>
          <p:spPr>
            <a:xfrm rot="20700000">
              <a:off x="8330886" y="4634150"/>
              <a:ext cx="422241" cy="644868"/>
            </a:xfrm>
            <a:prstGeom prst="rect">
              <a:avLst/>
            </a:prstGeom>
          </p:spPr>
        </p:pic>
        <p:pic>
          <p:nvPicPr>
            <p:cNvPr id="47" name="Picture 46" descr="Icon&#10;&#10;Description automatically generated">
              <a:extLst>
                <a:ext uri="{FF2B5EF4-FFF2-40B4-BE49-F238E27FC236}">
                  <a16:creationId xmlns:a16="http://schemas.microsoft.com/office/drawing/2014/main" id="{6F66AD81-B496-4831-B877-EB61B4E2A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1272ED">
                  <a:tint val="45000"/>
                  <a:satMod val="400000"/>
                </a:srgbClr>
              </a:duotone>
            </a:blip>
            <a:srcRect r="52289"/>
            <a:stretch/>
          </p:blipFill>
          <p:spPr>
            <a:xfrm rot="21157872">
              <a:off x="7724496" y="4830356"/>
              <a:ext cx="257948" cy="440454"/>
            </a:xfrm>
            <a:prstGeom prst="rect">
              <a:avLst/>
            </a:prstGeom>
          </p:spPr>
        </p:pic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6FD4C48-BA45-44B3-8E44-1BC188BDF8E0}"/>
              </a:ext>
            </a:extLst>
          </p:cNvPr>
          <p:cNvSpPr/>
          <p:nvPr/>
        </p:nvSpPr>
        <p:spPr>
          <a:xfrm>
            <a:off x="6631676" y="3151322"/>
            <a:ext cx="1473509" cy="570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8AEBBD-CA4A-4CB7-B5C1-DB45EDACED09}"/>
              </a:ext>
            </a:extLst>
          </p:cNvPr>
          <p:cNvSpPr/>
          <p:nvPr/>
        </p:nvSpPr>
        <p:spPr>
          <a:xfrm>
            <a:off x="5628684" y="2581136"/>
            <a:ext cx="1448391" cy="5701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FDD36-7DCF-4600-A4E3-34F0369F8C92}"/>
              </a:ext>
            </a:extLst>
          </p:cNvPr>
          <p:cNvSpPr txBox="1"/>
          <p:nvPr/>
        </p:nvSpPr>
        <p:spPr>
          <a:xfrm>
            <a:off x="986850" y="1271513"/>
            <a:ext cx="6239436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</a:t>
            </a: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9 – SGK trang 83</a:t>
            </a:r>
            <a:endParaRPr lang="en-US" sz="2100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91" y="8924"/>
            <a:ext cx="4265744" cy="60546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746" y="-121444"/>
            <a:ext cx="4717340" cy="27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744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/>
      <p:bldP spid="48" grpId="0" animBg="1"/>
      <p:bldP spid="49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92848" y="3859553"/>
            <a:ext cx="2250673" cy="288036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7" name="!!1">
            <a:extLst>
              <a:ext uri="{FF2B5EF4-FFF2-40B4-BE49-F238E27FC236}">
                <a16:creationId xmlns:a16="http://schemas.microsoft.com/office/drawing/2014/main" id="{46DD52C5-ADA4-4DC3-A8DD-A80CB25761E8}"/>
              </a:ext>
            </a:extLst>
          </p:cNvPr>
          <p:cNvSpPr txBox="1"/>
          <p:nvPr/>
        </p:nvSpPr>
        <p:spPr>
          <a:xfrm>
            <a:off x="5124434" y="2292079"/>
            <a:ext cx="507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b="1" kern="0">
                <a:solidFill>
                  <a:srgbClr val="D25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NHÓM</a:t>
            </a:r>
            <a:endParaRPr lang="en-US" b="1" kern="0" dirty="0">
              <a:solidFill>
                <a:srgbClr val="D25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" y="8924"/>
            <a:ext cx="4265744" cy="605460"/>
          </a:xfrm>
          <a:prstGeom prst="rect">
            <a:avLst/>
          </a:prstGeom>
        </p:spPr>
      </p:pic>
      <p:pic>
        <p:nvPicPr>
          <p:cNvPr id="33" name="Picture 2" descr="Truyện ngụ ngôn Aesop: Một câu chuyện về làm việc nhóm - Phần mềm Quản lý  Doanh nghiệp &amp;amp; Cộng tác trực tuyến thời gian thực mọi lúc, mọi nơi">
            <a:extLst>
              <a:ext uri="{FF2B5EF4-FFF2-40B4-BE49-F238E27FC236}">
                <a16:creationId xmlns:a16="http://schemas.microsoft.com/office/drawing/2014/main" id="{29270896-9426-42FA-BD52-EB2361C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61" y="262019"/>
            <a:ext cx="3596617" cy="20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/>
              <p:nvPr/>
            </p:nvSpPr>
            <p:spPr>
              <a:xfrm>
                <a:off x="585788" y="2915631"/>
                <a:ext cx="8029575" cy="105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6 tháng đầu năm, lợi nhuận của công ty Ánh Dương là: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4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7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700" b="1" i="1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00" b="1" i="1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700" b="1" i="1">
                            <a:solidFill>
                              <a:srgbClr val="034D75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d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𝟕𝟎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700" b="1" i="1">
                  <a:solidFill>
                    <a:srgbClr val="034D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18751E-5F07-4870-AD04-A5A26721A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88" y="2915631"/>
                <a:ext cx="8029575" cy="1058303"/>
              </a:xfrm>
              <a:prstGeom prst="rect">
                <a:avLst/>
              </a:prstGeom>
              <a:blipFill>
                <a:blip r:embed="rId5"/>
                <a:stretch>
                  <a:fillRect l="-1215" r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/>
              <p:nvPr/>
            </p:nvSpPr>
            <p:spPr>
              <a:xfrm>
                <a:off x="3434170" y="3445423"/>
                <a:ext cx="4843463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700" b="1" i="1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700" b="1" i="1">
                              <a:solidFill>
                                <a:srgbClr val="034D75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𝟗𝟎</m:t>
                          </m:r>
                        </m:e>
                      </m:d>
                      <m:r>
                        <a:rPr lang="en-US" sz="2700" b="1" i="1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b="1" i="1">
                          <a:solidFill>
                            <a:srgbClr val="034D75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en-US" sz="27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971738C-A54C-45C8-AE1F-278B17534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70" y="3445423"/>
                <a:ext cx="4843463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/>
              <p:nvPr/>
            </p:nvSpPr>
            <p:spPr>
              <a:xfrm>
                <a:off x="4514620" y="3962909"/>
                <a:ext cx="4843463" cy="4982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b="1" i="1">
                        <a:solidFill>
                          <a:srgbClr val="034D75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135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>
                    <a:solidFill>
                      <a:srgbClr val="034D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(triệu đồng)</a:t>
                </a:r>
                <a:endParaRPr lang="en-US" sz="135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6F3FCE-33BE-4B62-8C5E-FDB73D1C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620" y="3962909"/>
                <a:ext cx="4843463" cy="498278"/>
              </a:xfrm>
              <a:prstGeom prst="rect">
                <a:avLst/>
              </a:prstGeom>
              <a:blipFill>
                <a:blip r:embed="rId7"/>
                <a:stretch>
                  <a:fillRect t="-4878" b="-3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9D16B4D9-AF66-40B2-97EF-E0EC295852D0}"/>
              </a:ext>
            </a:extLst>
          </p:cNvPr>
          <p:cNvSpPr/>
          <p:nvPr/>
        </p:nvSpPr>
        <p:spPr>
          <a:xfrm>
            <a:off x="390526" y="758431"/>
            <a:ext cx="6272096" cy="186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/>
              <p:nvPr/>
            </p:nvSpPr>
            <p:spPr>
              <a:xfrm>
                <a:off x="428625" y="806057"/>
                <a:ext cx="6205262" cy="1708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b="1">
                    <a:solidFill>
                      <a:srgbClr val="0070C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9.</a:t>
                </a:r>
                <a:r>
                  <a: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 Công ty Ánh Dương có lợi nhuận ở mỗi tháng trong Quý I là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triệu đồng. Trong Quý II , lợi nhuận mỗi tháng của công ty là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𝟕𝟎</m:t>
                    </m:r>
                  </m:oMath>
                </a14:m>
                <a:r>
                  <a:rPr lang="en-US" sz="21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triệu đồng. Sau 6 tháng đầu năm, lợi nhuận của công ty Ánh Dương là bao nhiêu tiền?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8A3B7D-C1CD-4E3E-AA56-3041F5F5E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" y="806057"/>
                <a:ext cx="6205262" cy="1708160"/>
              </a:xfrm>
              <a:prstGeom prst="rect">
                <a:avLst/>
              </a:prstGeom>
              <a:blipFill>
                <a:blip r:embed="rId8"/>
                <a:stretch>
                  <a:fillRect l="-1179" t="-2143" r="-1179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194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92848" y="3859553"/>
            <a:ext cx="2250673" cy="2880360"/>
            <a:chOff x="9055676" y="0"/>
            <a:chExt cx="3000897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4" y="8924"/>
            <a:ext cx="4265744" cy="60546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1A30BDD-6AA6-4792-A330-37BEE4F5DBAF}"/>
              </a:ext>
            </a:extLst>
          </p:cNvPr>
          <p:cNvSpPr txBox="1"/>
          <p:nvPr/>
        </p:nvSpPr>
        <p:spPr>
          <a:xfrm>
            <a:off x="2595150" y="556792"/>
            <a:ext cx="6159325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1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Giới thiệu cách sử dụng máy tính bỏ túi (casio fx 500MS; casio fx570vn Plus; casio fx 580VNX;…)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F97364-3142-4DCF-B7B8-18073DF9CED5}"/>
              </a:ext>
            </a:extLst>
          </p:cNvPr>
          <p:cNvGrpSpPr/>
          <p:nvPr/>
        </p:nvGrpSpPr>
        <p:grpSpPr>
          <a:xfrm>
            <a:off x="252570" y="640642"/>
            <a:ext cx="2102563" cy="4252757"/>
            <a:chOff x="4624388" y="452438"/>
            <a:chExt cx="2943225" cy="595312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D629FF6C-11FF-4E48-A180-6610892E6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452438"/>
              <a:ext cx="2943225" cy="595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42C1AFE-1EEE-4AFA-857C-948CAC646DA5}"/>
                </a:ext>
              </a:extLst>
            </p:cNvPr>
            <p:cNvSpPr/>
            <p:nvPr/>
          </p:nvSpPr>
          <p:spPr>
            <a:xfrm>
              <a:off x="5149850" y="6121400"/>
              <a:ext cx="1860550" cy="1778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2707A-9115-4ACF-84B0-2F98C3F62E94}"/>
                </a:ext>
              </a:extLst>
            </p:cNvPr>
            <p:cNvSpPr/>
            <p:nvPr/>
          </p:nvSpPr>
          <p:spPr>
            <a:xfrm>
              <a:off x="5419726" y="1757364"/>
              <a:ext cx="1600200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EC8042B-9FE7-4738-873C-3C17F35E418F}"/>
                </a:ext>
              </a:extLst>
            </p:cNvPr>
            <p:cNvSpPr/>
            <p:nvPr/>
          </p:nvSpPr>
          <p:spPr>
            <a:xfrm>
              <a:off x="5280024" y="2116780"/>
              <a:ext cx="1739901" cy="233362"/>
            </a:xfrm>
            <a:prstGeom prst="rect">
              <a:avLst/>
            </a:prstGeom>
            <a:solidFill>
              <a:srgbClr val="D6E3D6"/>
            </a:solidFill>
            <a:ln>
              <a:solidFill>
                <a:srgbClr val="D6E3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CD5CCD8-9B2F-4C1A-89D8-16B824C55A90}"/>
              </a:ext>
            </a:extLst>
          </p:cNvPr>
          <p:cNvGrpSpPr/>
          <p:nvPr/>
        </p:nvGrpSpPr>
        <p:grpSpPr>
          <a:xfrm>
            <a:off x="2528470" y="3099537"/>
            <a:ext cx="6295478" cy="1856005"/>
            <a:chOff x="3371293" y="4132716"/>
            <a:chExt cx="8393971" cy="24746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258B472-3136-4E97-8BE5-EBBB37A4A4D4}"/>
                </a:ext>
              </a:extLst>
            </p:cNvPr>
            <p:cNvSpPr txBox="1"/>
            <p:nvPr/>
          </p:nvSpPr>
          <p:spPr>
            <a:xfrm>
              <a:off x="3371293" y="4132716"/>
              <a:ext cx="83939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950" b="1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HS thực hành tính trên máy tính bài 10 (sgk – 83)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/>
                <p:nvPr/>
              </p:nvSpPr>
              <p:spPr>
                <a:xfrm>
                  <a:off x="5446930" y="4641999"/>
                  <a:ext cx="2842709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𝟐𝟑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𝟒𝟗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0C0F9493-02AB-44CB-8335-A480452D5E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6930" y="4641999"/>
                  <a:ext cx="2842709" cy="615553"/>
                </a:xfrm>
                <a:prstGeom prst="rect">
                  <a:avLst/>
                </a:prstGeom>
                <a:blipFill>
                  <a:blip r:embed="rId5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/>
                <p:nvPr/>
              </p:nvSpPr>
              <p:spPr>
                <a:xfrm>
                  <a:off x="5599328" y="5316917"/>
                  <a:ext cx="2842709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𝟐𝟏𝟓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𝟐𝟎𝟕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23E38B7-2B22-47E6-B9A2-45F3D799F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328" y="5316917"/>
                  <a:ext cx="2842709" cy="615553"/>
                </a:xfrm>
                <a:prstGeom prst="rect">
                  <a:avLst/>
                </a:prstGeom>
                <a:blipFill>
                  <a:blip r:embed="rId6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/>
                <p:nvPr/>
              </p:nvSpPr>
              <p:spPr>
                <a:xfrm>
                  <a:off x="5824298" y="5991836"/>
                  <a:ext cx="2842709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𝟏𝟐𝟒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𝟏𝟎𝟐𝟑</m:t>
                        </m:r>
                        <m:r>
                          <a:rPr lang="en-US" sz="24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3D564447-BB26-4B86-B073-C5EE9A3170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4298" y="5991836"/>
                  <a:ext cx="2842709" cy="615553"/>
                </a:xfrm>
                <a:prstGeom prst="rect">
                  <a:avLst/>
                </a:prstGeom>
                <a:blipFill>
                  <a:blip r:embed="rId7"/>
                  <a:stretch>
                    <a:fillRect l="-2579" r="-21490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2209" y="1726298"/>
              <a:ext cx="6337878" cy="12453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09602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3731216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097060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427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 marL="68580" marR="68580" marT="34290" marB="34290"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 marL="68580" marR="68580" marT="34290" marB="34290"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 marL="68580" marR="68580" marT="34290" marB="34290"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4145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𝟏𝟔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.(−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𝟑𝟕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𝟓𝟗𝟐</m:t>
                                </m:r>
                              </m:oMath>
                            </m:oMathPara>
                          </a14:m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40327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).(−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𝟐𝟑</m:t>
                                </m:r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𝟑𝟒𝟓</m:t>
                                </m:r>
                              </m:oMath>
                            </m:oMathPara>
                          </a14:m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7">
                <a:extLst>
                  <a:ext uri="{FF2B5EF4-FFF2-40B4-BE49-F238E27FC236}">
                    <a16:creationId xmlns:a16="http://schemas.microsoft.com/office/drawing/2014/main" id="{2D1DD8E9-BD39-4397-9C35-430A2960DD8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12209" y="1726298"/>
              <a:ext cx="6337878" cy="1245379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09602">
                      <a:extLst>
                        <a:ext uri="{9D8B030D-6E8A-4147-A177-3AD203B41FA5}">
                          <a16:colId xmlns:a16="http://schemas.microsoft.com/office/drawing/2014/main" val="3941321008"/>
                        </a:ext>
                      </a:extLst>
                    </a:gridCol>
                    <a:gridCol w="3731216">
                      <a:extLst>
                        <a:ext uri="{9D8B030D-6E8A-4147-A177-3AD203B41FA5}">
                          <a16:colId xmlns:a16="http://schemas.microsoft.com/office/drawing/2014/main" val="1037574340"/>
                        </a:ext>
                      </a:extLst>
                    </a:gridCol>
                    <a:gridCol w="1097060">
                      <a:extLst>
                        <a:ext uri="{9D8B030D-6E8A-4147-A177-3AD203B41FA5}">
                          <a16:colId xmlns:a16="http://schemas.microsoft.com/office/drawing/2014/main" val="2331419798"/>
                        </a:ext>
                      </a:extLst>
                    </a:gridCol>
                  </a:tblGrid>
                  <a:tr h="4275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Phép tính</a:t>
                          </a:r>
                        </a:p>
                      </a:txBody>
                      <a:tcPr marL="68580" marR="68580" marT="34290" marB="34290"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Nút ấn</a:t>
                          </a:r>
                        </a:p>
                      </a:txBody>
                      <a:tcPr marL="68580" marR="68580" marT="34290" marB="34290">
                        <a:solidFill>
                          <a:srgbClr val="B9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>
                              <a:solidFill>
                                <a:srgbClr val="1071C2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Kết quả</a:t>
                          </a:r>
                        </a:p>
                      </a:txBody>
                      <a:tcPr marL="68580" marR="68580" marT="34290" marB="34290">
                        <a:solidFill>
                          <a:srgbClr val="B9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0789541"/>
                      </a:ext>
                    </a:extLst>
                  </a:tr>
                  <a:tr h="4145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8"/>
                          <a:stretch>
                            <a:fillRect l="-403" t="-114493" r="-320161" b="-1028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8"/>
                          <a:stretch>
                            <a:fillRect l="-478333" t="-114493" r="-1111" b="-1028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824743"/>
                      </a:ext>
                    </a:extLst>
                  </a:tr>
                  <a:tr h="40327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8"/>
                          <a:stretch>
                            <a:fillRect l="-403" t="-224242" r="-320161" b="-75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/>
                        </a:p>
                      </a:txBody>
                      <a:tcPr marL="68580" marR="68580" marT="34290" marB="3429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blipFill>
                          <a:blip r:embed="rId8"/>
                          <a:stretch>
                            <a:fillRect l="-478333" t="-224242" r="-1111" b="-75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826081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940D03C-338D-4D74-B145-0EF3DBC2F23C}"/>
              </a:ext>
            </a:extLst>
          </p:cNvPr>
          <p:cNvGrpSpPr/>
          <p:nvPr/>
        </p:nvGrpSpPr>
        <p:grpSpPr>
          <a:xfrm>
            <a:off x="4380861" y="2167972"/>
            <a:ext cx="2744644" cy="775124"/>
            <a:chOff x="5841148" y="2890628"/>
            <a:chExt cx="3659525" cy="1033498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729261-63C4-4B67-B1DF-DBE1F0189922}"/>
                </a:ext>
              </a:extLst>
            </p:cNvPr>
            <p:cNvSpPr/>
            <p:nvPr/>
          </p:nvSpPr>
          <p:spPr>
            <a:xfrm>
              <a:off x="6129710" y="294650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45EDF15-1B26-4D9F-B043-F62FFFC5A236}"/>
                </a:ext>
              </a:extLst>
            </p:cNvPr>
            <p:cNvSpPr/>
            <p:nvPr/>
          </p:nvSpPr>
          <p:spPr>
            <a:xfrm>
              <a:off x="6591220" y="294496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218D6E0-4815-46A1-BB78-5B34574CFE82}"/>
                </a:ext>
              </a:extLst>
            </p:cNvPr>
            <p:cNvSpPr/>
            <p:nvPr/>
          </p:nvSpPr>
          <p:spPr>
            <a:xfrm>
              <a:off x="7052730" y="294342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1C8EAC2-3C5A-49D5-BEE1-FF8029C36DA0}"/>
                </a:ext>
              </a:extLst>
            </p:cNvPr>
            <p:cNvSpPr/>
            <p:nvPr/>
          </p:nvSpPr>
          <p:spPr>
            <a:xfrm>
              <a:off x="7514240" y="294188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91B95DB-1544-4F51-89D0-ACACE488BE0A}"/>
                </a:ext>
              </a:extLst>
            </p:cNvPr>
            <p:cNvSpPr/>
            <p:nvPr/>
          </p:nvSpPr>
          <p:spPr>
            <a:xfrm>
              <a:off x="7975750" y="2940342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3CFD132-A343-46FE-9EB0-AE944778946F}"/>
                </a:ext>
              </a:extLst>
            </p:cNvPr>
            <p:cNvSpPr/>
            <p:nvPr/>
          </p:nvSpPr>
          <p:spPr>
            <a:xfrm>
              <a:off x="8437260" y="2940341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A52B170E-DCC1-4834-A406-B7971F329646}"/>
                </a:ext>
              </a:extLst>
            </p:cNvPr>
            <p:cNvSpPr/>
            <p:nvPr/>
          </p:nvSpPr>
          <p:spPr>
            <a:xfrm>
              <a:off x="8896217" y="2940340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CF80B4C-057B-456E-8FCD-2DE503B538E5}"/>
                </a:ext>
              </a:extLst>
            </p:cNvPr>
            <p:cNvSpPr txBox="1"/>
            <p:nvPr/>
          </p:nvSpPr>
          <p:spPr>
            <a:xfrm>
              <a:off x="7452699" y="2890628"/>
              <a:ext cx="68016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BFC9980-20CF-43B4-B437-F73F88E96C13}"/>
                </a:ext>
              </a:extLst>
            </p:cNvPr>
            <p:cNvSpPr/>
            <p:nvPr/>
          </p:nvSpPr>
          <p:spPr>
            <a:xfrm>
              <a:off x="5894655" y="348635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5424F67C-05BF-4F69-824B-F15AC91FD2FC}"/>
                </a:ext>
              </a:extLst>
            </p:cNvPr>
            <p:cNvSpPr/>
            <p:nvPr/>
          </p:nvSpPr>
          <p:spPr>
            <a:xfrm>
              <a:off x="6356165" y="348481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51D3FC12-62C3-4B8F-9CB6-A16B9EB0D42B}"/>
                </a:ext>
              </a:extLst>
            </p:cNvPr>
            <p:cNvSpPr/>
            <p:nvPr/>
          </p:nvSpPr>
          <p:spPr>
            <a:xfrm>
              <a:off x="6817675" y="348327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4A535F5-8934-43E9-A6BD-BB61070ABBE8}"/>
                </a:ext>
              </a:extLst>
            </p:cNvPr>
            <p:cNvSpPr/>
            <p:nvPr/>
          </p:nvSpPr>
          <p:spPr>
            <a:xfrm>
              <a:off x="7279185" y="348173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FF6B9044-B2E2-41B2-ADA9-F587AF6B2F7F}"/>
                </a:ext>
              </a:extLst>
            </p:cNvPr>
            <p:cNvSpPr/>
            <p:nvPr/>
          </p:nvSpPr>
          <p:spPr>
            <a:xfrm>
              <a:off x="7740695" y="3480199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b="1">
                <a:solidFill>
                  <a:schemeClr val="tx1"/>
                </a:solidFill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A71756E-ED63-481D-917D-9274CB5B6B2F}"/>
                </a:ext>
              </a:extLst>
            </p:cNvPr>
            <p:cNvSpPr/>
            <p:nvPr/>
          </p:nvSpPr>
          <p:spPr>
            <a:xfrm>
              <a:off x="8202205" y="3480198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902FDF9-D766-4C80-8E27-63DE7D9AE472}"/>
                </a:ext>
              </a:extLst>
            </p:cNvPr>
            <p:cNvSpPr/>
            <p:nvPr/>
          </p:nvSpPr>
          <p:spPr>
            <a:xfrm>
              <a:off x="8661162" y="3480197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83323563-964D-4149-B27C-E3337D3095BF}"/>
                </a:ext>
              </a:extLst>
            </p:cNvPr>
            <p:cNvSpPr/>
            <p:nvPr/>
          </p:nvSpPr>
          <p:spPr>
            <a:xfrm>
              <a:off x="9121950" y="3477036"/>
              <a:ext cx="378723" cy="39802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107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91FADA-9448-4BBE-9323-4F158411A7E2}"/>
                </a:ext>
              </a:extLst>
            </p:cNvPr>
            <p:cNvSpPr txBox="1"/>
            <p:nvPr/>
          </p:nvSpPr>
          <p:spPr>
            <a:xfrm>
              <a:off x="5841148" y="3428539"/>
              <a:ext cx="680169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B781E4B-320A-4BB3-ACBA-69B51C3931FE}"/>
                </a:ext>
              </a:extLst>
            </p:cNvPr>
            <p:cNvSpPr txBox="1"/>
            <p:nvPr/>
          </p:nvSpPr>
          <p:spPr>
            <a:xfrm>
              <a:off x="7676312" y="3431684"/>
              <a:ext cx="680169" cy="4924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(-)</a:t>
              </a:r>
            </a:p>
          </p:txBody>
        </p:sp>
      </p:grpSp>
      <p:pic>
        <p:nvPicPr>
          <p:cNvPr id="60" name="Picture 59">
            <a:extLst>
              <a:ext uri="{FF2B5EF4-FFF2-40B4-BE49-F238E27FC236}">
                <a16:creationId xmlns:a16="http://schemas.microsoft.com/office/drawing/2014/main" id="{0604E2B6-E77B-48F4-8447-553AE7CEEA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283" y="5592767"/>
            <a:ext cx="9144000" cy="112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42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7C41885-C65D-49D7-BF68-A9199F2429BB}"/>
              </a:ext>
            </a:extLst>
          </p:cNvPr>
          <p:cNvSpPr txBox="1"/>
          <p:nvPr/>
        </p:nvSpPr>
        <p:spPr>
          <a:xfrm>
            <a:off x="486437" y="716062"/>
            <a:ext cx="79532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1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MỘT TRÒ CHƠI QUEN MÀ LẠ</a:t>
            </a:r>
            <a:endParaRPr lang="en-US" sz="21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93518" y="89889"/>
            <a:ext cx="8925791" cy="4949704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25791"/>
                      <a:gd name="connsiteY0" fmla="*/ 0 h 4949704"/>
                      <a:gd name="connsiteX1" fmla="*/ 505795 w 8925791"/>
                      <a:gd name="connsiteY1" fmla="*/ 0 h 4949704"/>
                      <a:gd name="connsiteX2" fmla="*/ 833074 w 8925791"/>
                      <a:gd name="connsiteY2" fmla="*/ 0 h 4949704"/>
                      <a:gd name="connsiteX3" fmla="*/ 1606642 w 8925791"/>
                      <a:gd name="connsiteY3" fmla="*/ 0 h 4949704"/>
                      <a:gd name="connsiteX4" fmla="*/ 2112437 w 8925791"/>
                      <a:gd name="connsiteY4" fmla="*/ 0 h 4949704"/>
                      <a:gd name="connsiteX5" fmla="*/ 2618232 w 8925791"/>
                      <a:gd name="connsiteY5" fmla="*/ 0 h 4949704"/>
                      <a:gd name="connsiteX6" fmla="*/ 3391801 w 8925791"/>
                      <a:gd name="connsiteY6" fmla="*/ 0 h 4949704"/>
                      <a:gd name="connsiteX7" fmla="*/ 3808337 w 8925791"/>
                      <a:gd name="connsiteY7" fmla="*/ 0 h 4949704"/>
                      <a:gd name="connsiteX8" fmla="*/ 4581906 w 8925791"/>
                      <a:gd name="connsiteY8" fmla="*/ 0 h 4949704"/>
                      <a:gd name="connsiteX9" fmla="*/ 5355475 w 8925791"/>
                      <a:gd name="connsiteY9" fmla="*/ 0 h 4949704"/>
                      <a:gd name="connsiteX10" fmla="*/ 5950527 w 8925791"/>
                      <a:gd name="connsiteY10" fmla="*/ 0 h 4949704"/>
                      <a:gd name="connsiteX11" fmla="*/ 6724096 w 8925791"/>
                      <a:gd name="connsiteY11" fmla="*/ 0 h 4949704"/>
                      <a:gd name="connsiteX12" fmla="*/ 7229891 w 8925791"/>
                      <a:gd name="connsiteY12" fmla="*/ 0 h 4949704"/>
                      <a:gd name="connsiteX13" fmla="*/ 7735686 w 8925791"/>
                      <a:gd name="connsiteY13" fmla="*/ 0 h 4949704"/>
                      <a:gd name="connsiteX14" fmla="*/ 8419996 w 8925791"/>
                      <a:gd name="connsiteY14" fmla="*/ 0 h 4949704"/>
                      <a:gd name="connsiteX15" fmla="*/ 8925791 w 8925791"/>
                      <a:gd name="connsiteY15" fmla="*/ 0 h 4949704"/>
                      <a:gd name="connsiteX16" fmla="*/ 8925791 w 8925791"/>
                      <a:gd name="connsiteY16" fmla="*/ 648961 h 4949704"/>
                      <a:gd name="connsiteX17" fmla="*/ 8925791 w 8925791"/>
                      <a:gd name="connsiteY17" fmla="*/ 1248425 h 4949704"/>
                      <a:gd name="connsiteX18" fmla="*/ 8925791 w 8925791"/>
                      <a:gd name="connsiteY18" fmla="*/ 1847889 h 4949704"/>
                      <a:gd name="connsiteX19" fmla="*/ 8925791 w 8925791"/>
                      <a:gd name="connsiteY19" fmla="*/ 2447354 h 4949704"/>
                      <a:gd name="connsiteX20" fmla="*/ 8925791 w 8925791"/>
                      <a:gd name="connsiteY20" fmla="*/ 2848830 h 4949704"/>
                      <a:gd name="connsiteX21" fmla="*/ 8925791 w 8925791"/>
                      <a:gd name="connsiteY21" fmla="*/ 3299803 h 4949704"/>
                      <a:gd name="connsiteX22" fmla="*/ 8925791 w 8925791"/>
                      <a:gd name="connsiteY22" fmla="*/ 3899267 h 4949704"/>
                      <a:gd name="connsiteX23" fmla="*/ 8925791 w 8925791"/>
                      <a:gd name="connsiteY23" fmla="*/ 4399737 h 4949704"/>
                      <a:gd name="connsiteX24" fmla="*/ 8925791 w 8925791"/>
                      <a:gd name="connsiteY24" fmla="*/ 4949704 h 4949704"/>
                      <a:gd name="connsiteX25" fmla="*/ 8241480 w 8925791"/>
                      <a:gd name="connsiteY25" fmla="*/ 4949704 h 4949704"/>
                      <a:gd name="connsiteX26" fmla="*/ 7914201 w 8925791"/>
                      <a:gd name="connsiteY26" fmla="*/ 4949704 h 4949704"/>
                      <a:gd name="connsiteX27" fmla="*/ 7319149 w 8925791"/>
                      <a:gd name="connsiteY27" fmla="*/ 4949704 h 4949704"/>
                      <a:gd name="connsiteX28" fmla="*/ 6902612 w 8925791"/>
                      <a:gd name="connsiteY28" fmla="*/ 4949704 h 4949704"/>
                      <a:gd name="connsiteX29" fmla="*/ 6218301 w 8925791"/>
                      <a:gd name="connsiteY29" fmla="*/ 4949704 h 4949704"/>
                      <a:gd name="connsiteX30" fmla="*/ 5801764 w 8925791"/>
                      <a:gd name="connsiteY30" fmla="*/ 4949704 h 4949704"/>
                      <a:gd name="connsiteX31" fmla="*/ 5117454 w 8925791"/>
                      <a:gd name="connsiteY31" fmla="*/ 4949704 h 4949704"/>
                      <a:gd name="connsiteX32" fmla="*/ 4790175 w 8925791"/>
                      <a:gd name="connsiteY32" fmla="*/ 4949704 h 4949704"/>
                      <a:gd name="connsiteX33" fmla="*/ 4105864 w 8925791"/>
                      <a:gd name="connsiteY33" fmla="*/ 4949704 h 4949704"/>
                      <a:gd name="connsiteX34" fmla="*/ 3689327 w 8925791"/>
                      <a:gd name="connsiteY34" fmla="*/ 4949704 h 4949704"/>
                      <a:gd name="connsiteX35" fmla="*/ 3362048 w 8925791"/>
                      <a:gd name="connsiteY35" fmla="*/ 4949704 h 4949704"/>
                      <a:gd name="connsiteX36" fmla="*/ 2945511 w 8925791"/>
                      <a:gd name="connsiteY36" fmla="*/ 4949704 h 4949704"/>
                      <a:gd name="connsiteX37" fmla="*/ 2261200 w 8925791"/>
                      <a:gd name="connsiteY37" fmla="*/ 4949704 h 4949704"/>
                      <a:gd name="connsiteX38" fmla="*/ 1844663 w 8925791"/>
                      <a:gd name="connsiteY38" fmla="*/ 4949704 h 4949704"/>
                      <a:gd name="connsiteX39" fmla="*/ 1517384 w 8925791"/>
                      <a:gd name="connsiteY39" fmla="*/ 4949704 h 4949704"/>
                      <a:gd name="connsiteX40" fmla="*/ 1100848 w 8925791"/>
                      <a:gd name="connsiteY40" fmla="*/ 4949704 h 4949704"/>
                      <a:gd name="connsiteX41" fmla="*/ 595053 w 8925791"/>
                      <a:gd name="connsiteY41" fmla="*/ 4949704 h 4949704"/>
                      <a:gd name="connsiteX42" fmla="*/ 0 w 8925791"/>
                      <a:gd name="connsiteY42" fmla="*/ 4949704 h 4949704"/>
                      <a:gd name="connsiteX43" fmla="*/ 0 w 8925791"/>
                      <a:gd name="connsiteY43" fmla="*/ 4498731 h 4949704"/>
                      <a:gd name="connsiteX44" fmla="*/ 0 w 8925791"/>
                      <a:gd name="connsiteY44" fmla="*/ 4047758 h 4949704"/>
                      <a:gd name="connsiteX45" fmla="*/ 0 w 8925791"/>
                      <a:gd name="connsiteY45" fmla="*/ 3497791 h 4949704"/>
                      <a:gd name="connsiteX46" fmla="*/ 0 w 8925791"/>
                      <a:gd name="connsiteY46" fmla="*/ 2947824 h 4949704"/>
                      <a:gd name="connsiteX47" fmla="*/ 0 w 8925791"/>
                      <a:gd name="connsiteY47" fmla="*/ 2397857 h 4949704"/>
                      <a:gd name="connsiteX48" fmla="*/ 0 w 8925791"/>
                      <a:gd name="connsiteY48" fmla="*/ 1847889 h 4949704"/>
                      <a:gd name="connsiteX49" fmla="*/ 0 w 8925791"/>
                      <a:gd name="connsiteY49" fmla="*/ 1347419 h 4949704"/>
                      <a:gd name="connsiteX50" fmla="*/ 0 w 8925791"/>
                      <a:gd name="connsiteY50" fmla="*/ 747955 h 4949704"/>
                      <a:gd name="connsiteX51" fmla="*/ 0 w 8925791"/>
                      <a:gd name="connsiteY51" fmla="*/ 0 h 4949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8925791" h="4949704" extrusionOk="0">
                        <a:moveTo>
                          <a:pt x="0" y="0"/>
                        </a:moveTo>
                        <a:cubicBezTo>
                          <a:pt x="247635" y="-34929"/>
                          <a:pt x="297142" y="39022"/>
                          <a:pt x="505795" y="0"/>
                        </a:cubicBezTo>
                        <a:cubicBezTo>
                          <a:pt x="714448" y="-39022"/>
                          <a:pt x="711758" y="23896"/>
                          <a:pt x="833074" y="0"/>
                        </a:cubicBezTo>
                        <a:cubicBezTo>
                          <a:pt x="954390" y="-23896"/>
                          <a:pt x="1424375" y="48953"/>
                          <a:pt x="1606642" y="0"/>
                        </a:cubicBezTo>
                        <a:cubicBezTo>
                          <a:pt x="1788909" y="-48953"/>
                          <a:pt x="1935131" y="7423"/>
                          <a:pt x="2112437" y="0"/>
                        </a:cubicBezTo>
                        <a:cubicBezTo>
                          <a:pt x="2289743" y="-7423"/>
                          <a:pt x="2384280" y="13047"/>
                          <a:pt x="2618232" y="0"/>
                        </a:cubicBezTo>
                        <a:cubicBezTo>
                          <a:pt x="2852184" y="-13047"/>
                          <a:pt x="3110232" y="29725"/>
                          <a:pt x="3391801" y="0"/>
                        </a:cubicBezTo>
                        <a:cubicBezTo>
                          <a:pt x="3673370" y="-29725"/>
                          <a:pt x="3703219" y="45964"/>
                          <a:pt x="3808337" y="0"/>
                        </a:cubicBezTo>
                        <a:cubicBezTo>
                          <a:pt x="3913455" y="-45964"/>
                          <a:pt x="4279018" y="54091"/>
                          <a:pt x="4581906" y="0"/>
                        </a:cubicBezTo>
                        <a:cubicBezTo>
                          <a:pt x="4884794" y="-54091"/>
                          <a:pt x="5131840" y="24198"/>
                          <a:pt x="5355475" y="0"/>
                        </a:cubicBezTo>
                        <a:cubicBezTo>
                          <a:pt x="5579110" y="-24198"/>
                          <a:pt x="5769720" y="18192"/>
                          <a:pt x="5950527" y="0"/>
                        </a:cubicBezTo>
                        <a:cubicBezTo>
                          <a:pt x="6131334" y="-18192"/>
                          <a:pt x="6367611" y="84216"/>
                          <a:pt x="6724096" y="0"/>
                        </a:cubicBezTo>
                        <a:cubicBezTo>
                          <a:pt x="7080581" y="-84216"/>
                          <a:pt x="7090833" y="2774"/>
                          <a:pt x="7229891" y="0"/>
                        </a:cubicBezTo>
                        <a:cubicBezTo>
                          <a:pt x="7368949" y="-2774"/>
                          <a:pt x="7606795" y="4435"/>
                          <a:pt x="7735686" y="0"/>
                        </a:cubicBezTo>
                        <a:cubicBezTo>
                          <a:pt x="7864578" y="-4435"/>
                          <a:pt x="8113942" y="50567"/>
                          <a:pt x="8419996" y="0"/>
                        </a:cubicBezTo>
                        <a:cubicBezTo>
                          <a:pt x="8726050" y="-50567"/>
                          <a:pt x="8723373" y="6448"/>
                          <a:pt x="8925791" y="0"/>
                        </a:cubicBezTo>
                        <a:cubicBezTo>
                          <a:pt x="8997504" y="311660"/>
                          <a:pt x="8890229" y="450919"/>
                          <a:pt x="8925791" y="648961"/>
                        </a:cubicBezTo>
                        <a:cubicBezTo>
                          <a:pt x="8961353" y="847003"/>
                          <a:pt x="8910478" y="1024444"/>
                          <a:pt x="8925791" y="1248425"/>
                        </a:cubicBezTo>
                        <a:cubicBezTo>
                          <a:pt x="8941104" y="1472406"/>
                          <a:pt x="8913823" y="1707840"/>
                          <a:pt x="8925791" y="1847889"/>
                        </a:cubicBezTo>
                        <a:cubicBezTo>
                          <a:pt x="8937759" y="1987938"/>
                          <a:pt x="8868055" y="2231357"/>
                          <a:pt x="8925791" y="2447354"/>
                        </a:cubicBezTo>
                        <a:cubicBezTo>
                          <a:pt x="8983527" y="2663352"/>
                          <a:pt x="8886755" y="2681514"/>
                          <a:pt x="8925791" y="2848830"/>
                        </a:cubicBezTo>
                        <a:cubicBezTo>
                          <a:pt x="8964827" y="3016146"/>
                          <a:pt x="8921578" y="3176196"/>
                          <a:pt x="8925791" y="3299803"/>
                        </a:cubicBezTo>
                        <a:cubicBezTo>
                          <a:pt x="8930004" y="3423410"/>
                          <a:pt x="8867594" y="3771788"/>
                          <a:pt x="8925791" y="3899267"/>
                        </a:cubicBezTo>
                        <a:cubicBezTo>
                          <a:pt x="8983988" y="4026746"/>
                          <a:pt x="8890869" y="4185707"/>
                          <a:pt x="8925791" y="4399737"/>
                        </a:cubicBezTo>
                        <a:cubicBezTo>
                          <a:pt x="8960713" y="4613767"/>
                          <a:pt x="8916401" y="4684280"/>
                          <a:pt x="8925791" y="4949704"/>
                        </a:cubicBezTo>
                        <a:cubicBezTo>
                          <a:pt x="8722715" y="5024696"/>
                          <a:pt x="8382903" y="4872423"/>
                          <a:pt x="8241480" y="4949704"/>
                        </a:cubicBezTo>
                        <a:cubicBezTo>
                          <a:pt x="8100057" y="5026985"/>
                          <a:pt x="8003463" y="4913473"/>
                          <a:pt x="7914201" y="4949704"/>
                        </a:cubicBezTo>
                        <a:cubicBezTo>
                          <a:pt x="7824939" y="4985935"/>
                          <a:pt x="7563263" y="4919124"/>
                          <a:pt x="7319149" y="4949704"/>
                        </a:cubicBezTo>
                        <a:cubicBezTo>
                          <a:pt x="7075035" y="4980284"/>
                          <a:pt x="7030782" y="4919596"/>
                          <a:pt x="6902612" y="4949704"/>
                        </a:cubicBezTo>
                        <a:cubicBezTo>
                          <a:pt x="6774442" y="4979812"/>
                          <a:pt x="6418704" y="4881397"/>
                          <a:pt x="6218301" y="4949704"/>
                        </a:cubicBezTo>
                        <a:cubicBezTo>
                          <a:pt x="6017898" y="5018011"/>
                          <a:pt x="5900097" y="4925027"/>
                          <a:pt x="5801764" y="4949704"/>
                        </a:cubicBezTo>
                        <a:cubicBezTo>
                          <a:pt x="5703431" y="4974381"/>
                          <a:pt x="5396670" y="4884713"/>
                          <a:pt x="5117454" y="4949704"/>
                        </a:cubicBezTo>
                        <a:cubicBezTo>
                          <a:pt x="4838238" y="5014695"/>
                          <a:pt x="4926153" y="4940024"/>
                          <a:pt x="4790175" y="4949704"/>
                        </a:cubicBezTo>
                        <a:cubicBezTo>
                          <a:pt x="4654197" y="4959384"/>
                          <a:pt x="4371280" y="4891428"/>
                          <a:pt x="4105864" y="4949704"/>
                        </a:cubicBezTo>
                        <a:cubicBezTo>
                          <a:pt x="3840448" y="5007980"/>
                          <a:pt x="3774332" y="4935283"/>
                          <a:pt x="3689327" y="4949704"/>
                        </a:cubicBezTo>
                        <a:cubicBezTo>
                          <a:pt x="3604322" y="4964125"/>
                          <a:pt x="3435235" y="4933330"/>
                          <a:pt x="3362048" y="4949704"/>
                        </a:cubicBezTo>
                        <a:cubicBezTo>
                          <a:pt x="3288861" y="4966078"/>
                          <a:pt x="3118855" y="4935516"/>
                          <a:pt x="2945511" y="4949704"/>
                        </a:cubicBezTo>
                        <a:cubicBezTo>
                          <a:pt x="2772167" y="4963892"/>
                          <a:pt x="2520850" y="4917981"/>
                          <a:pt x="2261200" y="4949704"/>
                        </a:cubicBezTo>
                        <a:cubicBezTo>
                          <a:pt x="2001550" y="4981427"/>
                          <a:pt x="1989805" y="4901209"/>
                          <a:pt x="1844663" y="4949704"/>
                        </a:cubicBezTo>
                        <a:cubicBezTo>
                          <a:pt x="1699521" y="4998199"/>
                          <a:pt x="1606609" y="4912459"/>
                          <a:pt x="1517384" y="4949704"/>
                        </a:cubicBezTo>
                        <a:cubicBezTo>
                          <a:pt x="1428159" y="4986949"/>
                          <a:pt x="1196784" y="4917178"/>
                          <a:pt x="1100848" y="4949704"/>
                        </a:cubicBezTo>
                        <a:cubicBezTo>
                          <a:pt x="1004912" y="4982230"/>
                          <a:pt x="819477" y="4935700"/>
                          <a:pt x="595053" y="4949704"/>
                        </a:cubicBezTo>
                        <a:cubicBezTo>
                          <a:pt x="370629" y="4963708"/>
                          <a:pt x="192871" y="4912280"/>
                          <a:pt x="0" y="4949704"/>
                        </a:cubicBezTo>
                        <a:cubicBezTo>
                          <a:pt x="-9751" y="4809366"/>
                          <a:pt x="13874" y="4723531"/>
                          <a:pt x="0" y="4498731"/>
                        </a:cubicBezTo>
                        <a:cubicBezTo>
                          <a:pt x="-13874" y="4273931"/>
                          <a:pt x="32063" y="4216105"/>
                          <a:pt x="0" y="4047758"/>
                        </a:cubicBezTo>
                        <a:cubicBezTo>
                          <a:pt x="-32063" y="3879411"/>
                          <a:pt x="6692" y="3760764"/>
                          <a:pt x="0" y="3497791"/>
                        </a:cubicBezTo>
                        <a:cubicBezTo>
                          <a:pt x="-6692" y="3234818"/>
                          <a:pt x="37782" y="3124965"/>
                          <a:pt x="0" y="2947824"/>
                        </a:cubicBezTo>
                        <a:cubicBezTo>
                          <a:pt x="-37782" y="2770683"/>
                          <a:pt x="7048" y="2601930"/>
                          <a:pt x="0" y="2397857"/>
                        </a:cubicBezTo>
                        <a:cubicBezTo>
                          <a:pt x="-7048" y="2193784"/>
                          <a:pt x="56907" y="2045323"/>
                          <a:pt x="0" y="1847889"/>
                        </a:cubicBezTo>
                        <a:cubicBezTo>
                          <a:pt x="-56907" y="1650455"/>
                          <a:pt x="18626" y="1498917"/>
                          <a:pt x="0" y="1347419"/>
                        </a:cubicBezTo>
                        <a:cubicBezTo>
                          <a:pt x="-18626" y="1195921"/>
                          <a:pt x="25741" y="1021947"/>
                          <a:pt x="0" y="747955"/>
                        </a:cubicBezTo>
                        <a:cubicBezTo>
                          <a:pt x="-25741" y="473963"/>
                          <a:pt x="25811" y="319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3399082" y="1234082"/>
            <a:ext cx="2345835" cy="975319"/>
            <a:chOff x="1981929" y="1824947"/>
            <a:chExt cx="3127780" cy="13004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1981929" y="1925046"/>
              <a:ext cx="3127780" cy="1200328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5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671206" y="1907106"/>
              <a:ext cx="548013" cy="769442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3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49486" y="1509690"/>
              <a:ext cx="477482" cy="1107996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95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9135D024-0DAB-4831-BBD6-25E406AEFE90}"/>
              </a:ext>
            </a:extLst>
          </p:cNvPr>
          <p:cNvSpPr/>
          <p:nvPr/>
        </p:nvSpPr>
        <p:spPr>
          <a:xfrm>
            <a:off x="6271895" y="1486545"/>
            <a:ext cx="2468880" cy="2468880"/>
          </a:xfrm>
          <a:prstGeom prst="ellipse">
            <a:avLst/>
          </a:prstGeom>
          <a:solidFill>
            <a:srgbClr val="FFAC33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5975B-645A-43EF-B9D2-0B7989148F12}"/>
              </a:ext>
            </a:extLst>
          </p:cNvPr>
          <p:cNvSpPr/>
          <p:nvPr/>
        </p:nvSpPr>
        <p:spPr>
          <a:xfrm>
            <a:off x="6633473" y="1829445"/>
            <a:ext cx="1783080" cy="1783080"/>
          </a:xfrm>
          <a:prstGeom prst="ellipse">
            <a:avLst/>
          </a:prstGeom>
          <a:solidFill>
            <a:srgbClr val="FF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A5AA29A-2169-4A38-AA69-9DA3A2FFEBE2}"/>
              </a:ext>
            </a:extLst>
          </p:cNvPr>
          <p:cNvSpPr/>
          <p:nvPr/>
        </p:nvSpPr>
        <p:spPr>
          <a:xfrm>
            <a:off x="6957695" y="2172345"/>
            <a:ext cx="1097280" cy="1097280"/>
          </a:xfrm>
          <a:prstGeom prst="ellipse">
            <a:avLst/>
          </a:prstGeom>
          <a:solidFill>
            <a:srgbClr val="35F8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72D375-7071-4475-9859-E1C58609F716}"/>
              </a:ext>
            </a:extLst>
          </p:cNvPr>
          <p:cNvSpPr/>
          <p:nvPr/>
        </p:nvSpPr>
        <p:spPr>
          <a:xfrm>
            <a:off x="7319273" y="2515245"/>
            <a:ext cx="411480" cy="4114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C6579-5A36-4BC8-AE6B-BB1AAA8C2EC6}"/>
              </a:ext>
            </a:extLst>
          </p:cNvPr>
          <p:cNvSpPr txBox="1"/>
          <p:nvPr/>
        </p:nvSpPr>
        <p:spPr>
          <a:xfrm>
            <a:off x="7319273" y="254716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5277E6-7EBA-4581-89EF-6373B15C1269}"/>
              </a:ext>
            </a:extLst>
          </p:cNvPr>
          <p:cNvSpPr txBox="1"/>
          <p:nvPr/>
        </p:nvSpPr>
        <p:spPr>
          <a:xfrm>
            <a:off x="7419286" y="291864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0A5CB3-3CC0-4B9A-A1FB-0D646B4F7D9A}"/>
              </a:ext>
            </a:extLst>
          </p:cNvPr>
          <p:cNvSpPr txBox="1"/>
          <p:nvPr/>
        </p:nvSpPr>
        <p:spPr>
          <a:xfrm>
            <a:off x="7419286" y="329011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7639F1-B15E-4CEC-962E-BCD6506CE040}"/>
              </a:ext>
            </a:extLst>
          </p:cNvPr>
          <p:cNvSpPr txBox="1"/>
          <p:nvPr/>
        </p:nvSpPr>
        <p:spPr>
          <a:xfrm>
            <a:off x="7376423" y="361873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3F21BD-57BF-4053-92A5-512186F241F9}"/>
              </a:ext>
            </a:extLst>
          </p:cNvPr>
          <p:cNvSpPr txBox="1"/>
          <p:nvPr/>
        </p:nvSpPr>
        <p:spPr>
          <a:xfrm>
            <a:off x="7316416" y="39364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309754" y="2026623"/>
            <a:ext cx="5808572" cy="342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100" b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 trò chơi này người chơi sẽ bắn bi vào các vòng tròn trên mặt đất, bạn K đã bắn được 2 viên điểm 5, 2 viên điểm 0 và 2 viên điểm -1. Bạn M đã bắn được 1 viên điểm 10, 2 viên điểm 5, 1 viên điểm -1 và 2 viên điểm  -10. Hỏi bạn nào được điểm cao hơn?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107195D-20BF-4C1F-AA93-1C1E241DE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1" y="27774"/>
            <a:ext cx="4692318" cy="57494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4C5100-FBF8-4C26-884B-8D067D5882D0}"/>
              </a:ext>
            </a:extLst>
          </p:cNvPr>
          <p:cNvGrpSpPr/>
          <p:nvPr/>
        </p:nvGrpSpPr>
        <p:grpSpPr>
          <a:xfrm rot="12713996">
            <a:off x="-1453174" y="-1003133"/>
            <a:ext cx="2250673" cy="2880360"/>
            <a:chOff x="9055676" y="0"/>
            <a:chExt cx="3000897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F76D52E-3C05-4FDF-807B-B11E0311A13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7E678B2-739D-4086-9E3E-BDC56D9B13A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8466275-E18C-47A7-948C-11D110F0E5E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0785064-1EC8-4255-8104-C98265D75A6D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651EF6F-87DF-4303-BE60-E5A9AC4E480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32383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89E121-72A8-4EDF-89E2-73852E32A0D1}"/>
              </a:ext>
            </a:extLst>
          </p:cNvPr>
          <p:cNvSpPr/>
          <p:nvPr/>
        </p:nvSpPr>
        <p:spPr>
          <a:xfrm>
            <a:off x="3909060" y="1091421"/>
            <a:ext cx="2963228" cy="27432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5835956-7BB8-4BA3-B9D3-63A8DD60B5B4}"/>
              </a:ext>
            </a:extLst>
          </p:cNvPr>
          <p:cNvSpPr/>
          <p:nvPr/>
        </p:nvSpPr>
        <p:spPr>
          <a:xfrm>
            <a:off x="93518" y="89889"/>
            <a:ext cx="8925791" cy="4949704"/>
          </a:xfrm>
          <a:custGeom>
            <a:avLst/>
            <a:gdLst>
              <a:gd name="connsiteX0" fmla="*/ 0 w 11901054"/>
              <a:gd name="connsiteY0" fmla="*/ 0 h 6599605"/>
              <a:gd name="connsiteX1" fmla="*/ 476042 w 11901054"/>
              <a:gd name="connsiteY1" fmla="*/ 0 h 6599605"/>
              <a:gd name="connsiteX2" fmla="*/ 714063 w 11901054"/>
              <a:gd name="connsiteY2" fmla="*/ 0 h 6599605"/>
              <a:gd name="connsiteX3" fmla="*/ 1547137 w 11901054"/>
              <a:gd name="connsiteY3" fmla="*/ 0 h 6599605"/>
              <a:gd name="connsiteX4" fmla="*/ 2023179 w 11901054"/>
              <a:gd name="connsiteY4" fmla="*/ 0 h 6599605"/>
              <a:gd name="connsiteX5" fmla="*/ 2499221 w 11901054"/>
              <a:gd name="connsiteY5" fmla="*/ 0 h 6599605"/>
              <a:gd name="connsiteX6" fmla="*/ 3332295 w 11901054"/>
              <a:gd name="connsiteY6" fmla="*/ 0 h 6599605"/>
              <a:gd name="connsiteX7" fmla="*/ 3689327 w 11901054"/>
              <a:gd name="connsiteY7" fmla="*/ 0 h 6599605"/>
              <a:gd name="connsiteX8" fmla="*/ 4522401 w 11901054"/>
              <a:gd name="connsiteY8" fmla="*/ 0 h 6599605"/>
              <a:gd name="connsiteX9" fmla="*/ 5355474 w 11901054"/>
              <a:gd name="connsiteY9" fmla="*/ 0 h 6599605"/>
              <a:gd name="connsiteX10" fmla="*/ 5950527 w 11901054"/>
              <a:gd name="connsiteY10" fmla="*/ 0 h 6599605"/>
              <a:gd name="connsiteX11" fmla="*/ 6783601 w 11901054"/>
              <a:gd name="connsiteY11" fmla="*/ 0 h 6599605"/>
              <a:gd name="connsiteX12" fmla="*/ 7259643 w 11901054"/>
              <a:gd name="connsiteY12" fmla="*/ 0 h 6599605"/>
              <a:gd name="connsiteX13" fmla="*/ 7735685 w 11901054"/>
              <a:gd name="connsiteY13" fmla="*/ 0 h 6599605"/>
              <a:gd name="connsiteX14" fmla="*/ 8449748 w 11901054"/>
              <a:gd name="connsiteY14" fmla="*/ 0 h 6599605"/>
              <a:gd name="connsiteX15" fmla="*/ 8925791 w 11901054"/>
              <a:gd name="connsiteY15" fmla="*/ 0 h 6599605"/>
              <a:gd name="connsiteX16" fmla="*/ 9758864 w 11901054"/>
              <a:gd name="connsiteY16" fmla="*/ 0 h 6599605"/>
              <a:gd name="connsiteX17" fmla="*/ 10591938 w 11901054"/>
              <a:gd name="connsiteY17" fmla="*/ 0 h 6599605"/>
              <a:gd name="connsiteX18" fmla="*/ 11186991 w 11901054"/>
              <a:gd name="connsiteY18" fmla="*/ 0 h 6599605"/>
              <a:gd name="connsiteX19" fmla="*/ 11901054 w 11901054"/>
              <a:gd name="connsiteY19" fmla="*/ 0 h 6599605"/>
              <a:gd name="connsiteX20" fmla="*/ 11901054 w 11901054"/>
              <a:gd name="connsiteY20" fmla="*/ 401976 h 6599605"/>
              <a:gd name="connsiteX21" fmla="*/ 11901054 w 11901054"/>
              <a:gd name="connsiteY21" fmla="*/ 869948 h 6599605"/>
              <a:gd name="connsiteX22" fmla="*/ 11901054 w 11901054"/>
              <a:gd name="connsiteY22" fmla="*/ 1535908 h 6599605"/>
              <a:gd name="connsiteX23" fmla="*/ 11901054 w 11901054"/>
              <a:gd name="connsiteY23" fmla="*/ 2069876 h 6599605"/>
              <a:gd name="connsiteX24" fmla="*/ 11901054 w 11901054"/>
              <a:gd name="connsiteY24" fmla="*/ 2537848 h 6599605"/>
              <a:gd name="connsiteX25" fmla="*/ 11901054 w 11901054"/>
              <a:gd name="connsiteY25" fmla="*/ 3203808 h 6599605"/>
              <a:gd name="connsiteX26" fmla="*/ 11901054 w 11901054"/>
              <a:gd name="connsiteY26" fmla="*/ 3803772 h 6599605"/>
              <a:gd name="connsiteX27" fmla="*/ 11901054 w 11901054"/>
              <a:gd name="connsiteY27" fmla="*/ 4403736 h 6599605"/>
              <a:gd name="connsiteX28" fmla="*/ 11901054 w 11901054"/>
              <a:gd name="connsiteY28" fmla="*/ 5135693 h 6599605"/>
              <a:gd name="connsiteX29" fmla="*/ 11901054 w 11901054"/>
              <a:gd name="connsiteY29" fmla="*/ 5801653 h 6599605"/>
              <a:gd name="connsiteX30" fmla="*/ 11901054 w 11901054"/>
              <a:gd name="connsiteY30" fmla="*/ 6599605 h 6599605"/>
              <a:gd name="connsiteX31" fmla="*/ 11425012 w 11901054"/>
              <a:gd name="connsiteY31" fmla="*/ 6599605 h 6599605"/>
              <a:gd name="connsiteX32" fmla="*/ 11186991 w 11901054"/>
              <a:gd name="connsiteY32" fmla="*/ 6599605 h 6599605"/>
              <a:gd name="connsiteX33" fmla="*/ 10472928 w 11901054"/>
              <a:gd name="connsiteY33" fmla="*/ 6599605 h 6599605"/>
              <a:gd name="connsiteX34" fmla="*/ 10115896 w 11901054"/>
              <a:gd name="connsiteY34" fmla="*/ 6599605 h 6599605"/>
              <a:gd name="connsiteX35" fmla="*/ 9877875 w 11901054"/>
              <a:gd name="connsiteY35" fmla="*/ 6599605 h 6599605"/>
              <a:gd name="connsiteX36" fmla="*/ 9520843 w 11901054"/>
              <a:gd name="connsiteY36" fmla="*/ 6599605 h 6599605"/>
              <a:gd name="connsiteX37" fmla="*/ 8806780 w 11901054"/>
              <a:gd name="connsiteY37" fmla="*/ 6599605 h 6599605"/>
              <a:gd name="connsiteX38" fmla="*/ 8449748 w 11901054"/>
              <a:gd name="connsiteY38" fmla="*/ 6599605 h 6599605"/>
              <a:gd name="connsiteX39" fmla="*/ 8211727 w 11901054"/>
              <a:gd name="connsiteY39" fmla="*/ 6599605 h 6599605"/>
              <a:gd name="connsiteX40" fmla="*/ 7854696 w 11901054"/>
              <a:gd name="connsiteY40" fmla="*/ 6599605 h 6599605"/>
              <a:gd name="connsiteX41" fmla="*/ 7378653 w 11901054"/>
              <a:gd name="connsiteY41" fmla="*/ 6599605 h 6599605"/>
              <a:gd name="connsiteX42" fmla="*/ 6783601 w 11901054"/>
              <a:gd name="connsiteY42" fmla="*/ 6599605 h 6599605"/>
              <a:gd name="connsiteX43" fmla="*/ 6426569 w 11901054"/>
              <a:gd name="connsiteY43" fmla="*/ 6599605 h 6599605"/>
              <a:gd name="connsiteX44" fmla="*/ 5593495 w 11901054"/>
              <a:gd name="connsiteY44" fmla="*/ 6599605 h 6599605"/>
              <a:gd name="connsiteX45" fmla="*/ 4998443 w 11901054"/>
              <a:gd name="connsiteY45" fmla="*/ 6599605 h 6599605"/>
              <a:gd name="connsiteX46" fmla="*/ 4165369 w 11901054"/>
              <a:gd name="connsiteY46" fmla="*/ 6599605 h 6599605"/>
              <a:gd name="connsiteX47" fmla="*/ 3451306 w 11901054"/>
              <a:gd name="connsiteY47" fmla="*/ 6599605 h 6599605"/>
              <a:gd name="connsiteX48" fmla="*/ 2975263 w 11901054"/>
              <a:gd name="connsiteY48" fmla="*/ 6599605 h 6599605"/>
              <a:gd name="connsiteX49" fmla="*/ 2261200 w 11901054"/>
              <a:gd name="connsiteY49" fmla="*/ 6599605 h 6599605"/>
              <a:gd name="connsiteX50" fmla="*/ 1904169 w 11901054"/>
              <a:gd name="connsiteY50" fmla="*/ 6599605 h 6599605"/>
              <a:gd name="connsiteX51" fmla="*/ 1309116 w 11901054"/>
              <a:gd name="connsiteY51" fmla="*/ 6599605 h 6599605"/>
              <a:gd name="connsiteX52" fmla="*/ 1071095 w 11901054"/>
              <a:gd name="connsiteY52" fmla="*/ 6599605 h 6599605"/>
              <a:gd name="connsiteX53" fmla="*/ 0 w 11901054"/>
              <a:gd name="connsiteY53" fmla="*/ 6599605 h 6599605"/>
              <a:gd name="connsiteX54" fmla="*/ 0 w 11901054"/>
              <a:gd name="connsiteY54" fmla="*/ 5999641 h 6599605"/>
              <a:gd name="connsiteX55" fmla="*/ 0 w 11901054"/>
              <a:gd name="connsiteY55" fmla="*/ 5333681 h 6599605"/>
              <a:gd name="connsiteX56" fmla="*/ 0 w 11901054"/>
              <a:gd name="connsiteY56" fmla="*/ 4667721 h 6599605"/>
              <a:gd name="connsiteX57" fmla="*/ 0 w 11901054"/>
              <a:gd name="connsiteY57" fmla="*/ 4199749 h 6599605"/>
              <a:gd name="connsiteX58" fmla="*/ 0 w 11901054"/>
              <a:gd name="connsiteY58" fmla="*/ 3467792 h 6599605"/>
              <a:gd name="connsiteX59" fmla="*/ 0 w 11901054"/>
              <a:gd name="connsiteY59" fmla="*/ 2867828 h 6599605"/>
              <a:gd name="connsiteX60" fmla="*/ 0 w 11901054"/>
              <a:gd name="connsiteY60" fmla="*/ 2465852 h 6599605"/>
              <a:gd name="connsiteX61" fmla="*/ 0 w 11901054"/>
              <a:gd name="connsiteY61" fmla="*/ 1865888 h 6599605"/>
              <a:gd name="connsiteX62" fmla="*/ 0 w 11901054"/>
              <a:gd name="connsiteY62" fmla="*/ 1331920 h 6599605"/>
              <a:gd name="connsiteX63" fmla="*/ 0 w 11901054"/>
              <a:gd name="connsiteY63" fmla="*/ 797952 h 6599605"/>
              <a:gd name="connsiteX64" fmla="*/ 0 w 11901054"/>
              <a:gd name="connsiteY64" fmla="*/ 0 h 65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901054" h="6599605" extrusionOk="0">
                <a:moveTo>
                  <a:pt x="0" y="0"/>
                </a:moveTo>
                <a:cubicBezTo>
                  <a:pt x="224244" y="-40974"/>
                  <a:pt x="363131" y="48140"/>
                  <a:pt x="476042" y="0"/>
                </a:cubicBezTo>
                <a:cubicBezTo>
                  <a:pt x="588953" y="-48140"/>
                  <a:pt x="626373" y="14"/>
                  <a:pt x="714063" y="0"/>
                </a:cubicBezTo>
                <a:cubicBezTo>
                  <a:pt x="801753" y="-14"/>
                  <a:pt x="1316323" y="17256"/>
                  <a:pt x="1547137" y="0"/>
                </a:cubicBezTo>
                <a:cubicBezTo>
                  <a:pt x="1777951" y="-17256"/>
                  <a:pt x="1905852" y="7431"/>
                  <a:pt x="2023179" y="0"/>
                </a:cubicBezTo>
                <a:cubicBezTo>
                  <a:pt x="2140506" y="-7431"/>
                  <a:pt x="2378666" y="15012"/>
                  <a:pt x="2499221" y="0"/>
                </a:cubicBezTo>
                <a:cubicBezTo>
                  <a:pt x="2619776" y="-15012"/>
                  <a:pt x="3023216" y="66509"/>
                  <a:pt x="3332295" y="0"/>
                </a:cubicBezTo>
                <a:cubicBezTo>
                  <a:pt x="3641374" y="-66509"/>
                  <a:pt x="3553200" y="6453"/>
                  <a:pt x="3689327" y="0"/>
                </a:cubicBezTo>
                <a:cubicBezTo>
                  <a:pt x="3825454" y="-6453"/>
                  <a:pt x="4352345" y="89808"/>
                  <a:pt x="4522401" y="0"/>
                </a:cubicBezTo>
                <a:cubicBezTo>
                  <a:pt x="4692457" y="-89808"/>
                  <a:pt x="5140260" y="75474"/>
                  <a:pt x="5355474" y="0"/>
                </a:cubicBezTo>
                <a:cubicBezTo>
                  <a:pt x="5570688" y="-75474"/>
                  <a:pt x="5765508" y="12485"/>
                  <a:pt x="5950527" y="0"/>
                </a:cubicBezTo>
                <a:cubicBezTo>
                  <a:pt x="6135546" y="-12485"/>
                  <a:pt x="6524064" y="13134"/>
                  <a:pt x="6783601" y="0"/>
                </a:cubicBezTo>
                <a:cubicBezTo>
                  <a:pt x="7043138" y="-13134"/>
                  <a:pt x="7144816" y="28184"/>
                  <a:pt x="7259643" y="0"/>
                </a:cubicBezTo>
                <a:cubicBezTo>
                  <a:pt x="7374470" y="-28184"/>
                  <a:pt x="7622729" y="9243"/>
                  <a:pt x="7735685" y="0"/>
                </a:cubicBezTo>
                <a:cubicBezTo>
                  <a:pt x="7848641" y="-9243"/>
                  <a:pt x="8288909" y="21141"/>
                  <a:pt x="8449748" y="0"/>
                </a:cubicBezTo>
                <a:cubicBezTo>
                  <a:pt x="8610587" y="-21141"/>
                  <a:pt x="8814185" y="18760"/>
                  <a:pt x="8925791" y="0"/>
                </a:cubicBezTo>
                <a:cubicBezTo>
                  <a:pt x="9037397" y="-18760"/>
                  <a:pt x="9463943" y="77669"/>
                  <a:pt x="9758864" y="0"/>
                </a:cubicBezTo>
                <a:cubicBezTo>
                  <a:pt x="10053785" y="-77669"/>
                  <a:pt x="10422366" y="53498"/>
                  <a:pt x="10591938" y="0"/>
                </a:cubicBezTo>
                <a:cubicBezTo>
                  <a:pt x="10761510" y="-53498"/>
                  <a:pt x="10964905" y="61885"/>
                  <a:pt x="11186991" y="0"/>
                </a:cubicBezTo>
                <a:cubicBezTo>
                  <a:pt x="11409077" y="-61885"/>
                  <a:pt x="11564767" y="85014"/>
                  <a:pt x="11901054" y="0"/>
                </a:cubicBezTo>
                <a:cubicBezTo>
                  <a:pt x="11904956" y="189735"/>
                  <a:pt x="11880575" y="248817"/>
                  <a:pt x="11901054" y="401976"/>
                </a:cubicBezTo>
                <a:cubicBezTo>
                  <a:pt x="11921533" y="555135"/>
                  <a:pt x="11857377" y="722012"/>
                  <a:pt x="11901054" y="869948"/>
                </a:cubicBezTo>
                <a:cubicBezTo>
                  <a:pt x="11944731" y="1017884"/>
                  <a:pt x="11830577" y="1252696"/>
                  <a:pt x="11901054" y="1535908"/>
                </a:cubicBezTo>
                <a:cubicBezTo>
                  <a:pt x="11971531" y="1819120"/>
                  <a:pt x="11861156" y="1805816"/>
                  <a:pt x="11901054" y="2069876"/>
                </a:cubicBezTo>
                <a:cubicBezTo>
                  <a:pt x="11940952" y="2333936"/>
                  <a:pt x="11883636" y="2323059"/>
                  <a:pt x="11901054" y="2537848"/>
                </a:cubicBezTo>
                <a:cubicBezTo>
                  <a:pt x="11918472" y="2752637"/>
                  <a:pt x="11821919" y="2956238"/>
                  <a:pt x="11901054" y="3203808"/>
                </a:cubicBezTo>
                <a:cubicBezTo>
                  <a:pt x="11980189" y="3451378"/>
                  <a:pt x="11890353" y="3538527"/>
                  <a:pt x="11901054" y="3803772"/>
                </a:cubicBezTo>
                <a:cubicBezTo>
                  <a:pt x="11911755" y="4069017"/>
                  <a:pt x="11892597" y="4269093"/>
                  <a:pt x="11901054" y="4403736"/>
                </a:cubicBezTo>
                <a:cubicBezTo>
                  <a:pt x="11909511" y="4538379"/>
                  <a:pt x="11869170" y="4986115"/>
                  <a:pt x="11901054" y="5135693"/>
                </a:cubicBezTo>
                <a:cubicBezTo>
                  <a:pt x="11932938" y="5285271"/>
                  <a:pt x="11850793" y="5523766"/>
                  <a:pt x="11901054" y="5801653"/>
                </a:cubicBezTo>
                <a:cubicBezTo>
                  <a:pt x="11951315" y="6079540"/>
                  <a:pt x="11900991" y="6331925"/>
                  <a:pt x="11901054" y="6599605"/>
                </a:cubicBezTo>
                <a:cubicBezTo>
                  <a:pt x="11676088" y="6630526"/>
                  <a:pt x="11547433" y="6557376"/>
                  <a:pt x="11425012" y="6599605"/>
                </a:cubicBezTo>
                <a:cubicBezTo>
                  <a:pt x="11302591" y="6641834"/>
                  <a:pt x="11281649" y="6581480"/>
                  <a:pt x="11186991" y="6599605"/>
                </a:cubicBezTo>
                <a:cubicBezTo>
                  <a:pt x="11092333" y="6617730"/>
                  <a:pt x="10779183" y="6596042"/>
                  <a:pt x="10472928" y="6599605"/>
                </a:cubicBezTo>
                <a:cubicBezTo>
                  <a:pt x="10166673" y="6603168"/>
                  <a:pt x="10214172" y="6559749"/>
                  <a:pt x="10115896" y="6599605"/>
                </a:cubicBezTo>
                <a:cubicBezTo>
                  <a:pt x="10017620" y="6639461"/>
                  <a:pt x="9989702" y="6596007"/>
                  <a:pt x="9877875" y="6599605"/>
                </a:cubicBezTo>
                <a:cubicBezTo>
                  <a:pt x="9766048" y="6603203"/>
                  <a:pt x="9672948" y="6580405"/>
                  <a:pt x="9520843" y="6599605"/>
                </a:cubicBezTo>
                <a:cubicBezTo>
                  <a:pt x="9368738" y="6618805"/>
                  <a:pt x="9045324" y="6551637"/>
                  <a:pt x="8806780" y="6599605"/>
                </a:cubicBezTo>
                <a:cubicBezTo>
                  <a:pt x="8568236" y="6647573"/>
                  <a:pt x="8551808" y="6558957"/>
                  <a:pt x="8449748" y="6599605"/>
                </a:cubicBezTo>
                <a:cubicBezTo>
                  <a:pt x="8347688" y="6640253"/>
                  <a:pt x="8278571" y="6583171"/>
                  <a:pt x="8211727" y="6599605"/>
                </a:cubicBezTo>
                <a:cubicBezTo>
                  <a:pt x="8144883" y="6616039"/>
                  <a:pt x="8016804" y="6575728"/>
                  <a:pt x="7854696" y="6599605"/>
                </a:cubicBezTo>
                <a:cubicBezTo>
                  <a:pt x="7692588" y="6623482"/>
                  <a:pt x="7565496" y="6546872"/>
                  <a:pt x="7378653" y="6599605"/>
                </a:cubicBezTo>
                <a:cubicBezTo>
                  <a:pt x="7191810" y="6652338"/>
                  <a:pt x="6976209" y="6558568"/>
                  <a:pt x="6783601" y="6599605"/>
                </a:cubicBezTo>
                <a:cubicBezTo>
                  <a:pt x="6590993" y="6640642"/>
                  <a:pt x="6546404" y="6583664"/>
                  <a:pt x="6426569" y="6599605"/>
                </a:cubicBezTo>
                <a:cubicBezTo>
                  <a:pt x="6306734" y="6615546"/>
                  <a:pt x="5861406" y="6547044"/>
                  <a:pt x="5593495" y="6599605"/>
                </a:cubicBezTo>
                <a:cubicBezTo>
                  <a:pt x="5325584" y="6652166"/>
                  <a:pt x="5203632" y="6597670"/>
                  <a:pt x="4998443" y="6599605"/>
                </a:cubicBezTo>
                <a:cubicBezTo>
                  <a:pt x="4793254" y="6601540"/>
                  <a:pt x="4472124" y="6507100"/>
                  <a:pt x="4165369" y="6599605"/>
                </a:cubicBezTo>
                <a:cubicBezTo>
                  <a:pt x="3858614" y="6692110"/>
                  <a:pt x="3684568" y="6561217"/>
                  <a:pt x="3451306" y="6599605"/>
                </a:cubicBezTo>
                <a:cubicBezTo>
                  <a:pt x="3218044" y="6637993"/>
                  <a:pt x="3086543" y="6553322"/>
                  <a:pt x="2975263" y="6599605"/>
                </a:cubicBezTo>
                <a:cubicBezTo>
                  <a:pt x="2863983" y="6645888"/>
                  <a:pt x="2556358" y="6523437"/>
                  <a:pt x="2261200" y="6599605"/>
                </a:cubicBezTo>
                <a:cubicBezTo>
                  <a:pt x="1966042" y="6675773"/>
                  <a:pt x="1984308" y="6583317"/>
                  <a:pt x="1904169" y="6599605"/>
                </a:cubicBezTo>
                <a:cubicBezTo>
                  <a:pt x="1824030" y="6615893"/>
                  <a:pt x="1490802" y="6591859"/>
                  <a:pt x="1309116" y="6599605"/>
                </a:cubicBezTo>
                <a:cubicBezTo>
                  <a:pt x="1127430" y="6607351"/>
                  <a:pt x="1161927" y="6571880"/>
                  <a:pt x="1071095" y="6599605"/>
                </a:cubicBezTo>
                <a:cubicBezTo>
                  <a:pt x="980263" y="6627330"/>
                  <a:pt x="452081" y="6495521"/>
                  <a:pt x="0" y="6599605"/>
                </a:cubicBezTo>
                <a:cubicBezTo>
                  <a:pt x="-30948" y="6381530"/>
                  <a:pt x="642" y="6179216"/>
                  <a:pt x="0" y="5999641"/>
                </a:cubicBezTo>
                <a:cubicBezTo>
                  <a:pt x="-642" y="5820066"/>
                  <a:pt x="64736" y="5476787"/>
                  <a:pt x="0" y="5333681"/>
                </a:cubicBezTo>
                <a:cubicBezTo>
                  <a:pt x="-64736" y="5190575"/>
                  <a:pt x="11668" y="4913359"/>
                  <a:pt x="0" y="4667721"/>
                </a:cubicBezTo>
                <a:cubicBezTo>
                  <a:pt x="-11668" y="4422083"/>
                  <a:pt x="37795" y="4344376"/>
                  <a:pt x="0" y="4199749"/>
                </a:cubicBezTo>
                <a:cubicBezTo>
                  <a:pt x="-37795" y="4055122"/>
                  <a:pt x="24482" y="3830474"/>
                  <a:pt x="0" y="3467792"/>
                </a:cubicBezTo>
                <a:cubicBezTo>
                  <a:pt x="-24482" y="3105110"/>
                  <a:pt x="17377" y="3100078"/>
                  <a:pt x="0" y="2867828"/>
                </a:cubicBezTo>
                <a:cubicBezTo>
                  <a:pt x="-17377" y="2635578"/>
                  <a:pt x="41816" y="2638586"/>
                  <a:pt x="0" y="2465852"/>
                </a:cubicBezTo>
                <a:cubicBezTo>
                  <a:pt x="-41816" y="2293118"/>
                  <a:pt x="53507" y="2077605"/>
                  <a:pt x="0" y="1865888"/>
                </a:cubicBezTo>
                <a:cubicBezTo>
                  <a:pt x="-53507" y="1654171"/>
                  <a:pt x="23315" y="1564759"/>
                  <a:pt x="0" y="1331920"/>
                </a:cubicBezTo>
                <a:cubicBezTo>
                  <a:pt x="-23315" y="1099081"/>
                  <a:pt x="16962" y="982827"/>
                  <a:pt x="0" y="797952"/>
                </a:cubicBezTo>
                <a:cubicBezTo>
                  <a:pt x="-16962" y="613077"/>
                  <a:pt x="71752" y="39617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2BABC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925791"/>
                      <a:gd name="connsiteY0" fmla="*/ 0 h 4949704"/>
                      <a:gd name="connsiteX1" fmla="*/ 505795 w 8925791"/>
                      <a:gd name="connsiteY1" fmla="*/ 0 h 4949704"/>
                      <a:gd name="connsiteX2" fmla="*/ 833074 w 8925791"/>
                      <a:gd name="connsiteY2" fmla="*/ 0 h 4949704"/>
                      <a:gd name="connsiteX3" fmla="*/ 1606642 w 8925791"/>
                      <a:gd name="connsiteY3" fmla="*/ 0 h 4949704"/>
                      <a:gd name="connsiteX4" fmla="*/ 2112437 w 8925791"/>
                      <a:gd name="connsiteY4" fmla="*/ 0 h 4949704"/>
                      <a:gd name="connsiteX5" fmla="*/ 2618232 w 8925791"/>
                      <a:gd name="connsiteY5" fmla="*/ 0 h 4949704"/>
                      <a:gd name="connsiteX6" fmla="*/ 3391801 w 8925791"/>
                      <a:gd name="connsiteY6" fmla="*/ 0 h 4949704"/>
                      <a:gd name="connsiteX7" fmla="*/ 3808337 w 8925791"/>
                      <a:gd name="connsiteY7" fmla="*/ 0 h 4949704"/>
                      <a:gd name="connsiteX8" fmla="*/ 4581906 w 8925791"/>
                      <a:gd name="connsiteY8" fmla="*/ 0 h 4949704"/>
                      <a:gd name="connsiteX9" fmla="*/ 5355475 w 8925791"/>
                      <a:gd name="connsiteY9" fmla="*/ 0 h 4949704"/>
                      <a:gd name="connsiteX10" fmla="*/ 5950527 w 8925791"/>
                      <a:gd name="connsiteY10" fmla="*/ 0 h 4949704"/>
                      <a:gd name="connsiteX11" fmla="*/ 6724096 w 8925791"/>
                      <a:gd name="connsiteY11" fmla="*/ 0 h 4949704"/>
                      <a:gd name="connsiteX12" fmla="*/ 7229891 w 8925791"/>
                      <a:gd name="connsiteY12" fmla="*/ 0 h 4949704"/>
                      <a:gd name="connsiteX13" fmla="*/ 7735686 w 8925791"/>
                      <a:gd name="connsiteY13" fmla="*/ 0 h 4949704"/>
                      <a:gd name="connsiteX14" fmla="*/ 8419996 w 8925791"/>
                      <a:gd name="connsiteY14" fmla="*/ 0 h 4949704"/>
                      <a:gd name="connsiteX15" fmla="*/ 8925791 w 8925791"/>
                      <a:gd name="connsiteY15" fmla="*/ 0 h 4949704"/>
                      <a:gd name="connsiteX16" fmla="*/ 8925791 w 8925791"/>
                      <a:gd name="connsiteY16" fmla="*/ 648961 h 4949704"/>
                      <a:gd name="connsiteX17" fmla="*/ 8925791 w 8925791"/>
                      <a:gd name="connsiteY17" fmla="*/ 1248425 h 4949704"/>
                      <a:gd name="connsiteX18" fmla="*/ 8925791 w 8925791"/>
                      <a:gd name="connsiteY18" fmla="*/ 1847889 h 4949704"/>
                      <a:gd name="connsiteX19" fmla="*/ 8925791 w 8925791"/>
                      <a:gd name="connsiteY19" fmla="*/ 2447354 h 4949704"/>
                      <a:gd name="connsiteX20" fmla="*/ 8925791 w 8925791"/>
                      <a:gd name="connsiteY20" fmla="*/ 2848830 h 4949704"/>
                      <a:gd name="connsiteX21" fmla="*/ 8925791 w 8925791"/>
                      <a:gd name="connsiteY21" fmla="*/ 3299803 h 4949704"/>
                      <a:gd name="connsiteX22" fmla="*/ 8925791 w 8925791"/>
                      <a:gd name="connsiteY22" fmla="*/ 3899267 h 4949704"/>
                      <a:gd name="connsiteX23" fmla="*/ 8925791 w 8925791"/>
                      <a:gd name="connsiteY23" fmla="*/ 4399737 h 4949704"/>
                      <a:gd name="connsiteX24" fmla="*/ 8925791 w 8925791"/>
                      <a:gd name="connsiteY24" fmla="*/ 4949704 h 4949704"/>
                      <a:gd name="connsiteX25" fmla="*/ 8241480 w 8925791"/>
                      <a:gd name="connsiteY25" fmla="*/ 4949704 h 4949704"/>
                      <a:gd name="connsiteX26" fmla="*/ 7914201 w 8925791"/>
                      <a:gd name="connsiteY26" fmla="*/ 4949704 h 4949704"/>
                      <a:gd name="connsiteX27" fmla="*/ 7319149 w 8925791"/>
                      <a:gd name="connsiteY27" fmla="*/ 4949704 h 4949704"/>
                      <a:gd name="connsiteX28" fmla="*/ 6902612 w 8925791"/>
                      <a:gd name="connsiteY28" fmla="*/ 4949704 h 4949704"/>
                      <a:gd name="connsiteX29" fmla="*/ 6218301 w 8925791"/>
                      <a:gd name="connsiteY29" fmla="*/ 4949704 h 4949704"/>
                      <a:gd name="connsiteX30" fmla="*/ 5801764 w 8925791"/>
                      <a:gd name="connsiteY30" fmla="*/ 4949704 h 4949704"/>
                      <a:gd name="connsiteX31" fmla="*/ 5117454 w 8925791"/>
                      <a:gd name="connsiteY31" fmla="*/ 4949704 h 4949704"/>
                      <a:gd name="connsiteX32" fmla="*/ 4790175 w 8925791"/>
                      <a:gd name="connsiteY32" fmla="*/ 4949704 h 4949704"/>
                      <a:gd name="connsiteX33" fmla="*/ 4105864 w 8925791"/>
                      <a:gd name="connsiteY33" fmla="*/ 4949704 h 4949704"/>
                      <a:gd name="connsiteX34" fmla="*/ 3689327 w 8925791"/>
                      <a:gd name="connsiteY34" fmla="*/ 4949704 h 4949704"/>
                      <a:gd name="connsiteX35" fmla="*/ 3362048 w 8925791"/>
                      <a:gd name="connsiteY35" fmla="*/ 4949704 h 4949704"/>
                      <a:gd name="connsiteX36" fmla="*/ 2945511 w 8925791"/>
                      <a:gd name="connsiteY36" fmla="*/ 4949704 h 4949704"/>
                      <a:gd name="connsiteX37" fmla="*/ 2261200 w 8925791"/>
                      <a:gd name="connsiteY37" fmla="*/ 4949704 h 4949704"/>
                      <a:gd name="connsiteX38" fmla="*/ 1844663 w 8925791"/>
                      <a:gd name="connsiteY38" fmla="*/ 4949704 h 4949704"/>
                      <a:gd name="connsiteX39" fmla="*/ 1517384 w 8925791"/>
                      <a:gd name="connsiteY39" fmla="*/ 4949704 h 4949704"/>
                      <a:gd name="connsiteX40" fmla="*/ 1100848 w 8925791"/>
                      <a:gd name="connsiteY40" fmla="*/ 4949704 h 4949704"/>
                      <a:gd name="connsiteX41" fmla="*/ 595053 w 8925791"/>
                      <a:gd name="connsiteY41" fmla="*/ 4949704 h 4949704"/>
                      <a:gd name="connsiteX42" fmla="*/ 0 w 8925791"/>
                      <a:gd name="connsiteY42" fmla="*/ 4949704 h 4949704"/>
                      <a:gd name="connsiteX43" fmla="*/ 0 w 8925791"/>
                      <a:gd name="connsiteY43" fmla="*/ 4498731 h 4949704"/>
                      <a:gd name="connsiteX44" fmla="*/ 0 w 8925791"/>
                      <a:gd name="connsiteY44" fmla="*/ 4047758 h 4949704"/>
                      <a:gd name="connsiteX45" fmla="*/ 0 w 8925791"/>
                      <a:gd name="connsiteY45" fmla="*/ 3497791 h 4949704"/>
                      <a:gd name="connsiteX46" fmla="*/ 0 w 8925791"/>
                      <a:gd name="connsiteY46" fmla="*/ 2947824 h 4949704"/>
                      <a:gd name="connsiteX47" fmla="*/ 0 w 8925791"/>
                      <a:gd name="connsiteY47" fmla="*/ 2397857 h 4949704"/>
                      <a:gd name="connsiteX48" fmla="*/ 0 w 8925791"/>
                      <a:gd name="connsiteY48" fmla="*/ 1847889 h 4949704"/>
                      <a:gd name="connsiteX49" fmla="*/ 0 w 8925791"/>
                      <a:gd name="connsiteY49" fmla="*/ 1347419 h 4949704"/>
                      <a:gd name="connsiteX50" fmla="*/ 0 w 8925791"/>
                      <a:gd name="connsiteY50" fmla="*/ 747955 h 4949704"/>
                      <a:gd name="connsiteX51" fmla="*/ 0 w 8925791"/>
                      <a:gd name="connsiteY51" fmla="*/ 0 h 4949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</a:cxnLst>
                    <a:rect l="l" t="t" r="r" b="b"/>
                    <a:pathLst>
                      <a:path w="8925791" h="4949704" extrusionOk="0">
                        <a:moveTo>
                          <a:pt x="0" y="0"/>
                        </a:moveTo>
                        <a:cubicBezTo>
                          <a:pt x="247635" y="-34929"/>
                          <a:pt x="297142" y="39022"/>
                          <a:pt x="505795" y="0"/>
                        </a:cubicBezTo>
                        <a:cubicBezTo>
                          <a:pt x="714448" y="-39022"/>
                          <a:pt x="711758" y="23896"/>
                          <a:pt x="833074" y="0"/>
                        </a:cubicBezTo>
                        <a:cubicBezTo>
                          <a:pt x="954390" y="-23896"/>
                          <a:pt x="1424375" y="48953"/>
                          <a:pt x="1606642" y="0"/>
                        </a:cubicBezTo>
                        <a:cubicBezTo>
                          <a:pt x="1788909" y="-48953"/>
                          <a:pt x="1935131" y="7423"/>
                          <a:pt x="2112437" y="0"/>
                        </a:cubicBezTo>
                        <a:cubicBezTo>
                          <a:pt x="2289743" y="-7423"/>
                          <a:pt x="2384280" y="13047"/>
                          <a:pt x="2618232" y="0"/>
                        </a:cubicBezTo>
                        <a:cubicBezTo>
                          <a:pt x="2852184" y="-13047"/>
                          <a:pt x="3110232" y="29725"/>
                          <a:pt x="3391801" y="0"/>
                        </a:cubicBezTo>
                        <a:cubicBezTo>
                          <a:pt x="3673370" y="-29725"/>
                          <a:pt x="3703219" y="45964"/>
                          <a:pt x="3808337" y="0"/>
                        </a:cubicBezTo>
                        <a:cubicBezTo>
                          <a:pt x="3913455" y="-45964"/>
                          <a:pt x="4279018" y="54091"/>
                          <a:pt x="4581906" y="0"/>
                        </a:cubicBezTo>
                        <a:cubicBezTo>
                          <a:pt x="4884794" y="-54091"/>
                          <a:pt x="5131840" y="24198"/>
                          <a:pt x="5355475" y="0"/>
                        </a:cubicBezTo>
                        <a:cubicBezTo>
                          <a:pt x="5579110" y="-24198"/>
                          <a:pt x="5769720" y="18192"/>
                          <a:pt x="5950527" y="0"/>
                        </a:cubicBezTo>
                        <a:cubicBezTo>
                          <a:pt x="6131334" y="-18192"/>
                          <a:pt x="6367611" y="84216"/>
                          <a:pt x="6724096" y="0"/>
                        </a:cubicBezTo>
                        <a:cubicBezTo>
                          <a:pt x="7080581" y="-84216"/>
                          <a:pt x="7090833" y="2774"/>
                          <a:pt x="7229891" y="0"/>
                        </a:cubicBezTo>
                        <a:cubicBezTo>
                          <a:pt x="7368949" y="-2774"/>
                          <a:pt x="7606795" y="4435"/>
                          <a:pt x="7735686" y="0"/>
                        </a:cubicBezTo>
                        <a:cubicBezTo>
                          <a:pt x="7864578" y="-4435"/>
                          <a:pt x="8113942" y="50567"/>
                          <a:pt x="8419996" y="0"/>
                        </a:cubicBezTo>
                        <a:cubicBezTo>
                          <a:pt x="8726050" y="-50567"/>
                          <a:pt x="8723373" y="6448"/>
                          <a:pt x="8925791" y="0"/>
                        </a:cubicBezTo>
                        <a:cubicBezTo>
                          <a:pt x="8997504" y="311660"/>
                          <a:pt x="8890229" y="450919"/>
                          <a:pt x="8925791" y="648961"/>
                        </a:cubicBezTo>
                        <a:cubicBezTo>
                          <a:pt x="8961353" y="847003"/>
                          <a:pt x="8910478" y="1024444"/>
                          <a:pt x="8925791" y="1248425"/>
                        </a:cubicBezTo>
                        <a:cubicBezTo>
                          <a:pt x="8941104" y="1472406"/>
                          <a:pt x="8913823" y="1707840"/>
                          <a:pt x="8925791" y="1847889"/>
                        </a:cubicBezTo>
                        <a:cubicBezTo>
                          <a:pt x="8937759" y="1987938"/>
                          <a:pt x="8868055" y="2231357"/>
                          <a:pt x="8925791" y="2447354"/>
                        </a:cubicBezTo>
                        <a:cubicBezTo>
                          <a:pt x="8983527" y="2663352"/>
                          <a:pt x="8886755" y="2681514"/>
                          <a:pt x="8925791" y="2848830"/>
                        </a:cubicBezTo>
                        <a:cubicBezTo>
                          <a:pt x="8964827" y="3016146"/>
                          <a:pt x="8921578" y="3176196"/>
                          <a:pt x="8925791" y="3299803"/>
                        </a:cubicBezTo>
                        <a:cubicBezTo>
                          <a:pt x="8930004" y="3423410"/>
                          <a:pt x="8867594" y="3771788"/>
                          <a:pt x="8925791" y="3899267"/>
                        </a:cubicBezTo>
                        <a:cubicBezTo>
                          <a:pt x="8983988" y="4026746"/>
                          <a:pt x="8890869" y="4185707"/>
                          <a:pt x="8925791" y="4399737"/>
                        </a:cubicBezTo>
                        <a:cubicBezTo>
                          <a:pt x="8960713" y="4613767"/>
                          <a:pt x="8916401" y="4684280"/>
                          <a:pt x="8925791" y="4949704"/>
                        </a:cubicBezTo>
                        <a:cubicBezTo>
                          <a:pt x="8722715" y="5024696"/>
                          <a:pt x="8382903" y="4872423"/>
                          <a:pt x="8241480" y="4949704"/>
                        </a:cubicBezTo>
                        <a:cubicBezTo>
                          <a:pt x="8100057" y="5026985"/>
                          <a:pt x="8003463" y="4913473"/>
                          <a:pt x="7914201" y="4949704"/>
                        </a:cubicBezTo>
                        <a:cubicBezTo>
                          <a:pt x="7824939" y="4985935"/>
                          <a:pt x="7563263" y="4919124"/>
                          <a:pt x="7319149" y="4949704"/>
                        </a:cubicBezTo>
                        <a:cubicBezTo>
                          <a:pt x="7075035" y="4980284"/>
                          <a:pt x="7030782" y="4919596"/>
                          <a:pt x="6902612" y="4949704"/>
                        </a:cubicBezTo>
                        <a:cubicBezTo>
                          <a:pt x="6774442" y="4979812"/>
                          <a:pt x="6418704" y="4881397"/>
                          <a:pt x="6218301" y="4949704"/>
                        </a:cubicBezTo>
                        <a:cubicBezTo>
                          <a:pt x="6017898" y="5018011"/>
                          <a:pt x="5900097" y="4925027"/>
                          <a:pt x="5801764" y="4949704"/>
                        </a:cubicBezTo>
                        <a:cubicBezTo>
                          <a:pt x="5703431" y="4974381"/>
                          <a:pt x="5396670" y="4884713"/>
                          <a:pt x="5117454" y="4949704"/>
                        </a:cubicBezTo>
                        <a:cubicBezTo>
                          <a:pt x="4838238" y="5014695"/>
                          <a:pt x="4926153" y="4940024"/>
                          <a:pt x="4790175" y="4949704"/>
                        </a:cubicBezTo>
                        <a:cubicBezTo>
                          <a:pt x="4654197" y="4959384"/>
                          <a:pt x="4371280" y="4891428"/>
                          <a:pt x="4105864" y="4949704"/>
                        </a:cubicBezTo>
                        <a:cubicBezTo>
                          <a:pt x="3840448" y="5007980"/>
                          <a:pt x="3774332" y="4935283"/>
                          <a:pt x="3689327" y="4949704"/>
                        </a:cubicBezTo>
                        <a:cubicBezTo>
                          <a:pt x="3604322" y="4964125"/>
                          <a:pt x="3435235" y="4933330"/>
                          <a:pt x="3362048" y="4949704"/>
                        </a:cubicBezTo>
                        <a:cubicBezTo>
                          <a:pt x="3288861" y="4966078"/>
                          <a:pt x="3118855" y="4935516"/>
                          <a:pt x="2945511" y="4949704"/>
                        </a:cubicBezTo>
                        <a:cubicBezTo>
                          <a:pt x="2772167" y="4963892"/>
                          <a:pt x="2520850" y="4917981"/>
                          <a:pt x="2261200" y="4949704"/>
                        </a:cubicBezTo>
                        <a:cubicBezTo>
                          <a:pt x="2001550" y="4981427"/>
                          <a:pt x="1989805" y="4901209"/>
                          <a:pt x="1844663" y="4949704"/>
                        </a:cubicBezTo>
                        <a:cubicBezTo>
                          <a:pt x="1699521" y="4998199"/>
                          <a:pt x="1606609" y="4912459"/>
                          <a:pt x="1517384" y="4949704"/>
                        </a:cubicBezTo>
                        <a:cubicBezTo>
                          <a:pt x="1428159" y="4986949"/>
                          <a:pt x="1196784" y="4917178"/>
                          <a:pt x="1100848" y="4949704"/>
                        </a:cubicBezTo>
                        <a:cubicBezTo>
                          <a:pt x="1004912" y="4982230"/>
                          <a:pt x="819477" y="4935700"/>
                          <a:pt x="595053" y="4949704"/>
                        </a:cubicBezTo>
                        <a:cubicBezTo>
                          <a:pt x="370629" y="4963708"/>
                          <a:pt x="192871" y="4912280"/>
                          <a:pt x="0" y="4949704"/>
                        </a:cubicBezTo>
                        <a:cubicBezTo>
                          <a:pt x="-9751" y="4809366"/>
                          <a:pt x="13874" y="4723531"/>
                          <a:pt x="0" y="4498731"/>
                        </a:cubicBezTo>
                        <a:cubicBezTo>
                          <a:pt x="-13874" y="4273931"/>
                          <a:pt x="32063" y="4216105"/>
                          <a:pt x="0" y="4047758"/>
                        </a:cubicBezTo>
                        <a:cubicBezTo>
                          <a:pt x="-32063" y="3879411"/>
                          <a:pt x="6692" y="3760764"/>
                          <a:pt x="0" y="3497791"/>
                        </a:cubicBezTo>
                        <a:cubicBezTo>
                          <a:pt x="-6692" y="3234818"/>
                          <a:pt x="37782" y="3124965"/>
                          <a:pt x="0" y="2947824"/>
                        </a:cubicBezTo>
                        <a:cubicBezTo>
                          <a:pt x="-37782" y="2770683"/>
                          <a:pt x="7048" y="2601930"/>
                          <a:pt x="0" y="2397857"/>
                        </a:cubicBezTo>
                        <a:cubicBezTo>
                          <a:pt x="-7048" y="2193784"/>
                          <a:pt x="56907" y="2045323"/>
                          <a:pt x="0" y="1847889"/>
                        </a:cubicBezTo>
                        <a:cubicBezTo>
                          <a:pt x="-56907" y="1650455"/>
                          <a:pt x="18626" y="1498917"/>
                          <a:pt x="0" y="1347419"/>
                        </a:cubicBezTo>
                        <a:cubicBezTo>
                          <a:pt x="-18626" y="1195921"/>
                          <a:pt x="25741" y="1021947"/>
                          <a:pt x="0" y="747955"/>
                        </a:cubicBezTo>
                        <a:cubicBezTo>
                          <a:pt x="-25741" y="473963"/>
                          <a:pt x="25811" y="3194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065853-6425-49E3-9B83-769460419EBB}"/>
              </a:ext>
            </a:extLst>
          </p:cNvPr>
          <p:cNvGrpSpPr/>
          <p:nvPr/>
        </p:nvGrpSpPr>
        <p:grpSpPr>
          <a:xfrm>
            <a:off x="7049642" y="858832"/>
            <a:ext cx="1898229" cy="2137521"/>
            <a:chOff x="9399523" y="764109"/>
            <a:chExt cx="2530972" cy="285002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35D024-0DAB-4831-BBD6-25E406AEFE90}"/>
                </a:ext>
              </a:extLst>
            </p:cNvPr>
            <p:cNvSpPr/>
            <p:nvPr/>
          </p:nvSpPr>
          <p:spPr>
            <a:xfrm>
              <a:off x="9399523" y="764109"/>
              <a:ext cx="2530972" cy="2530972"/>
            </a:xfrm>
            <a:prstGeom prst="ellipse">
              <a:avLst/>
            </a:prstGeom>
            <a:solidFill>
              <a:srgbClr val="FFAC33">
                <a:alpha val="63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BF5975B-645A-43EF-B9D2-0B7989148F12}"/>
                </a:ext>
              </a:extLst>
            </p:cNvPr>
            <p:cNvSpPr/>
            <p:nvPr/>
          </p:nvSpPr>
          <p:spPr>
            <a:xfrm>
              <a:off x="9770195" y="1115633"/>
              <a:ext cx="1827924" cy="1827924"/>
            </a:xfrm>
            <a:prstGeom prst="ellipse">
              <a:avLst/>
            </a:prstGeom>
            <a:solidFill>
              <a:srgbClr val="FF898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A5AA29A-2169-4A38-AA69-9DA3A2FFEBE2}"/>
                </a:ext>
              </a:extLst>
            </p:cNvPr>
            <p:cNvSpPr/>
            <p:nvPr/>
          </p:nvSpPr>
          <p:spPr>
            <a:xfrm>
              <a:off x="10102571" y="1467157"/>
              <a:ext cx="1124876" cy="1124876"/>
            </a:xfrm>
            <a:prstGeom prst="ellipse">
              <a:avLst/>
            </a:prstGeom>
            <a:solidFill>
              <a:srgbClr val="35F8F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72D375-7071-4475-9859-E1C58609F716}"/>
                </a:ext>
              </a:extLst>
            </p:cNvPr>
            <p:cNvSpPr/>
            <p:nvPr/>
          </p:nvSpPr>
          <p:spPr>
            <a:xfrm>
              <a:off x="10473243" y="1818680"/>
              <a:ext cx="421829" cy="42182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0C6579-5A36-4BC8-AE6B-BB1AAA8C2EC6}"/>
                </a:ext>
              </a:extLst>
            </p:cNvPr>
            <p:cNvSpPr txBox="1"/>
            <p:nvPr/>
          </p:nvSpPr>
          <p:spPr>
            <a:xfrm>
              <a:off x="10511343" y="1889508"/>
              <a:ext cx="70304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5277E6-7EBA-4581-89EF-6373B15C1269}"/>
                </a:ext>
              </a:extLst>
            </p:cNvPr>
            <p:cNvSpPr txBox="1"/>
            <p:nvPr/>
          </p:nvSpPr>
          <p:spPr>
            <a:xfrm>
              <a:off x="10575771" y="2232225"/>
              <a:ext cx="70304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0A5CB3-3CC0-4B9A-A1FB-0D646B4F7D9A}"/>
                </a:ext>
              </a:extLst>
            </p:cNvPr>
            <p:cNvSpPr txBox="1"/>
            <p:nvPr/>
          </p:nvSpPr>
          <p:spPr>
            <a:xfrm>
              <a:off x="10575771" y="2613042"/>
              <a:ext cx="70304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27639F1-B15E-4CEC-962E-BCD6506CE040}"/>
                </a:ext>
              </a:extLst>
            </p:cNvPr>
            <p:cNvSpPr txBox="1"/>
            <p:nvPr/>
          </p:nvSpPr>
          <p:spPr>
            <a:xfrm>
              <a:off x="10531830" y="2949919"/>
              <a:ext cx="70304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3F21BD-57BF-4053-92A5-512186F241F9}"/>
                </a:ext>
              </a:extLst>
            </p:cNvPr>
            <p:cNvSpPr txBox="1"/>
            <p:nvPr/>
          </p:nvSpPr>
          <p:spPr>
            <a:xfrm>
              <a:off x="10470314" y="3275582"/>
              <a:ext cx="703048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-10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9885E45-25E7-4A54-AE12-1424AC6143C6}"/>
              </a:ext>
            </a:extLst>
          </p:cNvPr>
          <p:cNvSpPr txBox="1"/>
          <p:nvPr/>
        </p:nvSpPr>
        <p:spPr>
          <a:xfrm>
            <a:off x="240005" y="802708"/>
            <a:ext cx="6655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này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sẽ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bi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vòng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mặt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đất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K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5, 2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0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-1.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M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đã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bắn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10, 2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5, 1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viên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-10.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Hỏi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nào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cao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hơn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282CDF-30FC-47C1-9593-A60DA7E8ABCF}"/>
              </a:ext>
            </a:extLst>
          </p:cNvPr>
          <p:cNvGrpSpPr/>
          <p:nvPr/>
        </p:nvGrpSpPr>
        <p:grpSpPr>
          <a:xfrm>
            <a:off x="7183359" y="236585"/>
            <a:ext cx="1610057" cy="661455"/>
            <a:chOff x="2472445" y="1874104"/>
            <a:chExt cx="2146743" cy="88194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576757-D427-45F0-BB58-5935C54750FB}"/>
                </a:ext>
              </a:extLst>
            </p:cNvPr>
            <p:cNvSpPr/>
            <p:nvPr/>
          </p:nvSpPr>
          <p:spPr>
            <a:xfrm>
              <a:off x="2472445" y="1925047"/>
              <a:ext cx="2146743" cy="830997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6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Ban bi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7D1FA6-2F73-4831-B723-FF3B04CC96A9}"/>
                </a:ext>
              </a:extLst>
            </p:cNvPr>
            <p:cNvSpPr/>
            <p:nvPr/>
          </p:nvSpPr>
          <p:spPr>
            <a:xfrm rot="10800000">
              <a:off x="2966062" y="1915917"/>
              <a:ext cx="415500" cy="523220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21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^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F3CD94D-E96A-4806-BB3B-98CFF8117540}"/>
                </a:ext>
              </a:extLst>
            </p:cNvPr>
            <p:cNvSpPr/>
            <p:nvPr/>
          </p:nvSpPr>
          <p:spPr>
            <a:xfrm rot="16200000">
              <a:off x="3298642" y="1678965"/>
              <a:ext cx="379164" cy="769441"/>
            </a:xfrm>
            <a:prstGeom prst="rect">
              <a:avLst/>
            </a:prstGeom>
            <a:noFill/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33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Modern Love" panose="04090805081005020601" pitchFamily="82" charset="0"/>
                </a:rPr>
                <a:t>`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/>
              <p:nvPr/>
            </p:nvSpPr>
            <p:spPr>
              <a:xfrm>
                <a:off x="373276" y="2749866"/>
                <a:ext cx="7408022" cy="4982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b="1" spc="-113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spc="-113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spc="-113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spc="-113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K </a:t>
                </a:r>
                <a:r>
                  <a:rPr lang="en-US" sz="2100" b="1" spc="-113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700" b="1" i="1" spc="-113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1" i="1" spc="-113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1" i="1" spc="-113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00" b="1" i="1" spc="-113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2100" b="1" spc="-113" dirty="0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100" b="1" spc="-113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2100" b="1" spc="-113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D272FC-B77F-4C7E-AE4D-CFFB898E1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76" y="2749866"/>
                <a:ext cx="7408022" cy="498278"/>
              </a:xfrm>
              <a:prstGeom prst="rect">
                <a:avLst/>
              </a:prstGeom>
              <a:blipFill>
                <a:blip r:embed="rId3"/>
                <a:stretch>
                  <a:fillRect l="-988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/>
              <p:nvPr/>
            </p:nvSpPr>
            <p:spPr>
              <a:xfrm>
                <a:off x="336474" y="3391420"/>
                <a:ext cx="8043548" cy="821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1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Số điểm của bạn M là: </a:t>
                </a:r>
              </a:p>
              <a:p>
                <a:pPr algn="just"/>
                <a:r>
                  <a:rPr lang="en-US" sz="21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700" b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7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e>
                    </m:d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7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100" b="1">
                    <a:solidFill>
                      <a:srgbClr val="0070C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100" b="1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(điểm)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2C254E6-0E57-4783-AE5F-685680DC4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74" y="3391420"/>
                <a:ext cx="8043548" cy="821443"/>
              </a:xfrm>
              <a:prstGeom prst="rect">
                <a:avLst/>
              </a:prstGeom>
              <a:blipFill>
                <a:blip r:embed="rId4"/>
                <a:stretch>
                  <a:fillRect l="-909" t="-4444" b="-1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DABD20E-A456-4C5E-A88A-877701F06D80}"/>
              </a:ext>
            </a:extLst>
          </p:cNvPr>
          <p:cNvSpPr txBox="1"/>
          <p:nvPr/>
        </p:nvSpPr>
        <p:spPr>
          <a:xfrm>
            <a:off x="943693" y="4345543"/>
            <a:ext cx="44212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Vậy bạn K được điểm cao hơn.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16E657-8675-421B-A9C4-C4E1DAAEEADC}"/>
              </a:ext>
            </a:extLst>
          </p:cNvPr>
          <p:cNvSpPr/>
          <p:nvPr/>
        </p:nvSpPr>
        <p:spPr>
          <a:xfrm>
            <a:off x="228600" y="1374314"/>
            <a:ext cx="2228850" cy="274320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664832-82FD-4EBA-9F83-8295A9774BFD}"/>
              </a:ext>
            </a:extLst>
          </p:cNvPr>
          <p:cNvSpPr/>
          <p:nvPr/>
        </p:nvSpPr>
        <p:spPr>
          <a:xfrm>
            <a:off x="4869180" y="1402889"/>
            <a:ext cx="2005965" cy="274320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703A43-66F5-4961-86C6-2FB50B45902C}"/>
              </a:ext>
            </a:extLst>
          </p:cNvPr>
          <p:cNvSpPr/>
          <p:nvPr/>
        </p:nvSpPr>
        <p:spPr>
          <a:xfrm>
            <a:off x="228600" y="1663493"/>
            <a:ext cx="5143500" cy="301752"/>
          </a:xfrm>
          <a:prstGeom prst="rect">
            <a:avLst/>
          </a:prstGeom>
          <a:solidFill>
            <a:srgbClr val="153DA8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2C84274-875D-4930-A1AA-0C4CD7791D25}"/>
              </a:ext>
            </a:extLst>
          </p:cNvPr>
          <p:cNvSpPr txBox="1"/>
          <p:nvPr/>
        </p:nvSpPr>
        <p:spPr>
          <a:xfrm>
            <a:off x="2195989" y="5316587"/>
            <a:ext cx="5460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GIÁO DỤC TRÒ CHƠI DÂN GIAN VÀ THỂ THAO NHIỀU HƠN THAY CHO TRÒ TRƠI ĐIỆN TỬ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BB56D3-3767-4F41-B402-59582656F8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9" y="53908"/>
            <a:ext cx="4265744" cy="52268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0BD2643A-2DDD-464B-B576-CB9B9BA13AC9}"/>
              </a:ext>
            </a:extLst>
          </p:cNvPr>
          <p:cNvGrpSpPr/>
          <p:nvPr/>
        </p:nvGrpSpPr>
        <p:grpSpPr>
          <a:xfrm rot="6434879">
            <a:off x="9063853" y="3428527"/>
            <a:ext cx="2250673" cy="2880360"/>
            <a:chOff x="9055676" y="0"/>
            <a:chExt cx="3000897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315ECC6-C1E0-4D54-B459-2B689CE2D6F6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A964E48-EF15-4691-B1D2-5719472AF0A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44CD85A-AD56-418E-A78A-8C6CDDF94108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2F82E9D-22EF-4F34-A9BB-F83843588808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C9C968D-F942-4937-A45A-75486E706433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9" name="Graphic 8" descr="Shuffle with solid fill">
            <a:extLst>
              <a:ext uri="{FF2B5EF4-FFF2-40B4-BE49-F238E27FC236}">
                <a16:creationId xmlns:a16="http://schemas.microsoft.com/office/drawing/2014/main" id="{B72BF89B-EA5F-44D9-A1E8-0CD6EE82E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0749" y="2400104"/>
            <a:ext cx="240369" cy="240369"/>
          </a:xfrm>
          <a:prstGeom prst="rect">
            <a:avLst/>
          </a:prstGeom>
        </p:spPr>
      </p:pic>
      <p:pic>
        <p:nvPicPr>
          <p:cNvPr id="43" name="Graphic 42" descr="Shuffle with solid fill">
            <a:extLst>
              <a:ext uri="{FF2B5EF4-FFF2-40B4-BE49-F238E27FC236}">
                <a16:creationId xmlns:a16="http://schemas.microsoft.com/office/drawing/2014/main" id="{8F609D95-63DC-4E63-AE6F-B7EFBC8CB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72323" y="2400104"/>
            <a:ext cx="240369" cy="240369"/>
          </a:xfrm>
          <a:prstGeom prst="rect">
            <a:avLst/>
          </a:prstGeom>
        </p:spPr>
      </p:pic>
      <p:pic>
        <p:nvPicPr>
          <p:cNvPr id="44" name="Graphic 43" descr="Shuffle with solid fill">
            <a:extLst>
              <a:ext uri="{FF2B5EF4-FFF2-40B4-BE49-F238E27FC236}">
                <a16:creationId xmlns:a16="http://schemas.microsoft.com/office/drawing/2014/main" id="{EC0DF7C6-8E71-4E7F-93AE-351CDB84D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3898" y="2400104"/>
            <a:ext cx="240369" cy="240369"/>
          </a:xfrm>
          <a:prstGeom prst="rect">
            <a:avLst/>
          </a:prstGeom>
        </p:spPr>
      </p:pic>
      <p:pic>
        <p:nvPicPr>
          <p:cNvPr id="45" name="Graphic 44" descr="Shuffle with solid fill">
            <a:extLst>
              <a:ext uri="{FF2B5EF4-FFF2-40B4-BE49-F238E27FC236}">
                <a16:creationId xmlns:a16="http://schemas.microsoft.com/office/drawing/2014/main" id="{7BD908CB-433E-4B5E-84B5-9B869F14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75473" y="2400104"/>
            <a:ext cx="240369" cy="240369"/>
          </a:xfrm>
          <a:prstGeom prst="rect">
            <a:avLst/>
          </a:prstGeom>
        </p:spPr>
      </p:pic>
      <p:pic>
        <p:nvPicPr>
          <p:cNvPr id="46" name="Graphic 45" descr="Shuffle with solid fill">
            <a:extLst>
              <a:ext uri="{FF2B5EF4-FFF2-40B4-BE49-F238E27FC236}">
                <a16:creationId xmlns:a16="http://schemas.microsoft.com/office/drawing/2014/main" id="{F5799110-B76C-4612-B59B-E16E0DDB8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048" y="2400104"/>
            <a:ext cx="240369" cy="240369"/>
          </a:xfrm>
          <a:prstGeom prst="rect">
            <a:avLst/>
          </a:prstGeom>
        </p:spPr>
      </p:pic>
      <p:pic>
        <p:nvPicPr>
          <p:cNvPr id="47" name="Graphic 46" descr="Shuffle with solid fill">
            <a:extLst>
              <a:ext uri="{FF2B5EF4-FFF2-40B4-BE49-F238E27FC236}">
                <a16:creationId xmlns:a16="http://schemas.microsoft.com/office/drawing/2014/main" id="{665E93B1-21A0-4B6D-A452-6DF56D0033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8622" y="2400104"/>
            <a:ext cx="240369" cy="240369"/>
          </a:xfrm>
          <a:prstGeom prst="rect">
            <a:avLst/>
          </a:prstGeom>
        </p:spPr>
      </p:pic>
      <p:pic>
        <p:nvPicPr>
          <p:cNvPr id="48" name="Graphic 47" descr="Shuffle with solid fill">
            <a:extLst>
              <a:ext uri="{FF2B5EF4-FFF2-40B4-BE49-F238E27FC236}">
                <a16:creationId xmlns:a16="http://schemas.microsoft.com/office/drawing/2014/main" id="{B0E22000-495A-4B8E-9A41-0DC9743DC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30197" y="2400104"/>
            <a:ext cx="240369" cy="240369"/>
          </a:xfrm>
          <a:prstGeom prst="rect">
            <a:avLst/>
          </a:prstGeom>
        </p:spPr>
      </p:pic>
      <p:pic>
        <p:nvPicPr>
          <p:cNvPr id="49" name="Graphic 48" descr="Shuffle with solid fill">
            <a:extLst>
              <a:ext uri="{FF2B5EF4-FFF2-40B4-BE49-F238E27FC236}">
                <a16:creationId xmlns:a16="http://schemas.microsoft.com/office/drawing/2014/main" id="{AC77471C-F840-4380-99A9-48E2375A46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81772" y="2400104"/>
            <a:ext cx="240369" cy="240369"/>
          </a:xfrm>
          <a:prstGeom prst="rect">
            <a:avLst/>
          </a:prstGeom>
        </p:spPr>
      </p:pic>
      <p:pic>
        <p:nvPicPr>
          <p:cNvPr id="50" name="Graphic 49" descr="Shuffle with solid fill">
            <a:extLst>
              <a:ext uri="{FF2B5EF4-FFF2-40B4-BE49-F238E27FC236}">
                <a16:creationId xmlns:a16="http://schemas.microsoft.com/office/drawing/2014/main" id="{64727731-86A1-43F7-B057-3A0D0304D7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3347" y="2400104"/>
            <a:ext cx="240369" cy="240369"/>
          </a:xfrm>
          <a:prstGeom prst="rect">
            <a:avLst/>
          </a:prstGeom>
        </p:spPr>
      </p:pic>
      <p:pic>
        <p:nvPicPr>
          <p:cNvPr id="51" name="Graphic 50" descr="Shuffle with solid fill">
            <a:extLst>
              <a:ext uri="{FF2B5EF4-FFF2-40B4-BE49-F238E27FC236}">
                <a16:creationId xmlns:a16="http://schemas.microsoft.com/office/drawing/2014/main" id="{E72F19AA-EAA6-4FBF-97F4-F8D3136293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84921" y="2400104"/>
            <a:ext cx="240369" cy="240369"/>
          </a:xfrm>
          <a:prstGeom prst="rect">
            <a:avLst/>
          </a:prstGeom>
        </p:spPr>
      </p:pic>
      <p:pic>
        <p:nvPicPr>
          <p:cNvPr id="52" name="Graphic 51" descr="Shuffle with solid fill">
            <a:extLst>
              <a:ext uri="{FF2B5EF4-FFF2-40B4-BE49-F238E27FC236}">
                <a16:creationId xmlns:a16="http://schemas.microsoft.com/office/drawing/2014/main" id="{CBB8AD75-10A9-4A41-9122-2E9C35124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6496" y="2400104"/>
            <a:ext cx="240369" cy="240369"/>
          </a:xfrm>
          <a:prstGeom prst="rect">
            <a:avLst/>
          </a:prstGeom>
        </p:spPr>
      </p:pic>
      <p:pic>
        <p:nvPicPr>
          <p:cNvPr id="53" name="Graphic 52" descr="Shuffle with solid fill">
            <a:extLst>
              <a:ext uri="{FF2B5EF4-FFF2-40B4-BE49-F238E27FC236}">
                <a16:creationId xmlns:a16="http://schemas.microsoft.com/office/drawing/2014/main" id="{F934FEFD-4F0A-4B9C-8C4C-CE94A66A5E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88071" y="2400104"/>
            <a:ext cx="240369" cy="240369"/>
          </a:xfrm>
          <a:prstGeom prst="rect">
            <a:avLst/>
          </a:prstGeom>
        </p:spPr>
      </p:pic>
      <p:pic>
        <p:nvPicPr>
          <p:cNvPr id="54" name="Graphic 53" descr="Shuffle with solid fill">
            <a:extLst>
              <a:ext uri="{FF2B5EF4-FFF2-40B4-BE49-F238E27FC236}">
                <a16:creationId xmlns:a16="http://schemas.microsoft.com/office/drawing/2014/main" id="{F524682A-1AAE-4E07-9DC5-7B846DBF7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9646" y="2400104"/>
            <a:ext cx="240369" cy="240369"/>
          </a:xfrm>
          <a:prstGeom prst="rect">
            <a:avLst/>
          </a:prstGeom>
        </p:spPr>
      </p:pic>
      <p:pic>
        <p:nvPicPr>
          <p:cNvPr id="55" name="Graphic 54" descr="Shuffle with solid fill">
            <a:extLst>
              <a:ext uri="{FF2B5EF4-FFF2-40B4-BE49-F238E27FC236}">
                <a16:creationId xmlns:a16="http://schemas.microsoft.com/office/drawing/2014/main" id="{BFF694BF-B24A-424C-A409-F768A644B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1220" y="2400104"/>
            <a:ext cx="240369" cy="240369"/>
          </a:xfrm>
          <a:prstGeom prst="rect">
            <a:avLst/>
          </a:prstGeom>
        </p:spPr>
      </p:pic>
      <p:pic>
        <p:nvPicPr>
          <p:cNvPr id="56" name="Graphic 55" descr="Shuffle with solid fill">
            <a:extLst>
              <a:ext uri="{FF2B5EF4-FFF2-40B4-BE49-F238E27FC236}">
                <a16:creationId xmlns:a16="http://schemas.microsoft.com/office/drawing/2014/main" id="{82B48858-79E0-4DE3-A4D7-36D9E8D22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2795" y="2400104"/>
            <a:ext cx="240369" cy="2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63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8" grpId="0"/>
      <p:bldP spid="29" grpId="0"/>
      <p:bldP spid="30" grpId="0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6A2EA8-3E9D-4E3E-AF93-03D9A56E6C02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FE1E07-C2A4-4B1D-BD4C-D3EF5DF4F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0" y="60658"/>
            <a:ext cx="7336340" cy="1092281"/>
          </a:xfrm>
          <a:prstGeom prst="rect">
            <a:avLst/>
          </a:prstGeom>
        </p:spPr>
      </p:pic>
      <p:sp>
        <p:nvSpPr>
          <p:cNvPr id="144" name="!!4">
            <a:extLst>
              <a:ext uri="{FF2B5EF4-FFF2-40B4-BE49-F238E27FC236}">
                <a16:creationId xmlns:a16="http://schemas.microsoft.com/office/drawing/2014/main" id="{1B9179D5-FE78-48FE-8AA2-DC2E2FF20C60}"/>
              </a:ext>
            </a:extLst>
          </p:cNvPr>
          <p:cNvSpPr txBox="1"/>
          <p:nvPr/>
        </p:nvSpPr>
        <p:spPr>
          <a:xfrm>
            <a:off x="385763" y="1516115"/>
            <a:ext cx="8229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600"/>
              </a:spcAft>
              <a:buFontTx/>
              <a:buChar char="-"/>
            </a:pP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 sánh  quy  tắc  dấu  của  phép  nhân  và  phép  cộng  2   số nguyên.</a:t>
            </a:r>
            <a:endParaRPr lang="en-US" sz="2100" b="1">
              <a:solidFill>
                <a:srgbClr val="0066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7EC611EF-C451-4F7C-BCE9-FDC066A0CD3F}"/>
              </a:ext>
            </a:extLst>
          </p:cNvPr>
          <p:cNvSpPr txBox="1"/>
          <p:nvPr/>
        </p:nvSpPr>
        <p:spPr>
          <a:xfrm>
            <a:off x="385140" y="2628679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algn="just">
              <a:spcAft>
                <a:spcPts val="600"/>
              </a:spcAft>
              <a:buFontTx/>
              <a:buChar char="-"/>
            </a:pPr>
            <a:r>
              <a:rPr lang="vi-VN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giờ sau: các em hãy ôn lại </a:t>
            </a: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các số tự nhiên,quan hệ chia hết tính chất chia hết</a:t>
            </a:r>
            <a:r>
              <a:rPr lang="vi-VN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học đọc trước nội dung bài </a:t>
            </a: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chia hết hai số nguyên</a:t>
            </a:r>
            <a:r>
              <a:rPr lang="vi-VN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 hệ chia hết trong tập hợp số nguyên</a:t>
            </a:r>
            <a:r>
              <a:rPr lang="vi-VN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r>
              <a:rPr lang="vi-VN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b="1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B217216-4FC2-4802-A61A-2F78D494E029}"/>
              </a:ext>
            </a:extLst>
          </p:cNvPr>
          <p:cNvSpPr txBox="1"/>
          <p:nvPr/>
        </p:nvSpPr>
        <p:spPr>
          <a:xfrm>
            <a:off x="384518" y="4307021"/>
            <a:ext cx="8229600" cy="440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0066FF"/>
                </a:solidFill>
                <a:cs typeface="Arial" panose="020B0604020202020204" pitchFamily="34" charset="0"/>
              </a:rPr>
              <a:t>-  </a:t>
            </a:r>
            <a:r>
              <a:rPr lang="vi-VN" sz="2100" b="1">
                <a:solidFill>
                  <a:srgbClr val="0066FF"/>
                </a:solidFill>
                <a:cs typeface="Arial" panose="020B0604020202020204" pitchFamily="34" charset="0"/>
              </a:rPr>
              <a:t>Làm</a:t>
            </a:r>
            <a:r>
              <a:rPr lang="en-US" sz="2100" b="1">
                <a:solidFill>
                  <a:srgbClr val="0066FF"/>
                </a:solidFill>
                <a:cs typeface="Arial" panose="020B0604020202020204" pitchFamily="34" charset="0"/>
              </a:rPr>
              <a:t> các</a:t>
            </a:r>
            <a:r>
              <a:rPr lang="vi-VN" sz="2100" b="1">
                <a:solidFill>
                  <a:srgbClr val="0066FF"/>
                </a:solidFill>
                <a:cs typeface="Arial" panose="020B0604020202020204" pitchFamily="34" charset="0"/>
              </a:rPr>
              <a:t> bài tập </a:t>
            </a:r>
            <a:r>
              <a:rPr lang="en-US" sz="2100" b="1">
                <a:solidFill>
                  <a:srgbClr val="0066FF"/>
                </a:solidFill>
                <a:cs typeface="Arial" panose="020B0604020202020204" pitchFamily="34" charset="0"/>
              </a:rPr>
              <a:t>còn lại trong SGK, SBT.</a:t>
            </a:r>
            <a:r>
              <a:rPr lang="en-US" sz="2100" b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DDB981C-535C-4F8E-8A5B-4DFD2A2BC605}"/>
              </a:ext>
            </a:extLst>
          </p:cNvPr>
          <p:cNvGrpSpPr/>
          <p:nvPr/>
        </p:nvGrpSpPr>
        <p:grpSpPr>
          <a:xfrm rot="5400000">
            <a:off x="3446664" y="4502677"/>
            <a:ext cx="2250673" cy="2880360"/>
            <a:chOff x="9055676" y="0"/>
            <a:chExt cx="3000897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855508-E6EC-465A-9C47-B750371F7782}"/>
                </a:ext>
              </a:extLst>
            </p:cNvPr>
            <p:cNvSpPr/>
            <p:nvPr/>
          </p:nvSpPr>
          <p:spPr>
            <a:xfrm>
              <a:off x="9221933" y="0"/>
              <a:ext cx="2834640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60A1083-F658-4751-AD16-CB1FACD7F717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8102A4-8695-4E9C-8C68-D0A3DBBC6FBA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6254D3-A974-4AB5-A8E5-0B8471EF1BA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C8AA5D-D995-427F-A977-2DC47F48F997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284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6" grpId="0"/>
      <p:bldP spid="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9B8DA181-974B-466D-8227-4FFBD59E506A}"/>
              </a:ext>
            </a:extLst>
          </p:cNvPr>
          <p:cNvGrpSpPr/>
          <p:nvPr/>
        </p:nvGrpSpPr>
        <p:grpSpPr>
          <a:xfrm>
            <a:off x="730264" y="419485"/>
            <a:ext cx="8452080" cy="1140569"/>
            <a:chOff x="1109935" y="1861486"/>
            <a:chExt cx="16162708" cy="205796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FB4C4A3-1BB3-4791-AD21-9088DA8B36AB}"/>
                </a:ext>
              </a:extLst>
            </p:cNvPr>
            <p:cNvGrpSpPr/>
            <p:nvPr/>
          </p:nvGrpSpPr>
          <p:grpSpPr>
            <a:xfrm>
              <a:off x="1109935" y="1861486"/>
              <a:ext cx="2013603" cy="2057967"/>
              <a:chOff x="5031981" y="1450462"/>
              <a:chExt cx="3128954" cy="3197891"/>
            </a:xfrm>
          </p:grpSpPr>
          <p:sp>
            <p:nvSpPr>
              <p:cNvPr id="40" name="9Slide.vn 4">
                <a:extLst>
                  <a:ext uri="{FF2B5EF4-FFF2-40B4-BE49-F238E27FC236}">
                    <a16:creationId xmlns:a16="http://schemas.microsoft.com/office/drawing/2014/main" id="{53107A83-B50A-4C51-A846-98B5AB0BD8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7730" y="2421319"/>
                <a:ext cx="1487881" cy="1482136"/>
              </a:xfrm>
              <a:prstGeom prst="ellipse">
                <a:avLst/>
              </a:prstGeom>
              <a:solidFill>
                <a:srgbClr val="E4F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1" name="9Slide.vn 5">
                <a:extLst>
                  <a:ext uri="{FF2B5EF4-FFF2-40B4-BE49-F238E27FC236}">
                    <a16:creationId xmlns:a16="http://schemas.microsoft.com/office/drawing/2014/main" id="{7B88C14B-2198-4FF5-8118-B5C917C90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4110" y="2381106"/>
                <a:ext cx="250853" cy="197236"/>
              </a:xfrm>
              <a:custGeom>
                <a:avLst/>
                <a:gdLst>
                  <a:gd name="T0" fmla="*/ 39 w 77"/>
                  <a:gd name="T1" fmla="*/ 0 h 60"/>
                  <a:gd name="T2" fmla="*/ 39 w 77"/>
                  <a:gd name="T3" fmla="*/ 60 h 60"/>
                  <a:gd name="T4" fmla="*/ 39 w 77"/>
                  <a:gd name="T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7" h="60">
                    <a:moveTo>
                      <a:pt x="39" y="0"/>
                    </a:moveTo>
                    <a:cubicBezTo>
                      <a:pt x="0" y="0"/>
                      <a:pt x="0" y="60"/>
                      <a:pt x="39" y="60"/>
                    </a:cubicBezTo>
                    <a:cubicBezTo>
                      <a:pt x="77" y="60"/>
                      <a:pt x="77" y="0"/>
                      <a:pt x="39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2" name="9Slide.vn 10">
                <a:extLst>
                  <a:ext uri="{FF2B5EF4-FFF2-40B4-BE49-F238E27FC236}">
                    <a16:creationId xmlns:a16="http://schemas.microsoft.com/office/drawing/2014/main" id="{517954EC-4838-4C42-B14E-1A63149A9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4338" y="2727704"/>
                <a:ext cx="166597" cy="132129"/>
              </a:xfrm>
              <a:custGeom>
                <a:avLst/>
                <a:gdLst>
                  <a:gd name="T0" fmla="*/ 25 w 51"/>
                  <a:gd name="T1" fmla="*/ 0 h 40"/>
                  <a:gd name="T2" fmla="*/ 25 w 51"/>
                  <a:gd name="T3" fmla="*/ 40 h 40"/>
                  <a:gd name="T4" fmla="*/ 25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5" y="0"/>
                    </a:moveTo>
                    <a:cubicBezTo>
                      <a:pt x="0" y="0"/>
                      <a:pt x="0" y="40"/>
                      <a:pt x="25" y="40"/>
                    </a:cubicBezTo>
                    <a:cubicBezTo>
                      <a:pt x="51" y="40"/>
                      <a:pt x="51" y="0"/>
                      <a:pt x="25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3" name="9Slide.vn 11">
                <a:extLst>
                  <a:ext uri="{FF2B5EF4-FFF2-40B4-BE49-F238E27FC236}">
                    <a16:creationId xmlns:a16="http://schemas.microsoft.com/office/drawing/2014/main" id="{3651C7FD-D177-466D-8E37-882A1A37D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06252" y="4386011"/>
                <a:ext cx="166597" cy="132129"/>
              </a:xfrm>
              <a:custGeom>
                <a:avLst/>
                <a:gdLst>
                  <a:gd name="T0" fmla="*/ 26 w 51"/>
                  <a:gd name="T1" fmla="*/ 0 h 40"/>
                  <a:gd name="T2" fmla="*/ 26 w 51"/>
                  <a:gd name="T3" fmla="*/ 40 h 40"/>
                  <a:gd name="T4" fmla="*/ 26 w 51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1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1" y="40"/>
                      <a:pt x="51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4" name="9Slide.vn 12">
                <a:extLst>
                  <a:ext uri="{FF2B5EF4-FFF2-40B4-BE49-F238E27FC236}">
                    <a16:creationId xmlns:a16="http://schemas.microsoft.com/office/drawing/2014/main" id="{5F8F976C-2A05-45B7-BF31-D0F08619A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196" y="4481756"/>
                <a:ext cx="170427" cy="130213"/>
              </a:xfrm>
              <a:custGeom>
                <a:avLst/>
                <a:gdLst>
                  <a:gd name="T0" fmla="*/ 26 w 52"/>
                  <a:gd name="T1" fmla="*/ 0 h 40"/>
                  <a:gd name="T2" fmla="*/ 26 w 52"/>
                  <a:gd name="T3" fmla="*/ 40 h 40"/>
                  <a:gd name="T4" fmla="*/ 26 w 52"/>
                  <a:gd name="T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" h="40">
                    <a:moveTo>
                      <a:pt x="26" y="0"/>
                    </a:moveTo>
                    <a:cubicBezTo>
                      <a:pt x="0" y="0"/>
                      <a:pt x="0" y="40"/>
                      <a:pt x="26" y="40"/>
                    </a:cubicBezTo>
                    <a:cubicBezTo>
                      <a:pt x="52" y="40"/>
                      <a:pt x="52" y="0"/>
                      <a:pt x="26" y="0"/>
                    </a:cubicBez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5" name="9Slide.vn 18">
                <a:extLst>
                  <a:ext uri="{FF2B5EF4-FFF2-40B4-BE49-F238E27FC236}">
                    <a16:creationId xmlns:a16="http://schemas.microsoft.com/office/drawing/2014/main" id="{B404B73C-76CF-41FF-BDF7-C2DD61E1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1565" y="3271537"/>
                <a:ext cx="1484051" cy="1376816"/>
              </a:xfrm>
              <a:custGeom>
                <a:avLst/>
                <a:gdLst>
                  <a:gd name="T0" fmla="*/ 124 w 453"/>
                  <a:gd name="T1" fmla="*/ 349 h 421"/>
                  <a:gd name="T2" fmla="*/ 124 w 453"/>
                  <a:gd name="T3" fmla="*/ 420 h 421"/>
                  <a:gd name="T4" fmla="*/ 123 w 453"/>
                  <a:gd name="T5" fmla="*/ 421 h 421"/>
                  <a:gd name="T6" fmla="*/ 119 w 453"/>
                  <a:gd name="T7" fmla="*/ 417 h 421"/>
                  <a:gd name="T8" fmla="*/ 47 w 453"/>
                  <a:gd name="T9" fmla="*/ 320 h 421"/>
                  <a:gd name="T10" fmla="*/ 2 w 453"/>
                  <a:gd name="T11" fmla="*/ 255 h 421"/>
                  <a:gd name="T12" fmla="*/ 2 w 453"/>
                  <a:gd name="T13" fmla="*/ 249 h 421"/>
                  <a:gd name="T14" fmla="*/ 117 w 453"/>
                  <a:gd name="T15" fmla="*/ 83 h 421"/>
                  <a:gd name="T16" fmla="*/ 124 w 453"/>
                  <a:gd name="T17" fmla="*/ 74 h 421"/>
                  <a:gd name="T18" fmla="*/ 124 w 453"/>
                  <a:gd name="T19" fmla="*/ 77 h 421"/>
                  <a:gd name="T20" fmla="*/ 126 w 453"/>
                  <a:gd name="T21" fmla="*/ 138 h 421"/>
                  <a:gd name="T22" fmla="*/ 129 w 453"/>
                  <a:gd name="T23" fmla="*/ 142 h 421"/>
                  <a:gd name="T24" fmla="*/ 200 w 453"/>
                  <a:gd name="T25" fmla="*/ 150 h 421"/>
                  <a:gd name="T26" fmla="*/ 359 w 453"/>
                  <a:gd name="T27" fmla="*/ 81 h 421"/>
                  <a:gd name="T28" fmla="*/ 422 w 453"/>
                  <a:gd name="T29" fmla="*/ 4 h 421"/>
                  <a:gd name="T30" fmla="*/ 424 w 453"/>
                  <a:gd name="T31" fmla="*/ 0 h 421"/>
                  <a:gd name="T32" fmla="*/ 436 w 453"/>
                  <a:gd name="T33" fmla="*/ 32 h 421"/>
                  <a:gd name="T34" fmla="*/ 452 w 453"/>
                  <a:gd name="T35" fmla="*/ 129 h 421"/>
                  <a:gd name="T36" fmla="*/ 355 w 453"/>
                  <a:gd name="T37" fmla="*/ 295 h 421"/>
                  <a:gd name="T38" fmla="*/ 267 w 453"/>
                  <a:gd name="T39" fmla="*/ 326 h 421"/>
                  <a:gd name="T40" fmla="*/ 149 w 453"/>
                  <a:gd name="T41" fmla="*/ 346 h 421"/>
                  <a:gd name="T42" fmla="*/ 124 w 453"/>
                  <a:gd name="T43" fmla="*/ 349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3" h="421">
                    <a:moveTo>
                      <a:pt x="124" y="349"/>
                    </a:moveTo>
                    <a:cubicBezTo>
                      <a:pt x="124" y="373"/>
                      <a:pt x="124" y="397"/>
                      <a:pt x="124" y="420"/>
                    </a:cubicBezTo>
                    <a:cubicBezTo>
                      <a:pt x="124" y="420"/>
                      <a:pt x="123" y="421"/>
                      <a:pt x="123" y="421"/>
                    </a:cubicBezTo>
                    <a:cubicBezTo>
                      <a:pt x="122" y="419"/>
                      <a:pt x="120" y="418"/>
                      <a:pt x="119" y="417"/>
                    </a:cubicBezTo>
                    <a:cubicBezTo>
                      <a:pt x="95" y="384"/>
                      <a:pt x="71" y="352"/>
                      <a:pt x="47" y="320"/>
                    </a:cubicBezTo>
                    <a:cubicBezTo>
                      <a:pt x="32" y="298"/>
                      <a:pt x="17" y="276"/>
                      <a:pt x="2" y="255"/>
                    </a:cubicBezTo>
                    <a:cubicBezTo>
                      <a:pt x="1" y="253"/>
                      <a:pt x="0" y="251"/>
                      <a:pt x="2" y="249"/>
                    </a:cubicBezTo>
                    <a:cubicBezTo>
                      <a:pt x="40" y="194"/>
                      <a:pt x="78" y="138"/>
                      <a:pt x="117" y="83"/>
                    </a:cubicBezTo>
                    <a:cubicBezTo>
                      <a:pt x="119" y="80"/>
                      <a:pt x="121" y="78"/>
                      <a:pt x="124" y="74"/>
                    </a:cubicBezTo>
                    <a:cubicBezTo>
                      <a:pt x="124" y="76"/>
                      <a:pt x="124" y="76"/>
                      <a:pt x="124" y="77"/>
                    </a:cubicBezTo>
                    <a:cubicBezTo>
                      <a:pt x="125" y="97"/>
                      <a:pt x="125" y="118"/>
                      <a:pt x="126" y="138"/>
                    </a:cubicBezTo>
                    <a:cubicBezTo>
                      <a:pt x="126" y="141"/>
                      <a:pt x="127" y="142"/>
                      <a:pt x="129" y="142"/>
                    </a:cubicBezTo>
                    <a:cubicBezTo>
                      <a:pt x="152" y="149"/>
                      <a:pt x="176" y="152"/>
                      <a:pt x="200" y="150"/>
                    </a:cubicBezTo>
                    <a:cubicBezTo>
                      <a:pt x="261" y="147"/>
                      <a:pt x="314" y="122"/>
                      <a:pt x="359" y="81"/>
                    </a:cubicBezTo>
                    <a:cubicBezTo>
                      <a:pt x="383" y="58"/>
                      <a:pt x="404" y="33"/>
                      <a:pt x="422" y="4"/>
                    </a:cubicBezTo>
                    <a:cubicBezTo>
                      <a:pt x="422" y="3"/>
                      <a:pt x="423" y="2"/>
                      <a:pt x="424" y="0"/>
                    </a:cubicBezTo>
                    <a:cubicBezTo>
                      <a:pt x="428" y="11"/>
                      <a:pt x="432" y="21"/>
                      <a:pt x="436" y="32"/>
                    </a:cubicBezTo>
                    <a:cubicBezTo>
                      <a:pt x="447" y="63"/>
                      <a:pt x="453" y="95"/>
                      <a:pt x="452" y="129"/>
                    </a:cubicBezTo>
                    <a:cubicBezTo>
                      <a:pt x="451" y="202"/>
                      <a:pt x="419" y="258"/>
                      <a:pt x="355" y="295"/>
                    </a:cubicBezTo>
                    <a:cubicBezTo>
                      <a:pt x="328" y="310"/>
                      <a:pt x="298" y="320"/>
                      <a:pt x="267" y="326"/>
                    </a:cubicBezTo>
                    <a:cubicBezTo>
                      <a:pt x="228" y="333"/>
                      <a:pt x="188" y="340"/>
                      <a:pt x="149" y="346"/>
                    </a:cubicBezTo>
                    <a:cubicBezTo>
                      <a:pt x="141" y="348"/>
                      <a:pt x="133" y="348"/>
                      <a:pt x="124" y="34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6" name="9Slide.vn 19">
                <a:extLst>
                  <a:ext uri="{FF2B5EF4-FFF2-40B4-BE49-F238E27FC236}">
                    <a16:creationId xmlns:a16="http://schemas.microsoft.com/office/drawing/2014/main" id="{98402D8B-75C0-4565-BC78-DD22ACF76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981" y="2748767"/>
                <a:ext cx="1012985" cy="1612349"/>
              </a:xfrm>
              <a:custGeom>
                <a:avLst/>
                <a:gdLst>
                  <a:gd name="T0" fmla="*/ 70 w 309"/>
                  <a:gd name="T1" fmla="*/ 59 h 493"/>
                  <a:gd name="T2" fmla="*/ 10 w 309"/>
                  <a:gd name="T3" fmla="*/ 23 h 493"/>
                  <a:gd name="T4" fmla="*/ 10 w 309"/>
                  <a:gd name="T5" fmla="*/ 22 h 493"/>
                  <a:gd name="T6" fmla="*/ 28 w 309"/>
                  <a:gd name="T7" fmla="*/ 18 h 493"/>
                  <a:gd name="T8" fmla="*/ 142 w 309"/>
                  <a:gd name="T9" fmla="*/ 6 h 493"/>
                  <a:gd name="T10" fmla="*/ 215 w 309"/>
                  <a:gd name="T11" fmla="*/ 0 h 493"/>
                  <a:gd name="T12" fmla="*/ 219 w 309"/>
                  <a:gd name="T13" fmla="*/ 3 h 493"/>
                  <a:gd name="T14" fmla="*/ 266 w 309"/>
                  <a:gd name="T15" fmla="*/ 101 h 493"/>
                  <a:gd name="T16" fmla="*/ 307 w 309"/>
                  <a:gd name="T17" fmla="*/ 190 h 493"/>
                  <a:gd name="T18" fmla="*/ 309 w 309"/>
                  <a:gd name="T19" fmla="*/ 196 h 493"/>
                  <a:gd name="T20" fmla="*/ 250 w 309"/>
                  <a:gd name="T21" fmla="*/ 164 h 493"/>
                  <a:gd name="T22" fmla="*/ 233 w 309"/>
                  <a:gd name="T23" fmla="*/ 183 h 493"/>
                  <a:gd name="T24" fmla="*/ 182 w 309"/>
                  <a:gd name="T25" fmla="*/ 298 h 493"/>
                  <a:gd name="T26" fmla="*/ 198 w 309"/>
                  <a:gd name="T27" fmla="*/ 435 h 493"/>
                  <a:gd name="T28" fmla="*/ 220 w 309"/>
                  <a:gd name="T29" fmla="*/ 488 h 493"/>
                  <a:gd name="T30" fmla="*/ 223 w 309"/>
                  <a:gd name="T31" fmla="*/ 493 h 493"/>
                  <a:gd name="T32" fmla="*/ 193 w 309"/>
                  <a:gd name="T33" fmla="*/ 488 h 493"/>
                  <a:gd name="T34" fmla="*/ 90 w 309"/>
                  <a:gd name="T35" fmla="*/ 448 h 493"/>
                  <a:gd name="T36" fmla="*/ 5 w 309"/>
                  <a:gd name="T37" fmla="*/ 320 h 493"/>
                  <a:gd name="T38" fmla="*/ 10 w 309"/>
                  <a:gd name="T39" fmla="*/ 225 h 493"/>
                  <a:gd name="T40" fmla="*/ 46 w 309"/>
                  <a:gd name="T41" fmla="*/ 121 h 493"/>
                  <a:gd name="T42" fmla="*/ 70 w 309"/>
                  <a:gd name="T43" fmla="*/ 59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9" h="493">
                    <a:moveTo>
                      <a:pt x="70" y="59"/>
                    </a:moveTo>
                    <a:cubicBezTo>
                      <a:pt x="50" y="47"/>
                      <a:pt x="30" y="35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6" y="21"/>
                      <a:pt x="22" y="19"/>
                      <a:pt x="28" y="18"/>
                    </a:cubicBezTo>
                    <a:cubicBezTo>
                      <a:pt x="66" y="14"/>
                      <a:pt x="104" y="10"/>
                      <a:pt x="142" y="6"/>
                    </a:cubicBezTo>
                    <a:cubicBezTo>
                      <a:pt x="166" y="4"/>
                      <a:pt x="191" y="2"/>
                      <a:pt x="215" y="0"/>
                    </a:cubicBezTo>
                    <a:cubicBezTo>
                      <a:pt x="218" y="0"/>
                      <a:pt x="218" y="1"/>
                      <a:pt x="219" y="3"/>
                    </a:cubicBezTo>
                    <a:cubicBezTo>
                      <a:pt x="235" y="36"/>
                      <a:pt x="250" y="68"/>
                      <a:pt x="266" y="101"/>
                    </a:cubicBezTo>
                    <a:cubicBezTo>
                      <a:pt x="280" y="130"/>
                      <a:pt x="293" y="160"/>
                      <a:pt x="307" y="190"/>
                    </a:cubicBezTo>
                    <a:cubicBezTo>
                      <a:pt x="308" y="192"/>
                      <a:pt x="308" y="193"/>
                      <a:pt x="309" y="196"/>
                    </a:cubicBezTo>
                    <a:cubicBezTo>
                      <a:pt x="289" y="185"/>
                      <a:pt x="270" y="175"/>
                      <a:pt x="250" y="164"/>
                    </a:cubicBezTo>
                    <a:cubicBezTo>
                      <a:pt x="244" y="170"/>
                      <a:pt x="238" y="176"/>
                      <a:pt x="233" y="183"/>
                    </a:cubicBezTo>
                    <a:cubicBezTo>
                      <a:pt x="205" y="216"/>
                      <a:pt x="188" y="255"/>
                      <a:pt x="182" y="298"/>
                    </a:cubicBezTo>
                    <a:cubicBezTo>
                      <a:pt x="175" y="345"/>
                      <a:pt x="182" y="391"/>
                      <a:pt x="198" y="435"/>
                    </a:cubicBezTo>
                    <a:cubicBezTo>
                      <a:pt x="204" y="453"/>
                      <a:pt x="213" y="470"/>
                      <a:pt x="220" y="488"/>
                    </a:cubicBezTo>
                    <a:cubicBezTo>
                      <a:pt x="221" y="489"/>
                      <a:pt x="222" y="491"/>
                      <a:pt x="223" y="493"/>
                    </a:cubicBezTo>
                    <a:cubicBezTo>
                      <a:pt x="212" y="491"/>
                      <a:pt x="203" y="490"/>
                      <a:pt x="193" y="488"/>
                    </a:cubicBezTo>
                    <a:cubicBezTo>
                      <a:pt x="156" y="481"/>
                      <a:pt x="122" y="469"/>
                      <a:pt x="90" y="448"/>
                    </a:cubicBezTo>
                    <a:cubicBezTo>
                      <a:pt x="43" y="418"/>
                      <a:pt x="14" y="376"/>
                      <a:pt x="5" y="320"/>
                    </a:cubicBezTo>
                    <a:cubicBezTo>
                      <a:pt x="0" y="288"/>
                      <a:pt x="3" y="256"/>
                      <a:pt x="10" y="225"/>
                    </a:cubicBezTo>
                    <a:cubicBezTo>
                      <a:pt x="19" y="189"/>
                      <a:pt x="33" y="155"/>
                      <a:pt x="46" y="121"/>
                    </a:cubicBezTo>
                    <a:cubicBezTo>
                      <a:pt x="53" y="100"/>
                      <a:pt x="62" y="80"/>
                      <a:pt x="70" y="59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7" name="9Slide.vn 20">
                <a:extLst>
                  <a:ext uri="{FF2B5EF4-FFF2-40B4-BE49-F238E27FC236}">
                    <a16:creationId xmlns:a16="http://schemas.microsoft.com/office/drawing/2014/main" id="{F96CB8FC-456A-4384-A7F5-A07D93CC3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6454" y="1450462"/>
                <a:ext cx="1683201" cy="1175751"/>
              </a:xfrm>
              <a:custGeom>
                <a:avLst/>
                <a:gdLst>
                  <a:gd name="T0" fmla="*/ 213 w 514"/>
                  <a:gd name="T1" fmla="*/ 341 h 360"/>
                  <a:gd name="T2" fmla="*/ 236 w 514"/>
                  <a:gd name="T3" fmla="*/ 327 h 360"/>
                  <a:gd name="T4" fmla="*/ 267 w 514"/>
                  <a:gd name="T5" fmla="*/ 308 h 360"/>
                  <a:gd name="T6" fmla="*/ 270 w 514"/>
                  <a:gd name="T7" fmla="*/ 302 h 360"/>
                  <a:gd name="T8" fmla="*/ 216 w 514"/>
                  <a:gd name="T9" fmla="*/ 205 h 360"/>
                  <a:gd name="T10" fmla="*/ 86 w 514"/>
                  <a:gd name="T11" fmla="*/ 130 h 360"/>
                  <a:gd name="T12" fmla="*/ 2 w 514"/>
                  <a:gd name="T13" fmla="*/ 118 h 360"/>
                  <a:gd name="T14" fmla="*/ 0 w 514"/>
                  <a:gd name="T15" fmla="*/ 118 h 360"/>
                  <a:gd name="T16" fmla="*/ 1 w 514"/>
                  <a:gd name="T17" fmla="*/ 116 h 360"/>
                  <a:gd name="T18" fmla="*/ 98 w 514"/>
                  <a:gd name="T19" fmla="*/ 28 h 360"/>
                  <a:gd name="T20" fmla="*/ 204 w 514"/>
                  <a:gd name="T21" fmla="*/ 3 h 360"/>
                  <a:gd name="T22" fmla="*/ 299 w 514"/>
                  <a:gd name="T23" fmla="*/ 37 h 360"/>
                  <a:gd name="T24" fmla="*/ 370 w 514"/>
                  <a:gd name="T25" fmla="*/ 102 h 360"/>
                  <a:gd name="T26" fmla="*/ 451 w 514"/>
                  <a:gd name="T27" fmla="*/ 203 h 360"/>
                  <a:gd name="T28" fmla="*/ 514 w 514"/>
                  <a:gd name="T29" fmla="*/ 167 h 360"/>
                  <a:gd name="T30" fmla="*/ 512 w 514"/>
                  <a:gd name="T31" fmla="*/ 174 h 360"/>
                  <a:gd name="T32" fmla="*/ 469 w 514"/>
                  <a:gd name="T33" fmla="*/ 273 h 360"/>
                  <a:gd name="T34" fmla="*/ 430 w 514"/>
                  <a:gd name="T35" fmla="*/ 356 h 360"/>
                  <a:gd name="T36" fmla="*/ 424 w 514"/>
                  <a:gd name="T37" fmla="*/ 359 h 360"/>
                  <a:gd name="T38" fmla="*/ 349 w 514"/>
                  <a:gd name="T39" fmla="*/ 353 h 360"/>
                  <a:gd name="T40" fmla="*/ 268 w 514"/>
                  <a:gd name="T41" fmla="*/ 347 h 360"/>
                  <a:gd name="T42" fmla="*/ 220 w 514"/>
                  <a:gd name="T43" fmla="*/ 342 h 360"/>
                  <a:gd name="T44" fmla="*/ 213 w 514"/>
                  <a:gd name="T45" fmla="*/ 34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14" h="360">
                    <a:moveTo>
                      <a:pt x="213" y="341"/>
                    </a:moveTo>
                    <a:cubicBezTo>
                      <a:pt x="221" y="336"/>
                      <a:pt x="229" y="331"/>
                      <a:pt x="236" y="327"/>
                    </a:cubicBezTo>
                    <a:cubicBezTo>
                      <a:pt x="247" y="320"/>
                      <a:pt x="257" y="314"/>
                      <a:pt x="267" y="308"/>
                    </a:cubicBezTo>
                    <a:cubicBezTo>
                      <a:pt x="270" y="306"/>
                      <a:pt x="270" y="304"/>
                      <a:pt x="270" y="302"/>
                    </a:cubicBezTo>
                    <a:cubicBezTo>
                      <a:pt x="260" y="265"/>
                      <a:pt x="242" y="233"/>
                      <a:pt x="216" y="205"/>
                    </a:cubicBezTo>
                    <a:cubicBezTo>
                      <a:pt x="181" y="167"/>
                      <a:pt x="137" y="143"/>
                      <a:pt x="86" y="130"/>
                    </a:cubicBezTo>
                    <a:cubicBezTo>
                      <a:pt x="59" y="123"/>
                      <a:pt x="31" y="119"/>
                      <a:pt x="2" y="118"/>
                    </a:cubicBezTo>
                    <a:cubicBezTo>
                      <a:pt x="2" y="118"/>
                      <a:pt x="1" y="118"/>
                      <a:pt x="0" y="118"/>
                    </a:cubicBezTo>
                    <a:cubicBezTo>
                      <a:pt x="0" y="117"/>
                      <a:pt x="0" y="116"/>
                      <a:pt x="1" y="116"/>
                    </a:cubicBezTo>
                    <a:cubicBezTo>
                      <a:pt x="28" y="80"/>
                      <a:pt x="59" y="50"/>
                      <a:pt x="98" y="28"/>
                    </a:cubicBezTo>
                    <a:cubicBezTo>
                      <a:pt x="131" y="10"/>
                      <a:pt x="166" y="0"/>
                      <a:pt x="204" y="3"/>
                    </a:cubicBezTo>
                    <a:cubicBezTo>
                      <a:pt x="239" y="5"/>
                      <a:pt x="270" y="18"/>
                      <a:pt x="299" y="37"/>
                    </a:cubicBezTo>
                    <a:cubicBezTo>
                      <a:pt x="326" y="55"/>
                      <a:pt x="349" y="77"/>
                      <a:pt x="370" y="102"/>
                    </a:cubicBezTo>
                    <a:cubicBezTo>
                      <a:pt x="398" y="134"/>
                      <a:pt x="425" y="168"/>
                      <a:pt x="451" y="203"/>
                    </a:cubicBezTo>
                    <a:cubicBezTo>
                      <a:pt x="472" y="191"/>
                      <a:pt x="492" y="180"/>
                      <a:pt x="514" y="167"/>
                    </a:cubicBezTo>
                    <a:cubicBezTo>
                      <a:pt x="513" y="170"/>
                      <a:pt x="513" y="172"/>
                      <a:pt x="512" y="174"/>
                    </a:cubicBezTo>
                    <a:cubicBezTo>
                      <a:pt x="498" y="207"/>
                      <a:pt x="484" y="240"/>
                      <a:pt x="469" y="273"/>
                    </a:cubicBezTo>
                    <a:cubicBezTo>
                      <a:pt x="457" y="301"/>
                      <a:pt x="443" y="328"/>
                      <a:pt x="430" y="356"/>
                    </a:cubicBezTo>
                    <a:cubicBezTo>
                      <a:pt x="429" y="359"/>
                      <a:pt x="428" y="360"/>
                      <a:pt x="424" y="359"/>
                    </a:cubicBezTo>
                    <a:cubicBezTo>
                      <a:pt x="399" y="357"/>
                      <a:pt x="374" y="355"/>
                      <a:pt x="349" y="353"/>
                    </a:cubicBezTo>
                    <a:cubicBezTo>
                      <a:pt x="322" y="351"/>
                      <a:pt x="295" y="349"/>
                      <a:pt x="268" y="347"/>
                    </a:cubicBezTo>
                    <a:cubicBezTo>
                      <a:pt x="252" y="345"/>
                      <a:pt x="236" y="343"/>
                      <a:pt x="220" y="342"/>
                    </a:cubicBezTo>
                    <a:cubicBezTo>
                      <a:pt x="218" y="342"/>
                      <a:pt x="216" y="341"/>
                      <a:pt x="213" y="341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8" name="9Slide.vn 21">
                <a:extLst>
                  <a:ext uri="{FF2B5EF4-FFF2-40B4-BE49-F238E27FC236}">
                    <a16:creationId xmlns:a16="http://schemas.microsoft.com/office/drawing/2014/main" id="{34E64708-7822-443A-B67B-788CEE68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3686" y="1904295"/>
                <a:ext cx="1005325" cy="892345"/>
              </a:xfrm>
              <a:custGeom>
                <a:avLst/>
                <a:gdLst>
                  <a:gd name="T0" fmla="*/ 186 w 307"/>
                  <a:gd name="T1" fmla="*/ 273 h 273"/>
                  <a:gd name="T2" fmla="*/ 0 w 307"/>
                  <a:gd name="T3" fmla="*/ 178 h 273"/>
                  <a:gd name="T4" fmla="*/ 2 w 307"/>
                  <a:gd name="T5" fmla="*/ 175 h 273"/>
                  <a:gd name="T6" fmla="*/ 114 w 307"/>
                  <a:gd name="T7" fmla="*/ 4 h 273"/>
                  <a:gd name="T8" fmla="*/ 119 w 307"/>
                  <a:gd name="T9" fmla="*/ 1 h 273"/>
                  <a:gd name="T10" fmla="*/ 280 w 307"/>
                  <a:gd name="T11" fmla="*/ 45 h 273"/>
                  <a:gd name="T12" fmla="*/ 307 w 307"/>
                  <a:gd name="T13" fmla="*/ 61 h 273"/>
                  <a:gd name="T14" fmla="*/ 307 w 307"/>
                  <a:gd name="T15" fmla="*/ 63 h 273"/>
                  <a:gd name="T16" fmla="*/ 248 w 307"/>
                  <a:gd name="T17" fmla="*/ 159 h 273"/>
                  <a:gd name="T18" fmla="*/ 194 w 307"/>
                  <a:gd name="T19" fmla="*/ 260 h 273"/>
                  <a:gd name="T20" fmla="*/ 186 w 307"/>
                  <a:gd name="T21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7" h="273">
                    <a:moveTo>
                      <a:pt x="186" y="273"/>
                    </a:moveTo>
                    <a:cubicBezTo>
                      <a:pt x="124" y="242"/>
                      <a:pt x="62" y="210"/>
                      <a:pt x="0" y="178"/>
                    </a:cubicBezTo>
                    <a:cubicBezTo>
                      <a:pt x="1" y="177"/>
                      <a:pt x="1" y="176"/>
                      <a:pt x="2" y="175"/>
                    </a:cubicBezTo>
                    <a:cubicBezTo>
                      <a:pt x="39" y="118"/>
                      <a:pt x="76" y="61"/>
                      <a:pt x="114" y="4"/>
                    </a:cubicBezTo>
                    <a:cubicBezTo>
                      <a:pt x="115" y="2"/>
                      <a:pt x="116" y="0"/>
                      <a:pt x="119" y="1"/>
                    </a:cubicBezTo>
                    <a:cubicBezTo>
                      <a:pt x="175" y="7"/>
                      <a:pt x="229" y="19"/>
                      <a:pt x="280" y="45"/>
                    </a:cubicBezTo>
                    <a:cubicBezTo>
                      <a:pt x="289" y="50"/>
                      <a:pt x="298" y="56"/>
                      <a:pt x="307" y="61"/>
                    </a:cubicBezTo>
                    <a:cubicBezTo>
                      <a:pt x="307" y="62"/>
                      <a:pt x="307" y="63"/>
                      <a:pt x="307" y="63"/>
                    </a:cubicBezTo>
                    <a:cubicBezTo>
                      <a:pt x="284" y="92"/>
                      <a:pt x="266" y="126"/>
                      <a:pt x="248" y="159"/>
                    </a:cubicBezTo>
                    <a:cubicBezTo>
                      <a:pt x="230" y="192"/>
                      <a:pt x="212" y="226"/>
                      <a:pt x="194" y="260"/>
                    </a:cubicBezTo>
                    <a:cubicBezTo>
                      <a:pt x="192" y="264"/>
                      <a:pt x="189" y="269"/>
                      <a:pt x="186" y="273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49" name="9Slide.vn 22">
                <a:extLst>
                  <a:ext uri="{FF2B5EF4-FFF2-40B4-BE49-F238E27FC236}">
                    <a16:creationId xmlns:a16="http://schemas.microsoft.com/office/drawing/2014/main" id="{1E4099E8-AEDB-4C93-9AF0-E2BE308B9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6886" y="2574512"/>
                <a:ext cx="884686" cy="1062772"/>
              </a:xfrm>
              <a:custGeom>
                <a:avLst/>
                <a:gdLst>
                  <a:gd name="T0" fmla="*/ 122 w 270"/>
                  <a:gd name="T1" fmla="*/ 325 h 325"/>
                  <a:gd name="T2" fmla="*/ 105 w 270"/>
                  <a:gd name="T3" fmla="*/ 288 h 325"/>
                  <a:gd name="T4" fmla="*/ 38 w 270"/>
                  <a:gd name="T5" fmla="*/ 177 h 325"/>
                  <a:gd name="T6" fmla="*/ 3 w 270"/>
                  <a:gd name="T7" fmla="*/ 119 h 325"/>
                  <a:gd name="T8" fmla="*/ 0 w 270"/>
                  <a:gd name="T9" fmla="*/ 113 h 325"/>
                  <a:gd name="T10" fmla="*/ 175 w 270"/>
                  <a:gd name="T11" fmla="*/ 0 h 325"/>
                  <a:gd name="T12" fmla="*/ 178 w 270"/>
                  <a:gd name="T13" fmla="*/ 5 h 325"/>
                  <a:gd name="T14" fmla="*/ 269 w 270"/>
                  <a:gd name="T15" fmla="*/ 185 h 325"/>
                  <a:gd name="T16" fmla="*/ 268 w 270"/>
                  <a:gd name="T17" fmla="*/ 193 h 325"/>
                  <a:gd name="T18" fmla="*/ 174 w 270"/>
                  <a:gd name="T19" fmla="*/ 292 h 325"/>
                  <a:gd name="T20" fmla="*/ 146 w 270"/>
                  <a:gd name="T21" fmla="*/ 311 h 325"/>
                  <a:gd name="T22" fmla="*/ 122 w 270"/>
                  <a:gd name="T23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0" h="325">
                    <a:moveTo>
                      <a:pt x="122" y="325"/>
                    </a:moveTo>
                    <a:cubicBezTo>
                      <a:pt x="116" y="312"/>
                      <a:pt x="111" y="299"/>
                      <a:pt x="105" y="288"/>
                    </a:cubicBezTo>
                    <a:cubicBezTo>
                      <a:pt x="83" y="251"/>
                      <a:pt x="60" y="214"/>
                      <a:pt x="38" y="177"/>
                    </a:cubicBezTo>
                    <a:cubicBezTo>
                      <a:pt x="26" y="158"/>
                      <a:pt x="15" y="139"/>
                      <a:pt x="3" y="119"/>
                    </a:cubicBezTo>
                    <a:cubicBezTo>
                      <a:pt x="2" y="117"/>
                      <a:pt x="1" y="115"/>
                      <a:pt x="0" y="113"/>
                    </a:cubicBezTo>
                    <a:cubicBezTo>
                      <a:pt x="58" y="75"/>
                      <a:pt x="117" y="38"/>
                      <a:pt x="175" y="0"/>
                    </a:cubicBezTo>
                    <a:cubicBezTo>
                      <a:pt x="176" y="2"/>
                      <a:pt x="177" y="3"/>
                      <a:pt x="178" y="5"/>
                    </a:cubicBezTo>
                    <a:cubicBezTo>
                      <a:pt x="208" y="65"/>
                      <a:pt x="238" y="125"/>
                      <a:pt x="269" y="185"/>
                    </a:cubicBezTo>
                    <a:cubicBezTo>
                      <a:pt x="270" y="188"/>
                      <a:pt x="270" y="190"/>
                      <a:pt x="268" y="193"/>
                    </a:cubicBezTo>
                    <a:cubicBezTo>
                      <a:pt x="241" y="230"/>
                      <a:pt x="211" y="264"/>
                      <a:pt x="174" y="292"/>
                    </a:cubicBezTo>
                    <a:cubicBezTo>
                      <a:pt x="165" y="299"/>
                      <a:pt x="156" y="305"/>
                      <a:pt x="146" y="311"/>
                    </a:cubicBezTo>
                    <a:cubicBezTo>
                      <a:pt x="138" y="316"/>
                      <a:pt x="130" y="320"/>
                      <a:pt x="122" y="325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0" name="9Slide.vn 23">
                <a:extLst>
                  <a:ext uri="{FF2B5EF4-FFF2-40B4-BE49-F238E27FC236}">
                    <a16:creationId xmlns:a16="http://schemas.microsoft.com/office/drawing/2014/main" id="{1D1F13F5-3CA1-40D7-8AE5-4FDBDE080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4113" y="3723454"/>
                <a:ext cx="838728" cy="683621"/>
              </a:xfrm>
              <a:custGeom>
                <a:avLst/>
                <a:gdLst>
                  <a:gd name="T0" fmla="*/ 2 w 256"/>
                  <a:gd name="T1" fmla="*/ 0 h 209"/>
                  <a:gd name="T2" fmla="*/ 82 w 256"/>
                  <a:gd name="T3" fmla="*/ 4 h 209"/>
                  <a:gd name="T4" fmla="*/ 187 w 256"/>
                  <a:gd name="T5" fmla="*/ 1 h 209"/>
                  <a:gd name="T6" fmla="*/ 243 w 256"/>
                  <a:gd name="T7" fmla="*/ 0 h 209"/>
                  <a:gd name="T8" fmla="*/ 246 w 256"/>
                  <a:gd name="T9" fmla="*/ 4 h 209"/>
                  <a:gd name="T10" fmla="*/ 249 w 256"/>
                  <a:gd name="T11" fmla="*/ 62 h 209"/>
                  <a:gd name="T12" fmla="*/ 254 w 256"/>
                  <a:gd name="T13" fmla="*/ 166 h 209"/>
                  <a:gd name="T14" fmla="*/ 256 w 256"/>
                  <a:gd name="T15" fmla="*/ 209 h 209"/>
                  <a:gd name="T16" fmla="*/ 230 w 256"/>
                  <a:gd name="T17" fmla="*/ 208 h 209"/>
                  <a:gd name="T18" fmla="*/ 163 w 256"/>
                  <a:gd name="T19" fmla="*/ 204 h 209"/>
                  <a:gd name="T20" fmla="*/ 61 w 256"/>
                  <a:gd name="T21" fmla="*/ 198 h 209"/>
                  <a:gd name="T22" fmla="*/ 47 w 256"/>
                  <a:gd name="T23" fmla="*/ 197 h 209"/>
                  <a:gd name="T24" fmla="*/ 43 w 256"/>
                  <a:gd name="T25" fmla="*/ 194 h 209"/>
                  <a:gd name="T26" fmla="*/ 4 w 256"/>
                  <a:gd name="T27" fmla="*/ 66 h 209"/>
                  <a:gd name="T28" fmla="*/ 2 w 256"/>
                  <a:gd name="T29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6" h="209">
                    <a:moveTo>
                      <a:pt x="2" y="0"/>
                    </a:moveTo>
                    <a:cubicBezTo>
                      <a:pt x="29" y="5"/>
                      <a:pt x="56" y="5"/>
                      <a:pt x="82" y="4"/>
                    </a:cubicBezTo>
                    <a:cubicBezTo>
                      <a:pt x="117" y="4"/>
                      <a:pt x="152" y="2"/>
                      <a:pt x="187" y="1"/>
                    </a:cubicBezTo>
                    <a:cubicBezTo>
                      <a:pt x="206" y="0"/>
                      <a:pt x="224" y="0"/>
                      <a:pt x="243" y="0"/>
                    </a:cubicBezTo>
                    <a:cubicBezTo>
                      <a:pt x="246" y="0"/>
                      <a:pt x="246" y="2"/>
                      <a:pt x="246" y="4"/>
                    </a:cubicBezTo>
                    <a:cubicBezTo>
                      <a:pt x="247" y="24"/>
                      <a:pt x="248" y="43"/>
                      <a:pt x="249" y="62"/>
                    </a:cubicBezTo>
                    <a:cubicBezTo>
                      <a:pt x="251" y="97"/>
                      <a:pt x="253" y="131"/>
                      <a:pt x="254" y="166"/>
                    </a:cubicBezTo>
                    <a:cubicBezTo>
                      <a:pt x="255" y="180"/>
                      <a:pt x="255" y="194"/>
                      <a:pt x="256" y="209"/>
                    </a:cubicBezTo>
                    <a:cubicBezTo>
                      <a:pt x="247" y="209"/>
                      <a:pt x="238" y="208"/>
                      <a:pt x="230" y="208"/>
                    </a:cubicBezTo>
                    <a:cubicBezTo>
                      <a:pt x="208" y="206"/>
                      <a:pt x="186" y="205"/>
                      <a:pt x="163" y="204"/>
                    </a:cubicBezTo>
                    <a:cubicBezTo>
                      <a:pt x="129" y="202"/>
                      <a:pt x="95" y="200"/>
                      <a:pt x="61" y="198"/>
                    </a:cubicBezTo>
                    <a:cubicBezTo>
                      <a:pt x="56" y="198"/>
                      <a:pt x="52" y="198"/>
                      <a:pt x="47" y="197"/>
                    </a:cubicBezTo>
                    <a:cubicBezTo>
                      <a:pt x="46" y="197"/>
                      <a:pt x="44" y="196"/>
                      <a:pt x="43" y="194"/>
                    </a:cubicBezTo>
                    <a:cubicBezTo>
                      <a:pt x="25" y="153"/>
                      <a:pt x="11" y="110"/>
                      <a:pt x="4" y="66"/>
                    </a:cubicBezTo>
                    <a:cubicBezTo>
                      <a:pt x="1" y="44"/>
                      <a:pt x="0" y="23"/>
                      <a:pt x="2" y="0"/>
                    </a:cubicBezTo>
                    <a:close/>
                  </a:path>
                </a:pathLst>
              </a:custGeom>
              <a:solidFill>
                <a:srgbClr val="68E1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1" name="9Slide.vn 24">
                <a:extLst>
                  <a:ext uri="{FF2B5EF4-FFF2-40B4-BE49-F238E27FC236}">
                    <a16:creationId xmlns:a16="http://schemas.microsoft.com/office/drawing/2014/main" id="{BFE3F3AB-DE19-48F6-A3D4-9269C8CDA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9647" y="3120259"/>
                <a:ext cx="765962" cy="419365"/>
              </a:xfrm>
              <a:custGeom>
                <a:avLst/>
                <a:gdLst>
                  <a:gd name="T0" fmla="*/ 0 w 234"/>
                  <a:gd name="T1" fmla="*/ 128 h 128"/>
                  <a:gd name="T2" fmla="*/ 234 w 234"/>
                  <a:gd name="T3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34" h="128">
                    <a:moveTo>
                      <a:pt x="0" y="128"/>
                    </a:moveTo>
                    <a:cubicBezTo>
                      <a:pt x="28" y="8"/>
                      <a:pt x="206" y="0"/>
                      <a:pt x="234" y="128"/>
                    </a:cubicBezTo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2" name="9Slide.vn 25">
                <a:extLst>
                  <a:ext uri="{FF2B5EF4-FFF2-40B4-BE49-F238E27FC236}">
                    <a16:creationId xmlns:a16="http://schemas.microsoft.com/office/drawing/2014/main" id="{5A081DD0-1AE9-4033-859D-26EB8016C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5819" y="3007280"/>
                <a:ext cx="51703" cy="361917"/>
              </a:xfrm>
              <a:custGeom>
                <a:avLst/>
                <a:gdLst>
                  <a:gd name="T0" fmla="*/ 0 w 16"/>
                  <a:gd name="T1" fmla="*/ 10 h 111"/>
                  <a:gd name="T2" fmla="*/ 0 w 16"/>
                  <a:gd name="T3" fmla="*/ 102 h 111"/>
                  <a:gd name="T4" fmla="*/ 16 w 16"/>
                  <a:gd name="T5" fmla="*/ 102 h 111"/>
                  <a:gd name="T6" fmla="*/ 16 w 16"/>
                  <a:gd name="T7" fmla="*/ 10 h 111"/>
                  <a:gd name="T8" fmla="*/ 0 w 16"/>
                  <a:gd name="T9" fmla="*/ 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11">
                    <a:moveTo>
                      <a:pt x="0" y="10"/>
                    </a:moveTo>
                    <a:cubicBezTo>
                      <a:pt x="0" y="40"/>
                      <a:pt x="0" y="71"/>
                      <a:pt x="0" y="102"/>
                    </a:cubicBezTo>
                    <a:cubicBezTo>
                      <a:pt x="0" y="111"/>
                      <a:pt x="16" y="111"/>
                      <a:pt x="16" y="102"/>
                    </a:cubicBezTo>
                    <a:cubicBezTo>
                      <a:pt x="16" y="71"/>
                      <a:pt x="16" y="40"/>
                      <a:pt x="16" y="10"/>
                    </a:cubicBezTo>
                    <a:cubicBezTo>
                      <a:pt x="16" y="0"/>
                      <a:pt x="0" y="0"/>
                      <a:pt x="0" y="1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3" name="9Slide.vn 26">
                <a:extLst>
                  <a:ext uri="{FF2B5EF4-FFF2-40B4-BE49-F238E27FC236}">
                    <a16:creationId xmlns:a16="http://schemas.microsoft.com/office/drawing/2014/main" id="{0D83F572-403C-4E96-8610-A45B999CD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1989" y="2587915"/>
                <a:ext cx="262342" cy="448088"/>
              </a:xfrm>
              <a:custGeom>
                <a:avLst/>
                <a:gdLst>
                  <a:gd name="T0" fmla="*/ 15 w 80"/>
                  <a:gd name="T1" fmla="*/ 0 h 137"/>
                  <a:gd name="T2" fmla="*/ 28 w 80"/>
                  <a:gd name="T3" fmla="*/ 5 h 137"/>
                  <a:gd name="T4" fmla="*/ 38 w 80"/>
                  <a:gd name="T5" fmla="*/ 11 h 137"/>
                  <a:gd name="T6" fmla="*/ 55 w 80"/>
                  <a:gd name="T7" fmla="*/ 25 h 137"/>
                  <a:gd name="T8" fmla="*/ 74 w 80"/>
                  <a:gd name="T9" fmla="*/ 56 h 137"/>
                  <a:gd name="T10" fmla="*/ 79 w 80"/>
                  <a:gd name="T11" fmla="*/ 93 h 137"/>
                  <a:gd name="T12" fmla="*/ 75 w 80"/>
                  <a:gd name="T13" fmla="*/ 114 h 137"/>
                  <a:gd name="T14" fmla="*/ 71 w 80"/>
                  <a:gd name="T15" fmla="*/ 125 h 137"/>
                  <a:gd name="T16" fmla="*/ 64 w 80"/>
                  <a:gd name="T17" fmla="*/ 137 h 137"/>
                  <a:gd name="T18" fmla="*/ 51 w 80"/>
                  <a:gd name="T19" fmla="*/ 132 h 137"/>
                  <a:gd name="T20" fmla="*/ 41 w 80"/>
                  <a:gd name="T21" fmla="*/ 126 h 137"/>
                  <a:gd name="T22" fmla="*/ 25 w 80"/>
                  <a:gd name="T23" fmla="*/ 112 h 137"/>
                  <a:gd name="T24" fmla="*/ 5 w 80"/>
                  <a:gd name="T25" fmla="*/ 81 h 137"/>
                  <a:gd name="T26" fmla="*/ 1 w 80"/>
                  <a:gd name="T27" fmla="*/ 44 h 137"/>
                  <a:gd name="T28" fmla="*/ 5 w 80"/>
                  <a:gd name="T29" fmla="*/ 23 h 137"/>
                  <a:gd name="T30" fmla="*/ 9 w 80"/>
                  <a:gd name="T31" fmla="*/ 12 h 137"/>
                  <a:gd name="T32" fmla="*/ 15 w 80"/>
                  <a:gd name="T3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37">
                    <a:moveTo>
                      <a:pt x="15" y="0"/>
                    </a:moveTo>
                    <a:cubicBezTo>
                      <a:pt x="20" y="2"/>
                      <a:pt x="24" y="3"/>
                      <a:pt x="28" y="5"/>
                    </a:cubicBezTo>
                    <a:cubicBezTo>
                      <a:pt x="32" y="7"/>
                      <a:pt x="35" y="9"/>
                      <a:pt x="38" y="11"/>
                    </a:cubicBezTo>
                    <a:cubicBezTo>
                      <a:pt x="45" y="16"/>
                      <a:pt x="50" y="20"/>
                      <a:pt x="55" y="25"/>
                    </a:cubicBezTo>
                    <a:cubicBezTo>
                      <a:pt x="64" y="34"/>
                      <a:pt x="70" y="45"/>
                      <a:pt x="74" y="56"/>
                    </a:cubicBezTo>
                    <a:cubicBezTo>
                      <a:pt x="78" y="68"/>
                      <a:pt x="80" y="80"/>
                      <a:pt x="79" y="93"/>
                    </a:cubicBezTo>
                    <a:cubicBezTo>
                      <a:pt x="78" y="100"/>
                      <a:pt x="77" y="107"/>
                      <a:pt x="75" y="114"/>
                    </a:cubicBezTo>
                    <a:cubicBezTo>
                      <a:pt x="74" y="118"/>
                      <a:pt x="72" y="121"/>
                      <a:pt x="71" y="125"/>
                    </a:cubicBezTo>
                    <a:cubicBezTo>
                      <a:pt x="69" y="129"/>
                      <a:pt x="67" y="133"/>
                      <a:pt x="64" y="137"/>
                    </a:cubicBezTo>
                    <a:cubicBezTo>
                      <a:pt x="59" y="136"/>
                      <a:pt x="55" y="134"/>
                      <a:pt x="51" y="132"/>
                    </a:cubicBezTo>
                    <a:cubicBezTo>
                      <a:pt x="48" y="130"/>
                      <a:pt x="44" y="128"/>
                      <a:pt x="41" y="126"/>
                    </a:cubicBezTo>
                    <a:cubicBezTo>
                      <a:pt x="35" y="122"/>
                      <a:pt x="29" y="117"/>
                      <a:pt x="25" y="112"/>
                    </a:cubicBezTo>
                    <a:cubicBezTo>
                      <a:pt x="16" y="103"/>
                      <a:pt x="9" y="92"/>
                      <a:pt x="5" y="81"/>
                    </a:cubicBezTo>
                    <a:cubicBezTo>
                      <a:pt x="1" y="69"/>
                      <a:pt x="0" y="57"/>
                      <a:pt x="1" y="44"/>
                    </a:cubicBezTo>
                    <a:cubicBezTo>
                      <a:pt x="1" y="37"/>
                      <a:pt x="2" y="30"/>
                      <a:pt x="5" y="23"/>
                    </a:cubicBezTo>
                    <a:cubicBezTo>
                      <a:pt x="6" y="20"/>
                      <a:pt x="7" y="16"/>
                      <a:pt x="9" y="12"/>
                    </a:cubicBezTo>
                    <a:cubicBezTo>
                      <a:pt x="11" y="8"/>
                      <a:pt x="13" y="4"/>
                      <a:pt x="15" y="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4" name="9Slide.vn 27">
                <a:extLst>
                  <a:ext uri="{FF2B5EF4-FFF2-40B4-BE49-F238E27FC236}">
                    <a16:creationId xmlns:a16="http://schemas.microsoft.com/office/drawing/2014/main" id="{1BD55473-DD32-426E-8D9B-075DA52D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628" y="2898130"/>
                <a:ext cx="340853" cy="254683"/>
              </a:xfrm>
              <a:custGeom>
                <a:avLst/>
                <a:gdLst>
                  <a:gd name="T0" fmla="*/ 0 w 104"/>
                  <a:gd name="T1" fmla="*/ 71 h 78"/>
                  <a:gd name="T2" fmla="*/ 3 w 104"/>
                  <a:gd name="T3" fmla="*/ 48 h 78"/>
                  <a:gd name="T4" fmla="*/ 12 w 104"/>
                  <a:gd name="T5" fmla="*/ 31 h 78"/>
                  <a:gd name="T6" fmla="*/ 35 w 104"/>
                  <a:gd name="T7" fmla="*/ 9 h 78"/>
                  <a:gd name="T8" fmla="*/ 64 w 104"/>
                  <a:gd name="T9" fmla="*/ 0 h 78"/>
                  <a:gd name="T10" fmla="*/ 73 w 104"/>
                  <a:gd name="T11" fmla="*/ 0 h 78"/>
                  <a:gd name="T12" fmla="*/ 82 w 104"/>
                  <a:gd name="T13" fmla="*/ 1 h 78"/>
                  <a:gd name="T14" fmla="*/ 92 w 104"/>
                  <a:gd name="T15" fmla="*/ 3 h 78"/>
                  <a:gd name="T16" fmla="*/ 104 w 104"/>
                  <a:gd name="T17" fmla="*/ 6 h 78"/>
                  <a:gd name="T18" fmla="*/ 101 w 104"/>
                  <a:gd name="T19" fmla="*/ 29 h 78"/>
                  <a:gd name="T20" fmla="*/ 92 w 104"/>
                  <a:gd name="T21" fmla="*/ 46 h 78"/>
                  <a:gd name="T22" fmla="*/ 69 w 104"/>
                  <a:gd name="T23" fmla="*/ 68 h 78"/>
                  <a:gd name="T24" fmla="*/ 40 w 104"/>
                  <a:gd name="T25" fmla="*/ 77 h 78"/>
                  <a:gd name="T26" fmla="*/ 31 w 104"/>
                  <a:gd name="T27" fmla="*/ 77 h 78"/>
                  <a:gd name="T28" fmla="*/ 22 w 104"/>
                  <a:gd name="T29" fmla="*/ 77 h 78"/>
                  <a:gd name="T30" fmla="*/ 12 w 104"/>
                  <a:gd name="T31" fmla="*/ 75 h 78"/>
                  <a:gd name="T32" fmla="*/ 0 w 104"/>
                  <a:gd name="T33" fmla="*/ 71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8">
                    <a:moveTo>
                      <a:pt x="0" y="71"/>
                    </a:moveTo>
                    <a:cubicBezTo>
                      <a:pt x="0" y="62"/>
                      <a:pt x="1" y="55"/>
                      <a:pt x="3" y="48"/>
                    </a:cubicBezTo>
                    <a:cubicBezTo>
                      <a:pt x="6" y="42"/>
                      <a:pt x="8" y="36"/>
                      <a:pt x="12" y="31"/>
                    </a:cubicBezTo>
                    <a:cubicBezTo>
                      <a:pt x="18" y="21"/>
                      <a:pt x="26" y="14"/>
                      <a:pt x="35" y="9"/>
                    </a:cubicBezTo>
                    <a:cubicBezTo>
                      <a:pt x="43" y="4"/>
                      <a:pt x="53" y="1"/>
                      <a:pt x="64" y="0"/>
                    </a:cubicBezTo>
                    <a:cubicBezTo>
                      <a:pt x="67" y="0"/>
                      <a:pt x="70" y="0"/>
                      <a:pt x="73" y="0"/>
                    </a:cubicBezTo>
                    <a:cubicBezTo>
                      <a:pt x="76" y="0"/>
                      <a:pt x="79" y="0"/>
                      <a:pt x="82" y="1"/>
                    </a:cubicBezTo>
                    <a:cubicBezTo>
                      <a:pt x="85" y="1"/>
                      <a:pt x="89" y="2"/>
                      <a:pt x="92" y="3"/>
                    </a:cubicBezTo>
                    <a:cubicBezTo>
                      <a:pt x="96" y="4"/>
                      <a:pt x="100" y="5"/>
                      <a:pt x="104" y="6"/>
                    </a:cubicBezTo>
                    <a:cubicBezTo>
                      <a:pt x="104" y="15"/>
                      <a:pt x="103" y="23"/>
                      <a:pt x="101" y="29"/>
                    </a:cubicBezTo>
                    <a:cubicBezTo>
                      <a:pt x="98" y="36"/>
                      <a:pt x="96" y="41"/>
                      <a:pt x="92" y="46"/>
                    </a:cubicBezTo>
                    <a:cubicBezTo>
                      <a:pt x="86" y="56"/>
                      <a:pt x="78" y="63"/>
                      <a:pt x="69" y="68"/>
                    </a:cubicBezTo>
                    <a:cubicBezTo>
                      <a:pt x="60" y="74"/>
                      <a:pt x="51" y="77"/>
                      <a:pt x="40" y="77"/>
                    </a:cubicBezTo>
                    <a:cubicBezTo>
                      <a:pt x="37" y="78"/>
                      <a:pt x="34" y="78"/>
                      <a:pt x="31" y="77"/>
                    </a:cubicBezTo>
                    <a:cubicBezTo>
                      <a:pt x="28" y="77"/>
                      <a:pt x="25" y="77"/>
                      <a:pt x="22" y="77"/>
                    </a:cubicBezTo>
                    <a:cubicBezTo>
                      <a:pt x="19" y="76"/>
                      <a:pt x="15" y="76"/>
                      <a:pt x="12" y="75"/>
                    </a:cubicBezTo>
                    <a:cubicBezTo>
                      <a:pt x="8" y="74"/>
                      <a:pt x="4" y="73"/>
                      <a:pt x="0" y="71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5" name="9Slide.vn 28">
                <a:extLst>
                  <a:ext uri="{FF2B5EF4-FFF2-40B4-BE49-F238E27FC236}">
                    <a16:creationId xmlns:a16="http://schemas.microsoft.com/office/drawing/2014/main" id="{5C055ACB-F1D3-436F-99AC-22FF3DC8B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31776" y="2587915"/>
                <a:ext cx="185746" cy="457663"/>
              </a:xfrm>
              <a:custGeom>
                <a:avLst/>
                <a:gdLst>
                  <a:gd name="T0" fmla="*/ 0 w 97"/>
                  <a:gd name="T1" fmla="*/ 0 h 239"/>
                  <a:gd name="T2" fmla="*/ 97 w 97"/>
                  <a:gd name="T3" fmla="*/ 229 h 239"/>
                  <a:gd name="T4" fmla="*/ 70 w 97"/>
                  <a:gd name="T5" fmla="*/ 239 h 239"/>
                  <a:gd name="T6" fmla="*/ 0 w 97"/>
                  <a:gd name="T7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7" h="239">
                    <a:moveTo>
                      <a:pt x="0" y="0"/>
                    </a:moveTo>
                    <a:lnTo>
                      <a:pt x="97" y="229"/>
                    </a:lnTo>
                    <a:lnTo>
                      <a:pt x="70" y="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sp>
            <p:nvSpPr>
              <p:cNvPr id="56" name="9Slide.vn 29">
                <a:extLst>
                  <a:ext uri="{FF2B5EF4-FFF2-40B4-BE49-F238E27FC236}">
                    <a16:creationId xmlns:a16="http://schemas.microsoft.com/office/drawing/2014/main" id="{955E4C72-6137-4790-A2F0-B81D74D7B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393" y="2917279"/>
                <a:ext cx="358088" cy="235534"/>
              </a:xfrm>
              <a:custGeom>
                <a:avLst/>
                <a:gdLst>
                  <a:gd name="T0" fmla="*/ 0 w 109"/>
                  <a:gd name="T1" fmla="*/ 59 h 72"/>
                  <a:gd name="T2" fmla="*/ 55 w 109"/>
                  <a:gd name="T3" fmla="*/ 29 h 72"/>
                  <a:gd name="T4" fmla="*/ 109 w 109"/>
                  <a:gd name="T5" fmla="*/ 0 h 72"/>
                  <a:gd name="T6" fmla="*/ 59 w 109"/>
                  <a:gd name="T7" fmla="*/ 36 h 72"/>
                  <a:gd name="T8" fmla="*/ 10 w 109"/>
                  <a:gd name="T9" fmla="*/ 72 h 72"/>
                  <a:gd name="T10" fmla="*/ 0 w 109"/>
                  <a:gd name="T11" fmla="*/ 5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9" h="72">
                    <a:moveTo>
                      <a:pt x="0" y="59"/>
                    </a:moveTo>
                    <a:cubicBezTo>
                      <a:pt x="18" y="47"/>
                      <a:pt x="37" y="38"/>
                      <a:pt x="55" y="29"/>
                    </a:cubicBezTo>
                    <a:cubicBezTo>
                      <a:pt x="73" y="20"/>
                      <a:pt x="92" y="11"/>
                      <a:pt x="109" y="0"/>
                    </a:cubicBezTo>
                    <a:cubicBezTo>
                      <a:pt x="93" y="13"/>
                      <a:pt x="76" y="25"/>
                      <a:pt x="59" y="36"/>
                    </a:cubicBezTo>
                    <a:cubicBezTo>
                      <a:pt x="42" y="48"/>
                      <a:pt x="25" y="59"/>
                      <a:pt x="10" y="72"/>
                    </a:cubicBezTo>
                    <a:lnTo>
                      <a:pt x="0" y="5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01DC78-2808-4CC3-AA02-2968745224DE}"/>
                </a:ext>
              </a:extLst>
            </p:cNvPr>
            <p:cNvSpPr txBox="1"/>
            <p:nvPr/>
          </p:nvSpPr>
          <p:spPr>
            <a:xfrm>
              <a:off x="2977052" y="2474848"/>
              <a:ext cx="14295591" cy="91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rgbClr val="68E1F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 panose="020B0604030504040204" pitchFamily="34" charset="0"/>
                </a:rPr>
                <a:t>NHẮC LẠI NỘI DUNG TIẾT TRƯỚC</a:t>
              </a:r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72DA056A-C491-4285-9CDE-A1EC8E33B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8884" r="31255"/>
          <a:stretch/>
        </p:blipFill>
        <p:spPr>
          <a:xfrm>
            <a:off x="148237" y="1397667"/>
            <a:ext cx="4926683" cy="2260082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A80B738-997D-48BF-B097-2F63FA6B4141}"/>
              </a:ext>
            </a:extLst>
          </p:cNvPr>
          <p:cNvSpPr/>
          <p:nvPr/>
        </p:nvSpPr>
        <p:spPr>
          <a:xfrm>
            <a:off x="4667394" y="3782384"/>
            <a:ext cx="4141588" cy="952367"/>
          </a:xfrm>
          <a:prstGeom prst="rect">
            <a:avLst/>
          </a:prstGeom>
          <a:pattFill prst="plaid">
            <a:fgClr>
              <a:srgbClr val="F2F9B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47E0C5-F145-4839-AEE0-BC2500A4FB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1296490" y="1917119"/>
            <a:ext cx="3652898" cy="1492379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80BBDC11-B152-4E51-9492-5C25BB90DF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5797" r="31358"/>
          <a:stretch/>
        </p:blipFill>
        <p:spPr>
          <a:xfrm>
            <a:off x="3344325" y="3252652"/>
            <a:ext cx="5615655" cy="184518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D121FBF7-1ECA-4499-A04C-E0414248F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2"/>
          <a:stretch/>
        </p:blipFill>
        <p:spPr>
          <a:xfrm>
            <a:off x="4653106" y="3903983"/>
            <a:ext cx="4141588" cy="948924"/>
          </a:xfrm>
          <a:prstGeom prst="rect">
            <a:avLst/>
          </a:prstGeom>
          <a:solidFill>
            <a:schemeClr val="bg1">
              <a:alpha val="76000"/>
            </a:schemeClr>
          </a:solidFill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08E78BC6-A29B-44EA-848E-E0E461C60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5411638"/>
            <a:ext cx="10669118" cy="1027112"/>
          </a:xfrm>
          <a:prstGeom prst="rect">
            <a:avLst/>
          </a:prstGeom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6AA8896-B7F5-4C99-9194-6A6282A3B86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947A2-8C4E-460E-A29C-30BD4B5DB041}"/>
              </a:ext>
            </a:extLst>
          </p:cNvPr>
          <p:cNvGrpSpPr/>
          <p:nvPr/>
        </p:nvGrpSpPr>
        <p:grpSpPr>
          <a:xfrm rot="19823548">
            <a:off x="8796712" y="-2350137"/>
            <a:ext cx="2352243" cy="6022733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3107DFD-29AD-4CED-B117-570D9FC7D167}"/>
              </a:ext>
            </a:extLst>
          </p:cNvPr>
          <p:cNvSpPr/>
          <p:nvPr/>
        </p:nvSpPr>
        <p:spPr>
          <a:xfrm>
            <a:off x="2611579" y="-9954"/>
            <a:ext cx="3914256" cy="591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4" name="!!1">
            <a:extLst>
              <a:ext uri="{FF2B5EF4-FFF2-40B4-BE49-F238E27FC236}">
                <a16:creationId xmlns:a16="http://schemas.microsoft.com/office/drawing/2014/main" id="{C4B1091B-396E-4748-9F44-C53D9DEB691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1135" y="18742"/>
            <a:ext cx="3904700" cy="5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454DF53A-A152-46E1-A2C7-C89138B2A4BB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3" name="!!2" descr="Icon&#10;&#10;Description automatically generated">
            <a:extLst>
              <a:ext uri="{FF2B5EF4-FFF2-40B4-BE49-F238E27FC236}">
                <a16:creationId xmlns:a16="http://schemas.microsoft.com/office/drawing/2014/main" id="{D356E695-C696-4C78-B1BC-2ACB45EFB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80" y="-1684"/>
            <a:ext cx="2324855" cy="2324855"/>
          </a:xfrm>
          <a:prstGeom prst="rect">
            <a:avLst/>
          </a:prstGeom>
        </p:spPr>
      </p:pic>
      <p:pic>
        <p:nvPicPr>
          <p:cNvPr id="28" name="Picture 2" descr="English - your future">
            <a:extLst>
              <a:ext uri="{FF2B5EF4-FFF2-40B4-BE49-F238E27FC236}">
                <a16:creationId xmlns:a16="http://schemas.microsoft.com/office/drawing/2014/main" id="{63F6F7E6-FD04-4BD1-9A5A-A7DD8A88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0" y="3503345"/>
            <a:ext cx="1542058" cy="154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2055"/>
            <a:ext cx="5654640" cy="750749"/>
          </a:xfrm>
          <a:prstGeom prst="rect">
            <a:avLst/>
          </a:prstGeom>
        </p:spPr>
      </p:pic>
      <p:sp>
        <p:nvSpPr>
          <p:cNvPr id="30" name="!!1">
            <a:extLst>
              <a:ext uri="{FF2B5EF4-FFF2-40B4-BE49-F238E27FC236}">
                <a16:creationId xmlns:a16="http://schemas.microsoft.com/office/drawing/2014/main" id="{18CCB7E8-867F-435A-8F5A-C99A8102FCE8}"/>
              </a:ext>
            </a:extLst>
          </p:cNvPr>
          <p:cNvSpPr txBox="1"/>
          <p:nvPr/>
        </p:nvSpPr>
        <p:spPr>
          <a:xfrm>
            <a:off x="1972766" y="964815"/>
            <a:ext cx="50724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1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1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439127" y="373331"/>
            <a:ext cx="6728621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CÁC SỐ NGUYÊN</a:t>
            </a:r>
            <a:endParaRPr lang="en-US" sz="210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5C9099-0720-4A83-B05D-11A0DFB2D65B}"/>
              </a:ext>
            </a:extLst>
          </p:cNvPr>
          <p:cNvSpPr txBox="1"/>
          <p:nvPr/>
        </p:nvSpPr>
        <p:spPr>
          <a:xfrm>
            <a:off x="3565251" y="1431982"/>
            <a:ext cx="4570434" cy="43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và so sánh kết quả:</a:t>
            </a:r>
            <a:endParaRPr lang="en-US" sz="210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732767-6A72-4DCB-AC7D-7BC3E35F9983}"/>
              </a:ext>
            </a:extLst>
          </p:cNvPr>
          <p:cNvGrpSpPr/>
          <p:nvPr/>
        </p:nvGrpSpPr>
        <p:grpSpPr>
          <a:xfrm>
            <a:off x="2536844" y="1380269"/>
            <a:ext cx="974430" cy="525524"/>
            <a:chOff x="830522" y="1472063"/>
            <a:chExt cx="1299240" cy="7006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6F77721-729E-4545-9FF3-336A57D737FD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2402F2D-48D9-4AE8-9AD4-FB60570A4826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5BE8772B-9007-401A-B34C-EA1DDCE7A98B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37" name="Picture 36" descr="Icon&#10;&#10;Description automatically generated">
                <a:extLst>
                  <a:ext uri="{FF2B5EF4-FFF2-40B4-BE49-F238E27FC236}">
                    <a16:creationId xmlns:a16="http://schemas.microsoft.com/office/drawing/2014/main" id="{BAB7E942-F05C-427A-B9E5-D42308FA83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0B6159-CD7E-4390-BFAF-33F035E95C0B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/>
              <p:nvPr/>
            </p:nvSpPr>
            <p:spPr>
              <a:xfrm>
                <a:off x="625956" y="2298167"/>
                <a:ext cx="3883025" cy="433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1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100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64445A0-B020-4D0F-A6BF-DFDBA9FB8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956" y="2298167"/>
                <a:ext cx="3883025" cy="433837"/>
              </a:xfrm>
              <a:prstGeom prst="rect">
                <a:avLst/>
              </a:prstGeom>
              <a:blipFill>
                <a:blip r:embed="rId8"/>
                <a:stretch>
                  <a:fillRect l="-1884" t="-563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/>
              <p:nvPr/>
            </p:nvSpPr>
            <p:spPr>
              <a:xfrm>
                <a:off x="4267061" y="2298167"/>
                <a:ext cx="4479374" cy="433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1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1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1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100" b="1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.(−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.[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endParaRPr lang="en-US" sz="2100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99C161-2DB7-44E0-A066-A725C541F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61" y="2298167"/>
                <a:ext cx="4479374" cy="433837"/>
              </a:xfrm>
              <a:prstGeom prst="rect">
                <a:avLst/>
              </a:prstGeom>
              <a:blipFill>
                <a:blip r:embed="rId9"/>
                <a:stretch>
                  <a:fillRect l="-1633" t="-5634" b="-26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/>
              <p:nvPr/>
            </p:nvSpPr>
            <p:spPr>
              <a:xfrm>
                <a:off x="630927" y="2939243"/>
                <a:ext cx="3883025" cy="433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1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endParaRPr lang="en-US" sz="2100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B206195-B932-4A1B-A3B4-FAC66CFC5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27" y="2939243"/>
                <a:ext cx="3883025" cy="433837"/>
              </a:xfrm>
              <a:prstGeom prst="rect">
                <a:avLst/>
              </a:prstGeom>
              <a:blipFill>
                <a:blip r:embed="rId10"/>
                <a:stretch>
                  <a:fillRect l="-1884" t="-563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/>
              <p:nvPr/>
            </p:nvSpPr>
            <p:spPr>
              <a:xfrm>
                <a:off x="4267061" y="2939242"/>
                <a:ext cx="4479374" cy="4338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100" b="1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100" b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100">
                    <a:solidFill>
                      <a:schemeClr val="tx2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+(−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).</m:t>
                    </m:r>
                    <m:r>
                      <a:rPr lang="en-US" sz="21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2100" b="1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2E55E25-76D7-48C6-A7E2-AAC905FA5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61" y="2939242"/>
                <a:ext cx="4479374" cy="433837"/>
              </a:xfrm>
              <a:prstGeom prst="rect">
                <a:avLst/>
              </a:prstGeom>
              <a:blipFill>
                <a:blip r:embed="rId11"/>
                <a:stretch>
                  <a:fillRect l="-1633" t="-5634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C2965D98-1CFE-40C9-A0A5-0EB4B97488D7}"/>
              </a:ext>
            </a:extLst>
          </p:cNvPr>
          <p:cNvSpPr txBox="1"/>
          <p:nvPr/>
        </p:nvSpPr>
        <p:spPr>
          <a:xfrm>
            <a:off x="1549593" y="3922130"/>
            <a:ext cx="65911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d</a:t>
            </a:r>
            <a:r>
              <a:rPr lang="vi-VN" sz="24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 đoán và phát biểu </a:t>
            </a:r>
            <a:r>
              <a:rPr lang="en-US" sz="2400" b="1">
                <a:solidFill>
                  <a:srgbClr val="9D3AC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tính chất của phép nhân các số nguyên.</a:t>
            </a:r>
            <a:endParaRPr lang="en-US" sz="2400" b="1">
              <a:solidFill>
                <a:srgbClr val="9D3A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B2B2CE8-2A4E-44FD-B90A-31790C6F0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640" y="2395992"/>
            <a:ext cx="7225835" cy="2372569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38138B3-0916-454D-871F-816B30B61AED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DB0707-64EA-43C7-9119-282898446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708" y="2455978"/>
            <a:ext cx="6870023" cy="23725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805982" y="1638027"/>
            <a:ext cx="7953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9D3AC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115F163-7594-42FC-A7D6-B717D19D9166}"/>
              </a:ext>
            </a:extLst>
          </p:cNvPr>
          <p:cNvGrpSpPr/>
          <p:nvPr/>
        </p:nvGrpSpPr>
        <p:grpSpPr>
          <a:xfrm>
            <a:off x="931691" y="2195367"/>
            <a:ext cx="7824384" cy="2862409"/>
            <a:chOff x="1242255" y="3041455"/>
            <a:chExt cx="10432512" cy="3816545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D00E6DF-51DD-4CFD-9A87-6BA5EC01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42255" y="3041455"/>
              <a:ext cx="10432512" cy="3816545"/>
            </a:xfrm>
            <a:prstGeom prst="rect">
              <a:avLst/>
            </a:prstGeom>
          </p:spPr>
        </p:pic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4A18ABA-6298-4086-ABD4-333F773A49D7}"/>
                </a:ext>
              </a:extLst>
            </p:cNvPr>
            <p:cNvSpPr/>
            <p:nvPr/>
          </p:nvSpPr>
          <p:spPr>
            <a:xfrm>
              <a:off x="1617233" y="3582059"/>
              <a:ext cx="9787367" cy="3071234"/>
            </a:xfrm>
            <a:prstGeom prst="rect">
              <a:avLst/>
            </a:prstGeom>
            <a:solidFill>
              <a:srgbClr val="F2F9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50000"/>
                </a:lnSpc>
              </a:pPr>
              <a:r>
                <a:rPr lang="en-US" sz="2325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Giống  như   phép  nhân   các   số  tự  nhiên,</a:t>
              </a:r>
            </a:p>
            <a:p>
              <a:pPr algn="just">
                <a:lnSpc>
                  <a:spcPct val="150000"/>
                </a:lnSpc>
              </a:pPr>
              <a:r>
                <a:rPr lang="en-US" sz="2325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các số nguyên  cũng có các  tính chất: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325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 hoán; kết hợp; nhân với số 1; phân phối của</a:t>
              </a:r>
            </a:p>
            <a:p>
              <a:pPr algn="just">
                <a:lnSpc>
                  <a:spcPct val="150000"/>
                </a:lnSpc>
              </a:pPr>
              <a:r>
                <a:rPr lang="en-US" sz="2325" b="1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 nhân  đối với  phép cộng,  phép trừ.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EBFA8D2-A7FA-4B61-B050-4AB16FC55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87723" b="69547"/>
            <a:stretch/>
          </p:blipFill>
          <p:spPr>
            <a:xfrm>
              <a:off x="1242255" y="3041455"/>
              <a:ext cx="1280809" cy="116224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3EA2F44-2452-439A-B7E3-1E658D95D56D}"/>
              </a:ext>
            </a:extLst>
          </p:cNvPr>
          <p:cNvGrpSpPr/>
          <p:nvPr/>
        </p:nvGrpSpPr>
        <p:grpSpPr>
          <a:xfrm>
            <a:off x="931691" y="1005116"/>
            <a:ext cx="974430" cy="525524"/>
            <a:chOff x="830522" y="1472063"/>
            <a:chExt cx="1299240" cy="70069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CD62EA2-AF4E-4277-9942-FFC906BCC0A5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CF9D8050-1543-45F6-B3E7-E32F076CC8DD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8BC9768-E90D-45B1-BBEB-5FD7B507B2FE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59" name="Picture 58" descr="Icon&#10;&#10;Description automatically generated">
                <a:extLst>
                  <a:ext uri="{FF2B5EF4-FFF2-40B4-BE49-F238E27FC236}">
                    <a16:creationId xmlns:a16="http://schemas.microsoft.com/office/drawing/2014/main" id="{A171B5BE-97F5-416F-B944-397024068B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3C232A-B7F1-4EA3-8CE3-DE2904A2A894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86371246-66F4-41B7-B260-B0143264061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2055"/>
            <a:ext cx="5654640" cy="750749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F92A3D45-5740-456D-BB37-7B4E2EFC5F72}"/>
              </a:ext>
            </a:extLst>
          </p:cNvPr>
          <p:cNvSpPr txBox="1"/>
          <p:nvPr/>
        </p:nvSpPr>
        <p:spPr>
          <a:xfrm>
            <a:off x="439127" y="373331"/>
            <a:ext cx="6728621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CÁC SỐ NGUYÊN</a:t>
            </a:r>
            <a:endParaRPr lang="en-US" sz="210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86761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557C27-EAB4-4AAF-B105-B4CD7A8A6602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985674" y="980142"/>
            <a:ext cx="974430" cy="525524"/>
            <a:chOff x="830522" y="1472063"/>
            <a:chExt cx="1299240" cy="7006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058504" y="1032105"/>
            <a:ext cx="79532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>
                <a:solidFill>
                  <a:srgbClr val="9D3AC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FCB16E6-6693-4B7F-9422-142C75CA2D27}"/>
              </a:ext>
            </a:extLst>
          </p:cNvPr>
          <p:cNvGrpSpPr/>
          <p:nvPr/>
        </p:nvGrpSpPr>
        <p:grpSpPr>
          <a:xfrm>
            <a:off x="4844145" y="1579888"/>
            <a:ext cx="4138303" cy="3359913"/>
            <a:chOff x="154327" y="104174"/>
            <a:chExt cx="11883346" cy="3448146"/>
          </a:xfrm>
        </p:grpSpPr>
        <p:pic>
          <p:nvPicPr>
            <p:cNvPr id="32" name="Picture 4" descr="Ideias para as Moças SUD: Mutuais | Chalkboard background, Powerpoint  background design, School chalkboard">
              <a:extLst>
                <a:ext uri="{FF2B5EF4-FFF2-40B4-BE49-F238E27FC236}">
                  <a16:creationId xmlns:a16="http://schemas.microsoft.com/office/drawing/2014/main" id="{0B82CFEA-D557-4DD9-A83C-C9B6CAA057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" t="5064" r="1097" b="4472"/>
            <a:stretch/>
          </p:blipFill>
          <p:spPr bwMode="auto">
            <a:xfrm>
              <a:off x="154327" y="104174"/>
              <a:ext cx="11883346" cy="3448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/>
                <p:nvPr/>
              </p:nvSpPr>
              <p:spPr>
                <a:xfrm>
                  <a:off x="1038207" y="377571"/>
                  <a:ext cx="10287582" cy="29374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sz="2400" b="1" i="1">
                      <a:solidFill>
                        <a:srgbClr val="FFFF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Tổng quát:</a:t>
                  </a: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2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)=(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2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oMath>
                    </m:oMathPara>
                  </a14:m>
                  <a:endParaRPr lang="en-US" sz="24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.(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)=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𝒃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</m:t>
                        </m:r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</m:t>
                        </m:r>
                      </m:oMath>
                    </m:oMathPara>
                  </a14:m>
                  <a:endParaRPr lang="en-US" sz="3300" b="1" i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F1BE306-F7E1-431F-8751-80B1CA206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207" y="377571"/>
                  <a:ext cx="10287582" cy="293748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AD709D1-0121-4F9F-8C83-945CC83CE5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490"/>
          <a:stretch/>
        </p:blipFill>
        <p:spPr>
          <a:xfrm>
            <a:off x="1" y="12055"/>
            <a:ext cx="5654640" cy="75074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22FC636-07A7-4D43-96B6-8CFA01F1B19E}"/>
              </a:ext>
            </a:extLst>
          </p:cNvPr>
          <p:cNvSpPr txBox="1"/>
          <p:nvPr/>
        </p:nvSpPr>
        <p:spPr>
          <a:xfrm>
            <a:off x="439127" y="373331"/>
            <a:ext cx="6728621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CÁC SỐ NGUYÊN</a:t>
            </a:r>
            <a:endParaRPr lang="en-US" sz="210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28D2FE-8599-42AD-88AC-C5C98D085F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47" y="1619113"/>
            <a:ext cx="4427195" cy="19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6917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79606A-DE83-48BF-980D-9D56EEF15742}"/>
              </a:ext>
            </a:extLst>
          </p:cNvPr>
          <p:cNvGrpSpPr/>
          <p:nvPr/>
        </p:nvGrpSpPr>
        <p:grpSpPr>
          <a:xfrm>
            <a:off x="985674" y="980142"/>
            <a:ext cx="974430" cy="525524"/>
            <a:chOff x="830522" y="1472063"/>
            <a:chExt cx="1299240" cy="70069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D54B2CC-AFC2-4F10-8F79-AF51B2E080AA}"/>
                </a:ext>
              </a:extLst>
            </p:cNvPr>
            <p:cNvGrpSpPr/>
            <p:nvPr/>
          </p:nvGrpSpPr>
          <p:grpSpPr>
            <a:xfrm>
              <a:off x="830522" y="1472063"/>
              <a:ext cx="1220457" cy="687176"/>
              <a:chOff x="1162135" y="3573903"/>
              <a:chExt cx="5031286" cy="2832858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48E3AA4-890B-4687-938E-0250FF1C8682}"/>
                  </a:ext>
                </a:extLst>
              </p:cNvPr>
              <p:cNvSpPr/>
              <p:nvPr/>
            </p:nvSpPr>
            <p:spPr>
              <a:xfrm>
                <a:off x="1162135" y="3573903"/>
                <a:ext cx="5031286" cy="2832858"/>
              </a:xfrm>
              <a:custGeom>
                <a:avLst/>
                <a:gdLst>
                  <a:gd name="connsiteX0" fmla="*/ 1416429 w 5031286"/>
                  <a:gd name="connsiteY0" fmla="*/ 0 h 2832858"/>
                  <a:gd name="connsiteX1" fmla="*/ 2417996 w 5031286"/>
                  <a:gd name="connsiteY1" fmla="*/ 414862 h 2832858"/>
                  <a:gd name="connsiteX2" fmla="*/ 2504177 w 5031286"/>
                  <a:gd name="connsiteY2" fmla="*/ 509686 h 2832858"/>
                  <a:gd name="connsiteX3" fmla="*/ 2514522 w 5031286"/>
                  <a:gd name="connsiteY3" fmla="*/ 508643 h 2832858"/>
                  <a:gd name="connsiteX4" fmla="*/ 4428880 w 5031286"/>
                  <a:gd name="connsiteY4" fmla="*/ 508643 h 2832858"/>
                  <a:gd name="connsiteX5" fmla="*/ 5031286 w 5031286"/>
                  <a:gd name="connsiteY5" fmla="*/ 1111049 h 2832858"/>
                  <a:gd name="connsiteX6" fmla="*/ 5031286 w 5031286"/>
                  <a:gd name="connsiteY6" fmla="*/ 1841180 h 2832858"/>
                  <a:gd name="connsiteX7" fmla="*/ 4428880 w 5031286"/>
                  <a:gd name="connsiteY7" fmla="*/ 2443586 h 2832858"/>
                  <a:gd name="connsiteX8" fmla="*/ 2514522 w 5031286"/>
                  <a:gd name="connsiteY8" fmla="*/ 2443586 h 2832858"/>
                  <a:gd name="connsiteX9" fmla="*/ 2402288 w 5031286"/>
                  <a:gd name="connsiteY9" fmla="*/ 2432272 h 2832858"/>
                  <a:gd name="connsiteX10" fmla="*/ 2317409 w 5031286"/>
                  <a:gd name="connsiteY10" fmla="*/ 2509415 h 2832858"/>
                  <a:gd name="connsiteX11" fmla="*/ 1416429 w 5031286"/>
                  <a:gd name="connsiteY11" fmla="*/ 2832858 h 2832858"/>
                  <a:gd name="connsiteX12" fmla="*/ 0 w 5031286"/>
                  <a:gd name="connsiteY12" fmla="*/ 1416429 h 2832858"/>
                  <a:gd name="connsiteX13" fmla="*/ 1416429 w 5031286"/>
                  <a:gd name="connsiteY13" fmla="*/ 0 h 2832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31286" h="2832858">
                    <a:moveTo>
                      <a:pt x="1416429" y="0"/>
                    </a:moveTo>
                    <a:cubicBezTo>
                      <a:pt x="1807565" y="0"/>
                      <a:pt x="2161672" y="158539"/>
                      <a:pt x="2417996" y="414862"/>
                    </a:cubicBezTo>
                    <a:lnTo>
                      <a:pt x="2504177" y="509686"/>
                    </a:lnTo>
                    <a:lnTo>
                      <a:pt x="2514522" y="508643"/>
                    </a:lnTo>
                    <a:lnTo>
                      <a:pt x="4428880" y="508643"/>
                    </a:lnTo>
                    <a:cubicBezTo>
                      <a:pt x="4761580" y="508643"/>
                      <a:pt x="5031286" y="778349"/>
                      <a:pt x="5031286" y="1111049"/>
                    </a:cubicBezTo>
                    <a:lnTo>
                      <a:pt x="5031286" y="1841180"/>
                    </a:lnTo>
                    <a:cubicBezTo>
                      <a:pt x="5031286" y="2173880"/>
                      <a:pt x="4761580" y="2443586"/>
                      <a:pt x="4428880" y="2443586"/>
                    </a:cubicBezTo>
                    <a:lnTo>
                      <a:pt x="2514522" y="2443586"/>
                    </a:lnTo>
                    <a:lnTo>
                      <a:pt x="2402288" y="2432272"/>
                    </a:lnTo>
                    <a:lnTo>
                      <a:pt x="2317409" y="2509415"/>
                    </a:lnTo>
                    <a:cubicBezTo>
                      <a:pt x="2072567" y="2711477"/>
                      <a:pt x="1758673" y="2832858"/>
                      <a:pt x="1416429" y="2832858"/>
                    </a:cubicBezTo>
                    <a:cubicBezTo>
                      <a:pt x="634157" y="2832858"/>
                      <a:pt x="0" y="2198701"/>
                      <a:pt x="0" y="1416429"/>
                    </a:cubicBezTo>
                    <a:cubicBezTo>
                      <a:pt x="0" y="634157"/>
                      <a:pt x="634157" y="0"/>
                      <a:pt x="1416429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336C29AD-C10C-404D-B758-71F2B4DEF812}"/>
                  </a:ext>
                </a:extLst>
              </p:cNvPr>
              <p:cNvSpPr/>
              <p:nvPr/>
            </p:nvSpPr>
            <p:spPr>
              <a:xfrm>
                <a:off x="1231452" y="3662030"/>
                <a:ext cx="2651760" cy="265176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pic>
            <p:nvPicPr>
              <p:cNvPr id="45" name="Picture 44" descr="Icon&#10;&#10;Description automatically generated">
                <a:extLst>
                  <a:ext uri="{FF2B5EF4-FFF2-40B4-BE49-F238E27FC236}">
                    <a16:creationId xmlns:a16="http://schemas.microsoft.com/office/drawing/2014/main" id="{72085423-9D4E-4B4A-925C-A5C3BF362E7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4444" t="16783" r="13270" b="13514"/>
              <a:stretch/>
            </p:blipFill>
            <p:spPr>
              <a:xfrm rot="16200000">
                <a:off x="1334484" y="3874572"/>
                <a:ext cx="2468880" cy="2380618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C26FA3-118B-4709-B031-95C09F5A9C13}"/>
                </a:ext>
              </a:extLst>
            </p:cNvPr>
            <p:cNvSpPr txBox="1"/>
            <p:nvPr/>
          </p:nvSpPr>
          <p:spPr>
            <a:xfrm>
              <a:off x="1513403" y="1495654"/>
              <a:ext cx="6163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D4B2622-3FB7-41E7-9ECA-CB8293E39054}"/>
              </a:ext>
            </a:extLst>
          </p:cNvPr>
          <p:cNvSpPr txBox="1"/>
          <p:nvPr/>
        </p:nvSpPr>
        <p:spPr>
          <a:xfrm>
            <a:off x="1058504" y="1032105"/>
            <a:ext cx="7953294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00" b="1">
                <a:solidFill>
                  <a:srgbClr val="9D3AC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tính chất của phép nhân các số nguyên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4C7B3A-EB90-4BF0-8BA9-FD73CBFE2E21}"/>
              </a:ext>
            </a:extLst>
          </p:cNvPr>
          <p:cNvGrpSpPr/>
          <p:nvPr/>
        </p:nvGrpSpPr>
        <p:grpSpPr>
          <a:xfrm>
            <a:off x="4833944" y="1642126"/>
            <a:ext cx="4220358" cy="3247925"/>
            <a:chOff x="6445259" y="2189501"/>
            <a:chExt cx="5627144" cy="43305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5F32B58-8FE7-43FA-A435-A80E7CEA0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5259" y="2189501"/>
              <a:ext cx="5627144" cy="433056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7388DA3-8DB1-428D-9FE0-63D811B88F27}"/>
                </a:ext>
              </a:extLst>
            </p:cNvPr>
            <p:cNvSpPr txBox="1"/>
            <p:nvPr/>
          </p:nvSpPr>
          <p:spPr>
            <a:xfrm>
              <a:off x="6851374" y="2222017"/>
              <a:ext cx="3564836" cy="6771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700" b="1" i="1">
                  <a:solidFill>
                    <a:srgbClr val="2BABC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Lưu ý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/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solidFill>
                  <a:srgbClr val="FEF3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3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b="1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sz="3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3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thì hoặc</a:t>
                  </a:r>
                </a:p>
                <a:p>
                  <a:pPr>
                    <a:lnSpc>
                      <a:spcPct val="130000"/>
                    </a:lnSpc>
                  </a:pPr>
                  <a14:m>
                    <m:oMath xmlns:m="http://schemas.openxmlformats.org/officeDocument/2006/math"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r>
                    <a:rPr lang="en-US" sz="3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3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hoặc</a:t>
                  </a:r>
                  <a:r>
                    <a:rPr lang="en-US" sz="3300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Tahoma" panose="020B060403050404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33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a14:m>
                  <a:endParaRPr lang="en-US" sz="330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5DE45140-5161-45B6-B118-03DDC4C48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8231" y="3505866"/>
                  <a:ext cx="4521200" cy="2565400"/>
                </a:xfrm>
                <a:prstGeom prst="rect">
                  <a:avLst/>
                </a:prstGeom>
                <a:blipFill>
                  <a:blip r:embed="rId7"/>
                  <a:stretch>
                    <a:fillRect t="-1425" b="-125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A6E0F0F7-B734-4921-AAC9-39B90CC58F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7490"/>
          <a:stretch/>
        </p:blipFill>
        <p:spPr>
          <a:xfrm>
            <a:off x="1" y="12055"/>
            <a:ext cx="5654640" cy="75074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CAEF24-11B0-4C7B-8383-081A06B103E4}"/>
              </a:ext>
            </a:extLst>
          </p:cNvPr>
          <p:cNvSpPr txBox="1"/>
          <p:nvPr/>
        </p:nvSpPr>
        <p:spPr>
          <a:xfrm>
            <a:off x="439127" y="373331"/>
            <a:ext cx="6728621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CÁC SỐ NGUYÊN</a:t>
            </a:r>
            <a:endParaRPr lang="en-US" sz="210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FE865F-C902-436A-8F2A-A6249B40F5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047" y="1619113"/>
            <a:ext cx="4427195" cy="196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4925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4B7CAB38-8FE1-43F6-9611-877BC9926390}"/>
              </a:ext>
            </a:extLst>
          </p:cNvPr>
          <p:cNvGrpSpPr/>
          <p:nvPr/>
        </p:nvGrpSpPr>
        <p:grpSpPr>
          <a:xfrm>
            <a:off x="4543425" y="2553839"/>
            <a:ext cx="4889564" cy="2628546"/>
            <a:chOff x="6057900" y="3405119"/>
            <a:chExt cx="6519418" cy="350472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8465D46-1D3F-40F0-9FE0-2CF9CD7AE5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62884"/>
            <a:stretch/>
          </p:blipFill>
          <p:spPr>
            <a:xfrm>
              <a:off x="6374774" y="3405119"/>
              <a:ext cx="6202544" cy="350472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2604D62-6FC6-4974-A988-3D94E48F9B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696" b="89328" l="4646" r="89602">
                          <a14:foregroundMark x1="4204" y1="9091" x2="8186" y2="24901"/>
                          <a14:foregroundMark x1="8186" y1="24901" x2="18805" y2="16601"/>
                          <a14:foregroundMark x1="4646" y1="8696" x2="8407" y2="13439"/>
                          <a14:backgroundMark x1="10177" y1="41107" x2="18142" y2="23715"/>
                          <a14:backgroundMark x1="18142" y1="23715" x2="25000" y2="19368"/>
                          <a14:backgroundMark x1="8850" y1="37945" x2="9513" y2="37549"/>
                        </a14:backgroundRemoval>
                      </a14:imgEffect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24506"/>
            <a:stretch/>
          </p:blipFill>
          <p:spPr>
            <a:xfrm>
              <a:off x="6057900" y="3418752"/>
              <a:ext cx="4138947" cy="30687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35E2BB-CDCC-488A-B1D8-50B9458F24C5}"/>
                    </a:ext>
                  </a:extLst>
                </p:cNvPr>
                <p:cNvSpPr txBox="1"/>
                <p:nvPr/>
              </p:nvSpPr>
              <p:spPr>
                <a:xfrm>
                  <a:off x="7157820" y="4945814"/>
                  <a:ext cx="4706482" cy="14042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10000"/>
                    </a:lnSpc>
                  </a:pPr>
                  <a:r>
                    <a:rPr lang="en-US" sz="2400" b="1" spc="-113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b="1" i="1" spc="-113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pc="-113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pc="-113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e>
                      </m:d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b="1" i="1" spc="-113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1" i="1" spc="-113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1" i="1" spc="-113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400" b="1" i="1" spc="-113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;</a:t>
                  </a:r>
                </a:p>
                <a:p>
                  <a:pPr>
                    <a:lnSpc>
                      <a:spcPct val="110000"/>
                    </a:lnSpc>
                  </a:pPr>
                  <a:endParaRPr lang="en-US" sz="1050" b="1" i="1" spc="-113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0000"/>
                    </a:lnSpc>
                  </a:pPr>
                  <a:r>
                    <a:rPr lang="en-US" sz="2400" b="1" spc="-113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</a:t>
                  </a:r>
                  <a14:m>
                    <m:oMath xmlns:m="http://schemas.openxmlformats.org/officeDocument/2006/math"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𝟖𝟏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𝟒𝟏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.(−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𝟏𝟗</m:t>
                      </m:r>
                      <m:r>
                        <a:rPr lang="en-US" sz="2400" b="1" i="1" spc="-113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400" b="1" spc="-113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b="1" i="1" spc="-113">
                      <a:solidFill>
                        <a:schemeClr val="bg2">
                          <a:lumMod val="1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035E2BB-CDCC-488A-B1D8-50B9458F24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7820" y="4945814"/>
                  <a:ext cx="4706482" cy="1404231"/>
                </a:xfrm>
                <a:prstGeom prst="rect">
                  <a:avLst/>
                </a:prstGeom>
                <a:blipFill>
                  <a:blip r:embed="rId6"/>
                  <a:stretch>
                    <a:fillRect l="-2763" t="-3468" b="-121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741E9F8-490D-4AF2-AF4E-CEEF4AC797B6}"/>
                </a:ext>
              </a:extLst>
            </p:cNvPr>
            <p:cNvSpPr txBox="1"/>
            <p:nvPr/>
          </p:nvSpPr>
          <p:spPr>
            <a:xfrm>
              <a:off x="7109244" y="4231930"/>
              <a:ext cx="4799426" cy="625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4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Tính một cách hợp lí: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92FFB6D-88C3-4554-B1E0-2D464DCAFCB6}"/>
                </a:ext>
              </a:extLst>
            </p:cNvPr>
            <p:cNvSpPr/>
            <p:nvPr/>
          </p:nvSpPr>
          <p:spPr>
            <a:xfrm>
              <a:off x="7064199" y="4330646"/>
              <a:ext cx="516283" cy="51628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D86118-3C5C-4986-83CF-DE9B0263B6FD}"/>
                </a:ext>
              </a:extLst>
            </p:cNvPr>
            <p:cNvSpPr txBox="1"/>
            <p:nvPr/>
          </p:nvSpPr>
          <p:spPr>
            <a:xfrm>
              <a:off x="7114647" y="4313599"/>
              <a:ext cx="687003" cy="55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2100" b="1">
                  <a:solidFill>
                    <a:schemeClr val="bg2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293AF-8F6A-41A2-91C9-E1A50D2407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-10805"/>
            <a:ext cx="6837326" cy="6582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7B1319C-D716-450A-BD1F-5FB0115FCF04}"/>
              </a:ext>
            </a:extLst>
          </p:cNvPr>
          <p:cNvSpPr txBox="1"/>
          <p:nvPr/>
        </p:nvSpPr>
        <p:spPr>
          <a:xfrm>
            <a:off x="439127" y="307609"/>
            <a:ext cx="6728621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III</a:t>
            </a:r>
            <a:r>
              <a:rPr lang="vi-VN" sz="2100" b="1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21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 CHẤT CỦA PHÉP NHÂN CÁC SỐ NGUYÊN</a:t>
            </a:r>
            <a:endParaRPr lang="en-US" sz="2100">
              <a:solidFill>
                <a:srgbClr val="C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4F903DB-33AE-4CFE-BE65-3264E551AB33}"/>
              </a:ext>
            </a:extLst>
          </p:cNvPr>
          <p:cNvSpPr txBox="1"/>
          <p:nvPr/>
        </p:nvSpPr>
        <p:spPr>
          <a:xfrm>
            <a:off x="1148765" y="1183497"/>
            <a:ext cx="79532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kern="0">
                <a:solidFill>
                  <a:srgbClr val="2BAB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2400" b="1" kern="0" dirty="0">
              <a:solidFill>
                <a:srgbClr val="2BABC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!!4">
            <a:extLst>
              <a:ext uri="{FF2B5EF4-FFF2-40B4-BE49-F238E27FC236}">
                <a16:creationId xmlns:a16="http://schemas.microsoft.com/office/drawing/2014/main" id="{3B125A1C-AE7F-41F9-B93D-F316791B458B}"/>
              </a:ext>
            </a:extLst>
          </p:cNvPr>
          <p:cNvSpPr txBox="1"/>
          <p:nvPr/>
        </p:nvSpPr>
        <p:spPr>
          <a:xfrm>
            <a:off x="2371745" y="1733904"/>
            <a:ext cx="6239436" cy="43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àm Ví dụ </a:t>
            </a: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3, Luyện tập 3</a:t>
            </a:r>
            <a:r>
              <a:rPr lang="vi-VN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85</a:t>
            </a:r>
            <a:r>
              <a:rPr lang="vi-VN" sz="21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100" b="1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/>
              <p:nvPr/>
            </p:nvSpPr>
            <p:spPr>
              <a:xfrm>
                <a:off x="783065" y="3599224"/>
                <a:ext cx="3373148" cy="133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85763" indent="-385763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1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85763" indent="-385763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e>
                    </m:d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;</m:t>
                    </m:r>
                  </m:oMath>
                </a14:m>
                <a:endParaRPr lang="en-US" sz="21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85763" indent="-385763">
                  <a:lnSpc>
                    <a:spcPct val="115000"/>
                  </a:lnSpc>
                  <a:spcAft>
                    <a:spcPts val="600"/>
                  </a:spcAft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1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𝟒𝟏𝟏</m:t>
                        </m:r>
                      </m:e>
                    </m:d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𝟗𝟐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21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endParaRPr lang="en-US" sz="21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F4ADA2D-A2BA-43C7-B0DA-6296EA1E9C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65" y="3599224"/>
                <a:ext cx="3373148" cy="1331326"/>
              </a:xfrm>
              <a:prstGeom prst="rect">
                <a:avLst/>
              </a:prstGeom>
              <a:blipFill>
                <a:blip r:embed="rId8"/>
                <a:stretch>
                  <a:fillRect l="-1986" t="-1370" b="-7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9B704FA-41BB-4295-A60D-4A454766FCE1}"/>
              </a:ext>
            </a:extLst>
          </p:cNvPr>
          <p:cNvGrpSpPr/>
          <p:nvPr/>
        </p:nvGrpSpPr>
        <p:grpSpPr>
          <a:xfrm>
            <a:off x="359676" y="3067740"/>
            <a:ext cx="4936225" cy="493151"/>
            <a:chOff x="-333233" y="7024013"/>
            <a:chExt cx="6581633" cy="65753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C5BF24-C89D-438F-8D1A-BF36A331C677}"/>
                </a:ext>
              </a:extLst>
            </p:cNvPr>
            <p:cNvGrpSpPr/>
            <p:nvPr/>
          </p:nvGrpSpPr>
          <p:grpSpPr>
            <a:xfrm>
              <a:off x="-333233" y="7024013"/>
              <a:ext cx="1828800" cy="618248"/>
              <a:chOff x="5553075" y="3834690"/>
              <a:chExt cx="1828800" cy="618248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E0F2E41-7BC2-412C-9A11-3FF69963D084}"/>
                  </a:ext>
                </a:extLst>
              </p:cNvPr>
              <p:cNvGrpSpPr/>
              <p:nvPr/>
            </p:nvGrpSpPr>
            <p:grpSpPr>
              <a:xfrm>
                <a:off x="5553075" y="3919540"/>
                <a:ext cx="1762127" cy="533398"/>
                <a:chOff x="5553075" y="3919540"/>
                <a:chExt cx="1762127" cy="53339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779244-E17D-40B2-937F-54285C2D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553075" y="4443412"/>
                  <a:ext cx="1566864" cy="0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836331B-2881-4276-AF82-EAEB9634EA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100887" y="3919540"/>
                  <a:ext cx="190500" cy="533398"/>
                </a:xfrm>
                <a:prstGeom prst="line">
                  <a:avLst/>
                </a:prstGeom>
                <a:ln w="571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EC21E24-2234-4735-9C59-2B61E92B97D5}"/>
                    </a:ext>
                  </a:extLst>
                </p:cNvPr>
                <p:cNvCxnSpPr/>
                <p:nvPr/>
              </p:nvCxnSpPr>
              <p:spPr>
                <a:xfrm flipH="1">
                  <a:off x="5829303" y="3919541"/>
                  <a:ext cx="1485899" cy="0"/>
                </a:xfrm>
                <a:prstGeom prst="line">
                  <a:avLst/>
                </a:prstGeom>
                <a:ln w="19050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2DAC5C-2985-4C39-A266-6C3088B7DE65}"/>
                  </a:ext>
                </a:extLst>
              </p:cNvPr>
              <p:cNvSpPr txBox="1"/>
              <p:nvPr/>
            </p:nvSpPr>
            <p:spPr>
              <a:xfrm>
                <a:off x="5657850" y="3834690"/>
                <a:ext cx="1724025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>
                    <a:solidFill>
                      <a:srgbClr val="254C9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3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721443-5339-4304-B288-A146D3B5DC66}"/>
                </a:ext>
              </a:extLst>
            </p:cNvPr>
            <p:cNvSpPr txBox="1"/>
            <p:nvPr/>
          </p:nvSpPr>
          <p:spPr>
            <a:xfrm>
              <a:off x="1495559" y="7065994"/>
              <a:ext cx="475284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 một cách hợp lí:</a:t>
              </a:r>
            </a:p>
          </p:txBody>
        </p:sp>
      </p:grpSp>
      <p:pic>
        <p:nvPicPr>
          <p:cNvPr id="54" name="Picture 5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699251DD-AB5E-4E85-BD64-A3A5496C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3" y="736972"/>
            <a:ext cx="2482317" cy="21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6174FDD1-C84A-4CD8-A8B3-2FFFF360D7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1731269" y="5340708"/>
            <a:ext cx="6679312" cy="9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01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048ABBFB-6596-4A1C-9C9F-9B184940553C}"/>
              </a:ext>
            </a:extLst>
          </p:cNvPr>
          <p:cNvSpPr/>
          <p:nvPr/>
        </p:nvSpPr>
        <p:spPr>
          <a:xfrm>
            <a:off x="343141" y="2262660"/>
            <a:ext cx="8486535" cy="2590247"/>
          </a:xfrm>
          <a:prstGeom prst="rect">
            <a:avLst/>
          </a:prstGeom>
          <a:noFill/>
          <a:ln w="28575" cap="flat" cmpd="sng" algn="ctr">
            <a:solidFill>
              <a:srgbClr val="476EAC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28" y="8924"/>
            <a:ext cx="4265744" cy="6054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2574010" y="771290"/>
            <a:ext cx="408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CÁ NHÂN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 descr="Student Learning Writing - Boy Doing Homework Drawing - Free Transparent PNG  Download - PNGkey">
            <a:extLst>
              <a:ext uri="{FF2B5EF4-FFF2-40B4-BE49-F238E27FC236}">
                <a16:creationId xmlns:a16="http://schemas.microsoft.com/office/drawing/2014/main" id="{C36AD178-0455-4C6F-8901-36971D4D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7" b="93419" l="1463" r="98293">
                        <a14:foregroundMark x1="15366" y1="7010" x2="15366" y2="7010"/>
                        <a14:foregroundMark x1="15488" y1="13591" x2="15488" y2="13591"/>
                        <a14:foregroundMark x1="13171" y1="16023" x2="13171" y2="16023"/>
                        <a14:foregroundMark x1="14024" y1="20029" x2="14024" y2="20029"/>
                        <a14:foregroundMark x1="7195" y1="19027" x2="7195" y2="19027"/>
                        <a14:foregroundMark x1="14878" y1="18312" x2="14878" y2="18312"/>
                        <a14:foregroundMark x1="18171" y1="11588" x2="18171" y2="11588"/>
                        <a14:foregroundMark x1="21463" y1="13162" x2="21463" y2="13162"/>
                        <a14:foregroundMark x1="23049" y1="16452" x2="23049" y2="16452"/>
                        <a14:foregroundMark x1="22561" y1="19886" x2="22561" y2="19886"/>
                        <a14:foregroundMark x1="30000" y1="61803" x2="32317" y2="58369"/>
                        <a14:foregroundMark x1="65000" y1="56795" x2="65488" y2="55365"/>
                        <a14:foregroundMark x1="42439" y1="44635" x2="43537" y2="43062"/>
                        <a14:foregroundMark x1="66220" y1="58226" x2="66220" y2="57511"/>
                        <a14:foregroundMark x1="67805" y1="64235" x2="67927" y2="61373"/>
                        <a14:foregroundMark x1="30122" y1="18598" x2="30122" y2="18598"/>
                        <a14:foregroundMark x1="28659" y1="12446" x2="28659" y2="12446"/>
                        <a14:foregroundMark x1="5244" y1="69814" x2="5244" y2="69814"/>
                        <a14:foregroundMark x1="2195" y1="69814" x2="2195" y2="69814"/>
                        <a14:foregroundMark x1="17561" y1="90129" x2="28537" y2="86552"/>
                        <a14:foregroundMark x1="29390" y1="88126" x2="29390" y2="81116"/>
                        <a14:foregroundMark x1="19512" y1="93991" x2="22317" y2="93991"/>
                        <a14:foregroundMark x1="91707" y1="86695" x2="91707" y2="83119"/>
                        <a14:foregroundMark x1="92195" y1="70100" x2="94878" y2="69957"/>
                        <a14:foregroundMark x1="78780" y1="90701" x2="80244" y2="89127"/>
                        <a14:foregroundMark x1="84512" y1="45351" x2="91707" y2="42775"/>
                        <a14:foregroundMark x1="93415" y1="46352" x2="98171" y2="55079"/>
                        <a14:foregroundMark x1="98049" y1="73247" x2="98293" y2="70529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0" y="318119"/>
            <a:ext cx="2482317" cy="21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1968001" y="1257145"/>
            <a:ext cx="5586413" cy="80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1 :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 số vào ô trống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2 SGK trang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D8E7AC7-B178-4142-BC05-EB834F735185}"/>
              </a:ext>
            </a:extLst>
          </p:cNvPr>
          <p:cNvSpPr txBox="1"/>
          <p:nvPr/>
        </p:nvSpPr>
        <p:spPr>
          <a:xfrm>
            <a:off x="3662294" y="3065535"/>
            <a:ext cx="3723008" cy="385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(xung phong đứng tại chỗ trả lời)</a:t>
            </a:r>
            <a:endParaRPr lang="en-US" b="1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5BE7B2B-A231-4EC6-9428-D089CB42292A}"/>
              </a:ext>
            </a:extLst>
          </p:cNvPr>
          <p:cNvGrpSpPr/>
          <p:nvPr/>
        </p:nvGrpSpPr>
        <p:grpSpPr>
          <a:xfrm>
            <a:off x="590363" y="2393328"/>
            <a:ext cx="1914525" cy="618998"/>
            <a:chOff x="2647950" y="2200275"/>
            <a:chExt cx="2552700" cy="825331"/>
          </a:xfrm>
          <a:solidFill>
            <a:srgbClr val="184FB5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9FFCC6E-1201-496C-9751-D2B728890E9C}"/>
                </a:ext>
              </a:extLst>
            </p:cNvPr>
            <p:cNvSpPr/>
            <p:nvPr/>
          </p:nvSpPr>
          <p:spPr>
            <a:xfrm rot="10800000" flipV="1">
              <a:off x="4212332" y="2200927"/>
              <a:ext cx="988318" cy="824679"/>
            </a:xfrm>
            <a:custGeom>
              <a:avLst/>
              <a:gdLst>
                <a:gd name="connsiteX0" fmla="*/ 0 w 988319"/>
                <a:gd name="connsiteY0" fmla="*/ 0 h 834856"/>
                <a:gd name="connsiteX1" fmla="*/ 988319 w 988319"/>
                <a:gd name="connsiteY1" fmla="*/ 0 h 834856"/>
                <a:gd name="connsiteX2" fmla="*/ 988319 w 988319"/>
                <a:gd name="connsiteY2" fmla="*/ 829979 h 834856"/>
                <a:gd name="connsiteX3" fmla="*/ 984614 w 988319"/>
                <a:gd name="connsiteY3" fmla="*/ 830520 h 834856"/>
                <a:gd name="connsiteX4" fmla="*/ 894850 w 988319"/>
                <a:gd name="connsiteY4" fmla="*/ 834856 h 834856"/>
                <a:gd name="connsiteX5" fmla="*/ 891289 w 988319"/>
                <a:gd name="connsiteY5" fmla="*/ 834856 h 834856"/>
                <a:gd name="connsiteX6" fmla="*/ 801525 w 988319"/>
                <a:gd name="connsiteY6" fmla="*/ 830520 h 834856"/>
                <a:gd name="connsiteX7" fmla="*/ 15910 w 988319"/>
                <a:gd name="connsiteY7" fmla="*/ 150988 h 834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8319" h="834856">
                  <a:moveTo>
                    <a:pt x="0" y="0"/>
                  </a:moveTo>
                  <a:lnTo>
                    <a:pt x="988319" y="0"/>
                  </a:lnTo>
                  <a:lnTo>
                    <a:pt x="988319" y="829979"/>
                  </a:lnTo>
                  <a:lnTo>
                    <a:pt x="984614" y="830520"/>
                  </a:lnTo>
                  <a:lnTo>
                    <a:pt x="894850" y="834856"/>
                  </a:lnTo>
                  <a:lnTo>
                    <a:pt x="891289" y="834856"/>
                  </a:lnTo>
                  <a:lnTo>
                    <a:pt x="801525" y="830520"/>
                  </a:lnTo>
                  <a:cubicBezTo>
                    <a:pt x="410237" y="792503"/>
                    <a:pt x="93434" y="513439"/>
                    <a:pt x="15910" y="1509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0CA979-D2ED-4598-B8B7-F0E13FA83D52}"/>
                </a:ext>
              </a:extLst>
            </p:cNvPr>
            <p:cNvSpPr/>
            <p:nvPr/>
          </p:nvSpPr>
          <p:spPr>
            <a:xfrm>
              <a:off x="2647950" y="2200275"/>
              <a:ext cx="1581150" cy="8253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51A4BF3D-758E-4EF1-B738-956099C68048}"/>
              </a:ext>
            </a:extLst>
          </p:cNvPr>
          <p:cNvSpPr txBox="1"/>
          <p:nvPr/>
        </p:nvSpPr>
        <p:spPr>
          <a:xfrm>
            <a:off x="720233" y="2476940"/>
            <a:ext cx="16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TÂP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5A62891-A221-4E9B-B65E-BE16186F61C0}"/>
              </a:ext>
            </a:extLst>
          </p:cNvPr>
          <p:cNvSpPr txBox="1"/>
          <p:nvPr/>
        </p:nvSpPr>
        <p:spPr>
          <a:xfrm>
            <a:off x="1713213" y="2642350"/>
            <a:ext cx="302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07CC317-9BB9-45E9-BB31-30EEAC2D86FA}"/>
              </a:ext>
            </a:extLst>
          </p:cNvPr>
          <p:cNvSpPr txBox="1"/>
          <p:nvPr/>
        </p:nvSpPr>
        <p:spPr>
          <a:xfrm>
            <a:off x="590363" y="3056709"/>
            <a:ext cx="3413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 </a:t>
            </a:r>
            <a:r>
              <a:rPr lang="en-US" sz="21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Tìm số thích hợp ở       : 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995CEFC7-357D-4161-8E27-9BC37369C918}"/>
              </a:ext>
            </a:extLst>
          </p:cNvPr>
          <p:cNvSpPr/>
          <p:nvPr/>
        </p:nvSpPr>
        <p:spPr>
          <a:xfrm>
            <a:off x="3261010" y="3106003"/>
            <a:ext cx="290945" cy="290945"/>
          </a:xfrm>
          <a:prstGeom prst="roundRect">
            <a:avLst/>
          </a:prstGeom>
          <a:noFill/>
          <a:ln w="28575" cap="flat" cmpd="sng" algn="ctr">
            <a:solidFill>
              <a:srgbClr val="1272E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US" sz="1500" b="1">
                <a:solidFill>
                  <a:srgbClr val="1272E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050" b="1">
              <a:solidFill>
                <a:srgbClr val="1272E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5962" y="3542663"/>
              <a:ext cx="7634214" cy="123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0602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41095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−4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−9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41095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−23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−125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41095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−21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100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en-US" sz="210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4" name="Table 6">
                <a:extLst>
                  <a:ext uri="{FF2B5EF4-FFF2-40B4-BE49-F238E27FC236}">
                    <a16:creationId xmlns:a16="http://schemas.microsoft.com/office/drawing/2014/main" id="{0B7A520C-F04A-4034-9802-A5D86EEE53C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55962" y="3542663"/>
              <a:ext cx="7634214" cy="123285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0602">
                      <a:extLst>
                        <a:ext uri="{9D8B030D-6E8A-4147-A177-3AD203B41FA5}">
                          <a16:colId xmlns:a16="http://schemas.microsoft.com/office/drawing/2014/main" val="2729715680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3803852632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914743983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4152811162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1872482543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4166893237"/>
                        </a:ext>
                      </a:extLst>
                    </a:gridCol>
                    <a:gridCol w="1090602">
                      <a:extLst>
                        <a:ext uri="{9D8B030D-6E8A-4147-A177-3AD203B41FA5}">
                          <a16:colId xmlns:a16="http://schemas.microsoft.com/office/drawing/2014/main" val="1494762098"/>
                        </a:ext>
                      </a:extLst>
                    </a:gridCol>
                  </a:tblGrid>
                  <a:tr h="41095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676" t="-8824" r="-503911" b="-2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76" t="-8824" r="-403911" b="-2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8824" r="-301667" b="-2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2235" t="-8824" r="-203352" b="-22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2235" t="-8824" r="-3352" b="-22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410106"/>
                      </a:ext>
                    </a:extLst>
                  </a:tr>
                  <a:tr h="41095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1676" t="-110448" r="-503911" b="-129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1676" t="-110448" r="-403911" b="-129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0000" t="-110448" r="-301667" b="-129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2235" t="-110448" r="-203352" b="-129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235" t="-110448" r="-103352" b="-129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0378989"/>
                      </a:ext>
                    </a:extLst>
                  </a:tr>
                  <a:tr h="410950">
                    <a:tc>
                      <a:txBody>
                        <a:bodyPr/>
                        <a:lstStyle/>
                        <a:p>
                          <a:endParaRPr lang="en-US" sz="1400"/>
                        </a:p>
                      </a:txBody>
                      <a:tcPr marL="68580" marR="68580" marT="34290" marB="34290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98FCFE">
                            <a:alpha val="34902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100" b="1">
                              <a:solidFill>
                                <a:srgbClr val="153DA8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?</a:t>
                          </a:r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502235" t="-207353" r="-103352" b="-27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 anchor="ctr">
                        <a:lnL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2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02235" t="-207353" r="-3352" b="-27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48449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51050C40-8A51-4BCD-9243-27A71170B0E2}"/>
              </a:ext>
            </a:extLst>
          </p:cNvPr>
          <p:cNvSpPr/>
          <p:nvPr/>
        </p:nvSpPr>
        <p:spPr>
          <a:xfrm>
            <a:off x="1138525" y="3508221"/>
            <a:ext cx="720164" cy="36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B7405C-71C8-40DA-8DA1-5DFBB1B0DD5A}"/>
              </a:ext>
            </a:extLst>
          </p:cNvPr>
          <p:cNvSpPr/>
          <p:nvPr/>
        </p:nvSpPr>
        <p:spPr>
          <a:xfrm>
            <a:off x="1134912" y="3927321"/>
            <a:ext cx="720164" cy="36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38DA824-95A5-4799-942D-E32FF414A83D}"/>
              </a:ext>
            </a:extLst>
          </p:cNvPr>
          <p:cNvSpPr/>
          <p:nvPr/>
        </p:nvSpPr>
        <p:spPr>
          <a:xfrm>
            <a:off x="1131299" y="4346421"/>
            <a:ext cx="720164" cy="36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124F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/>
              <p:nvPr/>
            </p:nvSpPr>
            <p:spPr>
              <a:xfrm>
                <a:off x="3305434" y="4423755"/>
                <a:ext cx="713720" cy="29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𝟒𝟐</m:t>
                      </m:r>
                    </m:oMath>
                  </m:oMathPara>
                </a14:m>
                <a:endParaRPr lang="en-US" sz="27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30D577D-013D-4C7B-BDF3-528E26BFEA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434" y="4423755"/>
                <a:ext cx="713720" cy="2993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/>
              <p:nvPr/>
            </p:nvSpPr>
            <p:spPr>
              <a:xfrm>
                <a:off x="4329315" y="4416478"/>
                <a:ext cx="829175" cy="29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𝟐𝟓𝟑</m:t>
                      </m:r>
                    </m:oMath>
                  </m:oMathPara>
                </a14:m>
                <a:endParaRPr lang="en-US" sz="27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866FF4D4-B212-4F91-AE6E-3E1266BB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315" y="4416478"/>
                <a:ext cx="829175" cy="2993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/>
              <p:nvPr/>
            </p:nvSpPr>
            <p:spPr>
              <a:xfrm>
                <a:off x="5450593" y="4423755"/>
                <a:ext cx="829175" cy="29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𝟓𝟎𝟎</m:t>
                      </m:r>
                    </m:oMath>
                  </m:oMathPara>
                </a14:m>
                <a:endParaRPr lang="en-US" sz="27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E2EEBEC9-CF20-4B2F-9F2C-2593C6D997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93" y="4423755"/>
                <a:ext cx="829175" cy="2993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/>
              <p:nvPr/>
            </p:nvSpPr>
            <p:spPr>
              <a:xfrm>
                <a:off x="6705322" y="3600893"/>
                <a:ext cx="514628" cy="29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en-US" sz="27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32E3E15B-FFFD-4122-A96E-FBF6C24CB8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322" y="3600893"/>
                <a:ext cx="514628" cy="299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/>
              <p:nvPr/>
            </p:nvSpPr>
            <p:spPr>
              <a:xfrm>
                <a:off x="7773454" y="4009392"/>
                <a:ext cx="566984" cy="29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𝟖</m:t>
                      </m:r>
                    </m:oMath>
                  </m:oMathPara>
                </a14:m>
                <a:endParaRPr lang="en-US" sz="2700" b="1">
                  <a:solidFill>
                    <a:srgbClr val="124FB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FEB8765-04CB-427D-BE88-F63C1B4158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454" y="4009392"/>
                <a:ext cx="566984" cy="2993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/>
              <p:nvPr/>
            </p:nvSpPr>
            <p:spPr>
              <a:xfrm>
                <a:off x="2220922" y="4416479"/>
                <a:ext cx="713720" cy="2993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>
                          <a:solidFill>
                            <a:srgbClr val="124FBA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𝟗𝟎</m:t>
                      </m:r>
                    </m:oMath>
                  </m:oMathPara>
                </a14:m>
                <a:endParaRPr lang="en-US" sz="2700" b="1">
                  <a:solidFill>
                    <a:srgbClr val="124FBA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1F7EA197-AADE-415E-BCDC-0E2E823DC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922" y="4416479"/>
                <a:ext cx="713720" cy="2993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1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A690F31-86C5-4A09-82D3-7B2CAD5379EC}"/>
              </a:ext>
            </a:extLst>
          </p:cNvPr>
          <p:cNvSpPr/>
          <p:nvPr/>
        </p:nvSpPr>
        <p:spPr>
          <a:xfrm>
            <a:off x="95494" y="290594"/>
            <a:ext cx="8932761" cy="4774776"/>
          </a:xfrm>
          <a:prstGeom prst="roundRect">
            <a:avLst>
              <a:gd name="adj" fmla="val 5353"/>
            </a:avLst>
          </a:prstGeom>
          <a:noFill/>
          <a:ln w="76200" cap="flat" cmpd="dbl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789451" y="3616037"/>
            <a:ext cx="2352243" cy="51435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F18A24-B19D-4F48-BB44-EC1A16AE4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128" y="8924"/>
            <a:ext cx="4265744" cy="60546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608C52-8B90-4785-B8CD-077A6C1C843C}"/>
              </a:ext>
            </a:extLst>
          </p:cNvPr>
          <p:cNvSpPr txBox="1"/>
          <p:nvPr/>
        </p:nvSpPr>
        <p:spPr>
          <a:xfrm>
            <a:off x="2574010" y="771290"/>
            <a:ext cx="40812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HOẠT ĐỘNG CẶP ĐÔI</a:t>
            </a:r>
            <a:endParaRPr lang="en-US" sz="24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C55CA24-7A73-4FDC-AF5E-FCB2696E180F}"/>
              </a:ext>
            </a:extLst>
          </p:cNvPr>
          <p:cNvSpPr txBox="1"/>
          <p:nvPr/>
        </p:nvSpPr>
        <p:spPr>
          <a:xfrm>
            <a:off x="1968001" y="1257145"/>
            <a:ext cx="5586413" cy="804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Lũy thừa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tập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vi-VN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SGK trang </a:t>
            </a:r>
            <a:r>
              <a:rPr lang="en-US" sz="2100" b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endParaRPr lang="en-US" sz="210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2" name="!!2" descr="Icon&#10;&#10;Description automatically generated">
            <a:extLst>
              <a:ext uri="{FF2B5EF4-FFF2-40B4-BE49-F238E27FC236}">
                <a16:creationId xmlns:a16="http://schemas.microsoft.com/office/drawing/2014/main" id="{60C20D3F-98ED-49C3-88ED-F75B65FDF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337" y="194994"/>
            <a:ext cx="2113505" cy="2113505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5E8BE7-9DC1-4A6C-A654-1E679F828774}"/>
              </a:ext>
            </a:extLst>
          </p:cNvPr>
          <p:cNvSpPr/>
          <p:nvPr/>
        </p:nvSpPr>
        <p:spPr>
          <a:xfrm>
            <a:off x="930513" y="2269204"/>
            <a:ext cx="7282974" cy="2659903"/>
          </a:xfrm>
          <a:prstGeom prst="roundRect">
            <a:avLst>
              <a:gd name="adj" fmla="val 13398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E57E9D-8D5A-4E12-A66A-00DDE6584689}"/>
              </a:ext>
            </a:extLst>
          </p:cNvPr>
          <p:cNvSpPr txBox="1"/>
          <p:nvPr/>
        </p:nvSpPr>
        <p:spPr>
          <a:xfrm>
            <a:off x="2526501" y="2359319"/>
            <a:ext cx="4560099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 bạn lên bảng trình bày cả bài)</a:t>
            </a:r>
            <a:endParaRPr lang="en-US" b="1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E7564D-8966-4246-943A-7C9F5E3D3746}"/>
              </a:ext>
            </a:extLst>
          </p:cNvPr>
          <p:cNvGrpSpPr/>
          <p:nvPr/>
        </p:nvGrpSpPr>
        <p:grpSpPr>
          <a:xfrm>
            <a:off x="1165939" y="2232221"/>
            <a:ext cx="7266623" cy="2611726"/>
            <a:chOff x="8675370" y="1684922"/>
            <a:chExt cx="9688830" cy="348230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BFC5CB0-4BE6-456E-86F1-81FEA80C87C7}"/>
                </a:ext>
              </a:extLst>
            </p:cNvPr>
            <p:cNvSpPr txBox="1"/>
            <p:nvPr/>
          </p:nvSpPr>
          <p:spPr>
            <a:xfrm>
              <a:off x="8675370" y="1684922"/>
              <a:ext cx="19644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rgbClr val="0070C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</a:t>
              </a:r>
              <a:r>
                <a:rPr lang="en-US" sz="3000" b="1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 Tính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/>
                <p:nvPr/>
              </p:nvSpPr>
              <p:spPr>
                <a:xfrm>
                  <a:off x="9097562" y="2564976"/>
                  <a:ext cx="4447030" cy="7526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 (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𝟏𝟎</m:t>
                            </m:r>
                            <m:r>
                              <a:rPr lang="en-US" sz="3000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30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233D830-E970-44E5-ACEA-87D0215A10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562" y="2564976"/>
                  <a:ext cx="4447030" cy="7526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/>
                <p:nvPr/>
              </p:nvSpPr>
              <p:spPr>
                <a:xfrm>
                  <a:off x="9097846" y="3497584"/>
                  <a:ext cx="8974254" cy="761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𝒃</m:t>
                        </m:r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</m:oMath>
                    </m:oMathPara>
                  </a14:m>
                  <a:endPara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D190B3D1-CFED-406C-863B-784557397F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7846" y="3497584"/>
                  <a:ext cx="8974254" cy="7616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A30A80-A5C9-44CB-9554-CD440B439618}"/>
                    </a:ext>
                  </a:extLst>
                </p:cNvPr>
                <p:cNvSpPr txBox="1"/>
                <p:nvPr/>
              </p:nvSpPr>
              <p:spPr>
                <a:xfrm>
                  <a:off x="9389946" y="4416333"/>
                  <a:ext cx="8974254" cy="7508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𝒄</m:t>
                        </m:r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)  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30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3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30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DA30A80-A5C9-44CB-9554-CD440B4396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9946" y="4416333"/>
                  <a:ext cx="8974254" cy="75088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07857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1725</Words>
  <Application>Microsoft Office PowerPoint</Application>
  <PresentationFormat>On-screen Show (16:9)</PresentationFormat>
  <Paragraphs>236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.VnTime</vt:lpstr>
      <vt:lpstr>Arial</vt:lpstr>
      <vt:lpstr>Arial Black</vt:lpstr>
      <vt:lpstr>Calibri</vt:lpstr>
      <vt:lpstr>Cambria Math</vt:lpstr>
      <vt:lpstr>Modern Love</vt:lpstr>
      <vt:lpstr>Tahoma</vt:lpstr>
      <vt:lpstr>Times New Roman</vt:lpstr>
      <vt:lpstr>Verdana</vt:lpstr>
      <vt:lpstr>Office Theme</vt:lpstr>
      <vt:lpstr>1_Office Theme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Nguyễn Văn An</cp:lastModifiedBy>
  <cp:revision>118</cp:revision>
  <dcterms:created xsi:type="dcterms:W3CDTF">2021-11-03T02:29:35Z</dcterms:created>
  <dcterms:modified xsi:type="dcterms:W3CDTF">2021-11-27T00:30:31Z</dcterms:modified>
</cp:coreProperties>
</file>