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3.wav" ContentType="audio/wav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1" r:id="rId4"/>
    <p:sldMasterId id="2147483723" r:id="rId5"/>
    <p:sldMasterId id="2147483738" r:id="rId6"/>
  </p:sldMasterIdLst>
  <p:notesMasterIdLst>
    <p:notesMasterId r:id="rId22"/>
  </p:notesMasterIdLst>
  <p:sldIdLst>
    <p:sldId id="279" r:id="rId7"/>
    <p:sldId id="274" r:id="rId8"/>
    <p:sldId id="275" r:id="rId9"/>
    <p:sldId id="276" r:id="rId10"/>
    <p:sldId id="277" r:id="rId11"/>
    <p:sldId id="278" r:id="rId12"/>
    <p:sldId id="280" r:id="rId13"/>
    <p:sldId id="281" r:id="rId14"/>
    <p:sldId id="282" r:id="rId15"/>
    <p:sldId id="283" r:id="rId16"/>
    <p:sldId id="284" r:id="rId17"/>
    <p:sldId id="271" r:id="rId18"/>
    <p:sldId id="272" r:id="rId19"/>
    <p:sldId id="264" r:id="rId20"/>
    <p:sldId id="285" r:id="rId21"/>
  </p:sldIdLst>
  <p:sldSz cx="9144000" cy="5143500" type="screen16x9"/>
  <p:notesSz cx="6858000" cy="9144000"/>
  <p:defaultTextStyle>
    <a:defPPr>
      <a:defRPr lang="en-US"/>
    </a:defPPr>
    <a:lvl1pPr marL="0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6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5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13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0468C-8EF8-4A90-BBD6-E13554F4B21A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43852-2A1E-4FFD-B8F7-536E11FE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7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6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5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3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xmlns="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xmlns="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xmlns="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92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660202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6115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61154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61154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696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5" name="文本占位符 696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5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BC851A-E33F-4CA4-95F9-64A1BCB0A45A}" type="datetimeFigureOut">
              <a:rPr lang="en-US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F825F-91F2-454D-953D-863D9AC752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7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7F78EF-CBD3-4240-9791-0483EB23A61C}" type="datetimeFigureOut">
              <a:rPr lang="en-US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81212-5093-497F-A4A6-A374B5A5B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1EE5E-59CC-438C-B089-5B9701ADA053}" type="datetimeFigureOut">
              <a:rPr lang="en-US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B3D6B-4749-48E0-8D13-A0A57A14D6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49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E5C6D5F-DC30-48A4-94FE-EC80EBA2B5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48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BE676-747A-44B0-BAB9-F1DCCEB510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74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5507B-E91C-4323-B164-E474B32E71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26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8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504AA-CE3D-472A-B9F3-EE6D760D43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6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9095A-5271-492A-9D72-E94C91AAB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0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4BD5B-CB3B-4FA3-B331-74EE4B7EF5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7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20914-2F43-412C-80C6-DB31ACE7AE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31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4DA66-76FB-43AC-B365-B571F4B372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1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C9D41-4E31-43CA-94EC-0F0B1793A06D}" type="datetimeFigureOut">
              <a:rPr lang="en-US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57552-AE50-4A47-8B76-74CDF68EF5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8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9DB6B-69FB-44BA-AA36-DE11F91298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5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39481-CF16-46F7-9318-6C118B48CC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85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2FB54-DD8D-4DB5-BFC4-C08DCF7DC4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35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C99A8-B876-441D-BECB-004816A92D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52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88741-00CF-450A-AF1E-895D60E3AD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80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93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95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19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60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8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ED2E15-C383-4CE2-88DD-330D17AB6718}" type="datetimeFigureOut">
              <a:rPr lang="en-US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7A33F-812E-4327-A3BE-96B82482A1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06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97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19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96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33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8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72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6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03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6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135BAF-FD24-4FEB-9E7F-C1B737C154E6}" type="datetimeFigureOut">
              <a:rPr lang="en-US"/>
              <a:pPr/>
              <a:t>11/12/2021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5668C-BB4F-4E5D-B4A0-027856D5D2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770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3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6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9" y="4711837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6"/>
            <a:ext cx="436338" cy="33855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914378"/>
            <a:fld id="{15E71900-10A2-4CC6-8A82-1659C4480C15}" type="slidenum">
              <a:rPr lang="zh-CN" altLang="en-US" sz="16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378"/>
              <a:t>‹#›</a:t>
            </a:fld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5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1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92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04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93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49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09E8424-D6DA-4CFD-B8D3-D0C1DFBF7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58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356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74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188F0-8656-4AD7-AD3F-D3B79AE3D3E7}" type="datetimeFigureOut">
              <a:rPr lang="en-US"/>
              <a:pPr/>
              <a:t>11/12/2021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F07B9-B8E0-4E06-AC90-8F39457D13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877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1E41B967-9B2D-4304-BCC6-CC53AAE603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4166" y="1623853"/>
            <a:ext cx="990600" cy="9906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CD3DAD23-7025-4EC4-9662-174CFEB538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4166" y="3109753"/>
            <a:ext cx="990600" cy="9906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823B8A63-7EE4-449E-A129-1415353FB1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585" y="1623853"/>
            <a:ext cx="990600" cy="9906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ADAD49C5-2BF0-4A04-B37D-5C7E927887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5585" y="3109753"/>
            <a:ext cx="990600" cy="9906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6778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650E996A-39E9-403E-A142-E929A8D46F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38050" y="2408651"/>
            <a:ext cx="860937" cy="860937"/>
          </a:xfrm>
          <a:custGeom>
            <a:avLst/>
            <a:gdLst>
              <a:gd name="connsiteX0" fmla="*/ 573958 w 1147916"/>
              <a:gd name="connsiteY0" fmla="*/ 0 h 1147916"/>
              <a:gd name="connsiteX1" fmla="*/ 1147916 w 1147916"/>
              <a:gd name="connsiteY1" fmla="*/ 573958 h 1147916"/>
              <a:gd name="connsiteX2" fmla="*/ 573958 w 1147916"/>
              <a:gd name="connsiteY2" fmla="*/ 1147916 h 1147916"/>
              <a:gd name="connsiteX3" fmla="*/ 0 w 1147916"/>
              <a:gd name="connsiteY3" fmla="*/ 573958 h 1147916"/>
              <a:gd name="connsiteX4" fmla="*/ 573958 w 1147916"/>
              <a:gd name="connsiteY4" fmla="*/ 0 h 11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16" h="1147916">
                <a:moveTo>
                  <a:pt x="573958" y="0"/>
                </a:moveTo>
                <a:cubicBezTo>
                  <a:pt x="890946" y="0"/>
                  <a:pt x="1147916" y="256970"/>
                  <a:pt x="1147916" y="573958"/>
                </a:cubicBezTo>
                <a:cubicBezTo>
                  <a:pt x="1147916" y="890946"/>
                  <a:pt x="890946" y="1147916"/>
                  <a:pt x="573958" y="1147916"/>
                </a:cubicBezTo>
                <a:cubicBezTo>
                  <a:pt x="256970" y="1147916"/>
                  <a:pt x="0" y="890946"/>
                  <a:pt x="0" y="573958"/>
                </a:cubicBezTo>
                <a:cubicBezTo>
                  <a:pt x="0" y="256970"/>
                  <a:pt x="256970" y="0"/>
                  <a:pt x="57395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 lang="zh-CN" altLang="en-US" sz="15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6124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989074C9-A664-44C7-8C8D-A503BD61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2310" y="1209322"/>
            <a:ext cx="2982516" cy="1300796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E619FCF9-3191-46FA-864C-4F186B75B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2310" y="3004504"/>
            <a:ext cx="2982516" cy="1300796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271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0F985E73-065D-498D-97AE-420972DC6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93329" y="2003556"/>
            <a:ext cx="1563412" cy="1146928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5794DACB-660F-4672-BA01-5A93B17128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3274" y="3013926"/>
            <a:ext cx="1563412" cy="1146928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="" id="{CDA981C2-B31A-4581-AF9D-37C477FB20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90295" y="3050214"/>
            <a:ext cx="1563412" cy="1146928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2346DF4-6787-4907-8483-8CC50A27B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48" y="2003556"/>
            <a:ext cx="1563412" cy="1146928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="" id="{E41E55AB-DE66-4D91-95C5-414C95B1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7316" y="3050214"/>
            <a:ext cx="1563412" cy="1146928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094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8AE2E66D-D41B-429F-8798-C036B3A90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56059" y="1359099"/>
            <a:ext cx="1081299" cy="1081298"/>
          </a:xfrm>
          <a:custGeom>
            <a:avLst/>
            <a:gdLst>
              <a:gd name="connsiteX0" fmla="*/ 720866 w 1441732"/>
              <a:gd name="connsiteY0" fmla="*/ 0 h 1441730"/>
              <a:gd name="connsiteX1" fmla="*/ 1441732 w 1441732"/>
              <a:gd name="connsiteY1" fmla="*/ 720865 h 1441730"/>
              <a:gd name="connsiteX2" fmla="*/ 720866 w 1441732"/>
              <a:gd name="connsiteY2" fmla="*/ 1441730 h 1441730"/>
              <a:gd name="connsiteX3" fmla="*/ 0 w 1441732"/>
              <a:gd name="connsiteY3" fmla="*/ 720865 h 1441730"/>
              <a:gd name="connsiteX4" fmla="*/ 720866 w 1441732"/>
              <a:gd name="connsiteY4" fmla="*/ 0 h 14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732" h="1441730">
                <a:moveTo>
                  <a:pt x="720866" y="0"/>
                </a:moveTo>
                <a:cubicBezTo>
                  <a:pt x="1118989" y="0"/>
                  <a:pt x="1441732" y="322742"/>
                  <a:pt x="1441732" y="720865"/>
                </a:cubicBezTo>
                <a:cubicBezTo>
                  <a:pt x="1441732" y="1118988"/>
                  <a:pt x="1118989" y="1441730"/>
                  <a:pt x="720866" y="1441730"/>
                </a:cubicBezTo>
                <a:cubicBezTo>
                  <a:pt x="322743" y="1441730"/>
                  <a:pt x="0" y="1118988"/>
                  <a:pt x="0" y="720865"/>
                </a:cubicBezTo>
                <a:cubicBezTo>
                  <a:pt x="0" y="322742"/>
                  <a:pt x="322743" y="0"/>
                  <a:pt x="720866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 lang="zh-CN" altLang="en-US" sz="1200" kern="0">
                <a:solidFill>
                  <a:srgbClr val="F9F9F9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4CB59F21-C159-43BD-9820-1DF70C88A6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4438" y="1989341"/>
            <a:ext cx="1623492" cy="1623492"/>
          </a:xfrm>
          <a:custGeom>
            <a:avLst/>
            <a:gdLst>
              <a:gd name="connsiteX0" fmla="*/ 1082328 w 2164656"/>
              <a:gd name="connsiteY0" fmla="*/ 0 h 2164656"/>
              <a:gd name="connsiteX1" fmla="*/ 2164656 w 2164656"/>
              <a:gd name="connsiteY1" fmla="*/ 1082328 h 2164656"/>
              <a:gd name="connsiteX2" fmla="*/ 1082328 w 2164656"/>
              <a:gd name="connsiteY2" fmla="*/ 2164656 h 2164656"/>
              <a:gd name="connsiteX3" fmla="*/ 0 w 2164656"/>
              <a:gd name="connsiteY3" fmla="*/ 1082328 h 2164656"/>
              <a:gd name="connsiteX4" fmla="*/ 1082328 w 2164656"/>
              <a:gd name="connsiteY4" fmla="*/ 0 h 2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656" h="2164656">
                <a:moveTo>
                  <a:pt x="1082328" y="0"/>
                </a:moveTo>
                <a:cubicBezTo>
                  <a:pt x="1680081" y="0"/>
                  <a:pt x="2164656" y="484575"/>
                  <a:pt x="2164656" y="1082328"/>
                </a:cubicBezTo>
                <a:cubicBezTo>
                  <a:pt x="2164656" y="1680081"/>
                  <a:pt x="1680081" y="2164656"/>
                  <a:pt x="1082328" y="2164656"/>
                </a:cubicBezTo>
                <a:cubicBezTo>
                  <a:pt x="484575" y="2164656"/>
                  <a:pt x="0" y="1680081"/>
                  <a:pt x="0" y="1082328"/>
                </a:cubicBezTo>
                <a:cubicBezTo>
                  <a:pt x="0" y="484575"/>
                  <a:pt x="484575" y="0"/>
                  <a:pt x="1082328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162000" bIns="0" anchor="ctr">
            <a:normAutofit/>
          </a:bodyPr>
          <a:lstStyle>
            <a:lvl1pPr>
              <a:defRPr lang="zh-CN" altLang="en-US" sz="14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86C01F90-F81C-4341-A059-B8068A5B80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18173" y="1991850"/>
            <a:ext cx="2195036" cy="2195036"/>
          </a:xfrm>
          <a:custGeom>
            <a:avLst/>
            <a:gdLst>
              <a:gd name="connsiteX0" fmla="*/ 1463357 w 2926714"/>
              <a:gd name="connsiteY0" fmla="*/ 0 h 2926714"/>
              <a:gd name="connsiteX1" fmla="*/ 2926714 w 2926714"/>
              <a:gd name="connsiteY1" fmla="*/ 1463357 h 2926714"/>
              <a:gd name="connsiteX2" fmla="*/ 1463357 w 2926714"/>
              <a:gd name="connsiteY2" fmla="*/ 2926714 h 2926714"/>
              <a:gd name="connsiteX3" fmla="*/ 0 w 2926714"/>
              <a:gd name="connsiteY3" fmla="*/ 1463357 h 2926714"/>
              <a:gd name="connsiteX4" fmla="*/ 1463357 w 2926714"/>
              <a:gd name="connsiteY4" fmla="*/ 0 h 292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714" h="2926714">
                <a:moveTo>
                  <a:pt x="1463357" y="0"/>
                </a:moveTo>
                <a:cubicBezTo>
                  <a:pt x="2271547" y="0"/>
                  <a:pt x="2926714" y="655167"/>
                  <a:pt x="2926714" y="1463357"/>
                </a:cubicBezTo>
                <a:cubicBezTo>
                  <a:pt x="2926714" y="2271547"/>
                  <a:pt x="2271547" y="2926714"/>
                  <a:pt x="1463357" y="2926714"/>
                </a:cubicBezTo>
                <a:cubicBezTo>
                  <a:pt x="655167" y="2926714"/>
                  <a:pt x="0" y="2271547"/>
                  <a:pt x="0" y="1463357"/>
                </a:cubicBezTo>
                <a:cubicBezTo>
                  <a:pt x="0" y="655167"/>
                  <a:pt x="655167" y="0"/>
                  <a:pt x="1463357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lIns="0" tIns="135000" rIns="0" bIns="0" anchor="ctr">
            <a:normAutofit/>
          </a:bodyPr>
          <a:lstStyle>
            <a:lvl1pPr>
              <a:defRPr lang="zh-CN" altLang="en-US" sz="14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30000"/>
              </a:lnSpc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777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7EAD8717-E304-4BCC-AA2B-75132A22FF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86114" y="1526685"/>
            <a:ext cx="847814" cy="84645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8FD88E05-899A-41E6-A567-660C8B17BE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24362" y="1526685"/>
            <a:ext cx="847814" cy="84645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CF804839-EAEF-4E86-AA13-9BB2276D0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4362" y="3310910"/>
            <a:ext cx="847814" cy="84645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ABA1BF48-DA15-45F2-B813-3D11332B4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86114" y="3310910"/>
            <a:ext cx="847814" cy="84645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1122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879EEDF4-EBC3-4945-BA55-5B82F12F79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2152" y="1815505"/>
            <a:ext cx="1778012" cy="1782788"/>
          </a:xfrm>
          <a:custGeom>
            <a:avLst/>
            <a:gdLst>
              <a:gd name="connsiteX0" fmla="*/ 1081685 w 2370682"/>
              <a:gd name="connsiteY0" fmla="*/ 321 h 2377051"/>
              <a:gd name="connsiteX1" fmla="*/ 1252147 w 2370682"/>
              <a:gd name="connsiteY1" fmla="*/ 61218 h 2377051"/>
              <a:gd name="connsiteX2" fmla="*/ 2245839 w 2370682"/>
              <a:gd name="connsiteY2" fmla="*/ 800414 h 2377051"/>
              <a:gd name="connsiteX3" fmla="*/ 2309465 w 2370682"/>
              <a:gd name="connsiteY3" fmla="*/ 1233648 h 2377051"/>
              <a:gd name="connsiteX4" fmla="*/ 1551771 w 2370682"/>
              <a:gd name="connsiteY4" fmla="*/ 2252208 h 2377051"/>
              <a:gd name="connsiteX5" fmla="*/ 1118537 w 2370682"/>
              <a:gd name="connsiteY5" fmla="*/ 2315834 h 2377051"/>
              <a:gd name="connsiteX6" fmla="*/ 124844 w 2370682"/>
              <a:gd name="connsiteY6" fmla="*/ 1576638 h 2377051"/>
              <a:gd name="connsiteX7" fmla="*/ 61218 w 2370682"/>
              <a:gd name="connsiteY7" fmla="*/ 1143404 h 2377051"/>
              <a:gd name="connsiteX8" fmla="*/ 818912 w 2370682"/>
              <a:gd name="connsiteY8" fmla="*/ 124844 h 2377051"/>
              <a:gd name="connsiteX9" fmla="*/ 1081685 w 2370682"/>
              <a:gd name="connsiteY9" fmla="*/ 321 h 23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682" h="2377051">
                <a:moveTo>
                  <a:pt x="1081685" y="321"/>
                </a:moveTo>
                <a:cubicBezTo>
                  <a:pt x="1141262" y="3029"/>
                  <a:pt x="1200695" y="22944"/>
                  <a:pt x="1252147" y="61218"/>
                </a:cubicBezTo>
                <a:lnTo>
                  <a:pt x="2245839" y="800414"/>
                </a:lnTo>
                <a:cubicBezTo>
                  <a:pt x="2383043" y="902478"/>
                  <a:pt x="2411529" y="1096445"/>
                  <a:pt x="2309465" y="1233648"/>
                </a:cubicBezTo>
                <a:lnTo>
                  <a:pt x="1551771" y="2252208"/>
                </a:lnTo>
                <a:cubicBezTo>
                  <a:pt x="1449707" y="2389412"/>
                  <a:pt x="1255740" y="2417898"/>
                  <a:pt x="1118537" y="2315834"/>
                </a:cubicBezTo>
                <a:lnTo>
                  <a:pt x="124844" y="1576638"/>
                </a:lnTo>
                <a:cubicBezTo>
                  <a:pt x="-12360" y="1474574"/>
                  <a:pt x="-40846" y="1280608"/>
                  <a:pt x="61218" y="1143404"/>
                </a:cubicBezTo>
                <a:lnTo>
                  <a:pt x="818912" y="124844"/>
                </a:lnTo>
                <a:cubicBezTo>
                  <a:pt x="882703" y="39092"/>
                  <a:pt x="982392" y="-4193"/>
                  <a:pt x="1081685" y="321"/>
                </a:cubicBez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EE23E76F-76F1-4249-878A-1BD3EA488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4073" y="2695849"/>
            <a:ext cx="1516973" cy="1536755"/>
          </a:xfrm>
          <a:custGeom>
            <a:avLst/>
            <a:gdLst>
              <a:gd name="connsiteX0" fmla="*/ 467047 w 2022631"/>
              <a:gd name="connsiteY0" fmla="*/ 594 h 2049006"/>
              <a:gd name="connsiteX1" fmla="*/ 529715 w 2022631"/>
              <a:gd name="connsiteY1" fmla="*/ 3060 h 2049006"/>
              <a:gd name="connsiteX2" fmla="*/ 1756111 w 2022631"/>
              <a:gd name="connsiteY2" fmla="*/ 175642 h 2049006"/>
              <a:gd name="connsiteX3" fmla="*/ 2019572 w 2022631"/>
              <a:gd name="connsiteY3" fmla="*/ 525397 h 2049006"/>
              <a:gd name="connsiteX4" fmla="*/ 1842671 w 2022631"/>
              <a:gd name="connsiteY4" fmla="*/ 1782486 h 2049006"/>
              <a:gd name="connsiteX5" fmla="*/ 1492916 w 2022631"/>
              <a:gd name="connsiteY5" fmla="*/ 2045947 h 2049006"/>
              <a:gd name="connsiteX6" fmla="*/ 266521 w 2022631"/>
              <a:gd name="connsiteY6" fmla="*/ 1873365 h 2049006"/>
              <a:gd name="connsiteX7" fmla="*/ 3060 w 2022631"/>
              <a:gd name="connsiteY7" fmla="*/ 1523611 h 2049006"/>
              <a:gd name="connsiteX8" fmla="*/ 179960 w 2022631"/>
              <a:gd name="connsiteY8" fmla="*/ 266522 h 2049006"/>
              <a:gd name="connsiteX9" fmla="*/ 467047 w 2022631"/>
              <a:gd name="connsiteY9" fmla="*/ 594 h 20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31" h="2049006">
                <a:moveTo>
                  <a:pt x="467047" y="594"/>
                </a:moveTo>
                <a:cubicBezTo>
                  <a:pt x="487581" y="-682"/>
                  <a:pt x="508548" y="82"/>
                  <a:pt x="529715" y="3060"/>
                </a:cubicBezTo>
                <a:lnTo>
                  <a:pt x="1756111" y="175642"/>
                </a:lnTo>
                <a:cubicBezTo>
                  <a:pt x="1925445" y="199471"/>
                  <a:pt x="2043401" y="356062"/>
                  <a:pt x="2019572" y="525397"/>
                </a:cubicBezTo>
                <a:lnTo>
                  <a:pt x="1842671" y="1782486"/>
                </a:lnTo>
                <a:cubicBezTo>
                  <a:pt x="1818842" y="1951820"/>
                  <a:pt x="1662251" y="2069776"/>
                  <a:pt x="1492916" y="2045947"/>
                </a:cubicBezTo>
                <a:lnTo>
                  <a:pt x="266521" y="1873365"/>
                </a:lnTo>
                <a:cubicBezTo>
                  <a:pt x="97186" y="1849536"/>
                  <a:pt x="-20770" y="1692945"/>
                  <a:pt x="3060" y="1523611"/>
                </a:cubicBezTo>
                <a:lnTo>
                  <a:pt x="179960" y="266522"/>
                </a:lnTo>
                <a:cubicBezTo>
                  <a:pt x="200811" y="118354"/>
                  <a:pt x="323307" y="9523"/>
                  <a:pt x="467047" y="594"/>
                </a:cubicBez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715AF4C1-9914-4F8E-80AA-6F717DAA1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4812" y="2555208"/>
            <a:ext cx="1671809" cy="1685242"/>
          </a:xfrm>
          <a:custGeom>
            <a:avLst/>
            <a:gdLst>
              <a:gd name="connsiteX0" fmla="*/ 1477732 w 2229078"/>
              <a:gd name="connsiteY0" fmla="*/ 196 h 2246989"/>
              <a:gd name="connsiteX1" fmla="*/ 1756117 w 2229078"/>
              <a:gd name="connsiteY1" fmla="*/ 199338 h 2246989"/>
              <a:gd name="connsiteX2" fmla="*/ 2208654 w 2229078"/>
              <a:gd name="connsiteY2" fmla="*/ 1385414 h 2246989"/>
              <a:gd name="connsiteX3" fmla="*/ 2029742 w 2229078"/>
              <a:gd name="connsiteY3" fmla="*/ 1785077 h 2246989"/>
              <a:gd name="connsiteX4" fmla="*/ 872625 w 2229078"/>
              <a:gd name="connsiteY4" fmla="*/ 2226565 h 2246989"/>
              <a:gd name="connsiteX5" fmla="*/ 472962 w 2229078"/>
              <a:gd name="connsiteY5" fmla="*/ 2047652 h 2246989"/>
              <a:gd name="connsiteX6" fmla="*/ 20425 w 2229078"/>
              <a:gd name="connsiteY6" fmla="*/ 861577 h 2246989"/>
              <a:gd name="connsiteX7" fmla="*/ 199338 w 2229078"/>
              <a:gd name="connsiteY7" fmla="*/ 461914 h 2246989"/>
              <a:gd name="connsiteX8" fmla="*/ 1356454 w 2229078"/>
              <a:gd name="connsiteY8" fmla="*/ 20426 h 2246989"/>
              <a:gd name="connsiteX9" fmla="*/ 1477732 w 2229078"/>
              <a:gd name="connsiteY9" fmla="*/ 196 h 224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9078" h="2246989">
                <a:moveTo>
                  <a:pt x="1477732" y="196"/>
                </a:moveTo>
                <a:cubicBezTo>
                  <a:pt x="1598317" y="4497"/>
                  <a:pt x="1710399" y="79512"/>
                  <a:pt x="1756117" y="199338"/>
                </a:cubicBezTo>
                <a:lnTo>
                  <a:pt x="2208654" y="1385414"/>
                </a:lnTo>
                <a:cubicBezTo>
                  <a:pt x="2269612" y="1545182"/>
                  <a:pt x="2189510" y="1724118"/>
                  <a:pt x="2029742" y="1785077"/>
                </a:cubicBezTo>
                <a:lnTo>
                  <a:pt x="872625" y="2226565"/>
                </a:lnTo>
                <a:cubicBezTo>
                  <a:pt x="712856" y="2287523"/>
                  <a:pt x="533920" y="2207421"/>
                  <a:pt x="472962" y="2047652"/>
                </a:cubicBezTo>
                <a:lnTo>
                  <a:pt x="20425" y="861577"/>
                </a:lnTo>
                <a:cubicBezTo>
                  <a:pt x="-40533" y="701808"/>
                  <a:pt x="39569" y="522872"/>
                  <a:pt x="199338" y="461914"/>
                </a:cubicBezTo>
                <a:lnTo>
                  <a:pt x="1356454" y="20426"/>
                </a:lnTo>
                <a:cubicBezTo>
                  <a:pt x="1396396" y="5186"/>
                  <a:pt x="1437536" y="-1237"/>
                  <a:pt x="1477732" y="196"/>
                </a:cubicBez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500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87B29708-9ED9-4A51-ABC2-9CCF39C83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42356" y="1991889"/>
            <a:ext cx="2167403" cy="1908582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6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B5DC6952-96CE-4501-8C56-ECD17B255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3581" y="1290949"/>
            <a:ext cx="2385041" cy="1300796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1995354E-E491-45D3-9FCE-9D95331BA8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3581" y="3034024"/>
            <a:ext cx="2385041" cy="1300796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7011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="" id="{6BB5B8BB-CFB1-4C2E-BCC7-9932B12F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68580" tIns="34290" rIns="68580" bIns="34290"/>
          <a:lstStyle>
            <a:lvl1pPr>
              <a:defRPr/>
            </a:lvl1pPr>
          </a:lstStyle>
          <a:p>
            <a:pPr defTabSz="685800">
              <a:defRPr/>
            </a:pPr>
            <a:fld id="{D864B998-13B6-48A5-B40E-6ECB74279714}" type="datetimeFigureOut">
              <a:rPr lang="zh-CN" altLang="en-US" sz="1400">
                <a:solidFill>
                  <a:prstClr val="black"/>
                </a:solidFill>
              </a:rPr>
              <a:pPr defTabSz="685800">
                <a:defRPr/>
              </a:pPr>
              <a:t>2021/12/11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="" id="{D96541C2-A00B-422C-A3CF-318324DC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68580" tIns="34290" rIns="68580" bIns="34290"/>
          <a:lstStyle>
            <a:lvl1pPr>
              <a:defRPr/>
            </a:lvl1pPr>
          </a:lstStyle>
          <a:p>
            <a:pPr defTabSz="685800">
              <a:defRPr/>
            </a:pPr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86B286A8-36B2-4246-8C24-528F19FB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/>
          <a:lstStyle>
            <a:lvl1pPr>
              <a:defRPr/>
            </a:lvl1pPr>
          </a:lstStyle>
          <a:p>
            <a:pPr defTabSz="685800">
              <a:defRPr/>
            </a:pPr>
            <a:fld id="{907134EF-645E-4FFB-B4AB-54F25A84944F}" type="slidenum">
              <a:rPr lang="zh-CN" altLang="en-US" sz="1400">
                <a:solidFill>
                  <a:prstClr val="black"/>
                </a:solidFill>
              </a:rPr>
              <a:pPr defTabSz="685800">
                <a:defRPr/>
              </a:pPr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00091-3229-43FC-8DE9-0E983DCD000C}" type="datetimeFigureOut">
              <a:rPr lang="en-US"/>
              <a:pPr/>
              <a:t>11/12/2021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7C6E0-D079-40C5-89CB-E23B50B396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631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47971676"/>
      </p:ext>
    </p:extLst>
  </p:cSld>
  <p:clrMapOvr>
    <a:masterClrMapping/>
  </p:clrMapOvr>
  <p:transition advClick="0" advTm="300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0"/>
            <a:ext cx="6858130" cy="1790760"/>
          </a:xfrm>
          <a:prstGeom prst="rect">
            <a:avLst/>
          </a:prstGeom>
        </p:spPr>
        <p:txBody>
          <a:bodyPr lIns="49762" tIns="24881" rIns="49762" bIns="24881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19"/>
            <a:ext cx="6858130" cy="1241863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 algn="ctr">
              <a:buNone/>
              <a:defRPr sz="1800"/>
            </a:lvl1pPr>
            <a:lvl2pPr marL="342457" indent="0" algn="ctr">
              <a:buNone/>
              <a:defRPr sz="1500"/>
            </a:lvl2pPr>
            <a:lvl3pPr marL="684914" indent="0" algn="ctr">
              <a:buNone/>
              <a:defRPr sz="1300"/>
            </a:lvl3pPr>
            <a:lvl4pPr marL="1027371" indent="0" algn="ctr">
              <a:buNone/>
              <a:defRPr sz="1200"/>
            </a:lvl4pPr>
            <a:lvl5pPr marL="1369482" indent="0" algn="ctr">
              <a:buNone/>
              <a:defRPr sz="1200"/>
            </a:lvl5pPr>
            <a:lvl6pPr marL="1711939" indent="0" algn="ctr">
              <a:buNone/>
              <a:defRPr sz="1200"/>
            </a:lvl6pPr>
            <a:lvl7pPr marL="2054396" indent="0" algn="ctr">
              <a:buNone/>
              <a:defRPr sz="1200"/>
            </a:lvl7pPr>
            <a:lvl8pPr marL="2396853" indent="0" algn="ctr">
              <a:buNone/>
              <a:defRPr sz="1200"/>
            </a:lvl8pPr>
            <a:lvl9pPr marL="273931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89468135"/>
      </p:ext>
    </p:extLst>
  </p:cSld>
  <p:clrMapOvr>
    <a:masterClrMapping/>
  </p:clrMapOvr>
  <p:transition advClick="0" advTm="3000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4113838"/>
      </p:ext>
    </p:extLst>
  </p:cSld>
  <p:clrMapOvr>
    <a:masterClrMapping/>
  </p:clrMapOvr>
  <p:transition advClick="0" advTm="3000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9" y="1282346"/>
            <a:ext cx="7886849" cy="2139624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9" y="3442213"/>
            <a:ext cx="7886849" cy="1125178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3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4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9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8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3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48703112"/>
      </p:ext>
    </p:extLst>
  </p:cSld>
  <p:clrMapOvr>
    <a:masterClrMapping/>
  </p:clrMapOvr>
  <p:transition advClick="0" advTm="3000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369264"/>
            <a:ext cx="3886273" cy="3263613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75178329"/>
      </p:ext>
    </p:extLst>
  </p:cSld>
  <p:clrMapOvr>
    <a:masterClrMapping/>
  </p:clrMapOvr>
  <p:transition advClick="0" advTm="3000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273853"/>
            <a:ext cx="7886849" cy="994206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8" y="1333873"/>
            <a:ext cx="3655249" cy="617955"/>
          </a:xfrm>
          <a:prstGeom prst="rect">
            <a:avLst/>
          </a:prstGeom>
        </p:spPr>
        <p:txBody>
          <a:bodyPr lIns="49762" tIns="24881" rIns="49762" bIns="24881" anchor="ctr" anchorCtr="0"/>
          <a:lstStyle>
            <a:lvl1pPr marL="0" indent="0">
              <a:buNone/>
              <a:defRPr sz="2100"/>
            </a:lvl1pPr>
            <a:lvl2pPr marL="342457" indent="0">
              <a:buNone/>
              <a:defRPr sz="1800"/>
            </a:lvl2pPr>
            <a:lvl3pPr marL="684914" indent="0">
              <a:buNone/>
              <a:defRPr sz="1500"/>
            </a:lvl3pPr>
            <a:lvl4pPr marL="1027371" indent="0">
              <a:buNone/>
              <a:defRPr sz="1300"/>
            </a:lvl4pPr>
            <a:lvl5pPr marL="1369482" indent="0">
              <a:buNone/>
              <a:defRPr sz="1300"/>
            </a:lvl5pPr>
            <a:lvl6pPr marL="1711939" indent="0">
              <a:buNone/>
              <a:defRPr sz="1300"/>
            </a:lvl6pPr>
            <a:lvl7pPr marL="2054396" indent="0">
              <a:buNone/>
              <a:defRPr sz="1300"/>
            </a:lvl7pPr>
            <a:lvl8pPr marL="2396853" indent="0">
              <a:buNone/>
              <a:defRPr sz="1300"/>
            </a:lvl8pPr>
            <a:lvl9pPr marL="273931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8" y="1999101"/>
            <a:ext cx="3655249" cy="2643301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333873"/>
            <a:ext cx="3673251" cy="617955"/>
          </a:xfrm>
          <a:prstGeom prst="rect">
            <a:avLst/>
          </a:prstGeom>
        </p:spPr>
        <p:txBody>
          <a:bodyPr lIns="49762" tIns="24881" rIns="49762" bIns="24881" anchor="ctr" anchorCtr="0"/>
          <a:lstStyle>
            <a:lvl1pPr marL="0" indent="0">
              <a:buNone/>
              <a:defRPr sz="2100"/>
            </a:lvl1pPr>
            <a:lvl2pPr marL="342457" indent="0">
              <a:buNone/>
              <a:defRPr sz="1800"/>
            </a:lvl2pPr>
            <a:lvl3pPr marL="684914" indent="0">
              <a:buNone/>
              <a:defRPr sz="1500"/>
            </a:lvl3pPr>
            <a:lvl4pPr marL="1027371" indent="0">
              <a:buNone/>
              <a:defRPr sz="1300"/>
            </a:lvl4pPr>
            <a:lvl5pPr marL="1369482" indent="0">
              <a:buNone/>
              <a:defRPr sz="1300"/>
            </a:lvl5pPr>
            <a:lvl6pPr marL="1711939" indent="0">
              <a:buNone/>
              <a:defRPr sz="1300"/>
            </a:lvl6pPr>
            <a:lvl7pPr marL="2054396" indent="0">
              <a:buNone/>
              <a:defRPr sz="1300"/>
            </a:lvl7pPr>
            <a:lvl8pPr marL="2396853" indent="0">
              <a:buNone/>
              <a:defRPr sz="1300"/>
            </a:lvl8pPr>
            <a:lvl9pPr marL="273931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1999101"/>
            <a:ext cx="3673251" cy="2643301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01640016"/>
      </p:ext>
    </p:extLst>
  </p:cSld>
  <p:clrMapOvr>
    <a:masterClrMapping/>
  </p:clrMapOvr>
  <p:transition advClick="0" advTm="3000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93440750"/>
      </p:ext>
    </p:extLst>
  </p:cSld>
  <p:clrMapOvr>
    <a:masterClrMapping/>
  </p:clrMapOvr>
  <p:transition advClick="0" advTm="3000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866530"/>
      </p:ext>
    </p:extLst>
  </p:cSld>
  <p:clrMapOvr>
    <a:masterClrMapping/>
  </p:clrMapOvr>
  <p:transition advClick="0" advTm="3000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4"/>
            <a:ext cx="4629238" cy="3655341"/>
          </a:xfrm>
          <a:prstGeom prst="rect">
            <a:avLst/>
          </a:prstGeom>
        </p:spPr>
        <p:txBody>
          <a:bodyPr lIns="49762" tIns="24881" rIns="49762" bIns="24881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2"/>
            <a:ext cx="2949233" cy="2858787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1200"/>
            </a:lvl1pPr>
            <a:lvl2pPr marL="342457" indent="0">
              <a:buNone/>
              <a:defRPr sz="1000"/>
            </a:lvl2pPr>
            <a:lvl3pPr marL="684914" indent="0">
              <a:buNone/>
              <a:defRPr sz="900"/>
            </a:lvl3pPr>
            <a:lvl4pPr marL="1027371" indent="0">
              <a:buNone/>
              <a:defRPr sz="700"/>
            </a:lvl4pPr>
            <a:lvl5pPr marL="1369482" indent="0">
              <a:buNone/>
              <a:defRPr sz="700"/>
            </a:lvl5pPr>
            <a:lvl6pPr marL="1711939" indent="0">
              <a:buNone/>
              <a:defRPr sz="700"/>
            </a:lvl6pPr>
            <a:lvl7pPr marL="2054396" indent="0">
              <a:buNone/>
              <a:defRPr sz="700"/>
            </a:lvl7pPr>
            <a:lvl8pPr marL="2396853" indent="0">
              <a:buNone/>
              <a:defRPr sz="700"/>
            </a:lvl8pPr>
            <a:lvl9pPr marL="273931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9281274"/>
      </p:ext>
    </p:extLst>
  </p:cSld>
  <p:clrMapOvr>
    <a:masterClrMapping/>
  </p:clrMapOvr>
  <p:transition advClick="0" advTm="3000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3124071" cy="1200190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2400"/>
            </a:lvl1pPr>
            <a:lvl2pPr marL="342457" indent="0">
              <a:buNone/>
              <a:defRPr sz="2100"/>
            </a:lvl2pPr>
            <a:lvl3pPr marL="684914" indent="0">
              <a:buNone/>
              <a:defRPr sz="1800"/>
            </a:lvl3pPr>
            <a:lvl4pPr marL="1027371" indent="0">
              <a:buNone/>
              <a:defRPr sz="1500"/>
            </a:lvl4pPr>
            <a:lvl5pPr marL="1369482" indent="0">
              <a:buNone/>
              <a:defRPr sz="1500"/>
            </a:lvl5pPr>
            <a:lvl6pPr marL="1711939" indent="0">
              <a:buNone/>
              <a:defRPr sz="1500"/>
            </a:lvl6pPr>
            <a:lvl7pPr marL="2054396" indent="0">
              <a:buNone/>
              <a:defRPr sz="1500"/>
            </a:lvl7pPr>
            <a:lvl8pPr marL="2396853" indent="0">
              <a:buNone/>
              <a:defRPr sz="1500"/>
            </a:lvl8pPr>
            <a:lvl9pPr marL="273931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2"/>
            <a:ext cx="3124071" cy="2858787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1500"/>
            </a:lvl1pPr>
            <a:lvl2pPr marL="342457" indent="0">
              <a:buNone/>
              <a:defRPr sz="1300"/>
            </a:lvl2pPr>
            <a:lvl3pPr marL="684914" indent="0">
              <a:buNone/>
              <a:defRPr sz="1200"/>
            </a:lvl3pPr>
            <a:lvl4pPr marL="1027371" indent="0">
              <a:buNone/>
              <a:defRPr sz="1000"/>
            </a:lvl4pPr>
            <a:lvl5pPr marL="1369482" indent="0">
              <a:buNone/>
              <a:defRPr sz="1000"/>
            </a:lvl5pPr>
            <a:lvl6pPr marL="1711939" indent="0">
              <a:buNone/>
              <a:defRPr sz="1000"/>
            </a:lvl6pPr>
            <a:lvl7pPr marL="2054396" indent="0">
              <a:buNone/>
              <a:defRPr sz="1000"/>
            </a:lvl7pPr>
            <a:lvl8pPr marL="2396853" indent="0">
              <a:buNone/>
              <a:defRPr sz="1000"/>
            </a:lvl8pPr>
            <a:lvl9pPr marL="273931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11780002"/>
      </p:ext>
    </p:extLst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E9D54-1791-4424-9EF2-CFB2AE1DF1B2}" type="datetimeFigureOut">
              <a:rPr lang="en-US"/>
              <a:pPr/>
              <a:t>11/12/2021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30CC-0686-4633-9C09-93DC67C7C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003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92248051"/>
      </p:ext>
    </p:extLst>
  </p:cSld>
  <p:clrMapOvr>
    <a:masterClrMapping/>
  </p:clrMapOvr>
  <p:transition advClick="0" advTm="3000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4559234"/>
      </p:ext>
    </p:extLst>
  </p:cSld>
  <p:clrMapOvr>
    <a:masterClrMapping/>
  </p:clrMapOvr>
  <p:transition advClick="0" advTm="3000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4"/>
            <a:ext cx="3886273" cy="1574059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27"/>
            <a:ext cx="3886273" cy="1575250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87503386"/>
      </p:ext>
    </p:extLst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D920A-638E-44CB-84D3-CAF2FBEFBBD3}" type="datetimeFigureOut">
              <a:rPr lang="en-US"/>
              <a:pPr/>
              <a:t>11/12/2021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A41A7-C04F-4B0D-9580-15FE105839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3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60A04-7A66-4DF0-ACB6-EDCD0E9FF4DC}" type="datetimeFigureOut">
              <a:rPr lang="en-US"/>
              <a:pPr/>
              <a:t>11/12/2021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A0C6B-1460-45A0-8CD2-7B1B3201ED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4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9.emf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4.png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7.emf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fld id="{EBAEA5DB-1492-4DE0-8720-FD093F59CE62}" type="datetimeFigureOut">
              <a:rPr lang="en-US" smtClean="0"/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fld id="{DB32B97D-275B-4E14-B075-D29F0656474C}" type="slidenum">
              <a:rPr lang="en-US" smtClean="0"/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fld id="{34ADDBDF-C97D-4F67-8F69-43C6286809D5}" type="slidenum">
              <a:rPr lang="en-US" smtClean="0">
                <a:solidFill>
                  <a:srgbClr val="000000"/>
                </a:solidFill>
              </a:rPr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2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2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2021/12/11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2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9525"/>
            <a:ext cx="9144000" cy="51339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DC4D4C5-4695-4A81-AEDB-A9DAC17F03D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716159" y="2020606"/>
            <a:ext cx="805804" cy="9414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6B22C73-CB3A-4D5F-A354-B4BC2A44F4B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 rot="19092273">
            <a:off x="4476779" y="2651455"/>
            <a:ext cx="718941" cy="62453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FE88D25-8D4A-412E-AD3D-0F8BCBC51B4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08909" y="1772883"/>
            <a:ext cx="936902" cy="7184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A9075CD-A1EE-4172-8AD1-315DB961771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250848" y="3252892"/>
            <a:ext cx="625577" cy="54622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CD8F5F7-0EAB-4A58-88E9-007D8AD8404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616053" y="1853292"/>
            <a:ext cx="1340288" cy="111412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93AE9060-CBEC-4F37-84ED-FEC5B3A64DC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0E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9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0458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advClick="0" advTm="3000">
    <p:random/>
  </p:transition>
  <p:hf sldNum="0" hdr="0"/>
  <p:txStyles>
    <p:titleStyle>
      <a:lvl1pPr marL="0" lvl="0" indent="0" algn="ctr" defTabSz="8165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827" lvl="0" indent="-305827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89" lvl="1" indent="-255720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459" lvl="2" indent="-203885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920" lvl="3" indent="-204576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689" lvl="4" indent="-203885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445" lvl="5" indent="-124404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254" lvl="6" indent="-124404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6062" lvl="7" indent="-124404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870" lvl="8" indent="-124404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808" lvl="1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616" lvl="2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425" lvl="3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233" lvl="4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4041" lvl="5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849" lvl="6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658" lvl="7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466" lvl="8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png"/><Relationship Id="rId3" Type="http://schemas.openxmlformats.org/officeDocument/2006/relationships/slide" Target="slide5.xml"/><Relationship Id="rId7" Type="http://schemas.openxmlformats.org/officeDocument/2006/relationships/image" Target="../media/image18.png"/><Relationship Id="rId12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slide" Target="slide4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slide" Target="slide7.xml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slide" Target="slide6.xml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slide" Target="slide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slide" Target="slide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slide" Target="slide5.xml"/><Relationship Id="rId5" Type="http://schemas.openxmlformats.org/officeDocument/2006/relationships/image" Target="../media/image22.png"/><Relationship Id="rId10" Type="http://schemas.openxmlformats.org/officeDocument/2006/relationships/slide" Target="slide2.xml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49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42" y="478289"/>
            <a:ext cx="6607346" cy="1451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2189640"/>
            <a:ext cx="4391138" cy="64633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 defTabSz="914378"/>
            <a:r>
              <a:rPr lang="vi-VN" altLang="zh-CN" sz="3600" dirty="0">
                <a:ln w="9525">
                  <a:noFill/>
                </a:ln>
                <a:solidFill>
                  <a:srgbClr val="FC6E5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方正卡通简体" pitchFamily="65" charset="-122"/>
                <a:cs typeface="Arial" pitchFamily="34" charset="0"/>
              </a:rPr>
              <a:t>Tiết 32. LUYỆN TẬP</a:t>
            </a:r>
            <a:endParaRPr lang="zh-CN" altLang="en-US" sz="3600" dirty="0">
              <a:ln w="9525">
                <a:noFill/>
              </a:ln>
              <a:solidFill>
                <a:srgbClr val="FC6E5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方正卡通简体" pitchFamily="65" charset="-122"/>
              <a:cs typeface="Arial" pitchFamily="34" charset="0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3487739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2" y="4443959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788" y="23431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476131" y="983850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42215" y="196644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图片 71683" descr="PPT素材-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1789" y="2356200"/>
            <a:ext cx="3837153" cy="28733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993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6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171450"/>
            <a:ext cx="441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41" name="图片 48135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9636"/>
            <a:ext cx="1819275" cy="8065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6" name="Group 45"/>
          <p:cNvGrpSpPr/>
          <p:nvPr/>
        </p:nvGrpSpPr>
        <p:grpSpPr>
          <a:xfrm>
            <a:off x="-76200" y="-95250"/>
            <a:ext cx="4449858" cy="5257800"/>
            <a:chOff x="304800" y="-95250"/>
            <a:chExt cx="4876800" cy="5257800"/>
          </a:xfrm>
        </p:grpSpPr>
        <p:pic>
          <p:nvPicPr>
            <p:cNvPr id="47" name="图片 10245" descr="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-95250"/>
              <a:ext cx="4876800" cy="52578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 Box 74"/>
            <p:cNvSpPr txBox="1">
              <a:spLocks noChangeArrowheads="1"/>
            </p:cNvSpPr>
            <p:nvPr/>
          </p:nvSpPr>
          <p:spPr bwMode="auto">
            <a:xfrm>
              <a:off x="609601" y="1281407"/>
              <a:ext cx="4406684" cy="3631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38" tIns="45719" rIns="91438" bIns="4571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8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Để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xác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định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vị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trí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điểm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M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có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tọa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độ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(x</a:t>
              </a:r>
              <a:r>
                <a:rPr lang="en-US" sz="2000" baseline="-25000" dirty="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; y</a:t>
              </a:r>
              <a:r>
                <a:rPr lang="en-US" sz="2000" baseline="-25000" dirty="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)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cho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trước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ta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làm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như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sau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:</a:t>
              </a:r>
            </a:p>
            <a:p>
              <a:pPr defTabSz="914378" fontAlgn="base">
                <a:spcBef>
                  <a:spcPct val="50000"/>
                </a:spcBef>
                <a:spcAft>
                  <a:spcPct val="0"/>
                </a:spcAft>
                <a:buFontTx/>
                <a:buChar char="-"/>
              </a:pP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Từ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điểm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biểu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diễn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hoành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độ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x</a:t>
              </a:r>
              <a:r>
                <a:rPr lang="en-US" sz="2000" baseline="-25000" dirty="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cho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trước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kẻ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một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đường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thẳng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vuông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góc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với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trục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hoành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defTabSz="914378" fontAlgn="base">
                <a:spcBef>
                  <a:spcPct val="50000"/>
                </a:spcBef>
                <a:spcAft>
                  <a:spcPct val="0"/>
                </a:spcAft>
                <a:buFontTx/>
                <a:buChar char="-"/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Từ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điểm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biểu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diễn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tung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độ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y</a:t>
              </a:r>
              <a:r>
                <a:rPr lang="en-US" sz="2000" baseline="-25000" dirty="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điểm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cho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trước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kẻ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một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đường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thẳng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vuông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góc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với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trục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tung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defTabSz="914378" fontAlgn="base">
                <a:spcBef>
                  <a:spcPct val="50000"/>
                </a:spcBef>
                <a:spcAft>
                  <a:spcPct val="0"/>
                </a:spcAft>
                <a:buFontTx/>
                <a:buChar char="-"/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Giao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điểm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hai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đường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vừa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dựng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là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điểm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phải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tìm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pic>
        <p:nvPicPr>
          <p:cNvPr id="42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-552450"/>
            <a:ext cx="5181600" cy="569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4824845" y="928122"/>
            <a:ext cx="355715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Vẽ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hệ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trục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tọa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độ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Oxy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đánh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dấu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vi-VN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A(-4;-1);    B(-2;-1); C(-2;-3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);</a:t>
            </a:r>
            <a:r>
              <a:rPr lang="vi-VN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(-4;-3). </a:t>
            </a:r>
            <a:endParaRPr lang="vi-VN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defTabSz="914378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</a:rPr>
              <a:t>Tứ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giác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ABCD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gì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77245" y="590550"/>
            <a:ext cx="3557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 fontAlgn="base">
              <a:spcBef>
                <a:spcPct val="50000"/>
              </a:spcBef>
              <a:spcAft>
                <a:spcPct val="0"/>
              </a:spcAft>
            </a:pPr>
            <a:r>
              <a:rPr lang="vi-VN" b="1" dirty="0" smtClean="0">
                <a:solidFill>
                  <a:srgbClr val="000000"/>
                </a:solidFill>
                <a:latin typeface="Times New Roman" pitchFamily="18" charset="0"/>
              </a:rPr>
              <a:t>Bài 36 (SGK)</a:t>
            </a:r>
            <a:endParaRPr lang="en-US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956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171450"/>
            <a:ext cx="441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41" name="图片 48135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9636"/>
            <a:ext cx="1819275" cy="8065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976" y="-247650"/>
            <a:ext cx="4449858" cy="525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-552450"/>
            <a:ext cx="5181600" cy="569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04800" y="1029096"/>
            <a:ext cx="355715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Vẽ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hệ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trục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tọa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độ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Oxy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đánh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dấu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vi-VN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A(-4;-1);    B(-2;-1); C(-2;-3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);</a:t>
            </a:r>
            <a:r>
              <a:rPr lang="vi-VN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(-4;-3). </a:t>
            </a:r>
            <a:endParaRPr lang="vi-VN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defTabSz="914378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</a:rPr>
              <a:t>Tứ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giác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ABCD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gì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0" y="691524"/>
            <a:ext cx="3557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 fontAlgn="base">
              <a:spcBef>
                <a:spcPct val="50000"/>
              </a:spcBef>
              <a:spcAft>
                <a:spcPct val="0"/>
              </a:spcAft>
            </a:pPr>
            <a:r>
              <a:rPr lang="vi-VN" b="1" dirty="0" smtClean="0">
                <a:solidFill>
                  <a:srgbClr val="000000"/>
                </a:solidFill>
                <a:latin typeface="Times New Roman" pitchFamily="18" charset="0"/>
              </a:rPr>
              <a:t>Bài 36 (SGK)</a:t>
            </a:r>
            <a:endParaRPr lang="en-US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591550" y="1843088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4629150" y="2128836"/>
            <a:ext cx="403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H="1" flipV="1">
            <a:off x="7467600" y="1228723"/>
            <a:ext cx="18978" cy="2571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486650" y="228600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-1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486650" y="262890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-2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829550" y="168592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591300" y="168592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-1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019800" y="1700211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-2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895850" y="1685924"/>
            <a:ext cx="68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- 4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410200" y="1685924"/>
            <a:ext cx="68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 -3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486650" y="97155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6267450" y="2085973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5753100" y="2085973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5276850" y="2100261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6858000" y="2100261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8001000" y="2100261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rot="-5125346">
            <a:off x="7486129" y="2788024"/>
            <a:ext cx="1191" cy="1115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rot="-5125346">
            <a:off x="7447957" y="2434231"/>
            <a:ext cx="1191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rot="-5125346">
            <a:off x="7447957" y="3162894"/>
            <a:ext cx="1191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rot="-5125346">
            <a:off x="7486129" y="3518891"/>
            <a:ext cx="119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 rot="-5125346">
            <a:off x="7467007" y="1734144"/>
            <a:ext cx="1191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7429500" y="3357563"/>
            <a:ext cx="68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- 4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7410450" y="2986088"/>
            <a:ext cx="68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 -3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6991350" y="1700211"/>
            <a:ext cx="68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 O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5295900" y="2486023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" name="Line 27"/>
          <p:cNvSpPr>
            <a:spLocks noChangeShapeType="1"/>
          </p:cNvSpPr>
          <p:nvPr/>
        </p:nvSpPr>
        <p:spPr bwMode="auto">
          <a:xfrm flipV="1">
            <a:off x="5276850" y="2143123"/>
            <a:ext cx="0" cy="3429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4838700" y="2185986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6286500" y="2428874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FF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>
            <a:off x="6381750" y="3171824"/>
            <a:ext cx="1143000" cy="142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" name="Line 31"/>
          <p:cNvSpPr>
            <a:spLocks noChangeShapeType="1"/>
          </p:cNvSpPr>
          <p:nvPr/>
        </p:nvSpPr>
        <p:spPr bwMode="auto">
          <a:xfrm flipH="1">
            <a:off x="6267450" y="2143123"/>
            <a:ext cx="19050" cy="3429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" name="Line 32"/>
          <p:cNvSpPr>
            <a:spLocks noChangeShapeType="1"/>
          </p:cNvSpPr>
          <p:nvPr/>
        </p:nvSpPr>
        <p:spPr bwMode="auto">
          <a:xfrm>
            <a:off x="6286500" y="2486023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6057900" y="3128962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FF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4819650" y="3057524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FF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>
            <a:off x="5295900" y="317182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" name="Line 36"/>
          <p:cNvSpPr>
            <a:spLocks noChangeShapeType="1"/>
          </p:cNvSpPr>
          <p:nvPr/>
        </p:nvSpPr>
        <p:spPr bwMode="auto">
          <a:xfrm>
            <a:off x="5276850" y="2486023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" name="Line 37"/>
          <p:cNvSpPr>
            <a:spLocks noChangeShapeType="1"/>
          </p:cNvSpPr>
          <p:nvPr/>
        </p:nvSpPr>
        <p:spPr bwMode="auto">
          <a:xfrm>
            <a:off x="5295900" y="2500311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" name="Line 38"/>
          <p:cNvSpPr>
            <a:spLocks noChangeShapeType="1"/>
          </p:cNvSpPr>
          <p:nvPr/>
        </p:nvSpPr>
        <p:spPr bwMode="auto">
          <a:xfrm>
            <a:off x="6286500" y="2486023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" name="Line 39"/>
          <p:cNvSpPr>
            <a:spLocks noChangeShapeType="1"/>
          </p:cNvSpPr>
          <p:nvPr/>
        </p:nvSpPr>
        <p:spPr bwMode="auto">
          <a:xfrm>
            <a:off x="5276850" y="3171823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" name="Line 40"/>
          <p:cNvSpPr>
            <a:spLocks noChangeShapeType="1"/>
          </p:cNvSpPr>
          <p:nvPr/>
        </p:nvSpPr>
        <p:spPr bwMode="auto">
          <a:xfrm>
            <a:off x="5276850" y="2486023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4191000" y="4258330"/>
            <a:ext cx="495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Tứ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giác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ABCD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vuông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8320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37" grpId="0"/>
      <p:bldP spid="38" grpId="0" animBg="1"/>
      <p:bldP spid="39" grpId="0" animBg="1"/>
      <p:bldP spid="40" grpId="0" animBg="1"/>
      <p:bldP spid="44" grpId="0"/>
      <p:bldP spid="45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114800" y="1114427"/>
            <a:ext cx="480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0" y="4057652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4191000" y="714375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210050" y="4600578"/>
            <a:ext cx="4800600" cy="2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4191000" y="4429125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191000" y="4257675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191000" y="405765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191000" y="3871913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191000" y="3671888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191000" y="348615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191000" y="33147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4191000" y="314325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4191000" y="2971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4191000" y="280035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4191000" y="26289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4191000" y="245745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4191000" y="22860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4191000" y="211455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4191000" y="19431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4191000" y="177165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4191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4191000" y="142875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4191000" y="12573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4191000" y="108585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4438650" y="1071563"/>
            <a:ext cx="0" cy="354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4686300" y="1071563"/>
            <a:ext cx="0" cy="354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4933950" y="1071563"/>
            <a:ext cx="0" cy="354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5181600" y="1071563"/>
            <a:ext cx="0" cy="354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5429250" y="1071563"/>
            <a:ext cx="0" cy="354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5676900" y="1057275"/>
            <a:ext cx="0" cy="354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5943600" y="1071563"/>
            <a:ext cx="0" cy="354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>
            <a:off x="6191250" y="1057275"/>
            <a:ext cx="0" cy="354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6438900" y="1071563"/>
            <a:ext cx="0" cy="354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6686550" y="1071563"/>
            <a:ext cx="0" cy="354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6934200" y="1071563"/>
            <a:ext cx="0" cy="354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>
            <a:off x="7181850" y="1057275"/>
            <a:ext cx="0" cy="354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7429500" y="1071563"/>
            <a:ext cx="0" cy="354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>
            <a:off x="7696200" y="1071563"/>
            <a:ext cx="0" cy="354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7962900" y="1057275"/>
            <a:ext cx="0" cy="354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>
            <a:off x="8248650" y="1071563"/>
            <a:ext cx="0" cy="354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8496300" y="1057275"/>
            <a:ext cx="0" cy="354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8763000" y="1057275"/>
            <a:ext cx="0" cy="354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6057900" y="460057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4324350" y="460057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4533900" y="460057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4781550" y="460057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5048250" y="4600576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5276850" y="4614864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5543550" y="4614864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363" name="Text Box 51"/>
          <p:cNvSpPr txBox="1">
            <a:spLocks noChangeArrowheads="1"/>
          </p:cNvSpPr>
          <p:nvPr/>
        </p:nvSpPr>
        <p:spPr bwMode="auto">
          <a:xfrm>
            <a:off x="5810250" y="4614864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3364" name="Text Box 52"/>
          <p:cNvSpPr txBox="1">
            <a:spLocks noChangeArrowheads="1"/>
          </p:cNvSpPr>
          <p:nvPr/>
        </p:nvSpPr>
        <p:spPr bwMode="auto">
          <a:xfrm>
            <a:off x="6305550" y="4600576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3365" name="Text Box 53"/>
          <p:cNvSpPr txBox="1">
            <a:spLocks noChangeArrowheads="1"/>
          </p:cNvSpPr>
          <p:nvPr/>
        </p:nvSpPr>
        <p:spPr bwMode="auto">
          <a:xfrm>
            <a:off x="6477000" y="4600576"/>
            <a:ext cx="571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66" name="Text Box 54"/>
          <p:cNvSpPr txBox="1">
            <a:spLocks noChangeArrowheads="1"/>
          </p:cNvSpPr>
          <p:nvPr/>
        </p:nvSpPr>
        <p:spPr bwMode="auto">
          <a:xfrm>
            <a:off x="6762750" y="4600576"/>
            <a:ext cx="666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11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4038600" y="459700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68" name="Text Box 56"/>
          <p:cNvSpPr txBox="1">
            <a:spLocks noChangeArrowheads="1"/>
          </p:cNvSpPr>
          <p:nvPr/>
        </p:nvSpPr>
        <p:spPr bwMode="auto">
          <a:xfrm>
            <a:off x="7029450" y="458629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12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69" name="Text Box 57"/>
          <p:cNvSpPr txBox="1">
            <a:spLocks noChangeArrowheads="1"/>
          </p:cNvSpPr>
          <p:nvPr/>
        </p:nvSpPr>
        <p:spPr bwMode="auto">
          <a:xfrm>
            <a:off x="7277100" y="4572001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13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70" name="Text Box 58"/>
          <p:cNvSpPr txBox="1">
            <a:spLocks noChangeArrowheads="1"/>
          </p:cNvSpPr>
          <p:nvPr/>
        </p:nvSpPr>
        <p:spPr bwMode="auto">
          <a:xfrm>
            <a:off x="7524750" y="4582717"/>
            <a:ext cx="666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14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71" name="Text Box 59"/>
          <p:cNvSpPr txBox="1">
            <a:spLocks noChangeArrowheads="1"/>
          </p:cNvSpPr>
          <p:nvPr/>
        </p:nvSpPr>
        <p:spPr bwMode="auto">
          <a:xfrm>
            <a:off x="7791450" y="4557715"/>
            <a:ext cx="666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15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72" name="Text Box 60"/>
          <p:cNvSpPr txBox="1">
            <a:spLocks noChangeArrowheads="1"/>
          </p:cNvSpPr>
          <p:nvPr/>
        </p:nvSpPr>
        <p:spPr bwMode="auto">
          <a:xfrm>
            <a:off x="8077200" y="4574383"/>
            <a:ext cx="666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16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73" name="Text Box 61"/>
          <p:cNvSpPr txBox="1">
            <a:spLocks noChangeArrowheads="1"/>
          </p:cNvSpPr>
          <p:nvPr/>
        </p:nvSpPr>
        <p:spPr bwMode="auto">
          <a:xfrm>
            <a:off x="3886200" y="425767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74" name="Text Box 62"/>
          <p:cNvSpPr txBox="1">
            <a:spLocks noChangeArrowheads="1"/>
          </p:cNvSpPr>
          <p:nvPr/>
        </p:nvSpPr>
        <p:spPr bwMode="auto">
          <a:xfrm>
            <a:off x="3886200" y="408622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75" name="Text Box 63"/>
          <p:cNvSpPr txBox="1">
            <a:spLocks noChangeArrowheads="1"/>
          </p:cNvSpPr>
          <p:nvPr/>
        </p:nvSpPr>
        <p:spPr bwMode="auto">
          <a:xfrm>
            <a:off x="3886200" y="391477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376" name="Text Box 64"/>
          <p:cNvSpPr txBox="1">
            <a:spLocks noChangeArrowheads="1"/>
          </p:cNvSpPr>
          <p:nvPr/>
        </p:nvSpPr>
        <p:spPr bwMode="auto">
          <a:xfrm>
            <a:off x="3886200" y="3711181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77" name="Text Box 65"/>
          <p:cNvSpPr txBox="1">
            <a:spLocks noChangeArrowheads="1"/>
          </p:cNvSpPr>
          <p:nvPr/>
        </p:nvSpPr>
        <p:spPr bwMode="auto">
          <a:xfrm>
            <a:off x="3886200" y="351472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3378" name="Text Box 66"/>
          <p:cNvSpPr txBox="1">
            <a:spLocks noChangeArrowheads="1"/>
          </p:cNvSpPr>
          <p:nvPr/>
        </p:nvSpPr>
        <p:spPr bwMode="auto">
          <a:xfrm>
            <a:off x="3905250" y="3314701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379" name="Text Box 67"/>
          <p:cNvSpPr txBox="1">
            <a:spLocks noChangeArrowheads="1"/>
          </p:cNvSpPr>
          <p:nvPr/>
        </p:nvSpPr>
        <p:spPr bwMode="auto">
          <a:xfrm>
            <a:off x="3886200" y="3143251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3380" name="Text Box 68"/>
          <p:cNvSpPr txBox="1">
            <a:spLocks noChangeArrowheads="1"/>
          </p:cNvSpPr>
          <p:nvPr/>
        </p:nvSpPr>
        <p:spPr bwMode="auto">
          <a:xfrm>
            <a:off x="3886200" y="2986089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3381" name="Text Box 69"/>
          <p:cNvSpPr txBox="1">
            <a:spLocks noChangeArrowheads="1"/>
          </p:cNvSpPr>
          <p:nvPr/>
        </p:nvSpPr>
        <p:spPr bwMode="auto">
          <a:xfrm>
            <a:off x="3886200" y="2811067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3382" name="Text Box 70"/>
          <p:cNvSpPr txBox="1">
            <a:spLocks noChangeArrowheads="1"/>
          </p:cNvSpPr>
          <p:nvPr/>
        </p:nvSpPr>
        <p:spPr bwMode="auto">
          <a:xfrm>
            <a:off x="3790950" y="265747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3383" name="Text Box 71"/>
          <p:cNvSpPr txBox="1">
            <a:spLocks noChangeArrowheads="1"/>
          </p:cNvSpPr>
          <p:nvPr/>
        </p:nvSpPr>
        <p:spPr bwMode="auto">
          <a:xfrm>
            <a:off x="3829050" y="2486025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13384" name="Text Box 72"/>
          <p:cNvSpPr txBox="1">
            <a:spLocks noChangeArrowheads="1"/>
          </p:cNvSpPr>
          <p:nvPr/>
        </p:nvSpPr>
        <p:spPr bwMode="auto">
          <a:xfrm>
            <a:off x="3810000" y="228243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13385" name="Text Box 73"/>
          <p:cNvSpPr txBox="1">
            <a:spLocks noChangeArrowheads="1"/>
          </p:cNvSpPr>
          <p:nvPr/>
        </p:nvSpPr>
        <p:spPr bwMode="auto">
          <a:xfrm>
            <a:off x="3790950" y="2114551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13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86" name="Text Box 74"/>
          <p:cNvSpPr txBox="1">
            <a:spLocks noChangeArrowheads="1"/>
          </p:cNvSpPr>
          <p:nvPr/>
        </p:nvSpPr>
        <p:spPr bwMode="auto">
          <a:xfrm>
            <a:off x="3810000" y="1943101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14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87" name="Text Box 75"/>
          <p:cNvSpPr txBox="1">
            <a:spLocks noChangeArrowheads="1"/>
          </p:cNvSpPr>
          <p:nvPr/>
        </p:nvSpPr>
        <p:spPr bwMode="auto">
          <a:xfrm>
            <a:off x="3810000" y="1771651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15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88" name="Text Box 76"/>
          <p:cNvSpPr txBox="1">
            <a:spLocks noChangeArrowheads="1"/>
          </p:cNvSpPr>
          <p:nvPr/>
        </p:nvSpPr>
        <p:spPr bwMode="auto">
          <a:xfrm>
            <a:off x="3810000" y="1585915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16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89" name="AutoShape 77"/>
          <p:cNvSpPr>
            <a:spLocks noChangeArrowheads="1"/>
          </p:cNvSpPr>
          <p:nvPr/>
        </p:nvSpPr>
        <p:spPr bwMode="auto">
          <a:xfrm>
            <a:off x="6896100" y="2085975"/>
            <a:ext cx="76200" cy="571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90" name="AutoShape 78"/>
          <p:cNvSpPr>
            <a:spLocks noChangeArrowheads="1"/>
          </p:cNvSpPr>
          <p:nvPr/>
        </p:nvSpPr>
        <p:spPr bwMode="auto">
          <a:xfrm>
            <a:off x="7391400" y="2100263"/>
            <a:ext cx="76200" cy="571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91" name="AutoShape 79"/>
          <p:cNvSpPr>
            <a:spLocks noChangeArrowheads="1"/>
          </p:cNvSpPr>
          <p:nvPr/>
        </p:nvSpPr>
        <p:spPr bwMode="auto">
          <a:xfrm>
            <a:off x="7658100" y="2257425"/>
            <a:ext cx="76200" cy="571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92" name="AutoShape 80"/>
          <p:cNvSpPr>
            <a:spLocks noChangeArrowheads="1"/>
          </p:cNvSpPr>
          <p:nvPr/>
        </p:nvSpPr>
        <p:spPr bwMode="auto">
          <a:xfrm>
            <a:off x="7658100" y="1914525"/>
            <a:ext cx="76200" cy="571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93" name="Text Box 81"/>
          <p:cNvSpPr txBox="1">
            <a:spLocks noChangeArrowheads="1"/>
          </p:cNvSpPr>
          <p:nvPr/>
        </p:nvSpPr>
        <p:spPr bwMode="auto">
          <a:xfrm>
            <a:off x="7467600" y="2286001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Liên</a:t>
            </a:r>
          </a:p>
        </p:txBody>
      </p:sp>
      <p:sp>
        <p:nvSpPr>
          <p:cNvPr id="13394" name="Text Box 82"/>
          <p:cNvSpPr txBox="1">
            <a:spLocks noChangeArrowheads="1"/>
          </p:cNvSpPr>
          <p:nvPr/>
        </p:nvSpPr>
        <p:spPr bwMode="auto">
          <a:xfrm>
            <a:off x="7353300" y="1582342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3333FF"/>
                </a:solidFill>
                <a:latin typeface="Times New Roman" pitchFamily="18" charset="0"/>
              </a:rPr>
              <a:t>Đào</a:t>
            </a:r>
          </a:p>
        </p:txBody>
      </p:sp>
      <p:sp>
        <p:nvSpPr>
          <p:cNvPr id="13395" name="Text Box 83"/>
          <p:cNvSpPr txBox="1">
            <a:spLocks noChangeArrowheads="1"/>
          </p:cNvSpPr>
          <p:nvPr/>
        </p:nvSpPr>
        <p:spPr bwMode="auto">
          <a:xfrm>
            <a:off x="7067550" y="1857376"/>
            <a:ext cx="666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Hoa</a:t>
            </a:r>
          </a:p>
        </p:txBody>
      </p:sp>
      <p:sp>
        <p:nvSpPr>
          <p:cNvPr id="13396" name="Text Box 84"/>
          <p:cNvSpPr txBox="1">
            <a:spLocks noChangeArrowheads="1"/>
          </p:cNvSpPr>
          <p:nvPr/>
        </p:nvSpPr>
        <p:spPr bwMode="auto">
          <a:xfrm>
            <a:off x="6457950" y="2128838"/>
            <a:ext cx="137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Hồng</a:t>
            </a:r>
          </a:p>
        </p:txBody>
      </p:sp>
      <p:sp>
        <p:nvSpPr>
          <p:cNvPr id="33877" name="AutoShape 85"/>
          <p:cNvSpPr>
            <a:spLocks noChangeArrowheads="1"/>
          </p:cNvSpPr>
          <p:nvPr/>
        </p:nvSpPr>
        <p:spPr bwMode="auto">
          <a:xfrm>
            <a:off x="38100" y="98823"/>
            <a:ext cx="3619500" cy="498752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Chiều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cao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tuổi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bốn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bạn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Hồng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Hoa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Đào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Liên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trên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mặt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phẳng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toạ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độ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21).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Hãy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cho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biết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a/ Ai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người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cao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cao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bao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nhiêu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?</a:t>
            </a:r>
          </a:p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b/ Ai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người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ít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tuổi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bao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nhiêu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tuổi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?</a:t>
            </a:r>
          </a:p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c/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Hồng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Liên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ai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cao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ai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tuổi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3398" name="Text Box 86"/>
          <p:cNvSpPr txBox="1">
            <a:spLocks noChangeArrowheads="1"/>
          </p:cNvSpPr>
          <p:nvPr/>
        </p:nvSpPr>
        <p:spPr bwMode="auto">
          <a:xfrm>
            <a:off x="7239000" y="628652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Hình 21</a:t>
            </a:r>
          </a:p>
        </p:txBody>
      </p:sp>
      <p:sp>
        <p:nvSpPr>
          <p:cNvPr id="13399" name="Text Box 87"/>
          <p:cNvSpPr txBox="1">
            <a:spLocks noChangeArrowheads="1"/>
          </p:cNvSpPr>
          <p:nvPr/>
        </p:nvSpPr>
        <p:spPr bwMode="auto">
          <a:xfrm>
            <a:off x="4267200" y="800100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Chiều cao (dm)</a:t>
            </a:r>
          </a:p>
        </p:txBody>
      </p:sp>
      <p:sp>
        <p:nvSpPr>
          <p:cNvPr id="13400" name="Text Box 8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677150" y="4774407"/>
            <a:ext cx="1981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Tuổi (năm)</a:t>
            </a:r>
          </a:p>
        </p:txBody>
      </p:sp>
      <p:sp>
        <p:nvSpPr>
          <p:cNvPr id="13401" name="Rectangle 89"/>
          <p:cNvSpPr>
            <a:spLocks noChangeArrowheads="1"/>
          </p:cNvSpPr>
          <p:nvPr/>
        </p:nvSpPr>
        <p:spPr bwMode="auto">
          <a:xfrm>
            <a:off x="3638551" y="98823"/>
            <a:ext cx="20890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>
            <a:spAutoFit/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3333FF"/>
                </a:solidFill>
                <a:latin typeface="Times New Roman" pitchFamily="18" charset="0"/>
              </a:rPr>
              <a:t>Bài 38 SGK </a:t>
            </a:r>
          </a:p>
        </p:txBody>
      </p:sp>
      <p:sp>
        <p:nvSpPr>
          <p:cNvPr id="33882" name="Text Box 90"/>
          <p:cNvSpPr txBox="1">
            <a:spLocks noChangeArrowheads="1"/>
          </p:cNvSpPr>
          <p:nvPr/>
        </p:nvSpPr>
        <p:spPr bwMode="auto">
          <a:xfrm>
            <a:off x="457200" y="361950"/>
            <a:ext cx="2971800" cy="378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a/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15 dm.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b/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ít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11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c/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14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13 dm.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14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11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22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3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77" grpId="0" animBg="1" autoUpdateAnimBg="0"/>
      <p:bldP spid="33877" grpId="1" animBg="1"/>
      <p:bldP spid="338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357943"/>
              </p:ext>
            </p:extLst>
          </p:nvPr>
        </p:nvGraphicFramePr>
        <p:xfrm>
          <a:off x="685800" y="-19050"/>
          <a:ext cx="44958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Bitmap Image" r:id="rId4" imgW="3371429" imgH="733333" progId="Paint.Picture">
                  <p:embed/>
                </p:oleObj>
              </mc:Choice>
              <mc:Fallback>
                <p:oleObj name="Bitmap Image" r:id="rId4" imgW="3371429" imgH="7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-19050"/>
                        <a:ext cx="44958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438650" y="857250"/>
          <a:ext cx="470535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Bitmap Image" r:id="rId6" imgW="1961905" imgH="2390476" progId="Paint.Picture">
                  <p:embed/>
                </p:oleObj>
              </mc:Choice>
              <mc:Fallback>
                <p:oleObj name="Bitmap Image" r:id="rId6" imgW="1961905" imgH="23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857250"/>
                        <a:ext cx="470535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689612"/>
            <a:ext cx="3962400" cy="39395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bàn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cờ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vua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(h.22)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ứng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cặp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Chẳng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hạn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, ô ở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ứng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cặp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(h ; 8)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tế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hiệu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ô h8; ô ở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trái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ô a1; ô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quân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mã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c3.</a:t>
            </a:r>
          </a:p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vậy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quân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cờ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trí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chẳng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hạn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e4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ngay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cột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e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4.</a:t>
            </a:r>
            <a:endParaRPr lang="en-US" sz="2000" b="1" dirty="0">
              <a:solidFill>
                <a:srgbClr val="66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2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35" name="Group 1339"/>
          <p:cNvGraphicFramePr>
            <a:graphicFrameLocks noGrp="1"/>
          </p:cNvGraphicFramePr>
          <p:nvPr>
            <p:ph/>
          </p:nvPr>
        </p:nvGraphicFramePr>
        <p:xfrm>
          <a:off x="3203579" y="844154"/>
          <a:ext cx="5256213" cy="3886200"/>
        </p:xfrm>
        <a:graphic>
          <a:graphicData uri="http://schemas.openxmlformats.org/drawingml/2006/table">
            <a:tbl>
              <a:tblPr/>
              <a:tblGrid>
                <a:gridCol w="525463"/>
                <a:gridCol w="538162"/>
                <a:gridCol w="514350"/>
                <a:gridCol w="523875"/>
                <a:gridCol w="527050"/>
                <a:gridCol w="525463"/>
                <a:gridCol w="523875"/>
                <a:gridCol w="527050"/>
                <a:gridCol w="525462"/>
                <a:gridCol w="525463"/>
              </a:tblGrid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33" name="Text Box 1340"/>
          <p:cNvSpPr txBox="1">
            <a:spLocks noChangeArrowheads="1"/>
          </p:cNvSpPr>
          <p:nvPr/>
        </p:nvSpPr>
        <p:spPr bwMode="auto">
          <a:xfrm>
            <a:off x="7956550" y="278725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7534" name="Text Box 1341"/>
          <p:cNvSpPr txBox="1">
            <a:spLocks noChangeArrowheads="1"/>
          </p:cNvSpPr>
          <p:nvPr/>
        </p:nvSpPr>
        <p:spPr bwMode="auto">
          <a:xfrm>
            <a:off x="5419725" y="2463406"/>
            <a:ext cx="420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7535" name="Text Box 1342"/>
          <p:cNvSpPr txBox="1">
            <a:spLocks noChangeArrowheads="1"/>
          </p:cNvSpPr>
          <p:nvPr/>
        </p:nvSpPr>
        <p:spPr bwMode="auto">
          <a:xfrm>
            <a:off x="5148264" y="2787254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17536" name="Text Box 1343"/>
          <p:cNvSpPr txBox="1">
            <a:spLocks noChangeArrowheads="1"/>
          </p:cNvSpPr>
          <p:nvPr/>
        </p:nvSpPr>
        <p:spPr bwMode="auto">
          <a:xfrm>
            <a:off x="4716464" y="2787254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Times New Roman" pitchFamily="18" charset="0"/>
              </a:rPr>
              <a:t>-2</a:t>
            </a:r>
          </a:p>
        </p:txBody>
      </p:sp>
      <p:sp>
        <p:nvSpPr>
          <p:cNvPr id="17537" name="Text Box 1344"/>
          <p:cNvSpPr txBox="1">
            <a:spLocks noChangeArrowheads="1"/>
          </p:cNvSpPr>
          <p:nvPr/>
        </p:nvSpPr>
        <p:spPr bwMode="auto">
          <a:xfrm>
            <a:off x="4211639" y="2787254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Times New Roman" pitchFamily="18" charset="0"/>
              </a:rPr>
              <a:t>-3</a:t>
            </a:r>
          </a:p>
        </p:txBody>
      </p:sp>
      <p:sp>
        <p:nvSpPr>
          <p:cNvPr id="17538" name="Text Box 1345"/>
          <p:cNvSpPr txBox="1">
            <a:spLocks noChangeArrowheads="1"/>
          </p:cNvSpPr>
          <p:nvPr/>
        </p:nvSpPr>
        <p:spPr bwMode="auto">
          <a:xfrm>
            <a:off x="5926138" y="2150269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7539" name="Text Box 1346"/>
          <p:cNvSpPr txBox="1">
            <a:spLocks noChangeArrowheads="1"/>
          </p:cNvSpPr>
          <p:nvPr/>
        </p:nvSpPr>
        <p:spPr bwMode="auto">
          <a:xfrm>
            <a:off x="5940425" y="1783557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7540" name="Text Box 1347"/>
          <p:cNvSpPr txBox="1">
            <a:spLocks noChangeArrowheads="1"/>
          </p:cNvSpPr>
          <p:nvPr/>
        </p:nvSpPr>
        <p:spPr bwMode="auto">
          <a:xfrm>
            <a:off x="5953125" y="1383507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7541" name="Text Box 1348"/>
          <p:cNvSpPr txBox="1">
            <a:spLocks noChangeArrowheads="1"/>
          </p:cNvSpPr>
          <p:nvPr/>
        </p:nvSpPr>
        <p:spPr bwMode="auto">
          <a:xfrm>
            <a:off x="5883275" y="2961084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17542" name="Text Box 1349"/>
          <p:cNvSpPr txBox="1">
            <a:spLocks noChangeArrowheads="1"/>
          </p:cNvSpPr>
          <p:nvPr/>
        </p:nvSpPr>
        <p:spPr bwMode="auto">
          <a:xfrm>
            <a:off x="5897564" y="3349229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Times New Roman" pitchFamily="18" charset="0"/>
              </a:rPr>
              <a:t>-2</a:t>
            </a:r>
          </a:p>
        </p:txBody>
      </p:sp>
      <p:sp>
        <p:nvSpPr>
          <p:cNvPr id="17543" name="Text Box 1350"/>
          <p:cNvSpPr txBox="1">
            <a:spLocks noChangeArrowheads="1"/>
          </p:cNvSpPr>
          <p:nvPr/>
        </p:nvSpPr>
        <p:spPr bwMode="auto">
          <a:xfrm>
            <a:off x="5867400" y="3696892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Times New Roman" pitchFamily="18" charset="0"/>
              </a:rPr>
              <a:t>-3</a:t>
            </a:r>
          </a:p>
        </p:txBody>
      </p:sp>
      <p:sp>
        <p:nvSpPr>
          <p:cNvPr id="17544" name="Text Box 1351"/>
          <p:cNvSpPr txBox="1">
            <a:spLocks noChangeArrowheads="1"/>
          </p:cNvSpPr>
          <p:nvPr/>
        </p:nvSpPr>
        <p:spPr bwMode="auto">
          <a:xfrm>
            <a:off x="5867400" y="4125517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Times New Roman" pitchFamily="18" charset="0"/>
              </a:rPr>
              <a:t>-4</a:t>
            </a:r>
          </a:p>
        </p:txBody>
      </p:sp>
      <p:sp>
        <p:nvSpPr>
          <p:cNvPr id="17545" name="Text Box 1352"/>
          <p:cNvSpPr txBox="1">
            <a:spLocks noChangeArrowheads="1"/>
          </p:cNvSpPr>
          <p:nvPr/>
        </p:nvSpPr>
        <p:spPr bwMode="auto">
          <a:xfrm>
            <a:off x="5940425" y="1006079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7546" name="Text Box 1353"/>
          <p:cNvSpPr txBox="1">
            <a:spLocks noChangeArrowheads="1"/>
          </p:cNvSpPr>
          <p:nvPr/>
        </p:nvSpPr>
        <p:spPr bwMode="auto">
          <a:xfrm>
            <a:off x="7308850" y="2463404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7547" name="Text Box 1354"/>
          <p:cNvSpPr txBox="1">
            <a:spLocks noChangeArrowheads="1"/>
          </p:cNvSpPr>
          <p:nvPr/>
        </p:nvSpPr>
        <p:spPr bwMode="auto">
          <a:xfrm>
            <a:off x="3563939" y="2787254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Times New Roman" pitchFamily="18" charset="0"/>
              </a:rPr>
              <a:t>-4</a:t>
            </a:r>
          </a:p>
        </p:txBody>
      </p:sp>
      <p:sp>
        <p:nvSpPr>
          <p:cNvPr id="17548" name="Line 1355"/>
          <p:cNvSpPr>
            <a:spLocks noChangeShapeType="1"/>
          </p:cNvSpPr>
          <p:nvPr/>
        </p:nvSpPr>
        <p:spPr bwMode="auto">
          <a:xfrm flipV="1">
            <a:off x="4787900" y="2409827"/>
            <a:ext cx="0" cy="377429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49" name="Line 1356"/>
          <p:cNvSpPr>
            <a:spLocks noChangeShapeType="1"/>
          </p:cNvSpPr>
          <p:nvPr/>
        </p:nvSpPr>
        <p:spPr bwMode="auto">
          <a:xfrm flipH="1" flipV="1">
            <a:off x="3649663" y="2009775"/>
            <a:ext cx="215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50" name="Text Box 1366"/>
          <p:cNvSpPr txBox="1">
            <a:spLocks noChangeArrowheads="1"/>
          </p:cNvSpPr>
          <p:nvPr/>
        </p:nvSpPr>
        <p:spPr bwMode="auto">
          <a:xfrm>
            <a:off x="6746875" y="2431257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7551" name="Text Box 1368"/>
          <p:cNvSpPr txBox="1">
            <a:spLocks noChangeArrowheads="1"/>
          </p:cNvSpPr>
          <p:nvPr/>
        </p:nvSpPr>
        <p:spPr bwMode="auto">
          <a:xfrm>
            <a:off x="6227763" y="2452688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7552" name="Text Box 1369"/>
          <p:cNvSpPr txBox="1">
            <a:spLocks noChangeArrowheads="1"/>
          </p:cNvSpPr>
          <p:nvPr/>
        </p:nvSpPr>
        <p:spPr bwMode="auto">
          <a:xfrm>
            <a:off x="611189" y="411958"/>
            <a:ext cx="7643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400" dirty="0" smtClean="0">
                <a:solidFill>
                  <a:srgbClr val="0000FF"/>
                </a:solidFill>
                <a:latin typeface="Calibri" pitchFamily="34" charset="0"/>
              </a:rPr>
              <a:t>BT. </a:t>
            </a:r>
            <a:r>
              <a:rPr lang="en-US" sz="2400" dirty="0" err="1" smtClean="0">
                <a:solidFill>
                  <a:srgbClr val="0000FF"/>
                </a:solidFill>
                <a:latin typeface="Calibri" pitchFamily="34" charset="0"/>
              </a:rPr>
              <a:t>Hãy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pitchFamily="34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pitchFamily="34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pitchFamily="34" charset="0"/>
              </a:rPr>
              <a:t>toạ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vi-VN" sz="2400" dirty="0">
                <a:solidFill>
                  <a:srgbClr val="0000FF"/>
                </a:solidFill>
              </a:rPr>
              <a:t>độ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pitchFamily="34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vi-VN" sz="2400" dirty="0">
                <a:solidFill>
                  <a:srgbClr val="0000FF"/>
                </a:solidFill>
              </a:rPr>
              <a:t>đ</a:t>
            </a:r>
            <a:r>
              <a:rPr lang="en-US" sz="2400" dirty="0" err="1">
                <a:solidFill>
                  <a:srgbClr val="0000FF"/>
                </a:solidFill>
                <a:latin typeface="Calibri" pitchFamily="34" charset="0"/>
              </a:rPr>
              <a:t>iểm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 A, B,O, C, D </a:t>
            </a:r>
            <a:r>
              <a:rPr lang="en-US" sz="2400" dirty="0" err="1">
                <a:solidFill>
                  <a:srgbClr val="0000FF"/>
                </a:solidFill>
                <a:latin typeface="Calibri" pitchFamily="34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pitchFamily="34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31066" name="Text Box 1370"/>
          <p:cNvSpPr txBox="1">
            <a:spLocks noChangeArrowheads="1"/>
          </p:cNvSpPr>
          <p:nvPr/>
        </p:nvSpPr>
        <p:spPr bwMode="auto">
          <a:xfrm>
            <a:off x="1187451" y="1006080"/>
            <a:ext cx="1250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A(-4; 2)</a:t>
            </a:r>
          </a:p>
        </p:txBody>
      </p:sp>
      <p:sp>
        <p:nvSpPr>
          <p:cNvPr id="31067" name="Text Box 1371"/>
          <p:cNvSpPr txBox="1">
            <a:spLocks noChangeArrowheads="1"/>
          </p:cNvSpPr>
          <p:nvPr/>
        </p:nvSpPr>
        <p:spPr bwMode="auto">
          <a:xfrm>
            <a:off x="1187450" y="1872855"/>
            <a:ext cx="1098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O(0; 0)</a:t>
            </a:r>
          </a:p>
        </p:txBody>
      </p:sp>
      <p:sp>
        <p:nvSpPr>
          <p:cNvPr id="31068" name="Text Box 1372"/>
          <p:cNvSpPr txBox="1">
            <a:spLocks noChangeArrowheads="1"/>
          </p:cNvSpPr>
          <p:nvPr/>
        </p:nvSpPr>
        <p:spPr bwMode="auto">
          <a:xfrm>
            <a:off x="1187451" y="2733677"/>
            <a:ext cx="1327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D(4; -2)</a:t>
            </a:r>
          </a:p>
        </p:txBody>
      </p:sp>
      <p:sp>
        <p:nvSpPr>
          <p:cNvPr id="31069" name="Text Box 1373"/>
          <p:cNvSpPr txBox="1">
            <a:spLocks noChangeArrowheads="1"/>
          </p:cNvSpPr>
          <p:nvPr/>
        </p:nvSpPr>
        <p:spPr bwMode="auto">
          <a:xfrm>
            <a:off x="1187451" y="1437087"/>
            <a:ext cx="140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B(-2; 1)</a:t>
            </a:r>
          </a:p>
        </p:txBody>
      </p:sp>
      <p:sp>
        <p:nvSpPr>
          <p:cNvPr id="31070" name="Text Box 1374"/>
          <p:cNvSpPr txBox="1">
            <a:spLocks noChangeArrowheads="1"/>
          </p:cNvSpPr>
          <p:nvPr/>
        </p:nvSpPr>
        <p:spPr bwMode="auto">
          <a:xfrm>
            <a:off x="1187451" y="2305053"/>
            <a:ext cx="140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C(2; -1)</a:t>
            </a:r>
          </a:p>
        </p:txBody>
      </p:sp>
      <p:sp>
        <p:nvSpPr>
          <p:cNvPr id="17558" name="Line 1375"/>
          <p:cNvSpPr>
            <a:spLocks noChangeShapeType="1"/>
          </p:cNvSpPr>
          <p:nvPr/>
        </p:nvSpPr>
        <p:spPr bwMode="auto">
          <a:xfrm flipV="1">
            <a:off x="3738563" y="1977629"/>
            <a:ext cx="0" cy="8096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59" name="Line 1376"/>
          <p:cNvSpPr>
            <a:spLocks noChangeShapeType="1"/>
          </p:cNvSpPr>
          <p:nvPr/>
        </p:nvSpPr>
        <p:spPr bwMode="auto">
          <a:xfrm flipH="1" flipV="1">
            <a:off x="5795964" y="3554016"/>
            <a:ext cx="215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60" name="Line 1377"/>
          <p:cNvSpPr>
            <a:spLocks noChangeShapeType="1"/>
          </p:cNvSpPr>
          <p:nvPr/>
        </p:nvSpPr>
        <p:spPr bwMode="auto">
          <a:xfrm flipV="1">
            <a:off x="7956550" y="2733677"/>
            <a:ext cx="0" cy="8096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61" name="Text Box 1378"/>
          <p:cNvSpPr txBox="1">
            <a:spLocks noChangeArrowheads="1"/>
          </p:cNvSpPr>
          <p:nvPr/>
        </p:nvSpPr>
        <p:spPr bwMode="auto">
          <a:xfrm>
            <a:off x="7740650" y="2463404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7562" name="Line 1380"/>
          <p:cNvSpPr>
            <a:spLocks noChangeShapeType="1"/>
          </p:cNvSpPr>
          <p:nvPr/>
        </p:nvSpPr>
        <p:spPr bwMode="auto">
          <a:xfrm>
            <a:off x="3708400" y="2733675"/>
            <a:ext cx="0" cy="10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63" name="Line 1381"/>
          <p:cNvSpPr>
            <a:spLocks noChangeShapeType="1"/>
          </p:cNvSpPr>
          <p:nvPr/>
        </p:nvSpPr>
        <p:spPr bwMode="auto">
          <a:xfrm>
            <a:off x="4259263" y="2733675"/>
            <a:ext cx="0" cy="10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64" name="Line 1382"/>
          <p:cNvSpPr>
            <a:spLocks noChangeShapeType="1"/>
          </p:cNvSpPr>
          <p:nvPr/>
        </p:nvSpPr>
        <p:spPr bwMode="auto">
          <a:xfrm>
            <a:off x="6370638" y="2733675"/>
            <a:ext cx="0" cy="10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65" name="Line 1383"/>
          <p:cNvSpPr>
            <a:spLocks noChangeShapeType="1"/>
          </p:cNvSpPr>
          <p:nvPr/>
        </p:nvSpPr>
        <p:spPr bwMode="auto">
          <a:xfrm>
            <a:off x="4787900" y="2733675"/>
            <a:ext cx="0" cy="10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66" name="Line 1384"/>
          <p:cNvSpPr>
            <a:spLocks noChangeShapeType="1"/>
          </p:cNvSpPr>
          <p:nvPr/>
        </p:nvSpPr>
        <p:spPr bwMode="auto">
          <a:xfrm>
            <a:off x="6875463" y="2733675"/>
            <a:ext cx="0" cy="10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67" name="Line 1385"/>
          <p:cNvSpPr>
            <a:spLocks noChangeShapeType="1"/>
          </p:cNvSpPr>
          <p:nvPr/>
        </p:nvSpPr>
        <p:spPr bwMode="auto">
          <a:xfrm>
            <a:off x="5292725" y="2733675"/>
            <a:ext cx="0" cy="10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68" name="Line 1386"/>
          <p:cNvSpPr>
            <a:spLocks noChangeShapeType="1"/>
          </p:cNvSpPr>
          <p:nvPr/>
        </p:nvSpPr>
        <p:spPr bwMode="auto">
          <a:xfrm>
            <a:off x="7418388" y="2733675"/>
            <a:ext cx="0" cy="10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69" name="Line 1387"/>
          <p:cNvSpPr>
            <a:spLocks noChangeShapeType="1"/>
          </p:cNvSpPr>
          <p:nvPr/>
        </p:nvSpPr>
        <p:spPr bwMode="auto">
          <a:xfrm>
            <a:off x="7927975" y="2733675"/>
            <a:ext cx="0" cy="10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70" name="Line 1388"/>
          <p:cNvSpPr>
            <a:spLocks noChangeShapeType="1"/>
          </p:cNvSpPr>
          <p:nvPr/>
        </p:nvSpPr>
        <p:spPr bwMode="auto">
          <a:xfrm flipH="1">
            <a:off x="5724526" y="3165872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71" name="Line 1389"/>
          <p:cNvSpPr>
            <a:spLocks noChangeShapeType="1"/>
          </p:cNvSpPr>
          <p:nvPr/>
        </p:nvSpPr>
        <p:spPr bwMode="auto">
          <a:xfrm flipH="1">
            <a:off x="5724526" y="3554016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72" name="Line 1390"/>
          <p:cNvSpPr>
            <a:spLocks noChangeShapeType="1"/>
          </p:cNvSpPr>
          <p:nvPr/>
        </p:nvSpPr>
        <p:spPr bwMode="auto">
          <a:xfrm flipH="1">
            <a:off x="5724526" y="39433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73" name="Line 1391"/>
          <p:cNvSpPr>
            <a:spLocks noChangeShapeType="1"/>
          </p:cNvSpPr>
          <p:nvPr/>
        </p:nvSpPr>
        <p:spPr bwMode="auto">
          <a:xfrm flipH="1">
            <a:off x="5762629" y="4344591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74" name="Line 1401"/>
          <p:cNvSpPr>
            <a:spLocks noChangeShapeType="1"/>
          </p:cNvSpPr>
          <p:nvPr/>
        </p:nvSpPr>
        <p:spPr bwMode="auto">
          <a:xfrm flipH="1">
            <a:off x="5783267" y="1232297"/>
            <a:ext cx="128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75" name="Line 1402"/>
          <p:cNvSpPr>
            <a:spLocks noChangeShapeType="1"/>
          </p:cNvSpPr>
          <p:nvPr/>
        </p:nvSpPr>
        <p:spPr bwMode="auto">
          <a:xfrm flipH="1">
            <a:off x="5781676" y="1609725"/>
            <a:ext cx="128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76" name="Line 1403"/>
          <p:cNvSpPr>
            <a:spLocks noChangeShapeType="1"/>
          </p:cNvSpPr>
          <p:nvPr/>
        </p:nvSpPr>
        <p:spPr bwMode="auto">
          <a:xfrm flipH="1">
            <a:off x="5767392" y="2006204"/>
            <a:ext cx="128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77" name="Line 1404"/>
          <p:cNvSpPr>
            <a:spLocks noChangeShapeType="1"/>
          </p:cNvSpPr>
          <p:nvPr/>
        </p:nvSpPr>
        <p:spPr bwMode="auto">
          <a:xfrm flipH="1">
            <a:off x="5738814" y="2388394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78" name="Line 1405"/>
          <p:cNvSpPr>
            <a:spLocks noChangeShapeType="1"/>
          </p:cNvSpPr>
          <p:nvPr/>
        </p:nvSpPr>
        <p:spPr bwMode="auto">
          <a:xfrm flipV="1">
            <a:off x="6877050" y="2787255"/>
            <a:ext cx="0" cy="37742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79" name="Line 1406"/>
          <p:cNvSpPr>
            <a:spLocks noChangeShapeType="1"/>
          </p:cNvSpPr>
          <p:nvPr/>
        </p:nvSpPr>
        <p:spPr bwMode="auto">
          <a:xfrm flipH="1" flipV="1">
            <a:off x="5795967" y="3165872"/>
            <a:ext cx="108108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80" name="Line 1407"/>
          <p:cNvSpPr>
            <a:spLocks noChangeShapeType="1"/>
          </p:cNvSpPr>
          <p:nvPr/>
        </p:nvSpPr>
        <p:spPr bwMode="auto">
          <a:xfrm flipH="1" flipV="1">
            <a:off x="4787903" y="2399110"/>
            <a:ext cx="10080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105" name="Oval 1409"/>
          <p:cNvSpPr>
            <a:spLocks noChangeArrowheads="1"/>
          </p:cNvSpPr>
          <p:nvPr/>
        </p:nvSpPr>
        <p:spPr bwMode="auto">
          <a:xfrm flipH="1" flipV="1">
            <a:off x="3663953" y="1966913"/>
            <a:ext cx="104775" cy="66675"/>
          </a:xfrm>
          <a:prstGeom prst="ellipse">
            <a:avLst/>
          </a:pr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106" name="Oval 1410"/>
          <p:cNvSpPr>
            <a:spLocks noChangeArrowheads="1"/>
          </p:cNvSpPr>
          <p:nvPr/>
        </p:nvSpPr>
        <p:spPr bwMode="auto">
          <a:xfrm flipH="1" flipV="1">
            <a:off x="4745042" y="2377679"/>
            <a:ext cx="104775" cy="66675"/>
          </a:xfrm>
          <a:prstGeom prst="ellipse">
            <a:avLst/>
          </a:pr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107" name="Oval 1411"/>
          <p:cNvSpPr>
            <a:spLocks noChangeArrowheads="1"/>
          </p:cNvSpPr>
          <p:nvPr/>
        </p:nvSpPr>
        <p:spPr bwMode="auto">
          <a:xfrm flipH="1" flipV="1">
            <a:off x="6804029" y="3112295"/>
            <a:ext cx="104775" cy="66675"/>
          </a:xfrm>
          <a:prstGeom prst="ellipse">
            <a:avLst/>
          </a:pr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108" name="Oval 1412"/>
          <p:cNvSpPr>
            <a:spLocks noChangeArrowheads="1"/>
          </p:cNvSpPr>
          <p:nvPr/>
        </p:nvSpPr>
        <p:spPr bwMode="auto">
          <a:xfrm flipH="1" flipV="1">
            <a:off x="7885117" y="3489722"/>
            <a:ext cx="104775" cy="66675"/>
          </a:xfrm>
          <a:prstGeom prst="ellipse">
            <a:avLst/>
          </a:pr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109" name="Oval 1413"/>
          <p:cNvSpPr>
            <a:spLocks noChangeArrowheads="1"/>
          </p:cNvSpPr>
          <p:nvPr/>
        </p:nvSpPr>
        <p:spPr bwMode="auto">
          <a:xfrm flipH="1" flipV="1">
            <a:off x="5781679" y="2744393"/>
            <a:ext cx="104775" cy="66675"/>
          </a:xfrm>
          <a:prstGeom prst="ellipse">
            <a:avLst/>
          </a:pr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586" name="Text Box 1414"/>
          <p:cNvSpPr txBox="1">
            <a:spLocks noChangeArrowheads="1"/>
          </p:cNvSpPr>
          <p:nvPr/>
        </p:nvSpPr>
        <p:spPr bwMode="auto">
          <a:xfrm>
            <a:off x="5435601" y="844155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7587" name="Text Box 1415"/>
          <p:cNvSpPr txBox="1">
            <a:spLocks noChangeArrowheads="1"/>
          </p:cNvSpPr>
          <p:nvPr/>
        </p:nvSpPr>
        <p:spPr bwMode="auto">
          <a:xfrm>
            <a:off x="6659563" y="3165874"/>
            <a:ext cx="1219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fontAlgn="base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0000FF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7588" name="Text Box 1416"/>
          <p:cNvSpPr txBox="1">
            <a:spLocks noChangeArrowheads="1"/>
          </p:cNvSpPr>
          <p:nvPr/>
        </p:nvSpPr>
        <p:spPr bwMode="auto">
          <a:xfrm>
            <a:off x="3484567" y="1653781"/>
            <a:ext cx="11636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fontAlgn="base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7589" name="Text Box 1417"/>
          <p:cNvSpPr txBox="1">
            <a:spLocks noChangeArrowheads="1"/>
          </p:cNvSpPr>
          <p:nvPr/>
        </p:nvSpPr>
        <p:spPr bwMode="auto">
          <a:xfrm>
            <a:off x="4572000" y="2085977"/>
            <a:ext cx="114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fontAlgn="base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0000FF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7590" name="Text Box 1418"/>
          <p:cNvSpPr txBox="1">
            <a:spLocks noChangeArrowheads="1"/>
          </p:cNvSpPr>
          <p:nvPr/>
        </p:nvSpPr>
        <p:spPr bwMode="auto">
          <a:xfrm>
            <a:off x="7872417" y="3523061"/>
            <a:ext cx="10429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fontAlgn="base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0000FF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17591" name="AutoShape 14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351" y="4786312"/>
            <a:ext cx="431800" cy="215504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592" name="Line 1421"/>
          <p:cNvSpPr>
            <a:spLocks noChangeShapeType="1"/>
          </p:cNvSpPr>
          <p:nvPr/>
        </p:nvSpPr>
        <p:spPr bwMode="auto">
          <a:xfrm>
            <a:off x="3276600" y="2787254"/>
            <a:ext cx="53276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93" name="Line 1422"/>
          <p:cNvSpPr>
            <a:spLocks noChangeShapeType="1"/>
          </p:cNvSpPr>
          <p:nvPr/>
        </p:nvSpPr>
        <p:spPr bwMode="auto">
          <a:xfrm flipV="1">
            <a:off x="5853113" y="1028702"/>
            <a:ext cx="0" cy="35099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66" grpId="0"/>
      <p:bldP spid="31067" grpId="0"/>
      <p:bldP spid="31068" grpId="0"/>
      <p:bldP spid="31069" grpId="0"/>
      <p:bldP spid="31070" grpId="0"/>
      <p:bldP spid="31105" grpId="0" animBg="1"/>
      <p:bldP spid="31106" grpId="0" animBg="1"/>
      <p:bldP spid="31107" grpId="0" animBg="1"/>
      <p:bldP spid="31108" grpId="0" animBg="1"/>
      <p:bldP spid="311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图片 63491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872"/>
            <a:ext cx="7943552" cy="52940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76600" y="416064"/>
            <a:ext cx="601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u="sng" dirty="0" err="1">
                <a:solidFill>
                  <a:srgbClr val="6600FF"/>
                </a:solidFill>
                <a:latin typeface="Times New Roman" pitchFamily="18" charset="0"/>
              </a:rPr>
              <a:t>Hướng</a:t>
            </a:r>
            <a:r>
              <a:rPr lang="en-US" sz="4000" b="1" u="sng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6600FF"/>
                </a:solidFill>
                <a:latin typeface="Times New Roman" pitchFamily="18" charset="0"/>
              </a:rPr>
              <a:t>dẫn</a:t>
            </a:r>
            <a:r>
              <a:rPr lang="en-US" sz="4000" b="1" u="sng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vi-VN" sz="4000" b="1" u="sng" dirty="0" smtClean="0">
                <a:solidFill>
                  <a:srgbClr val="6600FF"/>
                </a:solidFill>
                <a:latin typeface="Times New Roman" pitchFamily="18" charset="0"/>
              </a:rPr>
              <a:t>về </a:t>
            </a:r>
            <a:r>
              <a:rPr lang="en-US" sz="4000" b="1" u="sng" dirty="0" err="1" smtClean="0">
                <a:solidFill>
                  <a:srgbClr val="6600FF"/>
                </a:solidFill>
                <a:latin typeface="Times New Roman" pitchFamily="18" charset="0"/>
              </a:rPr>
              <a:t>nhà</a:t>
            </a:r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743200" y="1415357"/>
            <a:ext cx="5638800" cy="138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  -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: “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hàm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y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= ax (a ≠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0)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634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0" r="-72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39" y="596558"/>
            <a:ext cx="1059805" cy="1144590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16" y="761308"/>
            <a:ext cx="1404303" cy="1284060"/>
          </a:xfrm>
          <a:prstGeom prst="rect">
            <a:avLst/>
          </a:prstGeom>
        </p:spPr>
      </p:pic>
      <p:pic>
        <p:nvPicPr>
          <p:cNvPr id="9" name="Picture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68854"/>
            <a:ext cx="1298493" cy="1402373"/>
          </a:xfrm>
          <a:prstGeom prst="rect">
            <a:avLst/>
          </a:prstGeom>
        </p:spPr>
      </p:pic>
      <p:pic>
        <p:nvPicPr>
          <p:cNvPr id="10" name="Picture 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36" y="1047750"/>
            <a:ext cx="1318514" cy="1423996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176158" y="1047751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8575" y="805544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21241" y="1498942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r>
              <a:rPr lang="en-US" dirty="0" smtClean="0">
                <a:solidFill>
                  <a:prstClr val="black"/>
                </a:solidFill>
              </a:rPr>
              <a:t>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96946" y="2350642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Notched Right Arrow 16">
            <a:hlinkClick r:id="rId15" action="ppaction://hlinksldjump"/>
          </p:cNvPr>
          <p:cNvSpPr/>
          <p:nvPr/>
        </p:nvSpPr>
        <p:spPr>
          <a:xfrm>
            <a:off x="8120744" y="4640037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38658" y="354916"/>
            <a:ext cx="7192970" cy="1454835"/>
            <a:chOff x="884230" y="354915"/>
            <a:chExt cx="719297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064827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84230" y="607046"/>
              <a:ext cx="6831872" cy="328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/>
              <a:r>
                <a:rPr lang="vi-VN" sz="2800" b="1" dirty="0">
                  <a:solidFill>
                    <a:prstClr val="black"/>
                  </a:solidFill>
                  <a:latin typeface="+mj-lt"/>
                  <a:ea typeface="AvantGarde" pitchFamily="2" charset="0"/>
                  <a:cs typeface="AvantGarde" pitchFamily="2" charset="0"/>
                </a:rPr>
                <a:t>Điểm A(-2; 3) có tọa độ là:</a:t>
              </a:r>
              <a:endParaRPr lang="en-US" sz="2800" b="1" dirty="0">
                <a:solidFill>
                  <a:prstClr val="black"/>
                </a:solidFill>
                <a:latin typeface="+mj-lt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038350"/>
            <a:ext cx="6553200" cy="762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8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en-US" sz="24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A. </a:t>
              </a:r>
              <a:r>
                <a:rPr lang="vi-VN" sz="24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x = 3; y = -2 </a:t>
              </a:r>
              <a:endParaRPr lang="en-US" sz="2400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7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78428" y="2952750"/>
            <a:ext cx="6553200" cy="762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8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en-US" sz="24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B. </a:t>
              </a:r>
              <a:r>
                <a:rPr lang="vi-VN" sz="24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x = 2; y = 3</a:t>
              </a:r>
              <a:endParaRPr lang="en-US" sz="2400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78428" y="3878036"/>
            <a:ext cx="6553200" cy="762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8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en-US" sz="24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C. </a:t>
              </a:r>
              <a:r>
                <a:rPr lang="vi-VN" sz="2400" b="1" dirty="0">
                  <a:solidFill>
                    <a:prstClr val="black"/>
                  </a:solidFill>
                  <a:latin typeface="AvantGarde" pitchFamily="2" charset="0"/>
                  <a:ea typeface="AvantGarde" pitchFamily="2" charset="0"/>
                  <a:cs typeface="AvantGarde" pitchFamily="2" charset="0"/>
                </a:rPr>
                <a:t>x = -2; y = 3</a:t>
              </a:r>
              <a:endParaRPr lang="en-US" sz="2400" b="1" dirty="0">
                <a:solidFill>
                  <a:prstClr val="black"/>
                </a:solidFill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381272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88" y="2952751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1" y="2050107"/>
            <a:ext cx="751113" cy="722160"/>
          </a:xfrm>
          <a:prstGeom prst="rect">
            <a:avLst/>
          </a:prstGeom>
        </p:spPr>
      </p:pic>
      <p:pic>
        <p:nvPicPr>
          <p:cNvPr id="21" name="Picture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20" y="-142950"/>
            <a:ext cx="1316880" cy="142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0" y="354914"/>
            <a:ext cx="6553200" cy="1454835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451711"/>
              <a:ext cx="6172200" cy="36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trục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038350"/>
            <a:ext cx="6553200" cy="762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8"/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A. </a:t>
              </a:r>
              <a:r>
                <a:rPr lang="vi-VN" sz="2800" b="1" dirty="0">
                  <a:ln w="0"/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Hoành độ bằng 0</a:t>
              </a:r>
              <a:endPara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78428" y="2952750"/>
            <a:ext cx="6553200" cy="762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8"/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B. </a:t>
              </a:r>
              <a:r>
                <a:rPr lang="vi-VN" sz="2800" b="1" dirty="0">
                  <a:ln w="0"/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Tung độ bằng 0</a:t>
              </a:r>
              <a:endPara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78428" y="3878036"/>
            <a:ext cx="6553200" cy="762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8"/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C. </a:t>
              </a:r>
              <a:r>
                <a:rPr lang="vi-VN" sz="28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Cả hoành độ và tung độ bằng 0</a:t>
              </a:r>
              <a:endPara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16" y="291296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17" y="3885218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1" y="2050107"/>
            <a:ext cx="751113" cy="722160"/>
          </a:xfrm>
          <a:prstGeom prst="rect">
            <a:avLst/>
          </a:prstGeom>
        </p:spPr>
      </p:pic>
      <p:pic>
        <p:nvPicPr>
          <p:cNvPr id="21" name="Picture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17" y="-95250"/>
            <a:ext cx="1833383" cy="1676400"/>
          </a:xfrm>
          <a:prstGeom prst="rect">
            <a:avLst/>
          </a:prstGeom>
        </p:spPr>
      </p:pic>
      <p:sp>
        <p:nvSpPr>
          <p:cNvPr id="20" name="Notched Right Arrow 19">
            <a:hlinkClick r:id="rId9" action="ppaction://hlinksldjump"/>
          </p:cNvPr>
          <p:cNvSpPr/>
          <p:nvPr/>
        </p:nvSpPr>
        <p:spPr>
          <a:xfrm>
            <a:off x="8120744" y="4640037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4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96000" y="209551"/>
            <a:ext cx="6681201" cy="1066800"/>
            <a:chOff x="1395999" y="282064"/>
            <a:chExt cx="6681201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95999" y="324324"/>
              <a:ext cx="6553200" cy="71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/>
              <a:r>
                <a:rPr lang="vi-VN" sz="2800" b="1" dirty="0">
                  <a:solidFill>
                    <a:prstClr val="black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Trong các khẳng định sau, khẳng định nào đúng?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920550"/>
            <a:ext cx="6553200" cy="96467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8"/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0608" y="1952041"/>
              <a:ext cx="6418218" cy="364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B. </a:t>
              </a:r>
              <a:r>
                <a:rPr lang="vi-VN" sz="2400" b="1" dirty="0">
                  <a:solidFill>
                    <a:prstClr val="black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Trục Ox là trục tung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57744" y="1657350"/>
            <a:ext cx="6553200" cy="10668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8"/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1291" y="1969846"/>
              <a:ext cx="6418218" cy="329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A. </a:t>
              </a:r>
              <a:r>
                <a:rPr lang="vi-VN" sz="2400" b="1" dirty="0">
                  <a:solidFill>
                    <a:prstClr val="black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Trục Ox là trục hoành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30982" y="4071366"/>
            <a:ext cx="6589763" cy="986862"/>
            <a:chOff x="1521482" y="1690472"/>
            <a:chExt cx="6589763" cy="986862"/>
          </a:xfrm>
        </p:grpSpPr>
        <p:sp>
          <p:nvSpPr>
            <p:cNvPr id="31" name="Rectangle 30"/>
            <p:cNvSpPr/>
            <p:nvPr/>
          </p:nvSpPr>
          <p:spPr>
            <a:xfrm>
              <a:off x="1558045" y="1690472"/>
              <a:ext cx="6553200" cy="986862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8"/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21482" y="1862791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C. </a:t>
              </a:r>
              <a:r>
                <a:rPr lang="vi-VN" sz="2400" b="1" dirty="0">
                  <a:solidFill>
                    <a:prstClr val="black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Trục Oy là trục hoành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75" y="1791381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31" y="4205231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31" y="3041804"/>
            <a:ext cx="751113" cy="722160"/>
          </a:xfrm>
          <a:prstGeom prst="rect">
            <a:avLst/>
          </a:prstGeom>
        </p:spPr>
      </p:pic>
      <p:pic>
        <p:nvPicPr>
          <p:cNvPr id="22" name="Picture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8" y="0"/>
            <a:ext cx="1534583" cy="1657350"/>
          </a:xfrm>
          <a:prstGeom prst="rect">
            <a:avLst/>
          </a:prstGeom>
        </p:spPr>
      </p:pic>
      <p:sp>
        <p:nvSpPr>
          <p:cNvPr id="20" name="Notched Right Arrow 19">
            <a:hlinkClick r:id="rId9" action="ppaction://hlinksldjump"/>
          </p:cNvPr>
          <p:cNvSpPr/>
          <p:nvPr/>
        </p:nvSpPr>
        <p:spPr>
          <a:xfrm>
            <a:off x="8120744" y="4640037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2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0" y="354914"/>
            <a:ext cx="6553200" cy="1454835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557310"/>
              <a:ext cx="6172200" cy="328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/>
              <a:r>
                <a:rPr lang="vi-VN" sz="2800" b="1" dirty="0">
                  <a:solidFill>
                    <a:prstClr val="black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Tọa độ của điểm P là: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05200" y="2038350"/>
            <a:ext cx="4626427" cy="762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8"/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6" y="1907722"/>
              <a:ext cx="6418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8"/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A.</a:t>
              </a:r>
              <a:r>
                <a:rPr lang="vi-VN" sz="2400" b="1" dirty="0">
                  <a:solidFill>
                    <a:prstClr val="black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 P(3; 2)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68057" y="2952750"/>
            <a:ext cx="4663571" cy="762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8"/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8"/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B. </a:t>
              </a:r>
              <a:r>
                <a:rPr lang="vi-VN" sz="2400" b="1" dirty="0">
                  <a:solidFill>
                    <a:prstClr val="black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P(-3; 2)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31851" y="3878037"/>
            <a:ext cx="4699778" cy="973364"/>
            <a:chOff x="1524000" y="1809750"/>
            <a:chExt cx="6553200" cy="973364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973364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8"/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8" y="1907722"/>
              <a:ext cx="6418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8"/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C. </a:t>
              </a:r>
              <a:r>
                <a:rPr lang="vi-VN" sz="2400" b="1" dirty="0">
                  <a:solidFill>
                    <a:prstClr val="black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P(2; 3)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381272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88" y="2952751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1" y="2050107"/>
            <a:ext cx="751113" cy="722160"/>
          </a:xfrm>
          <a:prstGeom prst="rect">
            <a:avLst/>
          </a:prstGeom>
        </p:spPr>
      </p:pic>
      <p:pic>
        <p:nvPicPr>
          <p:cNvPr id="22" name="Picture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53" y="-97642"/>
            <a:ext cx="1624992" cy="1754992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9" y="2104408"/>
            <a:ext cx="3091822" cy="2572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1" name="Notched Right Arrow 20">
            <a:hlinkClick r:id="rId10" action="ppaction://hlinksldjump"/>
          </p:cNvPr>
          <p:cNvSpPr/>
          <p:nvPr/>
        </p:nvSpPr>
        <p:spPr>
          <a:xfrm>
            <a:off x="8120744" y="4640037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4">
            <a:extLst>
              <a:ext uri="{FF2B5EF4-FFF2-40B4-BE49-F238E27FC236}">
                <a16:creationId xmlns:a16="http://schemas.microsoft.com/office/drawing/2014/main" xmlns="" id="{ACCC6BFD-E1C1-4CC2-BAD0-DC2091AFBC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187" y="3503089"/>
            <a:ext cx="1566013" cy="1611639"/>
            <a:chOff x="982" y="1305"/>
            <a:chExt cx="2128" cy="2190"/>
          </a:xfrm>
          <a:solidFill>
            <a:srgbClr val="E38F90"/>
          </a:solidFill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xmlns="" id="{F05D21E5-B437-45A8-BB11-4F32F681D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104"/>
              <a:ext cx="715" cy="340"/>
            </a:xfrm>
            <a:custGeom>
              <a:avLst/>
              <a:gdLst>
                <a:gd name="T0" fmla="*/ 5 w 162"/>
                <a:gd name="T1" fmla="*/ 14 h 77"/>
                <a:gd name="T2" fmla="*/ 4 w 162"/>
                <a:gd name="T3" fmla="*/ 20 h 77"/>
                <a:gd name="T4" fmla="*/ 153 w 162"/>
                <a:gd name="T5" fmla="*/ 72 h 77"/>
                <a:gd name="T6" fmla="*/ 161 w 162"/>
                <a:gd name="T7" fmla="*/ 69 h 77"/>
                <a:gd name="T8" fmla="*/ 5 w 162"/>
                <a:gd name="T9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77">
                  <a:moveTo>
                    <a:pt x="5" y="14"/>
                  </a:moveTo>
                  <a:cubicBezTo>
                    <a:pt x="1" y="13"/>
                    <a:pt x="0" y="19"/>
                    <a:pt x="4" y="20"/>
                  </a:cubicBezTo>
                  <a:cubicBezTo>
                    <a:pt x="58" y="36"/>
                    <a:pt x="125" y="8"/>
                    <a:pt x="153" y="72"/>
                  </a:cubicBezTo>
                  <a:cubicBezTo>
                    <a:pt x="155" y="77"/>
                    <a:pt x="162" y="74"/>
                    <a:pt x="161" y="69"/>
                  </a:cubicBezTo>
                  <a:cubicBezTo>
                    <a:pt x="150" y="0"/>
                    <a:pt x="53" y="20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xmlns="" id="{ED9865E1-E919-4E4B-8C78-9964AC45C5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" y="2683"/>
              <a:ext cx="927" cy="605"/>
            </a:xfrm>
            <a:custGeom>
              <a:avLst/>
              <a:gdLst>
                <a:gd name="T0" fmla="*/ 197 w 210"/>
                <a:gd name="T1" fmla="*/ 21 h 137"/>
                <a:gd name="T2" fmla="*/ 197 w 210"/>
                <a:gd name="T3" fmla="*/ 21 h 137"/>
                <a:gd name="T4" fmla="*/ 196 w 210"/>
                <a:gd name="T5" fmla="*/ 13 h 137"/>
                <a:gd name="T6" fmla="*/ 28 w 210"/>
                <a:gd name="T7" fmla="*/ 9 h 137"/>
                <a:gd name="T8" fmla="*/ 25 w 210"/>
                <a:gd name="T9" fmla="*/ 8 h 137"/>
                <a:gd name="T10" fmla="*/ 24 w 210"/>
                <a:gd name="T11" fmla="*/ 9 h 137"/>
                <a:gd name="T12" fmla="*/ 20 w 210"/>
                <a:gd name="T13" fmla="*/ 10 h 137"/>
                <a:gd name="T14" fmla="*/ 17 w 210"/>
                <a:gd name="T15" fmla="*/ 14 h 137"/>
                <a:gd name="T16" fmla="*/ 9 w 210"/>
                <a:gd name="T17" fmla="*/ 94 h 137"/>
                <a:gd name="T18" fmla="*/ 69 w 210"/>
                <a:gd name="T19" fmla="*/ 130 h 137"/>
                <a:gd name="T20" fmla="*/ 178 w 210"/>
                <a:gd name="T21" fmla="*/ 116 h 137"/>
                <a:gd name="T22" fmla="*/ 197 w 210"/>
                <a:gd name="T23" fmla="*/ 21 h 137"/>
                <a:gd name="T24" fmla="*/ 165 w 210"/>
                <a:gd name="T25" fmla="*/ 110 h 137"/>
                <a:gd name="T26" fmla="*/ 84 w 210"/>
                <a:gd name="T27" fmla="*/ 118 h 137"/>
                <a:gd name="T28" fmla="*/ 22 w 210"/>
                <a:gd name="T29" fmla="*/ 97 h 137"/>
                <a:gd name="T30" fmla="*/ 27 w 210"/>
                <a:gd name="T31" fmla="*/ 16 h 137"/>
                <a:gd name="T32" fmla="*/ 188 w 210"/>
                <a:gd name="T33" fmla="*/ 21 h 137"/>
                <a:gd name="T34" fmla="*/ 187 w 210"/>
                <a:gd name="T35" fmla="*/ 26 h 137"/>
                <a:gd name="T36" fmla="*/ 165 w 210"/>
                <a:gd name="T37" fmla="*/ 1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137">
                  <a:moveTo>
                    <a:pt x="197" y="21"/>
                  </a:moveTo>
                  <a:cubicBezTo>
                    <a:pt x="197" y="21"/>
                    <a:pt x="197" y="21"/>
                    <a:pt x="197" y="21"/>
                  </a:cubicBezTo>
                  <a:cubicBezTo>
                    <a:pt x="200" y="19"/>
                    <a:pt x="201" y="14"/>
                    <a:pt x="196" y="13"/>
                  </a:cubicBezTo>
                  <a:cubicBezTo>
                    <a:pt x="141" y="0"/>
                    <a:pt x="84" y="7"/>
                    <a:pt x="28" y="9"/>
                  </a:cubicBezTo>
                  <a:cubicBezTo>
                    <a:pt x="28" y="8"/>
                    <a:pt x="27" y="8"/>
                    <a:pt x="25" y="8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2" y="9"/>
                    <a:pt x="21" y="10"/>
                    <a:pt x="20" y="10"/>
                  </a:cubicBezTo>
                  <a:cubicBezTo>
                    <a:pt x="17" y="10"/>
                    <a:pt x="16" y="13"/>
                    <a:pt x="17" y="14"/>
                  </a:cubicBezTo>
                  <a:cubicBezTo>
                    <a:pt x="0" y="32"/>
                    <a:pt x="6" y="74"/>
                    <a:pt x="9" y="94"/>
                  </a:cubicBezTo>
                  <a:cubicBezTo>
                    <a:pt x="14" y="126"/>
                    <a:pt x="42" y="132"/>
                    <a:pt x="69" y="130"/>
                  </a:cubicBezTo>
                  <a:cubicBezTo>
                    <a:pt x="101" y="129"/>
                    <a:pt x="151" y="137"/>
                    <a:pt x="178" y="116"/>
                  </a:cubicBezTo>
                  <a:cubicBezTo>
                    <a:pt x="204" y="96"/>
                    <a:pt x="210" y="51"/>
                    <a:pt x="197" y="21"/>
                  </a:cubicBezTo>
                  <a:close/>
                  <a:moveTo>
                    <a:pt x="165" y="110"/>
                  </a:moveTo>
                  <a:cubicBezTo>
                    <a:pt x="143" y="123"/>
                    <a:pt x="108" y="117"/>
                    <a:pt x="84" y="118"/>
                  </a:cubicBezTo>
                  <a:cubicBezTo>
                    <a:pt x="61" y="119"/>
                    <a:pt x="32" y="125"/>
                    <a:pt x="22" y="97"/>
                  </a:cubicBezTo>
                  <a:cubicBezTo>
                    <a:pt x="12" y="73"/>
                    <a:pt x="16" y="40"/>
                    <a:pt x="27" y="16"/>
                  </a:cubicBezTo>
                  <a:cubicBezTo>
                    <a:pt x="80" y="17"/>
                    <a:pt x="134" y="14"/>
                    <a:pt x="188" y="21"/>
                  </a:cubicBezTo>
                  <a:cubicBezTo>
                    <a:pt x="187" y="23"/>
                    <a:pt x="187" y="24"/>
                    <a:pt x="187" y="26"/>
                  </a:cubicBezTo>
                  <a:cubicBezTo>
                    <a:pt x="195" y="53"/>
                    <a:pt x="191" y="94"/>
                    <a:pt x="16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xmlns="" id="{FDA459E1-BF10-4A4A-AF9D-FC253F97E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" y="2793"/>
              <a:ext cx="671" cy="128"/>
            </a:xfrm>
            <a:custGeom>
              <a:avLst/>
              <a:gdLst>
                <a:gd name="T0" fmla="*/ 146 w 152"/>
                <a:gd name="T1" fmla="*/ 18 h 29"/>
                <a:gd name="T2" fmla="*/ 8 w 152"/>
                <a:gd name="T3" fmla="*/ 7 h 29"/>
                <a:gd name="T4" fmla="*/ 5 w 152"/>
                <a:gd name="T5" fmla="*/ 15 h 29"/>
                <a:gd name="T6" fmla="*/ 143 w 152"/>
                <a:gd name="T7" fmla="*/ 27 h 29"/>
                <a:gd name="T8" fmla="*/ 146 w 152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9">
                  <a:moveTo>
                    <a:pt x="146" y="18"/>
                  </a:moveTo>
                  <a:cubicBezTo>
                    <a:pt x="103" y="0"/>
                    <a:pt x="52" y="16"/>
                    <a:pt x="8" y="7"/>
                  </a:cubicBezTo>
                  <a:cubicBezTo>
                    <a:pt x="2" y="6"/>
                    <a:pt x="0" y="13"/>
                    <a:pt x="5" y="15"/>
                  </a:cubicBezTo>
                  <a:cubicBezTo>
                    <a:pt x="49" y="29"/>
                    <a:pt x="98" y="19"/>
                    <a:pt x="143" y="27"/>
                  </a:cubicBezTo>
                  <a:cubicBezTo>
                    <a:pt x="150" y="28"/>
                    <a:pt x="152" y="20"/>
                    <a:pt x="1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xmlns="" id="{8511FB99-B7D8-45A0-8F60-521D19A9E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2" y="1305"/>
              <a:ext cx="2128" cy="2190"/>
            </a:xfrm>
            <a:custGeom>
              <a:avLst/>
              <a:gdLst>
                <a:gd name="T0" fmla="*/ 329 w 482"/>
                <a:gd name="T1" fmla="*/ 64 h 496"/>
                <a:gd name="T2" fmla="*/ 176 w 482"/>
                <a:gd name="T3" fmla="*/ 70 h 496"/>
                <a:gd name="T4" fmla="*/ 204 w 482"/>
                <a:gd name="T5" fmla="*/ 67 h 496"/>
                <a:gd name="T6" fmla="*/ 287 w 482"/>
                <a:gd name="T7" fmla="*/ 101 h 496"/>
                <a:gd name="T8" fmla="*/ 321 w 482"/>
                <a:gd name="T9" fmla="*/ 93 h 496"/>
                <a:gd name="T10" fmla="*/ 378 w 482"/>
                <a:gd name="T11" fmla="*/ 121 h 496"/>
                <a:gd name="T12" fmla="*/ 384 w 482"/>
                <a:gd name="T13" fmla="*/ 251 h 496"/>
                <a:gd name="T14" fmla="*/ 317 w 482"/>
                <a:gd name="T15" fmla="*/ 458 h 496"/>
                <a:gd name="T16" fmla="*/ 328 w 482"/>
                <a:gd name="T17" fmla="*/ 341 h 496"/>
                <a:gd name="T18" fmla="*/ 252 w 482"/>
                <a:gd name="T19" fmla="*/ 108 h 496"/>
                <a:gd name="T20" fmla="*/ 170 w 482"/>
                <a:gd name="T21" fmla="*/ 63 h 496"/>
                <a:gd name="T22" fmla="*/ 108 w 482"/>
                <a:gd name="T23" fmla="*/ 76 h 496"/>
                <a:gd name="T24" fmla="*/ 39 w 482"/>
                <a:gd name="T25" fmla="*/ 216 h 496"/>
                <a:gd name="T26" fmla="*/ 15 w 482"/>
                <a:gd name="T27" fmla="*/ 421 h 496"/>
                <a:gd name="T28" fmla="*/ 68 w 482"/>
                <a:gd name="T29" fmla="*/ 465 h 496"/>
                <a:gd name="T30" fmla="*/ 293 w 482"/>
                <a:gd name="T31" fmla="*/ 473 h 496"/>
                <a:gd name="T32" fmla="*/ 320 w 482"/>
                <a:gd name="T33" fmla="*/ 468 h 496"/>
                <a:gd name="T34" fmla="*/ 416 w 482"/>
                <a:gd name="T35" fmla="*/ 426 h 496"/>
                <a:gd name="T36" fmla="*/ 422 w 482"/>
                <a:gd name="T37" fmla="*/ 340 h 496"/>
                <a:gd name="T38" fmla="*/ 194 w 482"/>
                <a:gd name="T39" fmla="*/ 63 h 496"/>
                <a:gd name="T40" fmla="*/ 189 w 482"/>
                <a:gd name="T41" fmla="*/ 30 h 496"/>
                <a:gd name="T42" fmla="*/ 205 w 482"/>
                <a:gd name="T43" fmla="*/ 49 h 496"/>
                <a:gd name="T44" fmla="*/ 249 w 482"/>
                <a:gd name="T45" fmla="*/ 35 h 496"/>
                <a:gd name="T46" fmla="*/ 317 w 482"/>
                <a:gd name="T47" fmla="*/ 83 h 496"/>
                <a:gd name="T48" fmla="*/ 292 w 482"/>
                <a:gd name="T49" fmla="*/ 60 h 496"/>
                <a:gd name="T50" fmla="*/ 194 w 482"/>
                <a:gd name="T51" fmla="*/ 25 h 496"/>
                <a:gd name="T52" fmla="*/ 312 w 482"/>
                <a:gd name="T53" fmla="*/ 39 h 496"/>
                <a:gd name="T54" fmla="*/ 52 w 482"/>
                <a:gd name="T55" fmla="*/ 222 h 496"/>
                <a:gd name="T56" fmla="*/ 240 w 482"/>
                <a:gd name="T57" fmla="*/ 299 h 496"/>
                <a:gd name="T58" fmla="*/ 63 w 482"/>
                <a:gd name="T59" fmla="*/ 204 h 496"/>
                <a:gd name="T60" fmla="*/ 72 w 482"/>
                <a:gd name="T61" fmla="*/ 199 h 496"/>
                <a:gd name="T62" fmla="*/ 243 w 482"/>
                <a:gd name="T63" fmla="*/ 303 h 496"/>
                <a:gd name="T64" fmla="*/ 62 w 482"/>
                <a:gd name="T65" fmla="*/ 301 h 496"/>
                <a:gd name="T66" fmla="*/ 44 w 482"/>
                <a:gd name="T67" fmla="*/ 425 h 496"/>
                <a:gd name="T68" fmla="*/ 48 w 482"/>
                <a:gd name="T69" fmla="*/ 297 h 496"/>
                <a:gd name="T70" fmla="*/ 44 w 482"/>
                <a:gd name="T71" fmla="*/ 425 h 496"/>
                <a:gd name="T72" fmla="*/ 90 w 482"/>
                <a:gd name="T73" fmla="*/ 464 h 496"/>
                <a:gd name="T74" fmla="*/ 246 w 482"/>
                <a:gd name="T75" fmla="*/ 308 h 496"/>
                <a:gd name="T76" fmla="*/ 70 w 482"/>
                <a:gd name="T77" fmla="*/ 188 h 496"/>
                <a:gd name="T78" fmla="*/ 274 w 482"/>
                <a:gd name="T79" fmla="*/ 213 h 496"/>
                <a:gd name="T80" fmla="*/ 284 w 482"/>
                <a:gd name="T81" fmla="*/ 464 h 496"/>
                <a:gd name="T82" fmla="*/ 386 w 482"/>
                <a:gd name="T83" fmla="*/ 311 h 496"/>
                <a:gd name="T84" fmla="*/ 360 w 482"/>
                <a:gd name="T85" fmla="*/ 443 h 496"/>
                <a:gd name="T86" fmla="*/ 396 w 482"/>
                <a:gd name="T87" fmla="*/ 239 h 496"/>
                <a:gd name="T88" fmla="*/ 410 w 482"/>
                <a:gd name="T89" fmla="*/ 316 h 496"/>
                <a:gd name="T90" fmla="*/ 411 w 482"/>
                <a:gd name="T91" fmla="*/ 419 h 496"/>
                <a:gd name="T92" fmla="*/ 366 w 482"/>
                <a:gd name="T93" fmla="*/ 441 h 496"/>
                <a:gd name="T94" fmla="*/ 411 w 482"/>
                <a:gd name="T95" fmla="*/ 419 h 496"/>
                <a:gd name="T96" fmla="*/ 416 w 482"/>
                <a:gd name="T97" fmla="*/ 328 h 496"/>
                <a:gd name="T98" fmla="*/ 449 w 482"/>
                <a:gd name="T99" fmla="*/ 203 h 496"/>
                <a:gd name="T100" fmla="*/ 390 w 482"/>
                <a:gd name="T101" fmla="*/ 12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2" h="496">
                  <a:moveTo>
                    <a:pt x="470" y="196"/>
                  </a:moveTo>
                  <a:cubicBezTo>
                    <a:pt x="461" y="151"/>
                    <a:pt x="439" y="102"/>
                    <a:pt x="387" y="116"/>
                  </a:cubicBezTo>
                  <a:cubicBezTo>
                    <a:pt x="377" y="91"/>
                    <a:pt x="359" y="70"/>
                    <a:pt x="329" y="64"/>
                  </a:cubicBezTo>
                  <a:cubicBezTo>
                    <a:pt x="325" y="32"/>
                    <a:pt x="302" y="9"/>
                    <a:pt x="265" y="5"/>
                  </a:cubicBezTo>
                  <a:cubicBezTo>
                    <a:pt x="213" y="0"/>
                    <a:pt x="172" y="10"/>
                    <a:pt x="173" y="69"/>
                  </a:cubicBezTo>
                  <a:cubicBezTo>
                    <a:pt x="173" y="71"/>
                    <a:pt x="175" y="71"/>
                    <a:pt x="176" y="70"/>
                  </a:cubicBezTo>
                  <a:cubicBezTo>
                    <a:pt x="176" y="71"/>
                    <a:pt x="177" y="72"/>
                    <a:pt x="179" y="72"/>
                  </a:cubicBezTo>
                  <a:cubicBezTo>
                    <a:pt x="185" y="73"/>
                    <a:pt x="192" y="71"/>
                    <a:pt x="198" y="72"/>
                  </a:cubicBezTo>
                  <a:cubicBezTo>
                    <a:pt x="201" y="72"/>
                    <a:pt x="204" y="70"/>
                    <a:pt x="204" y="67"/>
                  </a:cubicBezTo>
                  <a:cubicBezTo>
                    <a:pt x="205" y="63"/>
                    <a:pt x="205" y="60"/>
                    <a:pt x="205" y="56"/>
                  </a:cubicBezTo>
                  <a:cubicBezTo>
                    <a:pt x="230" y="63"/>
                    <a:pt x="257" y="64"/>
                    <a:pt x="283" y="68"/>
                  </a:cubicBezTo>
                  <a:cubicBezTo>
                    <a:pt x="286" y="78"/>
                    <a:pt x="287" y="90"/>
                    <a:pt x="287" y="101"/>
                  </a:cubicBezTo>
                  <a:cubicBezTo>
                    <a:pt x="287" y="104"/>
                    <a:pt x="290" y="106"/>
                    <a:pt x="293" y="106"/>
                  </a:cubicBezTo>
                  <a:cubicBezTo>
                    <a:pt x="304" y="103"/>
                    <a:pt x="312" y="99"/>
                    <a:pt x="321" y="93"/>
                  </a:cubicBezTo>
                  <a:cubicBezTo>
                    <a:pt x="321" y="93"/>
                    <a:pt x="321" y="93"/>
                    <a:pt x="321" y="93"/>
                  </a:cubicBezTo>
                  <a:cubicBezTo>
                    <a:pt x="322" y="96"/>
                    <a:pt x="326" y="96"/>
                    <a:pt x="327" y="93"/>
                  </a:cubicBezTo>
                  <a:cubicBezTo>
                    <a:pt x="328" y="86"/>
                    <a:pt x="329" y="79"/>
                    <a:pt x="329" y="72"/>
                  </a:cubicBezTo>
                  <a:cubicBezTo>
                    <a:pt x="355" y="80"/>
                    <a:pt x="370" y="99"/>
                    <a:pt x="378" y="121"/>
                  </a:cubicBezTo>
                  <a:cubicBezTo>
                    <a:pt x="378" y="123"/>
                    <a:pt x="378" y="124"/>
                    <a:pt x="380" y="125"/>
                  </a:cubicBezTo>
                  <a:cubicBezTo>
                    <a:pt x="386" y="144"/>
                    <a:pt x="388" y="166"/>
                    <a:pt x="388" y="187"/>
                  </a:cubicBezTo>
                  <a:cubicBezTo>
                    <a:pt x="388" y="208"/>
                    <a:pt x="386" y="230"/>
                    <a:pt x="384" y="251"/>
                  </a:cubicBezTo>
                  <a:cubicBezTo>
                    <a:pt x="383" y="268"/>
                    <a:pt x="378" y="287"/>
                    <a:pt x="382" y="304"/>
                  </a:cubicBezTo>
                  <a:cubicBezTo>
                    <a:pt x="313" y="302"/>
                    <a:pt x="327" y="406"/>
                    <a:pt x="332" y="450"/>
                  </a:cubicBezTo>
                  <a:cubicBezTo>
                    <a:pt x="327" y="453"/>
                    <a:pt x="323" y="456"/>
                    <a:pt x="317" y="458"/>
                  </a:cubicBezTo>
                  <a:cubicBezTo>
                    <a:pt x="314" y="459"/>
                    <a:pt x="307" y="460"/>
                    <a:pt x="303" y="462"/>
                  </a:cubicBezTo>
                  <a:cubicBezTo>
                    <a:pt x="303" y="462"/>
                    <a:pt x="303" y="462"/>
                    <a:pt x="303" y="462"/>
                  </a:cubicBezTo>
                  <a:cubicBezTo>
                    <a:pt x="326" y="430"/>
                    <a:pt x="326" y="378"/>
                    <a:pt x="328" y="341"/>
                  </a:cubicBezTo>
                  <a:cubicBezTo>
                    <a:pt x="329" y="313"/>
                    <a:pt x="326" y="285"/>
                    <a:pt x="317" y="259"/>
                  </a:cubicBezTo>
                  <a:cubicBezTo>
                    <a:pt x="305" y="229"/>
                    <a:pt x="279" y="210"/>
                    <a:pt x="271" y="178"/>
                  </a:cubicBezTo>
                  <a:cubicBezTo>
                    <a:pt x="264" y="151"/>
                    <a:pt x="273" y="131"/>
                    <a:pt x="252" y="108"/>
                  </a:cubicBezTo>
                  <a:cubicBezTo>
                    <a:pt x="238" y="92"/>
                    <a:pt x="212" y="87"/>
                    <a:pt x="191" y="84"/>
                  </a:cubicBezTo>
                  <a:cubicBezTo>
                    <a:pt x="179" y="82"/>
                    <a:pt x="162" y="79"/>
                    <a:pt x="145" y="77"/>
                  </a:cubicBezTo>
                  <a:cubicBezTo>
                    <a:pt x="154" y="73"/>
                    <a:pt x="163" y="69"/>
                    <a:pt x="170" y="63"/>
                  </a:cubicBezTo>
                  <a:cubicBezTo>
                    <a:pt x="174" y="60"/>
                    <a:pt x="170" y="54"/>
                    <a:pt x="166" y="55"/>
                  </a:cubicBezTo>
                  <a:cubicBezTo>
                    <a:pt x="154" y="59"/>
                    <a:pt x="144" y="65"/>
                    <a:pt x="132" y="69"/>
                  </a:cubicBezTo>
                  <a:cubicBezTo>
                    <a:pt x="124" y="71"/>
                    <a:pt x="116" y="74"/>
                    <a:pt x="108" y="76"/>
                  </a:cubicBezTo>
                  <a:cubicBezTo>
                    <a:pt x="97" y="77"/>
                    <a:pt x="86" y="80"/>
                    <a:pt x="78" y="87"/>
                  </a:cubicBezTo>
                  <a:cubicBezTo>
                    <a:pt x="52" y="108"/>
                    <a:pt x="49" y="161"/>
                    <a:pt x="60" y="195"/>
                  </a:cubicBezTo>
                  <a:cubicBezTo>
                    <a:pt x="52" y="200"/>
                    <a:pt x="45" y="207"/>
                    <a:pt x="39" y="216"/>
                  </a:cubicBezTo>
                  <a:cubicBezTo>
                    <a:pt x="34" y="219"/>
                    <a:pt x="30" y="222"/>
                    <a:pt x="27" y="228"/>
                  </a:cubicBezTo>
                  <a:cubicBezTo>
                    <a:pt x="15" y="247"/>
                    <a:pt x="29" y="272"/>
                    <a:pt x="43" y="291"/>
                  </a:cubicBezTo>
                  <a:cubicBezTo>
                    <a:pt x="0" y="308"/>
                    <a:pt x="8" y="386"/>
                    <a:pt x="15" y="421"/>
                  </a:cubicBezTo>
                  <a:cubicBezTo>
                    <a:pt x="15" y="422"/>
                    <a:pt x="17" y="424"/>
                    <a:pt x="18" y="424"/>
                  </a:cubicBezTo>
                  <a:cubicBezTo>
                    <a:pt x="27" y="427"/>
                    <a:pt x="36" y="430"/>
                    <a:pt x="45" y="431"/>
                  </a:cubicBezTo>
                  <a:cubicBezTo>
                    <a:pt x="49" y="444"/>
                    <a:pt x="56" y="456"/>
                    <a:pt x="68" y="465"/>
                  </a:cubicBezTo>
                  <a:cubicBezTo>
                    <a:pt x="81" y="475"/>
                    <a:pt x="99" y="476"/>
                    <a:pt x="114" y="475"/>
                  </a:cubicBezTo>
                  <a:cubicBezTo>
                    <a:pt x="144" y="474"/>
                    <a:pt x="170" y="470"/>
                    <a:pt x="199" y="476"/>
                  </a:cubicBezTo>
                  <a:cubicBezTo>
                    <a:pt x="227" y="482"/>
                    <a:pt x="269" y="496"/>
                    <a:pt x="293" y="473"/>
                  </a:cubicBezTo>
                  <a:cubicBezTo>
                    <a:pt x="296" y="471"/>
                    <a:pt x="298" y="469"/>
                    <a:pt x="300" y="466"/>
                  </a:cubicBezTo>
                  <a:cubicBezTo>
                    <a:pt x="300" y="468"/>
                    <a:pt x="301" y="469"/>
                    <a:pt x="302" y="469"/>
                  </a:cubicBezTo>
                  <a:cubicBezTo>
                    <a:pt x="306" y="474"/>
                    <a:pt x="316" y="470"/>
                    <a:pt x="320" y="468"/>
                  </a:cubicBezTo>
                  <a:cubicBezTo>
                    <a:pt x="327" y="466"/>
                    <a:pt x="337" y="462"/>
                    <a:pt x="343" y="456"/>
                  </a:cubicBezTo>
                  <a:cubicBezTo>
                    <a:pt x="368" y="452"/>
                    <a:pt x="393" y="443"/>
                    <a:pt x="414" y="428"/>
                  </a:cubicBezTo>
                  <a:cubicBezTo>
                    <a:pt x="415" y="428"/>
                    <a:pt x="415" y="427"/>
                    <a:pt x="416" y="426"/>
                  </a:cubicBezTo>
                  <a:cubicBezTo>
                    <a:pt x="418" y="427"/>
                    <a:pt x="421" y="425"/>
                    <a:pt x="421" y="422"/>
                  </a:cubicBezTo>
                  <a:cubicBezTo>
                    <a:pt x="421" y="405"/>
                    <a:pt x="425" y="369"/>
                    <a:pt x="420" y="341"/>
                  </a:cubicBezTo>
                  <a:cubicBezTo>
                    <a:pt x="420" y="341"/>
                    <a:pt x="421" y="340"/>
                    <a:pt x="422" y="340"/>
                  </a:cubicBezTo>
                  <a:cubicBezTo>
                    <a:pt x="440" y="322"/>
                    <a:pt x="464" y="303"/>
                    <a:pt x="473" y="279"/>
                  </a:cubicBezTo>
                  <a:cubicBezTo>
                    <a:pt x="482" y="251"/>
                    <a:pt x="475" y="224"/>
                    <a:pt x="470" y="196"/>
                  </a:cubicBezTo>
                  <a:close/>
                  <a:moveTo>
                    <a:pt x="194" y="63"/>
                  </a:moveTo>
                  <a:cubicBezTo>
                    <a:pt x="189" y="64"/>
                    <a:pt x="183" y="65"/>
                    <a:pt x="178" y="66"/>
                  </a:cubicBezTo>
                  <a:cubicBezTo>
                    <a:pt x="177" y="66"/>
                    <a:pt x="176" y="66"/>
                    <a:pt x="176" y="67"/>
                  </a:cubicBezTo>
                  <a:cubicBezTo>
                    <a:pt x="178" y="54"/>
                    <a:pt x="181" y="40"/>
                    <a:pt x="189" y="30"/>
                  </a:cubicBezTo>
                  <a:cubicBezTo>
                    <a:pt x="192" y="30"/>
                    <a:pt x="194" y="31"/>
                    <a:pt x="197" y="31"/>
                  </a:cubicBezTo>
                  <a:cubicBezTo>
                    <a:pt x="193" y="40"/>
                    <a:pt x="194" y="53"/>
                    <a:pt x="194" y="63"/>
                  </a:cubicBezTo>
                  <a:close/>
                  <a:moveTo>
                    <a:pt x="205" y="49"/>
                  </a:moveTo>
                  <a:cubicBezTo>
                    <a:pt x="205" y="49"/>
                    <a:pt x="205" y="48"/>
                    <a:pt x="205" y="48"/>
                  </a:cubicBezTo>
                  <a:cubicBezTo>
                    <a:pt x="205" y="43"/>
                    <a:pt x="206" y="38"/>
                    <a:pt x="206" y="32"/>
                  </a:cubicBezTo>
                  <a:cubicBezTo>
                    <a:pt x="220" y="33"/>
                    <a:pt x="235" y="33"/>
                    <a:pt x="249" y="35"/>
                  </a:cubicBezTo>
                  <a:cubicBezTo>
                    <a:pt x="263" y="38"/>
                    <a:pt x="271" y="45"/>
                    <a:pt x="277" y="54"/>
                  </a:cubicBezTo>
                  <a:cubicBezTo>
                    <a:pt x="255" y="48"/>
                    <a:pt x="228" y="52"/>
                    <a:pt x="205" y="49"/>
                  </a:cubicBezTo>
                  <a:close/>
                  <a:moveTo>
                    <a:pt x="317" y="83"/>
                  </a:moveTo>
                  <a:cubicBezTo>
                    <a:pt x="310" y="88"/>
                    <a:pt x="304" y="92"/>
                    <a:pt x="296" y="95"/>
                  </a:cubicBezTo>
                  <a:cubicBezTo>
                    <a:pt x="296" y="85"/>
                    <a:pt x="295" y="75"/>
                    <a:pt x="293" y="66"/>
                  </a:cubicBezTo>
                  <a:cubicBezTo>
                    <a:pt x="294" y="65"/>
                    <a:pt x="294" y="62"/>
                    <a:pt x="292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87" y="48"/>
                    <a:pt x="279" y="37"/>
                    <a:pt x="266" y="31"/>
                  </a:cubicBezTo>
                  <a:cubicBezTo>
                    <a:pt x="246" y="22"/>
                    <a:pt x="216" y="21"/>
                    <a:pt x="194" y="25"/>
                  </a:cubicBezTo>
                  <a:cubicBezTo>
                    <a:pt x="195" y="23"/>
                    <a:pt x="196" y="22"/>
                    <a:pt x="198" y="21"/>
                  </a:cubicBezTo>
                  <a:cubicBezTo>
                    <a:pt x="214" y="9"/>
                    <a:pt x="239" y="12"/>
                    <a:pt x="257" y="14"/>
                  </a:cubicBezTo>
                  <a:cubicBezTo>
                    <a:pt x="278" y="15"/>
                    <a:pt x="300" y="20"/>
                    <a:pt x="312" y="39"/>
                  </a:cubicBezTo>
                  <a:cubicBezTo>
                    <a:pt x="320" y="52"/>
                    <a:pt x="319" y="67"/>
                    <a:pt x="320" y="82"/>
                  </a:cubicBezTo>
                  <a:cubicBezTo>
                    <a:pt x="319" y="82"/>
                    <a:pt x="318" y="82"/>
                    <a:pt x="317" y="83"/>
                  </a:cubicBezTo>
                  <a:close/>
                  <a:moveTo>
                    <a:pt x="52" y="222"/>
                  </a:moveTo>
                  <a:cubicBezTo>
                    <a:pt x="73" y="215"/>
                    <a:pt x="102" y="221"/>
                    <a:pt x="124" y="221"/>
                  </a:cubicBezTo>
                  <a:cubicBezTo>
                    <a:pt x="180" y="222"/>
                    <a:pt x="232" y="233"/>
                    <a:pt x="232" y="299"/>
                  </a:cubicBezTo>
                  <a:cubicBezTo>
                    <a:pt x="232" y="305"/>
                    <a:pt x="240" y="305"/>
                    <a:pt x="240" y="299"/>
                  </a:cubicBezTo>
                  <a:cubicBezTo>
                    <a:pt x="249" y="220"/>
                    <a:pt x="171" y="212"/>
                    <a:pt x="111" y="212"/>
                  </a:cubicBezTo>
                  <a:cubicBezTo>
                    <a:pt x="96" y="212"/>
                    <a:pt x="73" y="208"/>
                    <a:pt x="54" y="211"/>
                  </a:cubicBezTo>
                  <a:cubicBezTo>
                    <a:pt x="57" y="209"/>
                    <a:pt x="60" y="206"/>
                    <a:pt x="63" y="204"/>
                  </a:cubicBezTo>
                  <a:cubicBezTo>
                    <a:pt x="64" y="205"/>
                    <a:pt x="64" y="206"/>
                    <a:pt x="64" y="207"/>
                  </a:cubicBezTo>
                  <a:cubicBezTo>
                    <a:pt x="67" y="212"/>
                    <a:pt x="73" y="208"/>
                    <a:pt x="72" y="204"/>
                  </a:cubicBezTo>
                  <a:cubicBezTo>
                    <a:pt x="72" y="202"/>
                    <a:pt x="72" y="201"/>
                    <a:pt x="72" y="199"/>
                  </a:cubicBezTo>
                  <a:cubicBezTo>
                    <a:pt x="102" y="182"/>
                    <a:pt x="138" y="185"/>
                    <a:pt x="178" y="188"/>
                  </a:cubicBezTo>
                  <a:cubicBezTo>
                    <a:pt x="208" y="190"/>
                    <a:pt x="237" y="193"/>
                    <a:pt x="246" y="228"/>
                  </a:cubicBezTo>
                  <a:cubicBezTo>
                    <a:pt x="252" y="251"/>
                    <a:pt x="249" y="280"/>
                    <a:pt x="243" y="303"/>
                  </a:cubicBezTo>
                  <a:cubicBezTo>
                    <a:pt x="243" y="303"/>
                    <a:pt x="243" y="304"/>
                    <a:pt x="243" y="304"/>
                  </a:cubicBezTo>
                  <a:cubicBezTo>
                    <a:pt x="242" y="304"/>
                    <a:pt x="242" y="304"/>
                    <a:pt x="241" y="304"/>
                  </a:cubicBezTo>
                  <a:cubicBezTo>
                    <a:pt x="182" y="302"/>
                    <a:pt x="121" y="297"/>
                    <a:pt x="62" y="301"/>
                  </a:cubicBezTo>
                  <a:cubicBezTo>
                    <a:pt x="61" y="299"/>
                    <a:pt x="58" y="298"/>
                    <a:pt x="57" y="300"/>
                  </a:cubicBezTo>
                  <a:cubicBezTo>
                    <a:pt x="44" y="277"/>
                    <a:pt x="16" y="234"/>
                    <a:pt x="52" y="222"/>
                  </a:cubicBezTo>
                  <a:close/>
                  <a:moveTo>
                    <a:pt x="44" y="425"/>
                  </a:moveTo>
                  <a:cubicBezTo>
                    <a:pt x="29" y="420"/>
                    <a:pt x="24" y="414"/>
                    <a:pt x="22" y="399"/>
                  </a:cubicBezTo>
                  <a:cubicBezTo>
                    <a:pt x="20" y="387"/>
                    <a:pt x="20" y="375"/>
                    <a:pt x="20" y="362"/>
                  </a:cubicBezTo>
                  <a:cubicBezTo>
                    <a:pt x="21" y="336"/>
                    <a:pt x="28" y="315"/>
                    <a:pt x="48" y="297"/>
                  </a:cubicBezTo>
                  <a:cubicBezTo>
                    <a:pt x="50" y="300"/>
                    <a:pt x="53" y="303"/>
                    <a:pt x="55" y="305"/>
                  </a:cubicBezTo>
                  <a:cubicBezTo>
                    <a:pt x="55" y="305"/>
                    <a:pt x="55" y="305"/>
                    <a:pt x="55" y="306"/>
                  </a:cubicBezTo>
                  <a:cubicBezTo>
                    <a:pt x="48" y="340"/>
                    <a:pt x="35" y="387"/>
                    <a:pt x="44" y="425"/>
                  </a:cubicBezTo>
                  <a:close/>
                  <a:moveTo>
                    <a:pt x="284" y="464"/>
                  </a:moveTo>
                  <a:cubicBezTo>
                    <a:pt x="262" y="486"/>
                    <a:pt x="213" y="468"/>
                    <a:pt x="187" y="462"/>
                  </a:cubicBezTo>
                  <a:cubicBezTo>
                    <a:pt x="155" y="456"/>
                    <a:pt x="122" y="469"/>
                    <a:pt x="90" y="464"/>
                  </a:cubicBezTo>
                  <a:cubicBezTo>
                    <a:pt x="28" y="453"/>
                    <a:pt x="57" y="352"/>
                    <a:pt x="61" y="307"/>
                  </a:cubicBezTo>
                  <a:cubicBezTo>
                    <a:pt x="120" y="312"/>
                    <a:pt x="182" y="318"/>
                    <a:pt x="241" y="314"/>
                  </a:cubicBezTo>
                  <a:cubicBezTo>
                    <a:pt x="244" y="313"/>
                    <a:pt x="246" y="311"/>
                    <a:pt x="246" y="308"/>
                  </a:cubicBezTo>
                  <a:cubicBezTo>
                    <a:pt x="248" y="309"/>
                    <a:pt x="251" y="309"/>
                    <a:pt x="253" y="305"/>
                  </a:cubicBezTo>
                  <a:cubicBezTo>
                    <a:pt x="270" y="256"/>
                    <a:pt x="263" y="184"/>
                    <a:pt x="201" y="179"/>
                  </a:cubicBezTo>
                  <a:cubicBezTo>
                    <a:pt x="157" y="175"/>
                    <a:pt x="107" y="169"/>
                    <a:pt x="70" y="188"/>
                  </a:cubicBezTo>
                  <a:cubicBezTo>
                    <a:pt x="66" y="151"/>
                    <a:pt x="64" y="96"/>
                    <a:pt x="106" y="91"/>
                  </a:cubicBezTo>
                  <a:cubicBezTo>
                    <a:pt x="141" y="87"/>
                    <a:pt x="184" y="93"/>
                    <a:pt x="217" y="101"/>
                  </a:cubicBezTo>
                  <a:cubicBezTo>
                    <a:pt x="272" y="116"/>
                    <a:pt x="251" y="174"/>
                    <a:pt x="274" y="213"/>
                  </a:cubicBezTo>
                  <a:cubicBezTo>
                    <a:pt x="287" y="232"/>
                    <a:pt x="301" y="248"/>
                    <a:pt x="308" y="270"/>
                  </a:cubicBezTo>
                  <a:cubicBezTo>
                    <a:pt x="316" y="296"/>
                    <a:pt x="315" y="324"/>
                    <a:pt x="314" y="350"/>
                  </a:cubicBezTo>
                  <a:cubicBezTo>
                    <a:pt x="312" y="385"/>
                    <a:pt x="311" y="437"/>
                    <a:pt x="284" y="464"/>
                  </a:cubicBezTo>
                  <a:close/>
                  <a:moveTo>
                    <a:pt x="345" y="449"/>
                  </a:moveTo>
                  <a:cubicBezTo>
                    <a:pt x="344" y="447"/>
                    <a:pt x="341" y="446"/>
                    <a:pt x="338" y="447"/>
                  </a:cubicBezTo>
                  <a:cubicBezTo>
                    <a:pt x="336" y="402"/>
                    <a:pt x="322" y="311"/>
                    <a:pt x="386" y="311"/>
                  </a:cubicBezTo>
                  <a:cubicBezTo>
                    <a:pt x="395" y="311"/>
                    <a:pt x="401" y="316"/>
                    <a:pt x="405" y="324"/>
                  </a:cubicBezTo>
                  <a:cubicBezTo>
                    <a:pt x="405" y="325"/>
                    <a:pt x="406" y="325"/>
                    <a:pt x="406" y="325"/>
                  </a:cubicBezTo>
                  <a:cubicBezTo>
                    <a:pt x="352" y="335"/>
                    <a:pt x="345" y="398"/>
                    <a:pt x="360" y="443"/>
                  </a:cubicBezTo>
                  <a:cubicBezTo>
                    <a:pt x="360" y="444"/>
                    <a:pt x="360" y="444"/>
                    <a:pt x="360" y="444"/>
                  </a:cubicBezTo>
                  <a:cubicBezTo>
                    <a:pt x="355" y="446"/>
                    <a:pt x="350" y="448"/>
                    <a:pt x="345" y="449"/>
                  </a:cubicBezTo>
                  <a:close/>
                  <a:moveTo>
                    <a:pt x="396" y="239"/>
                  </a:moveTo>
                  <a:cubicBezTo>
                    <a:pt x="398" y="214"/>
                    <a:pt x="399" y="190"/>
                    <a:pt x="397" y="165"/>
                  </a:cubicBezTo>
                  <a:cubicBezTo>
                    <a:pt x="436" y="146"/>
                    <a:pt x="443" y="218"/>
                    <a:pt x="444" y="241"/>
                  </a:cubicBezTo>
                  <a:cubicBezTo>
                    <a:pt x="446" y="270"/>
                    <a:pt x="424" y="293"/>
                    <a:pt x="410" y="316"/>
                  </a:cubicBezTo>
                  <a:cubicBezTo>
                    <a:pt x="405" y="310"/>
                    <a:pt x="399" y="306"/>
                    <a:pt x="390" y="304"/>
                  </a:cubicBezTo>
                  <a:cubicBezTo>
                    <a:pt x="396" y="284"/>
                    <a:pt x="394" y="260"/>
                    <a:pt x="396" y="239"/>
                  </a:cubicBezTo>
                  <a:close/>
                  <a:moveTo>
                    <a:pt x="411" y="419"/>
                  </a:moveTo>
                  <a:cubicBezTo>
                    <a:pt x="410" y="419"/>
                    <a:pt x="410" y="419"/>
                    <a:pt x="409" y="419"/>
                  </a:cubicBezTo>
                  <a:cubicBezTo>
                    <a:pt x="395" y="428"/>
                    <a:pt x="381" y="436"/>
                    <a:pt x="366" y="442"/>
                  </a:cubicBezTo>
                  <a:cubicBezTo>
                    <a:pt x="366" y="442"/>
                    <a:pt x="366" y="442"/>
                    <a:pt x="366" y="441"/>
                  </a:cubicBezTo>
                  <a:cubicBezTo>
                    <a:pt x="359" y="402"/>
                    <a:pt x="357" y="341"/>
                    <a:pt x="409" y="334"/>
                  </a:cubicBezTo>
                  <a:cubicBezTo>
                    <a:pt x="409" y="334"/>
                    <a:pt x="409" y="334"/>
                    <a:pt x="409" y="334"/>
                  </a:cubicBezTo>
                  <a:cubicBezTo>
                    <a:pt x="416" y="360"/>
                    <a:pt x="410" y="401"/>
                    <a:pt x="411" y="419"/>
                  </a:cubicBezTo>
                  <a:close/>
                  <a:moveTo>
                    <a:pt x="457" y="285"/>
                  </a:moveTo>
                  <a:cubicBezTo>
                    <a:pt x="447" y="302"/>
                    <a:pt x="430" y="316"/>
                    <a:pt x="417" y="331"/>
                  </a:cubicBezTo>
                  <a:cubicBezTo>
                    <a:pt x="417" y="330"/>
                    <a:pt x="416" y="329"/>
                    <a:pt x="416" y="328"/>
                  </a:cubicBezTo>
                  <a:cubicBezTo>
                    <a:pt x="416" y="328"/>
                    <a:pt x="416" y="328"/>
                    <a:pt x="417" y="328"/>
                  </a:cubicBezTo>
                  <a:cubicBezTo>
                    <a:pt x="428" y="308"/>
                    <a:pt x="443" y="290"/>
                    <a:pt x="451" y="268"/>
                  </a:cubicBezTo>
                  <a:cubicBezTo>
                    <a:pt x="459" y="248"/>
                    <a:pt x="454" y="223"/>
                    <a:pt x="449" y="203"/>
                  </a:cubicBezTo>
                  <a:cubicBezTo>
                    <a:pt x="443" y="180"/>
                    <a:pt x="425" y="128"/>
                    <a:pt x="396" y="159"/>
                  </a:cubicBezTo>
                  <a:cubicBezTo>
                    <a:pt x="396" y="157"/>
                    <a:pt x="396" y="156"/>
                    <a:pt x="396" y="155"/>
                  </a:cubicBezTo>
                  <a:cubicBezTo>
                    <a:pt x="395" y="144"/>
                    <a:pt x="393" y="134"/>
                    <a:pt x="390" y="124"/>
                  </a:cubicBezTo>
                  <a:cubicBezTo>
                    <a:pt x="443" y="115"/>
                    <a:pt x="455" y="169"/>
                    <a:pt x="463" y="213"/>
                  </a:cubicBezTo>
                  <a:cubicBezTo>
                    <a:pt x="468" y="239"/>
                    <a:pt x="471" y="262"/>
                    <a:pt x="457" y="2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50346" y="1569869"/>
            <a:ext cx="6503054" cy="1230481"/>
            <a:chOff x="1752600" y="2714806"/>
            <a:chExt cx="6503054" cy="867292"/>
          </a:xfrm>
        </p:grpSpPr>
        <p:grpSp>
          <p:nvGrpSpPr>
            <p:cNvPr id="23" name="组合 1">
              <a:extLst>
                <a:ext uri="{FF2B5EF4-FFF2-40B4-BE49-F238E27FC236}">
                  <a16:creationId xmlns:a16="http://schemas.microsoft.com/office/drawing/2014/main" xmlns="" id="{DCCE4400-57A0-436F-B7C5-3CBAD1597186}"/>
                </a:ext>
              </a:extLst>
            </p:cNvPr>
            <p:cNvGrpSpPr/>
            <p:nvPr/>
          </p:nvGrpSpPr>
          <p:grpSpPr>
            <a:xfrm>
              <a:off x="1752600" y="2714806"/>
              <a:ext cx="6503054" cy="700266"/>
              <a:chOff x="5266530" y="1963739"/>
              <a:chExt cx="5974755" cy="763587"/>
            </a:xfrm>
          </p:grpSpPr>
          <p:sp>
            <p:nvSpPr>
              <p:cNvPr id="24" name="MH_SubTitle_1">
                <a:extLst>
                  <a:ext uri="{FF2B5EF4-FFF2-40B4-BE49-F238E27FC236}">
                    <a16:creationId xmlns:a16="http://schemas.microsoft.com/office/drawing/2014/main" xmlns="" id="{1D125116-2A04-4F4B-9F69-76974C5F360C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5686588" y="1963739"/>
                <a:ext cx="5554697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rm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r>
                  <a:rPr lang="en-US" altLang="zh-CN" sz="1600" kern="0" smtClean="0">
                    <a:solidFill>
                      <a:srgbClr val="4D4D4D"/>
                    </a:solidFill>
                    <a:cs typeface="Arial" pitchFamily="34" charset="0"/>
                  </a:rPr>
                  <a:t> </a:t>
                </a:r>
                <a:endParaRPr lang="zh-CN" altLang="en-US" sz="1600" kern="0" dirty="0">
                  <a:solidFill>
                    <a:srgbClr val="4D4D4D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MH_Other_1">
                <a:extLst>
                  <a:ext uri="{FF2B5EF4-FFF2-40B4-BE49-F238E27FC236}">
                    <a16:creationId xmlns:a16="http://schemas.microsoft.com/office/drawing/2014/main" xmlns="" id="{EF67E47E-433B-4491-9835-8ED78F23BE2F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5266530" y="1963739"/>
                <a:ext cx="76200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i="1" kern="0" dirty="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1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285999" y="2751101"/>
              <a:ext cx="57331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Một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điểm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bất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kì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trục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hoành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  <a:p>
              <a:pPr algn="ctr"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tung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độ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bằng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bao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15178" y="3333747"/>
            <a:ext cx="6773285" cy="1295403"/>
            <a:chOff x="685801" y="2324241"/>
            <a:chExt cx="6773285" cy="886823"/>
          </a:xfrm>
        </p:grpSpPr>
        <p:grpSp>
          <p:nvGrpSpPr>
            <p:cNvPr id="30" name="组合 2">
              <a:extLst>
                <a:ext uri="{FF2B5EF4-FFF2-40B4-BE49-F238E27FC236}">
                  <a16:creationId xmlns:a16="http://schemas.microsoft.com/office/drawing/2014/main" xmlns="" id="{EF11690E-5838-4923-9C73-3C2F782034F4}"/>
                </a:ext>
              </a:extLst>
            </p:cNvPr>
            <p:cNvGrpSpPr/>
            <p:nvPr/>
          </p:nvGrpSpPr>
          <p:grpSpPr>
            <a:xfrm>
              <a:off x="685801" y="2324241"/>
              <a:ext cx="6773285" cy="700266"/>
              <a:chOff x="5266530" y="2913064"/>
              <a:chExt cx="4209786" cy="763587"/>
            </a:xfrm>
          </p:grpSpPr>
          <p:sp>
            <p:nvSpPr>
              <p:cNvPr id="32" name="MH_SubTitle_2">
                <a:extLst>
                  <a:ext uri="{FF2B5EF4-FFF2-40B4-BE49-F238E27FC236}">
                    <a16:creationId xmlns:a16="http://schemas.microsoft.com/office/drawing/2014/main" xmlns="" id="{632405C0-9C48-4D76-9B75-5DA345EC00D3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598053" y="2913064"/>
                <a:ext cx="3878263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rm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r>
                  <a:rPr lang="en-US" altLang="zh-CN" sz="1600" kern="0" smtClean="0">
                    <a:solidFill>
                      <a:srgbClr val="4D4D4D"/>
                    </a:solidFill>
                    <a:cs typeface="Arial" pitchFamily="34" charset="0"/>
                  </a:rPr>
                  <a:t> </a:t>
                </a:r>
                <a:endParaRPr lang="zh-CN" altLang="en-US" sz="1600" kern="0" dirty="0">
                  <a:solidFill>
                    <a:srgbClr val="4D4D4D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MH_Other_2">
                <a:extLst>
                  <a:ext uri="{FF2B5EF4-FFF2-40B4-BE49-F238E27FC236}">
                    <a16:creationId xmlns:a16="http://schemas.microsoft.com/office/drawing/2014/main" xmlns="" id="{2296AF79-55C8-476B-A79B-14F8F082D5A5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5266530" y="2913064"/>
                <a:ext cx="515481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i="1" kern="0" dirty="0">
                    <a:solidFill>
                      <a:schemeClr val="accent2"/>
                    </a:solidFill>
                    <a:latin typeface="Impact" panose="020B0806030902050204" pitchFamily="34" charset="0"/>
                  </a:rPr>
                  <a:t>2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382905" y="2380067"/>
              <a:ext cx="55728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Một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điểm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bất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kì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trục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tung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có</a:t>
              </a:r>
              <a:r>
                <a:rPr lang="vi-VN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hoành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độ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bằng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bao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1650346" y="2795887"/>
            <a:ext cx="7356144" cy="46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trục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hoành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tung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0.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809750" y="4548487"/>
            <a:ext cx="7105650" cy="46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trục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tung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hoành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0.</a:t>
            </a:r>
          </a:p>
        </p:txBody>
      </p:sp>
      <p:sp>
        <p:nvSpPr>
          <p:cNvPr id="44" name="Freeform 145">
            <a:extLst>
              <a:ext uri="{FF2B5EF4-FFF2-40B4-BE49-F238E27FC236}">
                <a16:creationId xmlns:a16="http://schemas.microsoft.com/office/drawing/2014/main" xmlns="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2811478" y="-411130"/>
            <a:ext cx="4055170" cy="2196893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 </a:t>
            </a:r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3124200" y="46297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</a:rPr>
              <a:t>Bài 34 (SGK)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-400050"/>
            <a:ext cx="10133735" cy="56955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Line 2"/>
          <p:cNvSpPr>
            <a:spLocks noChangeShapeType="1"/>
          </p:cNvSpPr>
          <p:nvPr/>
        </p:nvSpPr>
        <p:spPr bwMode="auto">
          <a:xfrm flipV="1">
            <a:off x="6248400" y="932914"/>
            <a:ext cx="0" cy="3143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810000" y="3276064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858000" y="3247489"/>
            <a:ext cx="0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7467600" y="3261777"/>
            <a:ext cx="0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8077200" y="3247489"/>
            <a:ext cx="0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676900" y="3247489"/>
            <a:ext cx="0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086350" y="3247489"/>
            <a:ext cx="0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5800" y="3247489"/>
            <a:ext cx="0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210300" y="2876014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6210300" y="3690402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210300" y="2475964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210300" y="2133064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210300" y="1704439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867400" y="3233202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  <a:latin typeface="Times New Roman" pitchFamily="18" charset="0"/>
              </a:rPr>
              <a:t>O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686550" y="3276065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277100" y="3276065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924800" y="3276065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410200" y="3333215"/>
            <a:ext cx="647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  <a:latin typeface="Times New Roman" pitchFamily="18" charset="0"/>
              </a:rPr>
              <a:t>-1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876800" y="3333215"/>
            <a:ext cx="647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  <a:latin typeface="Times New Roman" pitchFamily="18" charset="0"/>
              </a:rPr>
              <a:t>-2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267200" y="3333215"/>
            <a:ext cx="647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  <a:latin typeface="Times New Roman" pitchFamily="18" charset="0"/>
              </a:rPr>
              <a:t>-3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5791200" y="3504665"/>
            <a:ext cx="647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  <a:latin typeface="Times New Roman" pitchFamily="18" charset="0"/>
              </a:rPr>
              <a:t>-1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867400" y="2647415"/>
            <a:ext cx="647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867400" y="2247365"/>
            <a:ext cx="647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791200" y="1904464"/>
            <a:ext cx="647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  <a:latin typeface="Times New Roman" pitchFamily="18" charset="0"/>
              </a:rPr>
              <a:t> 3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4514850" y="2876014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V="1">
            <a:off x="4495800" y="2133064"/>
            <a:ext cx="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495800" y="2133064"/>
            <a:ext cx="121920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6553200" y="2475964"/>
            <a:ext cx="0" cy="800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6553200" y="2475964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7467600" y="2475964"/>
            <a:ext cx="0" cy="800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362450" y="1790165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4114800" y="2818865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562600" y="2818865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6457950" y="2133064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7334250" y="2147352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7429500" y="2976027"/>
            <a:ext cx="342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6553200" y="2933165"/>
            <a:ext cx="304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791200" y="818614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  <a:latin typeface="Times New Roman" pitchFamily="18" charset="0"/>
              </a:rPr>
              <a:t>y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8305800" y="3218915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  <a:latin typeface="Times New Roman" pitchFamily="18" charset="0"/>
              </a:rPr>
              <a:t>x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6248400" y="3276065"/>
            <a:ext cx="68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5050"/>
                </a:solidFill>
                <a:latin typeface="Times New Roman" pitchFamily="18" charset="0"/>
              </a:rPr>
              <a:t>0,5</a:t>
            </a:r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5562600" y="4029730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</a:rPr>
              <a:t>Hình 20</a:t>
            </a: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381000" y="2486680"/>
            <a:ext cx="1676400" cy="46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 (2 ; 0)</a:t>
            </a:r>
          </a:p>
        </p:txBody>
      </p:sp>
      <p:sp>
        <p:nvSpPr>
          <p:cNvPr id="45" name="Text Box 46"/>
          <p:cNvSpPr txBox="1">
            <a:spLocks noChangeArrowheads="1"/>
          </p:cNvSpPr>
          <p:nvPr/>
        </p:nvSpPr>
        <p:spPr bwMode="auto">
          <a:xfrm>
            <a:off x="2057400" y="2429530"/>
            <a:ext cx="2057400" cy="46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;  D (0,5 ; 0)</a:t>
            </a:r>
          </a:p>
        </p:txBody>
      </p:sp>
      <p:sp>
        <p:nvSpPr>
          <p:cNvPr id="46" name="Text Box 47"/>
          <p:cNvSpPr txBox="1">
            <a:spLocks noChangeArrowheads="1"/>
          </p:cNvSpPr>
          <p:nvPr/>
        </p:nvSpPr>
        <p:spPr bwMode="auto">
          <a:xfrm>
            <a:off x="2057400" y="2029479"/>
            <a:ext cx="1981200" cy="46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;  B (2 ; 2)</a:t>
            </a:r>
          </a:p>
        </p:txBody>
      </p: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381000" y="3315354"/>
            <a:ext cx="1981200" cy="46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R ( - 3 ; 1)</a:t>
            </a:r>
          </a:p>
        </p:txBody>
      </p: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381000" y="2901018"/>
            <a:ext cx="1676400" cy="46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P (- 3 ; 3)</a:t>
            </a:r>
          </a:p>
        </p:txBody>
      </p:sp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381000" y="2029479"/>
            <a:ext cx="1981200" cy="46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A (0,5 ; 2)</a:t>
            </a:r>
          </a:p>
        </p:txBody>
      </p: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2057400" y="2843868"/>
            <a:ext cx="2133600" cy="46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;  Q (- 1 ; 1)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>
            <a:off x="6248400" y="2475964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5715000" y="2876014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" name="Line 57"/>
          <p:cNvSpPr>
            <a:spLocks noChangeShapeType="1"/>
          </p:cNvSpPr>
          <p:nvPr/>
        </p:nvSpPr>
        <p:spPr bwMode="auto">
          <a:xfrm flipV="1">
            <a:off x="4495800" y="2133064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>
            <a:off x="4495800" y="2818864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5657850" y="2876014"/>
            <a:ext cx="0" cy="4000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" name="Text Box 61"/>
          <p:cNvSpPr txBox="1">
            <a:spLocks noChangeArrowheads="1"/>
          </p:cNvSpPr>
          <p:nvPr/>
        </p:nvSpPr>
        <p:spPr bwMode="auto">
          <a:xfrm>
            <a:off x="6248400" y="1561565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5867400" y="1561565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505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58" name="Text Box 64"/>
          <p:cNvSpPr txBox="1">
            <a:spLocks noChangeArrowheads="1"/>
          </p:cNvSpPr>
          <p:nvPr/>
        </p:nvSpPr>
        <p:spPr bwMode="auto">
          <a:xfrm>
            <a:off x="2057400" y="3343930"/>
            <a:ext cx="1981200" cy="46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;  M ( 0 ; 4)</a:t>
            </a:r>
          </a:p>
        </p:txBody>
      </p:sp>
      <p:sp>
        <p:nvSpPr>
          <p:cNvPr id="59" name="Text Box 65"/>
          <p:cNvSpPr txBox="1">
            <a:spLocks noChangeArrowheads="1"/>
          </p:cNvSpPr>
          <p:nvPr/>
        </p:nvSpPr>
        <p:spPr bwMode="auto">
          <a:xfrm>
            <a:off x="6248400" y="3276065"/>
            <a:ext cx="68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5050"/>
                </a:solidFill>
                <a:latin typeface="Times New Roman" pitchFamily="18" charset="0"/>
              </a:rPr>
              <a:t>0,5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078182" y="769276"/>
            <a:ext cx="3435927" cy="9233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Tìm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toạ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đỉnh</a:t>
            </a:r>
            <a:r>
              <a:rPr 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nhật</a:t>
            </a:r>
            <a:r>
              <a:rPr lang="vi-VN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ABCD</a:t>
            </a:r>
            <a:r>
              <a:rPr lang="vi-VN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vi-VN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tam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giác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PQR</a:t>
            </a:r>
            <a:r>
              <a:rPr lang="vi-VN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20.</a:t>
            </a:r>
          </a:p>
        </p:txBody>
      </p:sp>
      <p:sp>
        <p:nvSpPr>
          <p:cNvPr id="63" name="TextBox 62"/>
          <p:cNvSpPr txBox="1"/>
          <p:nvPr/>
        </p:nvSpPr>
        <p:spPr>
          <a:xfrm rot="19519473">
            <a:off x="439724" y="508283"/>
            <a:ext cx="253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Bài 35 (sgk)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645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171450"/>
            <a:ext cx="441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6324600" y="2914652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7" name="Line 39"/>
          <p:cNvSpPr>
            <a:spLocks noChangeShapeType="1"/>
          </p:cNvSpPr>
          <p:nvPr/>
        </p:nvSpPr>
        <p:spPr bwMode="auto">
          <a:xfrm flipV="1">
            <a:off x="6705600" y="1357314"/>
            <a:ext cx="0" cy="2728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6286500" y="3114677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-1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6305550" y="3486152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-2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6343650" y="2400302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6248400" y="201454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 2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5943600" y="2943227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-1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5429250" y="2957513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-2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7010400" y="298609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 rot="10847469" flipV="1">
            <a:off x="7524750" y="2926708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 2</a:t>
            </a: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6267450" y="1200152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7" name="Line 49"/>
          <p:cNvSpPr>
            <a:spLocks noChangeShapeType="1"/>
          </p:cNvSpPr>
          <p:nvPr/>
        </p:nvSpPr>
        <p:spPr bwMode="auto">
          <a:xfrm>
            <a:off x="7981950" y="177165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Line 50"/>
          <p:cNvSpPr>
            <a:spLocks noChangeShapeType="1"/>
          </p:cNvSpPr>
          <p:nvPr/>
        </p:nvSpPr>
        <p:spPr bwMode="auto">
          <a:xfrm>
            <a:off x="6629400" y="25431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Line 51"/>
          <p:cNvSpPr>
            <a:spLocks noChangeShapeType="1"/>
          </p:cNvSpPr>
          <p:nvPr/>
        </p:nvSpPr>
        <p:spPr bwMode="auto">
          <a:xfrm>
            <a:off x="6629400" y="21145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" name="Line 52"/>
          <p:cNvSpPr>
            <a:spLocks noChangeShapeType="1"/>
          </p:cNvSpPr>
          <p:nvPr/>
        </p:nvSpPr>
        <p:spPr bwMode="auto">
          <a:xfrm>
            <a:off x="6629400" y="37147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Line 53"/>
          <p:cNvSpPr>
            <a:spLocks noChangeShapeType="1"/>
          </p:cNvSpPr>
          <p:nvPr/>
        </p:nvSpPr>
        <p:spPr bwMode="auto">
          <a:xfrm>
            <a:off x="6629400" y="33147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Text Box 54"/>
          <p:cNvSpPr txBox="1">
            <a:spLocks noChangeArrowheads="1"/>
          </p:cNvSpPr>
          <p:nvPr/>
        </p:nvSpPr>
        <p:spPr bwMode="auto">
          <a:xfrm>
            <a:off x="7981950" y="2586040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3333FF"/>
                </a:solidFill>
                <a:latin typeface="Times New Roman" pitchFamily="18" charset="0"/>
              </a:rPr>
              <a:t>x</a:t>
            </a:r>
            <a:r>
              <a:rPr lang="en-US" sz="2400" b="1" baseline="-25000">
                <a:solidFill>
                  <a:srgbClr val="3333FF"/>
                </a:solidFill>
                <a:latin typeface="Times New Roman" pitchFamily="18" charset="0"/>
              </a:rPr>
              <a:t>0</a:t>
            </a:r>
            <a:endParaRPr lang="en-US" sz="24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6286500" y="1514477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3333FF"/>
                </a:solidFill>
                <a:latin typeface="Times New Roman" pitchFamily="18" charset="0"/>
              </a:rPr>
              <a:t>y</a:t>
            </a:r>
            <a:r>
              <a:rPr lang="en-US" sz="2400" b="1" baseline="-25000">
                <a:solidFill>
                  <a:srgbClr val="3333FF"/>
                </a:solidFill>
                <a:latin typeface="Times New Roman" pitchFamily="18" charset="0"/>
              </a:rPr>
              <a:t>0</a:t>
            </a:r>
            <a:endParaRPr lang="en-US" sz="24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4" name="AutoShape 56"/>
          <p:cNvSpPr>
            <a:spLocks noChangeArrowheads="1"/>
          </p:cNvSpPr>
          <p:nvPr/>
        </p:nvSpPr>
        <p:spPr bwMode="auto">
          <a:xfrm>
            <a:off x="6667500" y="1857375"/>
            <a:ext cx="76200" cy="571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AutoShape 57"/>
          <p:cNvSpPr>
            <a:spLocks noChangeArrowheads="1"/>
          </p:cNvSpPr>
          <p:nvPr/>
        </p:nvSpPr>
        <p:spPr bwMode="auto">
          <a:xfrm>
            <a:off x="7962900" y="2914650"/>
            <a:ext cx="76200" cy="571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" name="AutoShape 58"/>
          <p:cNvSpPr>
            <a:spLocks noChangeArrowheads="1"/>
          </p:cNvSpPr>
          <p:nvPr/>
        </p:nvSpPr>
        <p:spPr bwMode="auto">
          <a:xfrm>
            <a:off x="7924800" y="1828802"/>
            <a:ext cx="133350" cy="857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" name="Line 59"/>
          <p:cNvSpPr>
            <a:spLocks noChangeShapeType="1"/>
          </p:cNvSpPr>
          <p:nvPr/>
        </p:nvSpPr>
        <p:spPr bwMode="auto">
          <a:xfrm flipH="1">
            <a:off x="7181850" y="2900363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Line 60"/>
          <p:cNvSpPr>
            <a:spLocks noChangeShapeType="1"/>
          </p:cNvSpPr>
          <p:nvPr/>
        </p:nvSpPr>
        <p:spPr bwMode="auto">
          <a:xfrm flipH="1">
            <a:off x="7753350" y="2900363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Line 61"/>
          <p:cNvSpPr>
            <a:spLocks noChangeShapeType="1"/>
          </p:cNvSpPr>
          <p:nvPr/>
        </p:nvSpPr>
        <p:spPr bwMode="auto">
          <a:xfrm flipH="1">
            <a:off x="6153150" y="2900363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Line 62"/>
          <p:cNvSpPr>
            <a:spLocks noChangeShapeType="1"/>
          </p:cNvSpPr>
          <p:nvPr/>
        </p:nvSpPr>
        <p:spPr bwMode="auto">
          <a:xfrm flipH="1">
            <a:off x="5638800" y="2900363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" name="Line 63"/>
          <p:cNvSpPr>
            <a:spLocks noChangeShapeType="1"/>
          </p:cNvSpPr>
          <p:nvPr/>
        </p:nvSpPr>
        <p:spPr bwMode="auto">
          <a:xfrm>
            <a:off x="5943600" y="1871663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" name="Text Box 64"/>
          <p:cNvSpPr txBox="1">
            <a:spLocks noChangeArrowheads="1"/>
          </p:cNvSpPr>
          <p:nvPr/>
        </p:nvSpPr>
        <p:spPr bwMode="auto">
          <a:xfrm>
            <a:off x="7924800" y="135255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33" name="Line 65"/>
          <p:cNvSpPr>
            <a:spLocks noChangeShapeType="1"/>
          </p:cNvSpPr>
          <p:nvPr/>
        </p:nvSpPr>
        <p:spPr bwMode="auto">
          <a:xfrm>
            <a:off x="5410200" y="2957513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" name="Text Box 66"/>
          <p:cNvSpPr txBox="1">
            <a:spLocks noChangeArrowheads="1"/>
          </p:cNvSpPr>
          <p:nvPr/>
        </p:nvSpPr>
        <p:spPr bwMode="auto">
          <a:xfrm>
            <a:off x="8382000" y="2914652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35" name="Line 72"/>
          <p:cNvSpPr>
            <a:spLocks noChangeShapeType="1"/>
          </p:cNvSpPr>
          <p:nvPr/>
        </p:nvSpPr>
        <p:spPr bwMode="auto">
          <a:xfrm>
            <a:off x="5257800" y="5715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40" name="图片 48134" descr="1-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3714750"/>
            <a:ext cx="1533863" cy="13503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图片 48135" descr="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9636"/>
            <a:ext cx="1819275" cy="8065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6" name="Group 45"/>
          <p:cNvGrpSpPr/>
          <p:nvPr/>
        </p:nvGrpSpPr>
        <p:grpSpPr>
          <a:xfrm>
            <a:off x="304800" y="-95250"/>
            <a:ext cx="4876800" cy="5257800"/>
            <a:chOff x="304800" y="-95250"/>
            <a:chExt cx="4876800" cy="5257800"/>
          </a:xfrm>
        </p:grpSpPr>
        <p:pic>
          <p:nvPicPr>
            <p:cNvPr id="47" name="图片 10245" descr="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-95250"/>
              <a:ext cx="4876800" cy="52578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 Box 74"/>
            <p:cNvSpPr txBox="1">
              <a:spLocks noChangeArrowheads="1"/>
            </p:cNvSpPr>
            <p:nvPr/>
          </p:nvSpPr>
          <p:spPr bwMode="auto">
            <a:xfrm>
              <a:off x="609600" y="1281407"/>
              <a:ext cx="4191000" cy="3631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38" tIns="45719" rIns="91438" bIns="4571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8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Để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xác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định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vị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trí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điểm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M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có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tọa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độ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(x</a:t>
              </a:r>
              <a:r>
                <a:rPr lang="en-US" sz="2000" baseline="-25000" dirty="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; y</a:t>
              </a:r>
              <a:r>
                <a:rPr lang="en-US" sz="2000" baseline="-25000" dirty="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)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cho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trước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ta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làm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như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sau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:</a:t>
              </a:r>
            </a:p>
            <a:p>
              <a:pPr defTabSz="914378" fontAlgn="base">
                <a:spcBef>
                  <a:spcPct val="50000"/>
                </a:spcBef>
                <a:spcAft>
                  <a:spcPct val="0"/>
                </a:spcAft>
                <a:buFontTx/>
                <a:buChar char="-"/>
              </a:pP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Từ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điểm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biểu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diễn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hoành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độ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x</a:t>
              </a:r>
              <a:r>
                <a:rPr lang="en-US" sz="2000" baseline="-25000" dirty="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cho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trước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kẻ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một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đường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thẳng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vuông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góc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với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trục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hoành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defTabSz="914378" fontAlgn="base">
                <a:spcBef>
                  <a:spcPct val="50000"/>
                </a:spcBef>
                <a:spcAft>
                  <a:spcPct val="0"/>
                </a:spcAft>
                <a:buFontTx/>
                <a:buChar char="-"/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Từ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điểm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biểu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diễn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tung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độ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y</a:t>
              </a:r>
              <a:r>
                <a:rPr lang="en-US" sz="2000" baseline="-25000" dirty="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điểm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cho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trước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kẻ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một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đường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thẳng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vuông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góc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với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trục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tung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defTabSz="914378" fontAlgn="base">
                <a:spcBef>
                  <a:spcPct val="50000"/>
                </a:spcBef>
                <a:spcAft>
                  <a:spcPct val="0"/>
                </a:spcAft>
                <a:buFontTx/>
                <a:buChar char="-"/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Giao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điểm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hai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đường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vừa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dựng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là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điểm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phải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itchFamily="18" charset="0"/>
                </a:rPr>
                <a:t>tìm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33500" y="1544731"/>
            <a:ext cx="2971800" cy="1428750"/>
            <a:chOff x="1219200" y="1976143"/>
            <a:chExt cx="2971800" cy="1428750"/>
          </a:xfrm>
        </p:grpSpPr>
        <p:sp>
          <p:nvSpPr>
            <p:cNvPr id="50" name="AutoShape 37"/>
            <p:cNvSpPr>
              <a:spLocks noChangeArrowheads="1"/>
            </p:cNvSpPr>
            <p:nvPr/>
          </p:nvSpPr>
          <p:spPr bwMode="auto">
            <a:xfrm>
              <a:off x="1219200" y="1976143"/>
              <a:ext cx="2971800" cy="1428750"/>
            </a:xfrm>
            <a:prstGeom prst="wedgeRoundRectCallout">
              <a:avLst>
                <a:gd name="adj1" fmla="val -45171"/>
                <a:gd name="adj2" fmla="val 64810"/>
                <a:gd name="adj3" fmla="val 16667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8" tIns="45719" rIns="91438" bIns="45719" anchor="ctr"/>
            <a:lstStyle/>
            <a:p>
              <a:pPr algn="ctr" defTabSz="9143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409700" y="2090353"/>
              <a:ext cx="25908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</a:rPr>
                <a:t>Để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</a:rPr>
                <a:t>xác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</a:rPr>
                <a:t>định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</a:rPr>
                <a:t>vị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</a:rPr>
                <a:t>trí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</a:rPr>
                <a:t>điểm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 M (x</a:t>
              </a:r>
              <a:r>
                <a:rPr lang="en-US" b="1" baseline="-25000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; y</a:t>
              </a:r>
              <a:r>
                <a:rPr lang="en-US" b="1" baseline="-25000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)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</a:rPr>
                <a:t>trên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</a:rPr>
                <a:t>mặt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</a:rPr>
                <a:t>phẳng</a:t>
              </a:r>
              <a:r>
                <a:rPr lang="vi-VN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</a:rPr>
                <a:t>toạ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</a:rPr>
                <a:t>độ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 Oxy, ta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</a:rPr>
                <a:t>làm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</a:rPr>
                <a:t>thế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</a:rPr>
                <a:t>nào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79009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3" grpId="0"/>
      <p:bldP spid="26" grpId="0" animBg="1"/>
      <p:bldP spid="31" grpId="0" animBg="1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​​">
  <a:themeElements>
    <a:clrScheme name="自定义 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8F90"/>
      </a:accent1>
      <a:accent2>
        <a:srgbClr val="AEC86D"/>
      </a:accent2>
      <a:accent3>
        <a:srgbClr val="ECC261"/>
      </a:accent3>
      <a:accent4>
        <a:srgbClr val="82C3C3"/>
      </a:accent4>
      <a:accent5>
        <a:srgbClr val="E38F90"/>
      </a:accent5>
      <a:accent6>
        <a:srgbClr val="AEC86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1030</Words>
  <Application>Microsoft Office PowerPoint</Application>
  <PresentationFormat>On-screen Show (16:9)</PresentationFormat>
  <Paragraphs>208</Paragraphs>
  <Slides>15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2_Office Theme</vt:lpstr>
      <vt:lpstr>1_Default Design</vt:lpstr>
      <vt:lpstr>3_Office Theme</vt:lpstr>
      <vt:lpstr>Office 主题​​</vt:lpstr>
      <vt:lpstr>1_Office 主题​​</vt:lpstr>
      <vt:lpstr>默认设计模板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Hoangchien6@gmail.Com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62</cp:revision>
  <dcterms:created xsi:type="dcterms:W3CDTF">2021-12-10T15:56:34Z</dcterms:created>
  <dcterms:modified xsi:type="dcterms:W3CDTF">2021-12-11T04:01:13Z</dcterms:modified>
</cp:coreProperties>
</file>