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77" r:id="rId9"/>
    <p:sldId id="263" r:id="rId10"/>
    <p:sldId id="278" r:id="rId11"/>
    <p:sldId id="264" r:id="rId12"/>
    <p:sldId id="27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9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5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4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1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3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2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1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9F43-7441-4F5B-ABA0-347E40514693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EAC6-C096-4D30-838D-0F41E9C67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6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b&#224;i%205.pptx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b&#224;i%205.ppt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692" y="1138156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KIỂM TRA BÀI CŨ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5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21299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3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1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14350"/>
            <a:ext cx="670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46,2%,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41,6%).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1989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46,2%,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41,6%.</a:t>
            </a:r>
          </a:p>
        </p:txBody>
      </p:sp>
    </p:spTree>
    <p:extLst>
      <p:ext uri="{BB962C8B-B14F-4D97-AF65-F5344CB8AC3E}">
        <p14:creationId xmlns:p14="http://schemas.microsoft.com/office/powerpoint/2010/main" val="25102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524000" y="1371600"/>
            <a:ext cx="6248400" cy="2114550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1818409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9909" y="914400"/>
            <a:ext cx="5943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41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0"/>
            <a:ext cx="9144000" cy="5153891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1371600" y="976744"/>
            <a:ext cx="6858000" cy="370955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838200" y="342900"/>
            <a:ext cx="3124200" cy="914400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211455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KTXH?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2481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7864" y="643741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1600200" y="2057400"/>
            <a:ext cx="6705600" cy="1657350"/>
          </a:xfrm>
          <a:prstGeom prst="wav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24003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334000" y="1314450"/>
            <a:ext cx="1905000" cy="5715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086600" y="685800"/>
            <a:ext cx="457200" cy="28575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8153400" y="228600"/>
            <a:ext cx="457200" cy="34290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543800" y="1085850"/>
            <a:ext cx="8382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-25977"/>
            <a:ext cx="916478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4273" y="590550"/>
            <a:ext cx="609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BIỆN PHÁP: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8" y="228601"/>
            <a:ext cx="4583723" cy="255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15" y="228600"/>
            <a:ext cx="4577862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2800351"/>
            <a:ext cx="4583723" cy="2343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00350"/>
            <a:ext cx="4572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0650"/>
          </a:xfrm>
          <a:prstGeom prst="rect">
            <a:avLst/>
          </a:prstGeom>
        </p:spPr>
      </p:pic>
      <p:sp>
        <p:nvSpPr>
          <p:cNvPr id="5" name="Hexagon 4">
            <a:hlinkClick r:id="rId3" action="ppaction://hlinkpres?slideindex=1&amp;slidetitle="/>
          </p:cNvPr>
          <p:cNvSpPr/>
          <p:nvPr/>
        </p:nvSpPr>
        <p:spPr>
          <a:xfrm>
            <a:off x="3581400" y="1543049"/>
            <a:ext cx="2362200" cy="3657599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76700" y="1761391"/>
            <a:ext cx="1371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0-14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1999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ntn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5943600" y="285749"/>
            <a:ext cx="2819400" cy="1475641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400052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6120245" y="3771899"/>
            <a:ext cx="2819400" cy="1499297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3200" y="3886202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342900" y="233624"/>
            <a:ext cx="3048000" cy="1551423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400052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363682" y="3771900"/>
            <a:ext cx="3048000" cy="1428749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0600" y="3829051"/>
            <a:ext cx="1905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1"/>
            <a:ext cx="9144000" cy="514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7" name="Horizontal Scroll 6"/>
          <p:cNvSpPr/>
          <p:nvPr/>
        </p:nvSpPr>
        <p:spPr>
          <a:xfrm>
            <a:off x="1530927" y="2686050"/>
            <a:ext cx="6934200" cy="14859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60863" y="320971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4-Point Star 8"/>
          <p:cNvSpPr/>
          <p:nvPr/>
        </p:nvSpPr>
        <p:spPr>
          <a:xfrm>
            <a:off x="2135334" y="1885950"/>
            <a:ext cx="1368137" cy="571500"/>
          </a:xfrm>
          <a:prstGeom prst="star4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5146963" y="1600200"/>
            <a:ext cx="3086100" cy="857250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3657600" y="628650"/>
            <a:ext cx="914400" cy="628650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6324600" y="400050"/>
            <a:ext cx="1066800" cy="62865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1219200" y="714376"/>
            <a:ext cx="685800" cy="54292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2819400" y="342900"/>
            <a:ext cx="457200" cy="28575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971552"/>
            <a:ext cx="5638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Nam).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14352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450"/>
            <a:ext cx="4572000" cy="2800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5" y="257175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hidden">
          <a:xfrm>
            <a:off x="1219200" y="1309255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5: THỰC HÀNH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PHÂN TÍCH VÀ SO SÁNH THÁP DÂN SỐ NĂM 1989 VÀ NĂM 1999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405765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1989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1999.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3" y="1157464"/>
            <a:ext cx="5114419" cy="1985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028701"/>
            <a:ext cx="335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%,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77797"/>
              </p:ext>
            </p:extLst>
          </p:nvPr>
        </p:nvGraphicFramePr>
        <p:xfrm>
          <a:off x="495300" y="685800"/>
          <a:ext cx="8153400" cy="292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285750">
                <a:tc rowSpan="2"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Năm</a:t>
                      </a:r>
                      <a:r>
                        <a:rPr lang="en-US" sz="1400" baseline="0" dirty="0" smtClean="0"/>
                        <a:t> 1989</a:t>
                      </a:r>
                      <a:endParaRPr lang="en-US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Năm</a:t>
                      </a:r>
                      <a:r>
                        <a:rPr lang="en-US" sz="1400" baseline="0" dirty="0" smtClean="0"/>
                        <a:t> 1999</a:t>
                      </a:r>
                      <a:endParaRPr lang="en-US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Nữ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Nữ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624840">
                <a:tc rowSpan="3">
                  <a:txBody>
                    <a:bodyPr/>
                    <a:lstStyle/>
                    <a:p>
                      <a:r>
                        <a:rPr lang="en-US" sz="2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0 - 14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</a:tr>
              <a:tr h="6286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- 59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  <a:tr h="7086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en-US" sz="2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</a:tr>
              <a:tr h="388620">
                <a:tc gridSpan="2">
                  <a:txBody>
                    <a:bodyPr/>
                    <a:lstStyle/>
                    <a:p>
                      <a:r>
                        <a:rPr lang="en-US" sz="2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5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34550"/>
              </p:ext>
            </p:extLst>
          </p:nvPr>
        </p:nvGraphicFramePr>
        <p:xfrm>
          <a:off x="495300" y="571500"/>
          <a:ext cx="8153400" cy="292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285750">
                <a:tc rowSpan="2" grid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Năm</a:t>
                      </a:r>
                      <a:r>
                        <a:rPr lang="en-US" sz="1400" baseline="0" dirty="0" smtClean="0"/>
                        <a:t> 1989</a:t>
                      </a:r>
                      <a:endParaRPr lang="en-US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Năm</a:t>
                      </a:r>
                      <a:r>
                        <a:rPr lang="en-US" sz="1400" baseline="0" dirty="0" smtClean="0"/>
                        <a:t> 1999</a:t>
                      </a:r>
                      <a:endParaRPr lang="en-US" sz="14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Nữ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Nữ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624840">
                <a:tc rowSpan="3">
                  <a:txBody>
                    <a:bodyPr/>
                    <a:lstStyle/>
                    <a:p>
                      <a:r>
                        <a:rPr lang="en-US" sz="2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0 - 14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20.1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18.9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17.4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16.1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286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- 59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25.5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28.2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28.4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086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en-US" sz="2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4.7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88620">
                <a:tc gridSpan="2">
                  <a:txBody>
                    <a:bodyPr/>
                    <a:lstStyle/>
                    <a:p>
                      <a:r>
                        <a:rPr lang="en-US" sz="2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phụ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thuộc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lang="en-US" sz="2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Times New Roman" pitchFamily="18" charset="0"/>
                          <a:cs typeface="Times New Roman" pitchFamily="18" charset="0"/>
                        </a:rPr>
                        <a:t>72.1 </a:t>
                      </a:r>
                      <a:r>
                        <a:rPr lang="en-US" sz="2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2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9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28650"/>
            <a:ext cx="6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0-14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537</TotalTime>
  <Words>700</Words>
  <Application>Microsoft Office PowerPoint</Application>
  <PresentationFormat>On-screen Show (16:9)</PresentationFormat>
  <Paragraphs>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30</cp:revision>
  <dcterms:created xsi:type="dcterms:W3CDTF">2018-05-06T09:25:24Z</dcterms:created>
  <dcterms:modified xsi:type="dcterms:W3CDTF">2018-05-13T13:28:23Z</dcterms:modified>
</cp:coreProperties>
</file>