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3"/>
  </p:notesMasterIdLst>
  <p:sldIdLst>
    <p:sldId id="257" r:id="rId2"/>
    <p:sldId id="295" r:id="rId3"/>
    <p:sldId id="270" r:id="rId4"/>
    <p:sldId id="283" r:id="rId5"/>
    <p:sldId id="284" r:id="rId6"/>
    <p:sldId id="288" r:id="rId7"/>
    <p:sldId id="286" r:id="rId8"/>
    <p:sldId id="287" r:id="rId9"/>
    <p:sldId id="289" r:id="rId10"/>
    <p:sldId id="294" r:id="rId11"/>
    <p:sldId id="290" r:id="rId12"/>
    <p:sldId id="296" r:id="rId13"/>
    <p:sldId id="300" r:id="rId14"/>
    <p:sldId id="301" r:id="rId15"/>
    <p:sldId id="302" r:id="rId16"/>
    <p:sldId id="303" r:id="rId17"/>
    <p:sldId id="304" r:id="rId18"/>
    <p:sldId id="305" r:id="rId19"/>
    <p:sldId id="271" r:id="rId20"/>
    <p:sldId id="279"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67" d="100"/>
          <a:sy n="67" d="100"/>
        </p:scale>
        <p:origin x="5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8.wmf"/><Relationship Id="rId3" Type="http://schemas.openxmlformats.org/officeDocument/2006/relationships/image" Target="../media/image28.wmf"/><Relationship Id="rId7" Type="http://schemas.openxmlformats.org/officeDocument/2006/relationships/image" Target="../media/image32.wmf"/><Relationship Id="rId12" Type="http://schemas.openxmlformats.org/officeDocument/2006/relationships/image" Target="../media/image37.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11" Type="http://schemas.openxmlformats.org/officeDocument/2006/relationships/image" Target="../media/image36.wmf"/><Relationship Id="rId5" Type="http://schemas.openxmlformats.org/officeDocument/2006/relationships/image" Target="../media/image30.wmf"/><Relationship Id="rId10" Type="http://schemas.openxmlformats.org/officeDocument/2006/relationships/image" Target="../media/image35.wmf"/><Relationship Id="rId4" Type="http://schemas.openxmlformats.org/officeDocument/2006/relationships/image" Target="../media/image29.wmf"/><Relationship Id="rId9" Type="http://schemas.openxmlformats.org/officeDocument/2006/relationships/image" Target="../media/image34.wmf"/><Relationship Id="rId14"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image" Target="../media/image59.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92D9D-8167-4809-A81E-C12B606907AD}" type="datetimeFigureOut">
              <a:rPr lang="en-US" smtClean="0"/>
              <a:t>9/9/2021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72BEC-8147-4643-8EA3-70E34EDD1234}" type="slidenum">
              <a:rPr lang="en-US" smtClean="0"/>
              <a:t>‹#›</a:t>
            </a:fld>
            <a:endParaRPr lang="en-US"/>
          </a:p>
        </p:txBody>
      </p:sp>
    </p:spTree>
    <p:extLst>
      <p:ext uri="{BB962C8B-B14F-4D97-AF65-F5344CB8AC3E}">
        <p14:creationId xmlns:p14="http://schemas.microsoft.com/office/powerpoint/2010/main" val="312507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C7542A4B-DF6F-4AAF-9CD1-C6B5377720F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4AFD8D7D-801F-42DB-AA41-9D20DEACDE55}" type="slidenum">
              <a:rPr lang="en-US" altLang="zh-CN"/>
              <a:pPr>
                <a:spcBef>
                  <a:spcPct val="0"/>
                </a:spcBef>
              </a:pPr>
              <a:t>1</a:t>
            </a:fld>
            <a:endParaRPr lang="en-US" altLang="zh-CN"/>
          </a:p>
        </p:txBody>
      </p:sp>
      <p:sp>
        <p:nvSpPr>
          <p:cNvPr id="4099" name="Rectangle 2">
            <a:extLst>
              <a:ext uri="{FF2B5EF4-FFF2-40B4-BE49-F238E27FC236}">
                <a16:creationId xmlns:a16="http://schemas.microsoft.com/office/drawing/2014/main" id="{C1E531FC-1265-4C96-A854-2AA0CA49C99F}"/>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4988BF30-68FF-48AC-832C-5E30AB8A9726}"/>
              </a:ext>
            </a:extLst>
          </p:cNvPr>
          <p:cNvSpPr>
            <a:spLocks noGrp="1" noChangeArrowheads="1"/>
          </p:cNvSpPr>
          <p:nvPr>
            <p:ph type="body" idx="1"/>
          </p:nvPr>
        </p:nvSpPr>
        <p:spPr>
          <a:noFill/>
        </p:spPr>
        <p:txBody>
          <a:bodyPr/>
          <a:lstStyle/>
          <a:p>
            <a:pPr eaLnBrk="1" hangingPunct="1"/>
            <a:r>
              <a:rPr lang="zh-CN" altLang="en-US">
                <a:latin typeface="Arial" panose="020B0604020202020204" pitchFamily="34" charset="0"/>
              </a:rPr>
              <a:t>更多精彩模板请关注</a:t>
            </a:r>
            <a:r>
              <a:rPr lang="en-US" altLang="zh-CN">
                <a:latin typeface="Arial" panose="020B0604020202020204" pitchFamily="34" charset="0"/>
              </a:rPr>
              <a:t>【</a:t>
            </a:r>
            <a:r>
              <a:rPr lang="zh-CN" altLang="en-US">
                <a:latin typeface="Arial" panose="020B0604020202020204" pitchFamily="34" charset="0"/>
              </a:rPr>
              <a:t>沐沐槿</a:t>
            </a:r>
            <a:r>
              <a:rPr lang="en-US" altLang="zh-CN">
                <a:latin typeface="Arial" panose="020B0604020202020204" pitchFamily="34" charset="0"/>
              </a:rPr>
              <a:t>PPT】https://mumjin.taobao.com/</a:t>
            </a:r>
            <a:endParaRPr lang="zh-CN" altLang="zh-CN">
              <a:latin typeface="Arial" panose="020B0604020202020204" pitchFamily="34" charset="0"/>
            </a:endParaRPr>
          </a:p>
        </p:txBody>
      </p:sp>
    </p:spTree>
    <p:extLst>
      <p:ext uri="{BB962C8B-B14F-4D97-AF65-F5344CB8AC3E}">
        <p14:creationId xmlns:p14="http://schemas.microsoft.com/office/powerpoint/2010/main" val="551272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82F0439-606D-4D94-B9CD-06FF3056F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30EA4C8D-CEBE-40FB-8235-FF7F80CDBA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225287EA-612E-4CE8-814F-A4433D3622BF}"/>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A2F371-B903-4263-A94E-DECF3045951D}" type="slidenum">
              <a:rPr lang="en-US" altLang="en-US">
                <a:solidFill>
                  <a:srgbClr val="000000"/>
                </a:solidFill>
                <a:latin typeface="Calibri" panose="020F0502020204030204" pitchFamily="34" charset="0"/>
              </a:rPr>
              <a:pPr eaLnBrk="1" hangingPunct="1"/>
              <a:t>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6BFF027-24C9-4472-9782-B8DAD7A1C5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73DC0E7-1B16-4661-A802-80E59A500C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E0173E65-BEC7-4DE0-80F3-455F0CD4F5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960BEB-25EF-4643-80B0-08FC04509C9D}"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E1502DF-9A5A-4679-A0DB-2C8307E1D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EDDA6C01-CE9E-4018-ACE8-60574AE223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0824EFFF-901E-4807-A332-5242697422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3932AF-BE99-4FDB-B955-886D05634BD4}"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BD5AF6-9E21-41DA-9B72-9CAC9E9C71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315708B-CAD9-4F2E-BDEF-D019141EF1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19460" name="Slide Number Placeholder 3">
            <a:extLst>
              <a:ext uri="{FF2B5EF4-FFF2-40B4-BE49-F238E27FC236}">
                <a16:creationId xmlns:a16="http://schemas.microsoft.com/office/drawing/2014/main" id="{5A668AB1-E102-4767-B460-E2E5D2094E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89F439-6892-49AF-8D3C-F18CD30F1459}" type="slidenum">
              <a:rPr lang="en-US" altLang="en-US"/>
              <a:pPr>
                <a:spcBef>
                  <a:spcPct val="0"/>
                </a:spcBef>
              </a:pPr>
              <a:t>13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08F8EEF-C5CB-4F4C-B76D-DA781F9BA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BEC1A56-18A1-48C3-9AF8-1A763FD32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AD7DBC59-BD5F-455D-9FF0-2506168D2F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573A16-7003-4755-B56D-25475250FA33}" type="slidenum">
              <a:rPr lang="en-US" altLang="en-US"/>
              <a:pPr>
                <a:spcBef>
                  <a:spcPct val="0"/>
                </a:spcBef>
              </a:pPr>
              <a:t>19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75C84D1B-D16F-4EDA-B620-A3612971FA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00869E2-1F4B-4371-B95B-476B729CA8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2809ED72-550D-4CB8-A9AD-1FD758FB10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A8D5DA-C29A-4174-83F4-070435A7598B}" type="slidenum">
              <a:rPr lang="en-US" altLang="en-US"/>
              <a:pPr>
                <a:spcBef>
                  <a:spcPct val="0"/>
                </a:spcBef>
              </a:pPr>
              <a:t>20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0FD1E9-C923-4D12-AB06-242B1EB3C9BB}" type="slidenum">
              <a:rPr lang="zh-CN" altLang="en-US" smtClean="0"/>
              <a:t>21</a:t>
            </a:fld>
            <a:endParaRPr lang="zh-CN" altLang="en-US"/>
          </a:p>
        </p:txBody>
      </p:sp>
    </p:spTree>
    <p:extLst>
      <p:ext uri="{BB962C8B-B14F-4D97-AF65-F5344CB8AC3E}">
        <p14:creationId xmlns:p14="http://schemas.microsoft.com/office/powerpoint/2010/main" val="2684437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34E6B-7694-471E-B1A3-42482FE819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B8366D-0FBB-488B-A843-90A069594F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5BD9FB-A27B-4623-BDD8-02AD626ACB62}"/>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5" name="Footer Placeholder 4">
            <a:extLst>
              <a:ext uri="{FF2B5EF4-FFF2-40B4-BE49-F238E27FC236}">
                <a16:creationId xmlns:a16="http://schemas.microsoft.com/office/drawing/2014/main" id="{2BC6319B-12B7-475D-9D28-E1042D528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50E3F-B1AC-4886-9150-514C22365B07}"/>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220496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97C9-057D-406F-A7FA-AEFE4DBC19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783798-B541-46EF-906B-B1E35B8F8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A66FA-7FB5-4B3B-A63F-95D98E6B8D3A}"/>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5" name="Footer Placeholder 4">
            <a:extLst>
              <a:ext uri="{FF2B5EF4-FFF2-40B4-BE49-F238E27FC236}">
                <a16:creationId xmlns:a16="http://schemas.microsoft.com/office/drawing/2014/main" id="{7589309C-CBAC-4FF6-B4FC-810CDB98C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D9D3B-3DEA-41E7-A838-9F5476E4F389}"/>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2152293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DDC7D-EE9B-4151-ADF5-6322D3DBAA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7735E4-BF85-4EA7-B3CC-CEB65B581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80DBE5-A47F-48EB-A3E5-EC5578390D21}"/>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5" name="Footer Placeholder 4">
            <a:extLst>
              <a:ext uri="{FF2B5EF4-FFF2-40B4-BE49-F238E27FC236}">
                <a16:creationId xmlns:a16="http://schemas.microsoft.com/office/drawing/2014/main" id="{7B26CCC5-7FD5-43A4-A60A-44C3B4BC1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4018A-17E5-44B4-ACC7-C1DB8CCF9567}"/>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312009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03F8-2DB5-4CC7-A240-6E16B14A84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328C0-CD74-4314-8E50-01D0450B2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BF468-F74C-4EE9-A7D9-A894740959BF}"/>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5" name="Footer Placeholder 4">
            <a:extLst>
              <a:ext uri="{FF2B5EF4-FFF2-40B4-BE49-F238E27FC236}">
                <a16:creationId xmlns:a16="http://schemas.microsoft.com/office/drawing/2014/main" id="{C3CA5269-3770-4C79-B966-583886FE6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174AA-DF85-40B2-9A20-9F8C63C862AB}"/>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243979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F530-2DF0-4059-86C9-01CF14A55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34464F-1DEF-44C1-AB85-A5982DD939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8EF41A-1BAE-446B-9450-ECC4F1212260}"/>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5" name="Footer Placeholder 4">
            <a:extLst>
              <a:ext uri="{FF2B5EF4-FFF2-40B4-BE49-F238E27FC236}">
                <a16:creationId xmlns:a16="http://schemas.microsoft.com/office/drawing/2014/main" id="{468CA211-03C9-4B96-806B-790CDB105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896E1-FF94-4138-A20C-F11ED5783FBE}"/>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19809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DB0E-F7E3-46E1-BC02-0EDD47E6F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DEDCF-895D-40C4-969E-ECD30F7888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E906B3-E9EA-44BF-BC33-2C458EA2F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868566-4C6E-4DD7-9101-07A1D272B230}"/>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6" name="Footer Placeholder 5">
            <a:extLst>
              <a:ext uri="{FF2B5EF4-FFF2-40B4-BE49-F238E27FC236}">
                <a16:creationId xmlns:a16="http://schemas.microsoft.com/office/drawing/2014/main" id="{377777F8-B8FC-4894-AACB-1789BF66E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BA7EE-C564-4955-BBA8-893118770D80}"/>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301490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02FA-2288-4269-8364-111662CCD8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F56D39-0493-499E-8447-E1107A7081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249640-F916-476B-A48C-B9200385BE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8B59FC-65E1-4C33-B86E-432FE8BD3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D20EE9-A2B0-4925-829F-EDE12057C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8F0D63-80F1-4692-B059-EBCB9CB518E2}"/>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8" name="Footer Placeholder 7">
            <a:extLst>
              <a:ext uri="{FF2B5EF4-FFF2-40B4-BE49-F238E27FC236}">
                <a16:creationId xmlns:a16="http://schemas.microsoft.com/office/drawing/2014/main" id="{1ECE0D6B-A30F-45A9-8247-46DAD53764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09379B-B1D2-4500-8DEC-0D4A98192A62}"/>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321161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3C48F-7271-4D32-B4CA-392C7A414D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644C8E-06ED-48C8-8E0A-F48AC4381083}"/>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4" name="Footer Placeholder 3">
            <a:extLst>
              <a:ext uri="{FF2B5EF4-FFF2-40B4-BE49-F238E27FC236}">
                <a16:creationId xmlns:a16="http://schemas.microsoft.com/office/drawing/2014/main" id="{4E44C850-DC37-4A78-B111-3559A2892F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589C77-25B9-4BDB-8EB6-343A9B81760E}"/>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211516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B4F70-8053-4253-8CDA-CAF17C984EDC}"/>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3" name="Footer Placeholder 2">
            <a:extLst>
              <a:ext uri="{FF2B5EF4-FFF2-40B4-BE49-F238E27FC236}">
                <a16:creationId xmlns:a16="http://schemas.microsoft.com/office/drawing/2014/main" id="{AF9C83FD-D468-4E8B-9860-E57763BCB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748112-3424-4789-9766-F0C0CD5204FE}"/>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44454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1A95-6628-4A87-87F8-1431C4F143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208340-BAAD-42FD-ABBA-CB8782FE6F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373462-7B28-4DDA-9AB3-A82DCFE48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69E44-B4C1-4D94-80FF-E55489546CFF}"/>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6" name="Footer Placeholder 5">
            <a:extLst>
              <a:ext uri="{FF2B5EF4-FFF2-40B4-BE49-F238E27FC236}">
                <a16:creationId xmlns:a16="http://schemas.microsoft.com/office/drawing/2014/main" id="{43394CEA-55E8-4788-97C4-D3208F1D6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91CCC-A09C-49D3-90F5-69C465489650}"/>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36895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53CA-4C29-46AF-9553-3DBDB8A9F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175EAE-46B3-492E-8F5E-2E78703FCB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EB613-0D9C-458F-854F-B86899469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AF504B-7009-487F-9AD2-D7B3D63387DF}"/>
              </a:ext>
            </a:extLst>
          </p:cNvPr>
          <p:cNvSpPr>
            <a:spLocks noGrp="1"/>
          </p:cNvSpPr>
          <p:nvPr>
            <p:ph type="dt" sz="half" idx="10"/>
          </p:nvPr>
        </p:nvSpPr>
        <p:spPr/>
        <p:txBody>
          <a:bodyPr/>
          <a:lstStyle/>
          <a:p>
            <a:fld id="{B83DD201-4652-4FFC-8EBD-03D25117326B}" type="datetimeFigureOut">
              <a:rPr lang="en-US" smtClean="0"/>
              <a:t>9/9/2021</a:t>
            </a:fld>
            <a:endParaRPr lang="en-US"/>
          </a:p>
        </p:txBody>
      </p:sp>
      <p:sp>
        <p:nvSpPr>
          <p:cNvPr id="6" name="Footer Placeholder 5">
            <a:extLst>
              <a:ext uri="{FF2B5EF4-FFF2-40B4-BE49-F238E27FC236}">
                <a16:creationId xmlns:a16="http://schemas.microsoft.com/office/drawing/2014/main" id="{226E90E2-23E4-4DF9-A293-BC470BDB44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5B213-F66F-4428-A86E-C6E58D2446E9}"/>
              </a:ext>
            </a:extLst>
          </p:cNvPr>
          <p:cNvSpPr>
            <a:spLocks noGrp="1"/>
          </p:cNvSpPr>
          <p:nvPr>
            <p:ph type="sldNum" sz="quarter" idx="12"/>
          </p:nvPr>
        </p:nvSpPr>
        <p:spPr/>
        <p:txBody>
          <a:bodyPr/>
          <a:lstStyle/>
          <a:p>
            <a:fld id="{BC4EDE7A-85C6-41B4-9518-F549796A2DFC}" type="slidenum">
              <a:rPr lang="en-US" smtClean="0"/>
              <a:t>‹#›</a:t>
            </a:fld>
            <a:endParaRPr lang="en-US"/>
          </a:p>
        </p:txBody>
      </p:sp>
    </p:spTree>
    <p:extLst>
      <p:ext uri="{BB962C8B-B14F-4D97-AF65-F5344CB8AC3E}">
        <p14:creationId xmlns:p14="http://schemas.microsoft.com/office/powerpoint/2010/main" val="530283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22A5D-0C96-41DC-9C31-C4046BC1E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4F8B7-88F1-42B4-8A65-FB2719BC4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5D75D-92C3-4168-88CB-938FA5E2F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DD201-4652-4FFC-8EBD-03D25117326B}" type="datetimeFigureOut">
              <a:rPr lang="en-US" smtClean="0"/>
              <a:t>9/9/2021</a:t>
            </a:fld>
            <a:endParaRPr lang="en-US"/>
          </a:p>
        </p:txBody>
      </p:sp>
      <p:sp>
        <p:nvSpPr>
          <p:cNvPr id="5" name="Footer Placeholder 4">
            <a:extLst>
              <a:ext uri="{FF2B5EF4-FFF2-40B4-BE49-F238E27FC236}">
                <a16:creationId xmlns:a16="http://schemas.microsoft.com/office/drawing/2014/main" id="{D35634E4-8A5A-4A1B-94F1-6E71AD4E00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E74A6-A95F-4D57-BA78-50E34D749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EDE7A-85C6-41B4-9518-F549796A2DFC}" type="slidenum">
              <a:rPr lang="en-US" smtClean="0"/>
              <a:t>‹#›</a:t>
            </a:fld>
            <a:endParaRPr lang="en-US"/>
          </a:p>
        </p:txBody>
      </p:sp>
    </p:spTree>
    <p:extLst>
      <p:ext uri="{BB962C8B-B14F-4D97-AF65-F5344CB8AC3E}">
        <p14:creationId xmlns:p14="http://schemas.microsoft.com/office/powerpoint/2010/main" val="326494834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gif"/><Relationship Id="rId4" Type="http://schemas.openxmlformats.org/officeDocument/2006/relationships/notesSlide" Target="../notesSlides/notesSlide1.xml"/><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oleObject" Target="../embeddings/oleObject28.bin"/><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2.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26.bin"/><Relationship Id="rId14" Type="http://schemas.openxmlformats.org/officeDocument/2006/relationships/image" Target="../media/image46.wmf"/></Relationships>
</file>

<file path=ppt/slides/_rels/slide11.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oleObject" Target="../embeddings/oleObject34.bin"/><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8.wmf"/><Relationship Id="rId11" Type="http://schemas.openxmlformats.org/officeDocument/2006/relationships/oleObject" Target="../embeddings/oleObject33.bin"/><Relationship Id="rId5" Type="http://schemas.openxmlformats.org/officeDocument/2006/relationships/oleObject" Target="../embeddings/oleObject30.bin"/><Relationship Id="rId15" Type="http://schemas.openxmlformats.org/officeDocument/2006/relationships/image" Target="../media/image24.png"/><Relationship Id="rId10" Type="http://schemas.openxmlformats.org/officeDocument/2006/relationships/image" Target="../media/image50.wmf"/><Relationship Id="rId4" Type="http://schemas.openxmlformats.org/officeDocument/2006/relationships/image" Target="../media/image47.wmf"/><Relationship Id="rId9" Type="http://schemas.openxmlformats.org/officeDocument/2006/relationships/oleObject" Target="../embeddings/oleObject32.bin"/><Relationship Id="rId14" Type="http://schemas.openxmlformats.org/officeDocument/2006/relationships/image" Target="../media/image52.wmf"/></Relationships>
</file>

<file path=ppt/slides/_rels/slide12.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40.bin"/><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57.wmf"/><Relationship Id="rId17"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image" Target="../media/image59.wmf"/><Relationship Id="rId1" Type="http://schemas.openxmlformats.org/officeDocument/2006/relationships/vmlDrawing" Target="../drawings/vmlDrawing7.vml"/><Relationship Id="rId6" Type="http://schemas.openxmlformats.org/officeDocument/2006/relationships/image" Target="../media/image54.wmf"/><Relationship Id="rId11" Type="http://schemas.openxmlformats.org/officeDocument/2006/relationships/oleObject" Target="../embeddings/oleObject39.bin"/><Relationship Id="rId5" Type="http://schemas.openxmlformats.org/officeDocument/2006/relationships/oleObject" Target="../embeddings/oleObject36.bin"/><Relationship Id="rId15" Type="http://schemas.openxmlformats.org/officeDocument/2006/relationships/oleObject" Target="../embeddings/oleObject41.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38.bin"/><Relationship Id="rId14" Type="http://schemas.openxmlformats.org/officeDocument/2006/relationships/image" Target="../media/image58.w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slide" Target="slide12.xml"/><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62.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72.jpeg"/><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74.png"/><Relationship Id="rId11" Type="http://schemas.openxmlformats.org/officeDocument/2006/relationships/image" Target="../media/image71.png"/><Relationship Id="rId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hyperlink" Target="http://images.google.com.vn/imgres?imgurl=http://www.hanoifishing.com/fishing/multidata/1596061718817920ca_chep.jpg&amp;imgrefurl=http://www.hanoifishing.com/forum/showthread.php%3Ft%3D2223&amp;usg=__ISXxec9-HLfM4q_OaGWD9kkpiaE=&amp;h=360&amp;w=480&amp;sz=44&amp;hl=vi&amp;start=7&amp;tbnid=ZHCIYyJazNkDkM:&amp;tbnh=97&amp;tbnw=129&amp;prev=/images%3Fq%3DCA%26gbv%3D2%26ndsp%3D18%26hl%3Dvi%26sa%3DN" TargetMode="External"/><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wmf"/><Relationship Id="rId4" Type="http://schemas.openxmlformats.org/officeDocument/2006/relationships/oleObject" Target="../embeddings/oleObject1.bin"/><Relationship Id="rId9" Type="http://schemas.openxmlformats.org/officeDocument/2006/relationships/image" Target="../media/image20.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5.bin"/><Relationship Id="rId4" Type="http://schemas.openxmlformats.org/officeDocument/2006/relationships/image" Target="../media/image21.wmf"/><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12.bin"/><Relationship Id="rId18" Type="http://schemas.openxmlformats.org/officeDocument/2006/relationships/image" Target="../media/image33.wmf"/><Relationship Id="rId26" Type="http://schemas.openxmlformats.org/officeDocument/2006/relationships/image" Target="../media/image37.wmf"/><Relationship Id="rId3" Type="http://schemas.openxmlformats.org/officeDocument/2006/relationships/oleObject" Target="../embeddings/oleObject7.bin"/><Relationship Id="rId21" Type="http://schemas.openxmlformats.org/officeDocument/2006/relationships/oleObject" Target="../embeddings/oleObject16.bin"/><Relationship Id="rId7" Type="http://schemas.openxmlformats.org/officeDocument/2006/relationships/oleObject" Target="../embeddings/oleObject9.bin"/><Relationship Id="rId12" Type="http://schemas.openxmlformats.org/officeDocument/2006/relationships/image" Target="../media/image30.wmf"/><Relationship Id="rId17" Type="http://schemas.openxmlformats.org/officeDocument/2006/relationships/oleObject" Target="../embeddings/oleObject14.bin"/><Relationship Id="rId25" Type="http://schemas.openxmlformats.org/officeDocument/2006/relationships/oleObject" Target="../embeddings/oleObject18.bin"/><Relationship Id="rId2" Type="http://schemas.openxmlformats.org/officeDocument/2006/relationships/slideLayout" Target="../slideLayouts/slideLayout2.xml"/><Relationship Id="rId16" Type="http://schemas.openxmlformats.org/officeDocument/2006/relationships/image" Target="../media/image32.wmf"/><Relationship Id="rId20" Type="http://schemas.openxmlformats.org/officeDocument/2006/relationships/image" Target="../media/image34.wmf"/><Relationship Id="rId29" Type="http://schemas.openxmlformats.org/officeDocument/2006/relationships/oleObject" Target="../embeddings/oleObject20.bin"/><Relationship Id="rId1" Type="http://schemas.openxmlformats.org/officeDocument/2006/relationships/vmlDrawing" Target="../drawings/vmlDrawing3.vml"/><Relationship Id="rId6" Type="http://schemas.openxmlformats.org/officeDocument/2006/relationships/image" Target="../media/image27.wmf"/><Relationship Id="rId11" Type="http://schemas.openxmlformats.org/officeDocument/2006/relationships/oleObject" Target="../embeddings/oleObject11.bin"/><Relationship Id="rId24" Type="http://schemas.openxmlformats.org/officeDocument/2006/relationships/image" Target="../media/image36.wmf"/><Relationship Id="rId5" Type="http://schemas.openxmlformats.org/officeDocument/2006/relationships/oleObject" Target="../embeddings/oleObject8.bin"/><Relationship Id="rId15" Type="http://schemas.openxmlformats.org/officeDocument/2006/relationships/oleObject" Target="../embeddings/oleObject13.bin"/><Relationship Id="rId23" Type="http://schemas.openxmlformats.org/officeDocument/2006/relationships/oleObject" Target="../embeddings/oleObject17.bin"/><Relationship Id="rId28" Type="http://schemas.openxmlformats.org/officeDocument/2006/relationships/image" Target="../media/image38.wmf"/><Relationship Id="rId10" Type="http://schemas.openxmlformats.org/officeDocument/2006/relationships/image" Target="../media/image29.wmf"/><Relationship Id="rId19" Type="http://schemas.openxmlformats.org/officeDocument/2006/relationships/oleObject" Target="../embeddings/oleObject15.bin"/><Relationship Id="rId31" Type="http://schemas.openxmlformats.org/officeDocument/2006/relationships/image" Target="../media/image25.png"/><Relationship Id="rId4" Type="http://schemas.openxmlformats.org/officeDocument/2006/relationships/image" Target="../media/image26.wmf"/><Relationship Id="rId9" Type="http://schemas.openxmlformats.org/officeDocument/2006/relationships/oleObject" Target="../embeddings/oleObject10.bin"/><Relationship Id="rId14" Type="http://schemas.openxmlformats.org/officeDocument/2006/relationships/image" Target="../media/image31.wmf"/><Relationship Id="rId22" Type="http://schemas.openxmlformats.org/officeDocument/2006/relationships/image" Target="../media/image35.wmf"/><Relationship Id="rId27" Type="http://schemas.openxmlformats.org/officeDocument/2006/relationships/oleObject" Target="../embeddings/oleObject19.bin"/><Relationship Id="rId30" Type="http://schemas.openxmlformats.org/officeDocument/2006/relationships/image" Target="../media/image39.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png"/><Relationship Id="rId5" Type="http://schemas.openxmlformats.org/officeDocument/2006/relationships/oleObject" Target="../embeddings/oleObject22.bin"/><Relationship Id="rId4" Type="http://schemas.openxmlformats.org/officeDocument/2006/relationships/image" Target="../media/image4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a:extLst>
              <a:ext uri="{FF2B5EF4-FFF2-40B4-BE49-F238E27FC236}">
                <a16:creationId xmlns:a16="http://schemas.microsoft.com/office/drawing/2014/main" id="{83EC6A1D-673C-4EC5-BEAB-DA799BBFD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24" y="-34273"/>
            <a:ext cx="12140143" cy="685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a:extLst>
              <a:ext uri="{FF2B5EF4-FFF2-40B4-BE49-F238E27FC236}">
                <a16:creationId xmlns:a16="http://schemas.microsoft.com/office/drawing/2014/main" id="{59FDAC57-CB1A-4A7F-8A4B-4B8752487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2194" y="458590"/>
            <a:ext cx="1411964" cy="6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a:extLst>
              <a:ext uri="{FF2B5EF4-FFF2-40B4-BE49-F238E27FC236}">
                <a16:creationId xmlns:a16="http://schemas.microsoft.com/office/drawing/2014/main" id="{B58549E2-9BD1-4742-A740-420F8FF9BC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849" y="406890"/>
            <a:ext cx="1411964" cy="6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a:extLst>
              <a:ext uri="{FF2B5EF4-FFF2-40B4-BE49-F238E27FC236}">
                <a16:creationId xmlns:a16="http://schemas.microsoft.com/office/drawing/2014/main" id="{46920F12-DA8B-4748-AE8E-30D62CF13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9070" y="719384"/>
            <a:ext cx="1411964" cy="6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Nomak - Moon Flow">
            <a:hlinkClick r:id="" action="ppaction://media"/>
            <a:extLst>
              <a:ext uri="{FF2B5EF4-FFF2-40B4-BE49-F238E27FC236}">
                <a16:creationId xmlns:a16="http://schemas.microsoft.com/office/drawing/2014/main" id="{B102B4CB-AB51-47BE-A3F6-E8BFAD4CBB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8892" y="7425572"/>
            <a:ext cx="577991" cy="577991"/>
          </a:xfrm>
          <a:prstGeom prst="rect">
            <a:avLst/>
          </a:prstGeom>
        </p:spPr>
      </p:pic>
      <p:sp>
        <p:nvSpPr>
          <p:cNvPr id="10" name="Rectangle 9">
            <a:extLst>
              <a:ext uri="{FF2B5EF4-FFF2-40B4-BE49-F238E27FC236}">
                <a16:creationId xmlns:a16="http://schemas.microsoft.com/office/drawing/2014/main" id="{AFA8F96F-2946-417C-A050-B64C19B2984A}"/>
              </a:ext>
            </a:extLst>
          </p:cNvPr>
          <p:cNvSpPr/>
          <p:nvPr/>
        </p:nvSpPr>
        <p:spPr>
          <a:xfrm>
            <a:off x="2548242" y="4258694"/>
            <a:ext cx="7539417" cy="3048256"/>
          </a:xfrm>
          <a:prstGeom prst="rect">
            <a:avLst/>
          </a:prstGeom>
          <a:noFill/>
        </p:spPr>
        <p:txBody>
          <a:bodyPr spcFirstLastPara="1" wrap="none" lIns="86699" tIns="43349" rIns="86699" bIns="43349" numCol="1">
            <a:prstTxWarp prst="textArchUp">
              <a:avLst>
                <a:gd name="adj" fmla="val 10832553"/>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120" b="1" cap="all" dirty="0">
                <a:ln w="0"/>
                <a:solidFill>
                  <a:srgbClr val="FF0000"/>
                </a:solidFill>
                <a:effectLst>
                  <a:reflection blurRad="12700" stA="50000" endPos="50000" dist="5000" dir="5400000" sy="-100000" rotWithShape="0"/>
                </a:effectLst>
              </a:rPr>
              <a:t>CHÀO MỪNG </a:t>
            </a:r>
            <a:r>
              <a:rPr lang="vi-VN" sz="5120" b="1" cap="all" dirty="0">
                <a:ln w="0"/>
                <a:solidFill>
                  <a:srgbClr val="FF0000"/>
                </a:solidFill>
                <a:effectLst>
                  <a:reflection blurRad="12700" stA="50000" endPos="50000" dist="5000" dir="5400000" sy="-100000" rotWithShape="0"/>
                </a:effectLst>
              </a:rPr>
              <a:t>CÁC CON HỌC SINH</a:t>
            </a:r>
            <a:endParaRPr lang="en-US" sz="5120" b="1" cap="all" dirty="0">
              <a:ln w="0"/>
              <a:solidFill>
                <a:srgbClr val="FF0000"/>
              </a:solidFill>
              <a:effectLst>
                <a:reflection blurRad="12700" stA="50000" endPos="50000" dist="5000" dir="5400000" sy="-100000" rotWithShape="0"/>
              </a:effectLst>
            </a:endParaRPr>
          </a:p>
        </p:txBody>
      </p:sp>
      <p:pic>
        <p:nvPicPr>
          <p:cNvPr id="12" name="Picture 11" descr="STAR_W">
            <a:extLst>
              <a:ext uri="{FF2B5EF4-FFF2-40B4-BE49-F238E27FC236}">
                <a16:creationId xmlns:a16="http://schemas.microsoft.com/office/drawing/2014/main" id="{2FD27F0A-A872-4672-90EE-83C65DE161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55151" y="5288492"/>
            <a:ext cx="249861" cy="227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1STAROLL">
            <a:extLst>
              <a:ext uri="{FF2B5EF4-FFF2-40B4-BE49-F238E27FC236}">
                <a16:creationId xmlns:a16="http://schemas.microsoft.com/office/drawing/2014/main" id="{667800DD-B2AE-48D5-A5CA-3375299A62B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317951" y="3872036"/>
            <a:ext cx="363883" cy="405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descr="STAR_W">
            <a:extLst>
              <a:ext uri="{FF2B5EF4-FFF2-40B4-BE49-F238E27FC236}">
                <a16:creationId xmlns:a16="http://schemas.microsoft.com/office/drawing/2014/main" id="{04594A4F-8E6E-4A45-A6AE-380F083AB70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451002" y="5238542"/>
            <a:ext cx="249861" cy="2272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DSTARS-P">
            <a:extLst>
              <a:ext uri="{FF2B5EF4-FFF2-40B4-BE49-F238E27FC236}">
                <a16:creationId xmlns:a16="http://schemas.microsoft.com/office/drawing/2014/main" id="{27E0E24C-FA16-4FDA-9E24-0A69D06A08F3}"/>
              </a:ext>
            </a:extLst>
          </p:cNvPr>
          <p:cNvPicPr>
            <a:picLocks noChangeAspect="1" noChangeArrowheads="1" noCrop="1"/>
          </p:cNvPicPr>
          <p:nvPr/>
        </p:nvPicPr>
        <p:blipFill>
          <a:blip r:embed="rId10"/>
          <a:srcRect/>
          <a:stretch>
            <a:fillRect/>
          </a:stretch>
        </p:blipFill>
        <p:spPr bwMode="auto">
          <a:xfrm>
            <a:off x="8545943" y="3726642"/>
            <a:ext cx="601614" cy="532052"/>
          </a:xfrm>
          <a:prstGeom prst="rect">
            <a:avLst/>
          </a:prstGeom>
          <a:noFill/>
        </p:spPr>
      </p:pic>
      <p:pic>
        <p:nvPicPr>
          <p:cNvPr id="16" name="Picture 7" descr="DSTARS-P">
            <a:extLst>
              <a:ext uri="{FF2B5EF4-FFF2-40B4-BE49-F238E27FC236}">
                <a16:creationId xmlns:a16="http://schemas.microsoft.com/office/drawing/2014/main" id="{ADF5EBC6-86D1-4BAD-8D19-5AB07D8D82FE}"/>
              </a:ext>
            </a:extLst>
          </p:cNvPr>
          <p:cNvPicPr>
            <a:picLocks noChangeAspect="1" noChangeArrowheads="1" noCrop="1"/>
          </p:cNvPicPr>
          <p:nvPr/>
        </p:nvPicPr>
        <p:blipFill>
          <a:blip r:embed="rId10"/>
          <a:srcRect/>
          <a:stretch>
            <a:fillRect/>
          </a:stretch>
        </p:blipFill>
        <p:spPr bwMode="auto">
          <a:xfrm>
            <a:off x="2967718" y="3712253"/>
            <a:ext cx="601614" cy="532052"/>
          </a:xfrm>
          <a:prstGeom prst="rect">
            <a:avLst/>
          </a:prstGeom>
          <a:noFill/>
        </p:spPr>
      </p:pic>
      <p:pic>
        <p:nvPicPr>
          <p:cNvPr id="17" name="Picture 7" descr="DSTARS-P">
            <a:extLst>
              <a:ext uri="{FF2B5EF4-FFF2-40B4-BE49-F238E27FC236}">
                <a16:creationId xmlns:a16="http://schemas.microsoft.com/office/drawing/2014/main" id="{C7B8A152-6427-4522-A588-DE3E580ACB67}"/>
              </a:ext>
            </a:extLst>
          </p:cNvPr>
          <p:cNvPicPr>
            <a:picLocks noChangeAspect="1" noChangeArrowheads="1" noCrop="1"/>
          </p:cNvPicPr>
          <p:nvPr/>
        </p:nvPicPr>
        <p:blipFill>
          <a:blip r:embed="rId10"/>
          <a:srcRect/>
          <a:stretch>
            <a:fillRect/>
          </a:stretch>
        </p:blipFill>
        <p:spPr bwMode="auto">
          <a:xfrm>
            <a:off x="4576571" y="4241992"/>
            <a:ext cx="601614" cy="532052"/>
          </a:xfrm>
          <a:prstGeom prst="rect">
            <a:avLst/>
          </a:prstGeom>
          <a:noFill/>
        </p:spPr>
      </p:pic>
      <p:pic>
        <p:nvPicPr>
          <p:cNvPr id="18" name="Picture 7" descr="DSTARS-P">
            <a:extLst>
              <a:ext uri="{FF2B5EF4-FFF2-40B4-BE49-F238E27FC236}">
                <a16:creationId xmlns:a16="http://schemas.microsoft.com/office/drawing/2014/main" id="{A3D4A56C-245F-4542-8E98-7D3D0CC8E00E}"/>
              </a:ext>
            </a:extLst>
          </p:cNvPr>
          <p:cNvPicPr>
            <a:picLocks noChangeAspect="1" noChangeArrowheads="1" noCrop="1"/>
          </p:cNvPicPr>
          <p:nvPr/>
        </p:nvPicPr>
        <p:blipFill>
          <a:blip r:embed="rId10"/>
          <a:srcRect/>
          <a:stretch>
            <a:fillRect/>
          </a:stretch>
        </p:blipFill>
        <p:spPr bwMode="auto">
          <a:xfrm>
            <a:off x="8152505" y="5678897"/>
            <a:ext cx="601614" cy="532052"/>
          </a:xfrm>
          <a:prstGeom prst="rect">
            <a:avLst/>
          </a:prstGeom>
          <a:noFill/>
        </p:spPr>
      </p:pic>
      <p:pic>
        <p:nvPicPr>
          <p:cNvPr id="19" name="Picture 7" descr="DSTARS-P">
            <a:extLst>
              <a:ext uri="{FF2B5EF4-FFF2-40B4-BE49-F238E27FC236}">
                <a16:creationId xmlns:a16="http://schemas.microsoft.com/office/drawing/2014/main" id="{DA23A478-F8E1-42CC-921B-40227675A587}"/>
              </a:ext>
            </a:extLst>
          </p:cNvPr>
          <p:cNvPicPr>
            <a:picLocks noChangeAspect="1" noChangeArrowheads="1" noCrop="1"/>
          </p:cNvPicPr>
          <p:nvPr/>
        </p:nvPicPr>
        <p:blipFill>
          <a:blip r:embed="rId10"/>
          <a:srcRect/>
          <a:stretch>
            <a:fillRect/>
          </a:stretch>
        </p:blipFill>
        <p:spPr bwMode="auto">
          <a:xfrm>
            <a:off x="4146625" y="5884782"/>
            <a:ext cx="601614" cy="532052"/>
          </a:xfrm>
          <a:prstGeom prst="rect">
            <a:avLst/>
          </a:prstGeom>
          <a:noFill/>
        </p:spPr>
      </p:pic>
      <p:pic>
        <p:nvPicPr>
          <p:cNvPr id="20" name="Picture 7" descr="DSTARS-P">
            <a:extLst>
              <a:ext uri="{FF2B5EF4-FFF2-40B4-BE49-F238E27FC236}">
                <a16:creationId xmlns:a16="http://schemas.microsoft.com/office/drawing/2014/main" id="{D131CC73-4AE6-4C9C-B6CD-94E2A59C351C}"/>
              </a:ext>
            </a:extLst>
          </p:cNvPr>
          <p:cNvPicPr>
            <a:picLocks noChangeAspect="1" noChangeArrowheads="1" noCrop="1"/>
          </p:cNvPicPr>
          <p:nvPr/>
        </p:nvPicPr>
        <p:blipFill>
          <a:blip r:embed="rId10"/>
          <a:srcRect/>
          <a:stretch>
            <a:fillRect/>
          </a:stretch>
        </p:blipFill>
        <p:spPr bwMode="auto">
          <a:xfrm>
            <a:off x="6158782" y="4958358"/>
            <a:ext cx="601614" cy="532052"/>
          </a:xfrm>
          <a:prstGeom prst="rect">
            <a:avLst/>
          </a:prstGeom>
          <a:noFill/>
        </p:spPr>
      </p:pic>
      <p:pic>
        <p:nvPicPr>
          <p:cNvPr id="21" name="Picture 7" descr="DSTARS-P">
            <a:extLst>
              <a:ext uri="{FF2B5EF4-FFF2-40B4-BE49-F238E27FC236}">
                <a16:creationId xmlns:a16="http://schemas.microsoft.com/office/drawing/2014/main" id="{9CDD56FC-A8F8-4F4C-BF38-3EFD7AD0FC95}"/>
              </a:ext>
            </a:extLst>
          </p:cNvPr>
          <p:cNvPicPr>
            <a:picLocks noChangeAspect="1" noChangeArrowheads="1" noCrop="1"/>
          </p:cNvPicPr>
          <p:nvPr/>
        </p:nvPicPr>
        <p:blipFill>
          <a:blip r:embed="rId10"/>
          <a:srcRect/>
          <a:stretch>
            <a:fillRect/>
          </a:stretch>
        </p:blipFill>
        <p:spPr bwMode="auto">
          <a:xfrm>
            <a:off x="5594082" y="6604500"/>
            <a:ext cx="601614" cy="532052"/>
          </a:xfrm>
          <a:prstGeom prst="rect">
            <a:avLst/>
          </a:prstGeom>
          <a:noFill/>
        </p:spPr>
      </p:pic>
      <p:pic>
        <p:nvPicPr>
          <p:cNvPr id="22" name="Picture 7" descr="DSTARS-P">
            <a:extLst>
              <a:ext uri="{FF2B5EF4-FFF2-40B4-BE49-F238E27FC236}">
                <a16:creationId xmlns:a16="http://schemas.microsoft.com/office/drawing/2014/main" id="{3D05E3B3-B391-461E-BFAA-2F5F0717BE77}"/>
              </a:ext>
            </a:extLst>
          </p:cNvPr>
          <p:cNvPicPr>
            <a:picLocks noChangeAspect="1" noChangeArrowheads="1" noCrop="1"/>
          </p:cNvPicPr>
          <p:nvPr/>
        </p:nvPicPr>
        <p:blipFill>
          <a:blip r:embed="rId10"/>
          <a:srcRect/>
          <a:stretch>
            <a:fillRect/>
          </a:stretch>
        </p:blipFill>
        <p:spPr bwMode="auto">
          <a:xfrm>
            <a:off x="2517254" y="6678212"/>
            <a:ext cx="601614" cy="532052"/>
          </a:xfrm>
          <a:prstGeom prst="rect">
            <a:avLst/>
          </a:prstGeom>
          <a:noFill/>
        </p:spPr>
      </p:pic>
      <p:pic>
        <p:nvPicPr>
          <p:cNvPr id="23" name="Picture 7" descr="DSTARS-P">
            <a:extLst>
              <a:ext uri="{FF2B5EF4-FFF2-40B4-BE49-F238E27FC236}">
                <a16:creationId xmlns:a16="http://schemas.microsoft.com/office/drawing/2014/main" id="{A26DB8F3-E632-4D70-839D-49DA5CD60835}"/>
              </a:ext>
            </a:extLst>
          </p:cNvPr>
          <p:cNvPicPr>
            <a:picLocks noChangeAspect="1" noChangeArrowheads="1" noCrop="1"/>
          </p:cNvPicPr>
          <p:nvPr/>
        </p:nvPicPr>
        <p:blipFill>
          <a:blip r:embed="rId10"/>
          <a:srcRect/>
          <a:stretch>
            <a:fillRect/>
          </a:stretch>
        </p:blipFill>
        <p:spPr bwMode="auto">
          <a:xfrm>
            <a:off x="7970111" y="7000839"/>
            <a:ext cx="601614" cy="532052"/>
          </a:xfrm>
          <a:prstGeom prst="rect">
            <a:avLst/>
          </a:prstGeom>
          <a:noFill/>
        </p:spPr>
      </p:pic>
      <p:pic>
        <p:nvPicPr>
          <p:cNvPr id="24" name="Picture 7" descr="DSTARS-P">
            <a:extLst>
              <a:ext uri="{FF2B5EF4-FFF2-40B4-BE49-F238E27FC236}">
                <a16:creationId xmlns:a16="http://schemas.microsoft.com/office/drawing/2014/main" id="{D832D793-B809-4246-B53D-41F1148F6881}"/>
              </a:ext>
            </a:extLst>
          </p:cNvPr>
          <p:cNvPicPr>
            <a:picLocks noChangeAspect="1" noChangeArrowheads="1" noCrop="1"/>
          </p:cNvPicPr>
          <p:nvPr/>
        </p:nvPicPr>
        <p:blipFill>
          <a:blip r:embed="rId10"/>
          <a:srcRect/>
          <a:stretch>
            <a:fillRect/>
          </a:stretch>
        </p:blipFill>
        <p:spPr bwMode="auto">
          <a:xfrm>
            <a:off x="6017144" y="3182343"/>
            <a:ext cx="601614" cy="532052"/>
          </a:xfrm>
          <a:prstGeom prst="rect">
            <a:avLst/>
          </a:prstGeom>
          <a:noFill/>
        </p:spPr>
      </p:pic>
      <p:pic>
        <p:nvPicPr>
          <p:cNvPr id="25" name="Picture 7" descr="DSTARS-P">
            <a:extLst>
              <a:ext uri="{FF2B5EF4-FFF2-40B4-BE49-F238E27FC236}">
                <a16:creationId xmlns:a16="http://schemas.microsoft.com/office/drawing/2014/main" id="{E91C3964-E6B3-4E52-BE14-D72944123F22}"/>
              </a:ext>
            </a:extLst>
          </p:cNvPr>
          <p:cNvPicPr>
            <a:picLocks noChangeAspect="1" noChangeArrowheads="1" noCrop="1"/>
          </p:cNvPicPr>
          <p:nvPr/>
        </p:nvPicPr>
        <p:blipFill>
          <a:blip r:embed="rId10"/>
          <a:srcRect/>
          <a:stretch>
            <a:fillRect/>
          </a:stretch>
        </p:blipFill>
        <p:spPr bwMode="auto">
          <a:xfrm>
            <a:off x="9727390" y="4575740"/>
            <a:ext cx="601614" cy="532052"/>
          </a:xfrm>
          <a:prstGeom prst="rect">
            <a:avLst/>
          </a:prstGeom>
          <a:noFill/>
        </p:spPr>
      </p:pic>
      <p:pic>
        <p:nvPicPr>
          <p:cNvPr id="26" name="Picture 7" descr="DSTARS-P">
            <a:extLst>
              <a:ext uri="{FF2B5EF4-FFF2-40B4-BE49-F238E27FC236}">
                <a16:creationId xmlns:a16="http://schemas.microsoft.com/office/drawing/2014/main" id="{AEE96C9F-9132-4BF9-BE68-0BBC044A88F7}"/>
              </a:ext>
            </a:extLst>
          </p:cNvPr>
          <p:cNvPicPr>
            <a:picLocks noChangeAspect="1" noChangeArrowheads="1" noCrop="1"/>
          </p:cNvPicPr>
          <p:nvPr/>
        </p:nvPicPr>
        <p:blipFill>
          <a:blip r:embed="rId10"/>
          <a:srcRect/>
          <a:stretch>
            <a:fillRect/>
          </a:stretch>
        </p:blipFill>
        <p:spPr bwMode="auto">
          <a:xfrm>
            <a:off x="2308715" y="5203470"/>
            <a:ext cx="601614" cy="532052"/>
          </a:xfrm>
          <a:prstGeom prst="rect">
            <a:avLst/>
          </a:prstGeom>
          <a:noFill/>
        </p:spPr>
      </p:pic>
      <p:pic>
        <p:nvPicPr>
          <p:cNvPr id="27" name="Picture 7" descr="DSTARS-P">
            <a:extLst>
              <a:ext uri="{FF2B5EF4-FFF2-40B4-BE49-F238E27FC236}">
                <a16:creationId xmlns:a16="http://schemas.microsoft.com/office/drawing/2014/main" id="{8FF42D50-ABFA-4EF4-BA66-0BAE25B985BD}"/>
              </a:ext>
            </a:extLst>
          </p:cNvPr>
          <p:cNvPicPr>
            <a:picLocks noChangeAspect="1" noChangeArrowheads="1" noCrop="1"/>
          </p:cNvPicPr>
          <p:nvPr/>
        </p:nvPicPr>
        <p:blipFill>
          <a:blip r:embed="rId10"/>
          <a:srcRect/>
          <a:stretch>
            <a:fillRect/>
          </a:stretch>
        </p:blipFill>
        <p:spPr bwMode="auto">
          <a:xfrm>
            <a:off x="7114039" y="5794263"/>
            <a:ext cx="601614" cy="532052"/>
          </a:xfrm>
          <a:prstGeom prst="rect">
            <a:avLst/>
          </a:prstGeom>
          <a:noFill/>
        </p:spPr>
      </p:pic>
      <p:pic>
        <p:nvPicPr>
          <p:cNvPr id="28" name="Picture 7" descr="DSTARS-P">
            <a:extLst>
              <a:ext uri="{FF2B5EF4-FFF2-40B4-BE49-F238E27FC236}">
                <a16:creationId xmlns:a16="http://schemas.microsoft.com/office/drawing/2014/main" id="{1ABD2A2D-707E-4C33-A22D-3B501AF0E04C}"/>
              </a:ext>
            </a:extLst>
          </p:cNvPr>
          <p:cNvPicPr>
            <a:picLocks noChangeAspect="1" noChangeArrowheads="1" noCrop="1"/>
          </p:cNvPicPr>
          <p:nvPr/>
        </p:nvPicPr>
        <p:blipFill>
          <a:blip r:embed="rId10"/>
          <a:srcRect/>
          <a:stretch>
            <a:fillRect/>
          </a:stretch>
        </p:blipFill>
        <p:spPr bwMode="auto">
          <a:xfrm>
            <a:off x="3328181" y="7403112"/>
            <a:ext cx="601614" cy="532052"/>
          </a:xfrm>
          <a:prstGeom prst="rect">
            <a:avLst/>
          </a:prstGeom>
          <a:noFill/>
        </p:spPr>
      </p:pic>
      <p:pic>
        <p:nvPicPr>
          <p:cNvPr id="29" name="Picture 7" descr="DSTARS-P">
            <a:extLst>
              <a:ext uri="{FF2B5EF4-FFF2-40B4-BE49-F238E27FC236}">
                <a16:creationId xmlns:a16="http://schemas.microsoft.com/office/drawing/2014/main" id="{7C558038-9F47-4B92-95B7-8D75B7354F17}"/>
              </a:ext>
            </a:extLst>
          </p:cNvPr>
          <p:cNvPicPr>
            <a:picLocks noChangeAspect="1" noChangeArrowheads="1" noCrop="1"/>
          </p:cNvPicPr>
          <p:nvPr/>
        </p:nvPicPr>
        <p:blipFill>
          <a:blip r:embed="rId10"/>
          <a:srcRect/>
          <a:stretch>
            <a:fillRect/>
          </a:stretch>
        </p:blipFill>
        <p:spPr bwMode="auto">
          <a:xfrm>
            <a:off x="3145787" y="6007747"/>
            <a:ext cx="601614" cy="532052"/>
          </a:xfrm>
          <a:prstGeom prst="rect">
            <a:avLst/>
          </a:prstGeom>
          <a:noFill/>
        </p:spPr>
      </p:pic>
      <p:pic>
        <p:nvPicPr>
          <p:cNvPr id="30" name="Picture 7" descr="DSTARS-P">
            <a:extLst>
              <a:ext uri="{FF2B5EF4-FFF2-40B4-BE49-F238E27FC236}">
                <a16:creationId xmlns:a16="http://schemas.microsoft.com/office/drawing/2014/main" id="{DADC7095-9024-44C5-B6C7-5266C480171E}"/>
              </a:ext>
            </a:extLst>
          </p:cNvPr>
          <p:cNvPicPr>
            <a:picLocks noChangeAspect="1" noChangeArrowheads="1" noCrop="1"/>
          </p:cNvPicPr>
          <p:nvPr/>
        </p:nvPicPr>
        <p:blipFill>
          <a:blip r:embed="rId10"/>
          <a:srcRect/>
          <a:stretch>
            <a:fillRect/>
          </a:stretch>
        </p:blipFill>
        <p:spPr bwMode="auto">
          <a:xfrm>
            <a:off x="4230904" y="3371665"/>
            <a:ext cx="601614" cy="532052"/>
          </a:xfrm>
          <a:prstGeom prst="rect">
            <a:avLst/>
          </a:prstGeom>
          <a:noFill/>
        </p:spPr>
      </p:pic>
      <p:pic>
        <p:nvPicPr>
          <p:cNvPr id="31" name="Picture 7" descr="DSTARS-P">
            <a:extLst>
              <a:ext uri="{FF2B5EF4-FFF2-40B4-BE49-F238E27FC236}">
                <a16:creationId xmlns:a16="http://schemas.microsoft.com/office/drawing/2014/main" id="{B70DF274-0554-4214-BD2F-15CC9443B85C}"/>
              </a:ext>
            </a:extLst>
          </p:cNvPr>
          <p:cNvPicPr>
            <a:picLocks noChangeAspect="1" noChangeArrowheads="1" noCrop="1"/>
          </p:cNvPicPr>
          <p:nvPr/>
        </p:nvPicPr>
        <p:blipFill>
          <a:blip r:embed="rId10"/>
          <a:srcRect/>
          <a:stretch>
            <a:fillRect/>
          </a:stretch>
        </p:blipFill>
        <p:spPr bwMode="auto">
          <a:xfrm>
            <a:off x="5594082" y="5794263"/>
            <a:ext cx="601614" cy="532052"/>
          </a:xfrm>
          <a:prstGeom prst="rect">
            <a:avLst/>
          </a:prstGeom>
          <a:noFill/>
        </p:spPr>
      </p:pic>
      <p:pic>
        <p:nvPicPr>
          <p:cNvPr id="32" name="Picture 7" descr="DSTARS-P">
            <a:extLst>
              <a:ext uri="{FF2B5EF4-FFF2-40B4-BE49-F238E27FC236}">
                <a16:creationId xmlns:a16="http://schemas.microsoft.com/office/drawing/2014/main" id="{F39699AD-9F71-4EAA-9662-B014239444D2}"/>
              </a:ext>
            </a:extLst>
          </p:cNvPr>
          <p:cNvPicPr>
            <a:picLocks noChangeAspect="1" noChangeArrowheads="1" noCrop="1"/>
          </p:cNvPicPr>
          <p:nvPr/>
        </p:nvPicPr>
        <p:blipFill>
          <a:blip r:embed="rId10"/>
          <a:srcRect/>
          <a:stretch>
            <a:fillRect/>
          </a:stretch>
        </p:blipFill>
        <p:spPr bwMode="auto">
          <a:xfrm>
            <a:off x="7201959" y="3749935"/>
            <a:ext cx="601614" cy="532052"/>
          </a:xfrm>
          <a:prstGeom prst="rect">
            <a:avLst/>
          </a:prstGeom>
          <a:noFill/>
        </p:spPr>
      </p:pic>
      <p:pic>
        <p:nvPicPr>
          <p:cNvPr id="33" name="Picture 7" descr="DSTARS-P">
            <a:extLst>
              <a:ext uri="{FF2B5EF4-FFF2-40B4-BE49-F238E27FC236}">
                <a16:creationId xmlns:a16="http://schemas.microsoft.com/office/drawing/2014/main" id="{29507A3C-0178-4C72-99D5-5C04734366ED}"/>
              </a:ext>
            </a:extLst>
          </p:cNvPr>
          <p:cNvPicPr>
            <a:picLocks noChangeAspect="1" noChangeArrowheads="1" noCrop="1"/>
          </p:cNvPicPr>
          <p:nvPr/>
        </p:nvPicPr>
        <p:blipFill>
          <a:blip r:embed="rId10"/>
          <a:srcRect/>
          <a:stretch>
            <a:fillRect/>
          </a:stretch>
        </p:blipFill>
        <p:spPr bwMode="auto">
          <a:xfrm>
            <a:off x="9677615" y="3637412"/>
            <a:ext cx="601614" cy="532052"/>
          </a:xfrm>
          <a:prstGeom prst="rect">
            <a:avLst/>
          </a:prstGeom>
          <a:noFill/>
        </p:spPr>
      </p:pic>
      <p:pic>
        <p:nvPicPr>
          <p:cNvPr id="34" name="Picture 7" descr="DSTARS-P">
            <a:extLst>
              <a:ext uri="{FF2B5EF4-FFF2-40B4-BE49-F238E27FC236}">
                <a16:creationId xmlns:a16="http://schemas.microsoft.com/office/drawing/2014/main" id="{7C616237-BE25-4B77-BB1B-1FD76FD402EF}"/>
              </a:ext>
            </a:extLst>
          </p:cNvPr>
          <p:cNvPicPr>
            <a:picLocks noChangeAspect="1" noChangeArrowheads="1" noCrop="1"/>
          </p:cNvPicPr>
          <p:nvPr/>
        </p:nvPicPr>
        <p:blipFill>
          <a:blip r:embed="rId10"/>
          <a:srcRect/>
          <a:stretch>
            <a:fillRect/>
          </a:stretch>
        </p:blipFill>
        <p:spPr bwMode="auto">
          <a:xfrm>
            <a:off x="9182575" y="5940270"/>
            <a:ext cx="601614" cy="532052"/>
          </a:xfrm>
          <a:prstGeom prst="rect">
            <a:avLst/>
          </a:prstGeom>
          <a:noFill/>
        </p:spPr>
      </p:pic>
      <p:sp>
        <p:nvSpPr>
          <p:cNvPr id="2" name="Flowchart: Alternate Process 1">
            <a:extLst>
              <a:ext uri="{FF2B5EF4-FFF2-40B4-BE49-F238E27FC236}">
                <a16:creationId xmlns:a16="http://schemas.microsoft.com/office/drawing/2014/main" id="{BEE5FC95-F147-4C3B-8CF2-3022886B436B}"/>
              </a:ext>
            </a:extLst>
          </p:cNvPr>
          <p:cNvSpPr/>
          <p:nvPr/>
        </p:nvSpPr>
        <p:spPr>
          <a:xfrm>
            <a:off x="3797177" y="5680907"/>
            <a:ext cx="5643162" cy="830262"/>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Times New Roman" panose="02020603050405020304" pitchFamily="18" charset="0"/>
                <a:cs typeface="Times New Roman" panose="02020603050405020304" pitchFamily="18" charset="0"/>
              </a:rPr>
              <a:t>Gv</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Nguyễn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Văn</a:t>
            </a:r>
            <a:r>
              <a:rPr lang="en-US" sz="4400" b="1" dirty="0">
                <a:solidFill>
                  <a:schemeClr val="tx1"/>
                </a:solidFill>
                <a:latin typeface="Times New Roman" panose="02020603050405020304" pitchFamily="18" charset="0"/>
                <a:cs typeface="Times New Roman" panose="02020603050405020304" pitchFamily="18" charset="0"/>
              </a:rPr>
              <a:t> An</a:t>
            </a:r>
          </a:p>
        </p:txBody>
      </p:sp>
      <p:sp>
        <p:nvSpPr>
          <p:cNvPr id="3" name="Rectangle 2"/>
          <p:cNvSpPr/>
          <p:nvPr/>
        </p:nvSpPr>
        <p:spPr>
          <a:xfrm>
            <a:off x="2727296" y="21400"/>
            <a:ext cx="7181308" cy="938719"/>
          </a:xfrm>
          <a:prstGeom prst="rect">
            <a:avLst/>
          </a:prstGeom>
        </p:spPr>
        <p:txBody>
          <a:bodyPr wrap="square">
            <a:spAutoFit/>
          </a:bodyPr>
          <a:lstStyle/>
          <a:p>
            <a:pPr algn="ctr">
              <a:lnSpc>
                <a:spcPct val="150000"/>
              </a:lnSpc>
            </a:pPr>
            <a:r>
              <a:rPr lang="en-US" altLang="en-US" sz="2200" dirty="0">
                <a:solidFill>
                  <a:srgbClr val="002060"/>
                </a:solidFill>
                <a:latin typeface="Times New Roman" panose="02020603050405020304" pitchFamily="18" charset="0"/>
                <a:cs typeface="Times New Roman" panose="02020603050405020304" pitchFamily="18" charset="0"/>
              </a:rPr>
              <a:t>PHÒNG GIÁO DỤC VÀ ĐÀO TẠO QUẬN LONG BIÊN</a:t>
            </a:r>
          </a:p>
          <a:p>
            <a:pPr algn="ctr"/>
            <a:r>
              <a:rPr lang="en-US" altLang="en-US" sz="2200" b="1" dirty="0">
                <a:solidFill>
                  <a:srgbClr val="002060"/>
                </a:solidFill>
                <a:latin typeface="Times New Roman" panose="02020603050405020304" pitchFamily="18" charset="0"/>
                <a:cs typeface="Times New Roman" panose="02020603050405020304" pitchFamily="18" charset="0"/>
              </a:rPr>
              <a:t>TRƯỜNG THCS LÊ QUÝ ĐÔN</a:t>
            </a:r>
            <a:endParaRPr lang="en-US" sz="2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anim calcmode="lin" valueType="num">
                                      <p:cBhvr>
                                        <p:cTn id="8" dur="1000" fill="hold"/>
                                        <p:tgtEl>
                                          <p:spTgt spid="2057"/>
                                        </p:tgtEl>
                                        <p:attrNameLst>
                                          <p:attrName>ppt_x</p:attrName>
                                        </p:attrNameLst>
                                      </p:cBhvr>
                                      <p:tavLst>
                                        <p:tav tm="0">
                                          <p:val>
                                            <p:strVal val="#ppt_x"/>
                                          </p:val>
                                        </p:tav>
                                        <p:tav tm="100000">
                                          <p:val>
                                            <p:strVal val="#ppt_x"/>
                                          </p:val>
                                        </p:tav>
                                      </p:tavLst>
                                    </p:anim>
                                    <p:anim calcmode="lin" valueType="num">
                                      <p:cBhvr>
                                        <p:cTn id="9" dur="10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1000" fill="hold"/>
                                        <p:tgtEl>
                                          <p:spTgt spid="2059"/>
                                        </p:tgtEl>
                                        <p:attrNameLst>
                                          <p:attrName>ppt_x</p:attrName>
                                        </p:attrNameLst>
                                      </p:cBhvr>
                                      <p:tavLst>
                                        <p:tav tm="0">
                                          <p:val>
                                            <p:strVal val="#ppt_x-.2"/>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059"/>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1000" fill="hold"/>
                                        <p:tgtEl>
                                          <p:spTgt spid="2061"/>
                                        </p:tgtEl>
                                        <p:attrNameLst>
                                          <p:attrName>ppt_x</p:attrName>
                                        </p:attrNameLst>
                                      </p:cBhvr>
                                      <p:tavLst>
                                        <p:tav tm="0">
                                          <p:val>
                                            <p:strVal val="#ppt_x-.2"/>
                                          </p:val>
                                        </p:tav>
                                        <p:tav tm="100000">
                                          <p:val>
                                            <p:strVal val="#ppt_x"/>
                                          </p:val>
                                        </p:tav>
                                      </p:tavLst>
                                    </p:anim>
                                    <p:anim calcmode="lin" valueType="num">
                                      <p:cBhvr>
                                        <p:cTn id="20" dur="10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061"/>
                                        </p:tgtEl>
                                      </p:cBhvr>
                                    </p:animEffect>
                                  </p:childTnLst>
                                </p:cTn>
                              </p:par>
                            </p:childTnLst>
                          </p:cTn>
                        </p:par>
                        <p:par>
                          <p:cTn id="22" fill="hold" nodeType="afterGroup">
                            <p:stCondLst>
                              <p:cond delay="30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1000" fill="hold"/>
                                        <p:tgtEl>
                                          <p:spTgt spid="2058"/>
                                        </p:tgtEl>
                                        <p:attrNameLst>
                                          <p:attrName>ppt_x</p:attrName>
                                        </p:attrNameLst>
                                      </p:cBhvr>
                                      <p:tavLst>
                                        <p:tav tm="0">
                                          <p:val>
                                            <p:strVal val="#ppt_x-.2"/>
                                          </p:val>
                                        </p:tav>
                                        <p:tav tm="100000">
                                          <p:val>
                                            <p:strVal val="#ppt_x"/>
                                          </p:val>
                                        </p:tav>
                                      </p:tavLst>
                                    </p:anim>
                                    <p:anim calcmode="lin" valueType="num">
                                      <p:cBhvr>
                                        <p:cTn id="26" dur="10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058"/>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1000"/>
                                        <p:tgtEl>
                                          <p:spTgt spid="27"/>
                                        </p:tgtEl>
                                      </p:cBhvr>
                                    </p:animEffect>
                                  </p:childTnLst>
                                </p:cTn>
                              </p:par>
                              <p:par>
                                <p:cTn id="67" presetID="10"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1000"/>
                                        <p:tgtEl>
                                          <p:spTgt spid="28"/>
                                        </p:tgtEl>
                                      </p:cBhvr>
                                    </p:animEffect>
                                  </p:childTnLst>
                                </p:cTn>
                              </p:par>
                              <p:par>
                                <p:cTn id="70" presetID="10"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10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88" repeatCount="indefinite" fill="hold" display="0">
                  <p:stCondLst>
                    <p:cond delay="indefinite"/>
                  </p:stCondLst>
                  <p:endCondLst>
                    <p:cond evt="onNext"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B1276-9531-421A-B7C1-C2AEE0FB34AF}"/>
              </a:ext>
            </a:extLst>
          </p:cNvPr>
          <p:cNvSpPr txBox="1"/>
          <p:nvPr/>
        </p:nvSpPr>
        <p:spPr>
          <a:xfrm>
            <a:off x="1255713" y="511175"/>
            <a:ext cx="8896350" cy="181610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sz="2800" u="sng" dirty="0" err="1">
                <a:solidFill>
                  <a:srgbClr val="FF0000"/>
                </a:solidFill>
                <a:latin typeface="Arial" pitchFamily="34" charset="0"/>
                <a:cs typeface="Arial" pitchFamily="34" charset="0"/>
              </a:rPr>
              <a:t>Chú</a:t>
            </a:r>
            <a:r>
              <a:rPr lang="en-US" sz="2800" u="sng" dirty="0">
                <a:solidFill>
                  <a:srgbClr val="FF0000"/>
                </a:solidFill>
                <a:latin typeface="Arial" pitchFamily="34" charset="0"/>
                <a:cs typeface="Arial" pitchFamily="34" charset="0"/>
              </a:rPr>
              <a:t> ý.</a:t>
            </a:r>
            <a:r>
              <a:rPr lang="en-US" sz="2800" dirty="0">
                <a:latin typeface="Arial" pitchFamily="34" charset="0"/>
                <a:cs typeface="Arial" pitchFamily="34" charset="0"/>
              </a:rPr>
              <a:t> </a:t>
            </a:r>
            <a:r>
              <a:rPr lang="en-US" sz="2800" dirty="0" err="1">
                <a:solidFill>
                  <a:schemeClr val="accent1"/>
                </a:solidFill>
                <a:latin typeface="Arial" pitchFamily="34" charset="0"/>
                <a:cs typeface="Arial" pitchFamily="34" charset="0"/>
              </a:rPr>
              <a:t>Với</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số</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tự</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nhiên</a:t>
            </a:r>
            <a:r>
              <a:rPr lang="en-US" sz="2800" dirty="0">
                <a:solidFill>
                  <a:schemeClr val="accent1"/>
                </a:solidFill>
                <a:latin typeface="Arial" pitchFamily="34" charset="0"/>
                <a:cs typeface="Arial" pitchFamily="34" charset="0"/>
              </a:rPr>
              <a:t> a </a:t>
            </a:r>
            <a:r>
              <a:rPr lang="en-US" sz="2800" dirty="0" err="1">
                <a:solidFill>
                  <a:schemeClr val="accent1"/>
                </a:solidFill>
                <a:latin typeface="Arial" pitchFamily="34" charset="0"/>
                <a:cs typeface="Arial" pitchFamily="34" charset="0"/>
              </a:rPr>
              <a:t>cho</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trước</a:t>
            </a:r>
            <a:r>
              <a:rPr lang="en-US" sz="2800" dirty="0">
                <a:solidFill>
                  <a:schemeClr val="accent1"/>
                </a:solidFill>
                <a:latin typeface="Arial" pitchFamily="34" charset="0"/>
                <a:cs typeface="Arial" pitchFamily="34" charset="0"/>
              </a:rPr>
              <a:t>:</a:t>
            </a:r>
          </a:p>
          <a:p>
            <a:pPr eaLnBrk="1" fontAlgn="auto" hangingPunct="1">
              <a:spcBef>
                <a:spcPts val="0"/>
              </a:spcBef>
              <a:spcAft>
                <a:spcPts val="0"/>
              </a:spcAft>
              <a:buFont typeface="Arial" charset="0"/>
              <a:buChar char="•"/>
              <a:defRPr/>
            </a:pPr>
            <a:r>
              <a:rPr lang="en-US" sz="2800" dirty="0">
                <a:solidFill>
                  <a:schemeClr val="accent1"/>
                </a:solidFill>
                <a:latin typeface="Arial" pitchFamily="34" charset="0"/>
                <a:cs typeface="Arial" pitchFamily="34" charset="0"/>
              </a:rPr>
              <a:t> Ta </a:t>
            </a:r>
            <a:r>
              <a:rPr lang="en-US" sz="2800" dirty="0" err="1">
                <a:solidFill>
                  <a:schemeClr val="accent1"/>
                </a:solidFill>
                <a:latin typeface="Arial" pitchFamily="34" charset="0"/>
                <a:cs typeface="Arial" pitchFamily="34" charset="0"/>
              </a:rPr>
              <a:t>viết</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để</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chỉ</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hoặc</a:t>
            </a:r>
            <a:r>
              <a:rPr lang="en-US" sz="2800" dirty="0">
                <a:solidFill>
                  <a:schemeClr val="accent1"/>
                </a:solidFill>
                <a:latin typeface="Arial" pitchFamily="34" charset="0"/>
                <a:cs typeface="Arial" pitchFamily="34" charset="0"/>
              </a:rPr>
              <a:t>            </a:t>
            </a:r>
          </a:p>
          <a:p>
            <a:pPr eaLnBrk="1" fontAlgn="auto" hangingPunct="1">
              <a:spcBef>
                <a:spcPts val="0"/>
              </a:spcBef>
              <a:spcAft>
                <a:spcPts val="0"/>
              </a:spcAft>
              <a:buFont typeface="Arial" charset="0"/>
              <a:buChar char="•"/>
              <a:defRPr/>
            </a:pPr>
            <a:r>
              <a:rPr lang="en-US" sz="2800" dirty="0">
                <a:solidFill>
                  <a:schemeClr val="accent1"/>
                </a:solidFill>
                <a:latin typeface="Arial" pitchFamily="34" charset="0"/>
                <a:cs typeface="Arial" pitchFamily="34" charset="0"/>
              </a:rPr>
              <a:t> Ta </a:t>
            </a:r>
            <a:r>
              <a:rPr lang="en-US" sz="2800" dirty="0" err="1">
                <a:solidFill>
                  <a:schemeClr val="accent1"/>
                </a:solidFill>
                <a:latin typeface="Arial" pitchFamily="34" charset="0"/>
                <a:cs typeface="Arial" pitchFamily="34" charset="0"/>
              </a:rPr>
              <a:t>viết</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để</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chỉ</a:t>
            </a:r>
            <a:r>
              <a:rPr lang="en-US" sz="2800" dirty="0">
                <a:solidFill>
                  <a:schemeClr val="accent1"/>
                </a:solidFill>
                <a:latin typeface="Arial" pitchFamily="34" charset="0"/>
                <a:cs typeface="Arial" pitchFamily="34" charset="0"/>
              </a:rPr>
              <a:t>             </a:t>
            </a:r>
            <a:r>
              <a:rPr lang="en-US" sz="2800" dirty="0" err="1">
                <a:solidFill>
                  <a:schemeClr val="accent1"/>
                </a:solidFill>
                <a:latin typeface="Arial" pitchFamily="34" charset="0"/>
                <a:cs typeface="Arial" pitchFamily="34" charset="0"/>
              </a:rPr>
              <a:t>hoặc</a:t>
            </a:r>
            <a:r>
              <a:rPr lang="en-US" sz="2800" dirty="0">
                <a:solidFill>
                  <a:schemeClr val="accent1"/>
                </a:solidFill>
                <a:latin typeface="Arial" pitchFamily="34" charset="0"/>
                <a:cs typeface="Arial" pitchFamily="34" charset="0"/>
              </a:rPr>
              <a:t>   </a:t>
            </a:r>
          </a:p>
          <a:p>
            <a:pPr eaLnBrk="1" fontAlgn="auto" hangingPunct="1">
              <a:spcBef>
                <a:spcPts val="0"/>
              </a:spcBef>
              <a:spcAft>
                <a:spcPts val="0"/>
              </a:spcAft>
              <a:defRPr/>
            </a:pPr>
            <a:r>
              <a:rPr lang="en-US" sz="2800" dirty="0">
                <a:latin typeface="Arial" pitchFamily="34" charset="0"/>
                <a:cs typeface="Arial" pitchFamily="34" charset="0"/>
              </a:rPr>
              <a:t> </a:t>
            </a:r>
          </a:p>
        </p:txBody>
      </p:sp>
      <p:graphicFrame>
        <p:nvGraphicFramePr>
          <p:cNvPr id="15363" name="Object 2">
            <a:extLst>
              <a:ext uri="{FF2B5EF4-FFF2-40B4-BE49-F238E27FC236}">
                <a16:creationId xmlns:a16="http://schemas.microsoft.com/office/drawing/2014/main" id="{36EB1F53-3C69-41A9-898F-A3198B2F5A5C}"/>
              </a:ext>
            </a:extLst>
          </p:cNvPr>
          <p:cNvGraphicFramePr>
            <a:graphicFrameLocks noChangeAspect="1"/>
          </p:cNvGraphicFramePr>
          <p:nvPr/>
        </p:nvGraphicFramePr>
        <p:xfrm>
          <a:off x="2674938" y="1063625"/>
          <a:ext cx="850900" cy="317500"/>
        </p:xfrm>
        <a:graphic>
          <a:graphicData uri="http://schemas.openxmlformats.org/presentationml/2006/ole">
            <mc:AlternateContent xmlns:mc="http://schemas.openxmlformats.org/markup-compatibility/2006">
              <mc:Choice xmlns:v="urn:schemas-microsoft-com:vml" Requires="v">
                <p:oleObj spid="_x0000_s5152" name="Equation" r:id="rId3" imgW="850531" imgH="317362" progId="Equation.DSMT4">
                  <p:embed/>
                </p:oleObj>
              </mc:Choice>
              <mc:Fallback>
                <p:oleObj name="Equation" r:id="rId3" imgW="850531" imgH="317362" progId="Equation.DSMT4">
                  <p:embed/>
                  <p:pic>
                    <p:nvPicPr>
                      <p:cNvPr id="15363" name="Object 2">
                        <a:extLst>
                          <a:ext uri="{FF2B5EF4-FFF2-40B4-BE49-F238E27FC236}">
                            <a16:creationId xmlns:a16="http://schemas.microsoft.com/office/drawing/2014/main" id="{36EB1F53-3C69-41A9-898F-A3198B2F5A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063625"/>
                        <a:ext cx="8509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4" name="Object 3">
            <a:extLst>
              <a:ext uri="{FF2B5EF4-FFF2-40B4-BE49-F238E27FC236}">
                <a16:creationId xmlns:a16="http://schemas.microsoft.com/office/drawing/2014/main" id="{635BA34D-5400-4D69-A740-D65D1E21EAD5}"/>
              </a:ext>
            </a:extLst>
          </p:cNvPr>
          <p:cNvGraphicFramePr>
            <a:graphicFrameLocks noChangeAspect="1"/>
          </p:cNvGraphicFramePr>
          <p:nvPr/>
        </p:nvGraphicFramePr>
        <p:xfrm>
          <a:off x="4705350" y="1089025"/>
          <a:ext cx="850900" cy="266700"/>
        </p:xfrm>
        <a:graphic>
          <a:graphicData uri="http://schemas.openxmlformats.org/presentationml/2006/ole">
            <mc:AlternateContent xmlns:mc="http://schemas.openxmlformats.org/markup-compatibility/2006">
              <mc:Choice xmlns:v="urn:schemas-microsoft-com:vml" Requires="v">
                <p:oleObj spid="_x0000_s5153" name="Equation" r:id="rId5" imgW="850531" imgH="266584" progId="Equation.DSMT4">
                  <p:embed/>
                </p:oleObj>
              </mc:Choice>
              <mc:Fallback>
                <p:oleObj name="Equation" r:id="rId5" imgW="850531" imgH="266584" progId="Equation.DSMT4">
                  <p:embed/>
                  <p:pic>
                    <p:nvPicPr>
                      <p:cNvPr id="15364" name="Object 3">
                        <a:extLst>
                          <a:ext uri="{FF2B5EF4-FFF2-40B4-BE49-F238E27FC236}">
                            <a16:creationId xmlns:a16="http://schemas.microsoft.com/office/drawing/2014/main" id="{635BA34D-5400-4D69-A740-D65D1E21E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1089025"/>
                        <a:ext cx="8509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5" name="Object 4">
            <a:extLst>
              <a:ext uri="{FF2B5EF4-FFF2-40B4-BE49-F238E27FC236}">
                <a16:creationId xmlns:a16="http://schemas.microsoft.com/office/drawing/2014/main" id="{DA5155C0-41E2-424F-A193-8387D0643380}"/>
              </a:ext>
            </a:extLst>
          </p:cNvPr>
          <p:cNvGraphicFramePr>
            <a:graphicFrameLocks noChangeAspect="1"/>
          </p:cNvGraphicFramePr>
          <p:nvPr/>
        </p:nvGraphicFramePr>
        <p:xfrm>
          <a:off x="6656388" y="1096963"/>
          <a:ext cx="914400" cy="254000"/>
        </p:xfrm>
        <a:graphic>
          <a:graphicData uri="http://schemas.openxmlformats.org/presentationml/2006/ole">
            <mc:AlternateContent xmlns:mc="http://schemas.openxmlformats.org/markup-compatibility/2006">
              <mc:Choice xmlns:v="urn:schemas-microsoft-com:vml" Requires="v">
                <p:oleObj spid="_x0000_s5154" name="Equation" r:id="rId7" imgW="914400" imgH="254000" progId="Equation.DSMT4">
                  <p:embed/>
                </p:oleObj>
              </mc:Choice>
              <mc:Fallback>
                <p:oleObj name="Equation" r:id="rId7" imgW="914400" imgH="254000" progId="Equation.DSMT4">
                  <p:embed/>
                  <p:pic>
                    <p:nvPicPr>
                      <p:cNvPr id="15365" name="Object 4">
                        <a:extLst>
                          <a:ext uri="{FF2B5EF4-FFF2-40B4-BE49-F238E27FC236}">
                            <a16:creationId xmlns:a16="http://schemas.microsoft.com/office/drawing/2014/main" id="{DA5155C0-41E2-424F-A193-8387D06433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6388" y="1096963"/>
                        <a:ext cx="9144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6" name="Object 5">
            <a:extLst>
              <a:ext uri="{FF2B5EF4-FFF2-40B4-BE49-F238E27FC236}">
                <a16:creationId xmlns:a16="http://schemas.microsoft.com/office/drawing/2014/main" id="{C53DA512-DD01-457A-9728-620C3AB517E6}"/>
              </a:ext>
            </a:extLst>
          </p:cNvPr>
          <p:cNvGraphicFramePr>
            <a:graphicFrameLocks noChangeAspect="1"/>
          </p:cNvGraphicFramePr>
          <p:nvPr/>
        </p:nvGraphicFramePr>
        <p:xfrm>
          <a:off x="2674938" y="1436688"/>
          <a:ext cx="850900" cy="317500"/>
        </p:xfrm>
        <a:graphic>
          <a:graphicData uri="http://schemas.openxmlformats.org/presentationml/2006/ole">
            <mc:AlternateContent xmlns:mc="http://schemas.openxmlformats.org/markup-compatibility/2006">
              <mc:Choice xmlns:v="urn:schemas-microsoft-com:vml" Requires="v">
                <p:oleObj spid="_x0000_s5155" name="Equation" r:id="rId9" imgW="850531" imgH="317362" progId="Equation.DSMT4">
                  <p:embed/>
                </p:oleObj>
              </mc:Choice>
              <mc:Fallback>
                <p:oleObj name="Equation" r:id="rId9" imgW="850531" imgH="317362" progId="Equation.DSMT4">
                  <p:embed/>
                  <p:pic>
                    <p:nvPicPr>
                      <p:cNvPr id="15366" name="Object 5">
                        <a:extLst>
                          <a:ext uri="{FF2B5EF4-FFF2-40B4-BE49-F238E27FC236}">
                            <a16:creationId xmlns:a16="http://schemas.microsoft.com/office/drawing/2014/main" id="{C53DA512-DD01-457A-9728-620C3AB517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4938" y="1436688"/>
                        <a:ext cx="85090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7" name="Object 6">
            <a:extLst>
              <a:ext uri="{FF2B5EF4-FFF2-40B4-BE49-F238E27FC236}">
                <a16:creationId xmlns:a16="http://schemas.microsoft.com/office/drawing/2014/main" id="{C08CFD2E-D4E0-447D-86D2-D7F53522B892}"/>
              </a:ext>
            </a:extLst>
          </p:cNvPr>
          <p:cNvGraphicFramePr>
            <a:graphicFrameLocks noChangeAspect="1"/>
          </p:cNvGraphicFramePr>
          <p:nvPr/>
        </p:nvGraphicFramePr>
        <p:xfrm>
          <a:off x="4657725" y="1508125"/>
          <a:ext cx="850900" cy="266700"/>
        </p:xfrm>
        <a:graphic>
          <a:graphicData uri="http://schemas.openxmlformats.org/presentationml/2006/ole">
            <mc:AlternateContent xmlns:mc="http://schemas.openxmlformats.org/markup-compatibility/2006">
              <mc:Choice xmlns:v="urn:schemas-microsoft-com:vml" Requires="v">
                <p:oleObj spid="_x0000_s5156" name="Equation" r:id="rId11" imgW="850531" imgH="266584" progId="Equation.DSMT4">
                  <p:embed/>
                </p:oleObj>
              </mc:Choice>
              <mc:Fallback>
                <p:oleObj name="Equation" r:id="rId11" imgW="850531" imgH="266584" progId="Equation.DSMT4">
                  <p:embed/>
                  <p:pic>
                    <p:nvPicPr>
                      <p:cNvPr id="15367" name="Object 6">
                        <a:extLst>
                          <a:ext uri="{FF2B5EF4-FFF2-40B4-BE49-F238E27FC236}">
                            <a16:creationId xmlns:a16="http://schemas.microsoft.com/office/drawing/2014/main" id="{C08CFD2E-D4E0-447D-86D2-D7F53522B8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7725" y="1508125"/>
                        <a:ext cx="850900"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8" name="Object 7">
            <a:extLst>
              <a:ext uri="{FF2B5EF4-FFF2-40B4-BE49-F238E27FC236}">
                <a16:creationId xmlns:a16="http://schemas.microsoft.com/office/drawing/2014/main" id="{4EB3175B-1365-4AA0-8758-3C4CEAC545FC}"/>
              </a:ext>
            </a:extLst>
          </p:cNvPr>
          <p:cNvGraphicFramePr>
            <a:graphicFrameLocks noChangeAspect="1"/>
          </p:cNvGraphicFramePr>
          <p:nvPr/>
        </p:nvGraphicFramePr>
        <p:xfrm>
          <a:off x="6688138" y="1498600"/>
          <a:ext cx="914400" cy="254000"/>
        </p:xfrm>
        <a:graphic>
          <a:graphicData uri="http://schemas.openxmlformats.org/presentationml/2006/ole">
            <mc:AlternateContent xmlns:mc="http://schemas.openxmlformats.org/markup-compatibility/2006">
              <mc:Choice xmlns:v="urn:schemas-microsoft-com:vml" Requires="v">
                <p:oleObj spid="_x0000_s5157" name="Equation" r:id="rId13" imgW="914400" imgH="254000" progId="Equation.DSMT4">
                  <p:embed/>
                </p:oleObj>
              </mc:Choice>
              <mc:Fallback>
                <p:oleObj name="Equation" r:id="rId13" imgW="914400" imgH="254000" progId="Equation.DSMT4">
                  <p:embed/>
                  <p:pic>
                    <p:nvPicPr>
                      <p:cNvPr id="15368" name="Object 7">
                        <a:extLst>
                          <a:ext uri="{FF2B5EF4-FFF2-40B4-BE49-F238E27FC236}">
                            <a16:creationId xmlns:a16="http://schemas.microsoft.com/office/drawing/2014/main" id="{4EB3175B-1365-4AA0-8758-3C4CEAC545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88138" y="1498600"/>
                        <a:ext cx="9144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19598-4ED0-4931-8B83-A3547B58C0D6}"/>
              </a:ext>
            </a:extLst>
          </p:cNvPr>
          <p:cNvSpPr txBox="1">
            <a:spLocks noChangeArrowheads="1"/>
          </p:cNvSpPr>
          <p:nvPr/>
        </p:nvSpPr>
        <p:spPr bwMode="auto">
          <a:xfrm>
            <a:off x="573088" y="852488"/>
            <a:ext cx="10880725" cy="954087"/>
          </a:xfrm>
          <a:prstGeom prst="rect">
            <a:avLst/>
          </a:prstGeom>
          <a:solidFill>
            <a:srgbClr val="A6EEA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Arial" panose="020B0604020202020204" pitchFamily="34" charset="0"/>
              </a:rPr>
              <a:t>Dạng 3: </a:t>
            </a:r>
            <a:r>
              <a:rPr lang="en-US" altLang="en-US">
                <a:latin typeface="Arial" panose="020B0604020202020204" pitchFamily="34" charset="0"/>
              </a:rPr>
              <a:t>Tập hợp số tự nhiên. Tìm số tự nhiên thỏa mãn điều kiện cho trước.</a:t>
            </a:r>
          </a:p>
        </p:txBody>
      </p:sp>
      <p:sp>
        <p:nvSpPr>
          <p:cNvPr id="5" name="!!4">
            <a:extLst>
              <a:ext uri="{FF2B5EF4-FFF2-40B4-BE49-F238E27FC236}">
                <a16:creationId xmlns:a16="http://schemas.microsoft.com/office/drawing/2014/main" id="{2CDB5971-6C79-45A9-8F67-D1FA93E98A08}"/>
              </a:ext>
            </a:extLst>
          </p:cNvPr>
          <p:cNvSpPr/>
          <p:nvPr/>
        </p:nvSpPr>
        <p:spPr>
          <a:xfrm>
            <a:off x="36513" y="55563"/>
            <a:ext cx="5716587" cy="49371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latin typeface="Times New Roman" panose="02020603050405020304" pitchFamily="18" charset="0"/>
                <a:cs typeface="Times New Roman" panose="02020603050405020304" pitchFamily="18" charset="0"/>
              </a:rPr>
              <a:t>HOẠT ĐỘNG LUYỆN TẬP</a:t>
            </a:r>
          </a:p>
        </p:txBody>
      </p:sp>
      <p:sp>
        <p:nvSpPr>
          <p:cNvPr id="6" name="TextBox 5">
            <a:extLst>
              <a:ext uri="{FF2B5EF4-FFF2-40B4-BE49-F238E27FC236}">
                <a16:creationId xmlns:a16="http://schemas.microsoft.com/office/drawing/2014/main" id="{F965575C-E613-46B6-8065-8131F4A5C2EB}"/>
              </a:ext>
            </a:extLst>
          </p:cNvPr>
          <p:cNvSpPr txBox="1"/>
          <p:nvPr/>
        </p:nvSpPr>
        <p:spPr>
          <a:xfrm>
            <a:off x="542925" y="1906588"/>
            <a:ext cx="10879138" cy="2246312"/>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b="1" dirty="0" err="1"/>
              <a:t>Bài</a:t>
            </a:r>
            <a:r>
              <a:rPr lang="en-US" sz="2800" b="1" dirty="0"/>
              <a:t> 6. (</a:t>
            </a:r>
            <a:r>
              <a:rPr lang="en-US" sz="2800" b="1" dirty="0" err="1"/>
              <a:t>Sgk</a:t>
            </a:r>
            <a:r>
              <a:rPr lang="en-US" sz="2800" b="1" dirty="0"/>
              <a:t>/ </a:t>
            </a:r>
            <a:r>
              <a:rPr lang="en-US" sz="2800" b="1" dirty="0" err="1"/>
              <a:t>tr</a:t>
            </a:r>
            <a:r>
              <a:rPr lang="en-US" sz="2800" b="1" dirty="0"/>
              <a:t> 13) </a:t>
            </a:r>
            <a:r>
              <a:rPr lang="en-US" sz="2800" dirty="0" err="1"/>
              <a:t>Viết</a:t>
            </a:r>
            <a:r>
              <a:rPr lang="en-US" sz="2800" dirty="0"/>
              <a:t> </a:t>
            </a:r>
            <a:r>
              <a:rPr lang="en-US" sz="2800" dirty="0" err="1"/>
              <a:t>tập</a:t>
            </a:r>
            <a:r>
              <a:rPr lang="en-US" sz="2800" dirty="0"/>
              <a:t> </a:t>
            </a:r>
            <a:r>
              <a:rPr lang="en-US" sz="2800" dirty="0" err="1"/>
              <a:t>hợp</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x </a:t>
            </a:r>
            <a:r>
              <a:rPr lang="en-US" sz="2800" dirty="0" err="1"/>
              <a:t>thỏa</a:t>
            </a:r>
            <a:r>
              <a:rPr lang="en-US" sz="2800" dirty="0"/>
              <a:t> </a:t>
            </a:r>
            <a:r>
              <a:rPr lang="en-US" sz="2800" dirty="0" err="1"/>
              <a:t>mãn</a:t>
            </a:r>
            <a:r>
              <a:rPr lang="en-US" sz="2800" dirty="0"/>
              <a:t> </a:t>
            </a:r>
            <a:r>
              <a:rPr lang="en-US" sz="2800" dirty="0" err="1"/>
              <a:t>mỗi</a:t>
            </a:r>
            <a:r>
              <a:rPr lang="en-US" sz="2800" dirty="0"/>
              <a:t> </a:t>
            </a:r>
            <a:r>
              <a:rPr lang="en-US" sz="2800" dirty="0" err="1"/>
              <a:t>điều</a:t>
            </a:r>
            <a:r>
              <a:rPr lang="en-US" sz="2800" dirty="0"/>
              <a:t> </a:t>
            </a:r>
            <a:r>
              <a:rPr lang="en-US" sz="2800" dirty="0" err="1"/>
              <a:t>kiện</a:t>
            </a:r>
            <a:r>
              <a:rPr lang="en-US" sz="2800" dirty="0"/>
              <a:t> </a:t>
            </a:r>
            <a:r>
              <a:rPr lang="en-US" sz="2800" dirty="0" err="1"/>
              <a:t>sau</a:t>
            </a:r>
            <a:r>
              <a:rPr lang="en-US" sz="2800" dirty="0"/>
              <a:t>:</a:t>
            </a:r>
          </a:p>
          <a:p>
            <a:pPr eaLnBrk="1" fontAlgn="auto" hangingPunct="1">
              <a:spcBef>
                <a:spcPts val="0"/>
              </a:spcBef>
              <a:spcAft>
                <a:spcPts val="0"/>
              </a:spcAft>
              <a:defRPr/>
            </a:pPr>
            <a:r>
              <a:rPr lang="en-US" sz="2800" dirty="0"/>
              <a:t>a)           ;   </a:t>
            </a:r>
          </a:p>
          <a:p>
            <a:pPr marL="514350" indent="-514350" eaLnBrk="1" fontAlgn="auto" hangingPunct="1">
              <a:spcBef>
                <a:spcPts val="0"/>
              </a:spcBef>
              <a:spcAft>
                <a:spcPts val="0"/>
              </a:spcAft>
              <a:buFontTx/>
              <a:buAutoNum type="alphaLcParenR" startAt="2"/>
              <a:defRPr/>
            </a:pPr>
            <a:r>
              <a:rPr lang="en-US" sz="2800" dirty="0"/>
              <a:t>                  ;</a:t>
            </a:r>
          </a:p>
          <a:p>
            <a:pPr marL="514350" indent="-514350" eaLnBrk="1" fontAlgn="auto" hangingPunct="1">
              <a:spcBef>
                <a:spcPts val="0"/>
              </a:spcBef>
              <a:spcAft>
                <a:spcPts val="0"/>
              </a:spcAft>
              <a:defRPr/>
            </a:pPr>
            <a:r>
              <a:rPr lang="en-US" sz="2800" dirty="0"/>
              <a:t>c)                       .</a:t>
            </a:r>
          </a:p>
        </p:txBody>
      </p:sp>
      <p:graphicFrame>
        <p:nvGraphicFramePr>
          <p:cNvPr id="7" name="Object 2">
            <a:extLst>
              <a:ext uri="{FF2B5EF4-FFF2-40B4-BE49-F238E27FC236}">
                <a16:creationId xmlns:a16="http://schemas.microsoft.com/office/drawing/2014/main" id="{FA424C8B-6857-46ED-9041-18F05FE7C32D}"/>
              </a:ext>
            </a:extLst>
          </p:cNvPr>
          <p:cNvGraphicFramePr>
            <a:graphicFrameLocks noChangeAspect="1"/>
          </p:cNvGraphicFramePr>
          <p:nvPr>
            <p:extLst>
              <p:ext uri="{D42A27DB-BD31-4B8C-83A1-F6EECF244321}">
                <p14:modId xmlns:p14="http://schemas.microsoft.com/office/powerpoint/2010/main" val="172836064"/>
              </p:ext>
            </p:extLst>
          </p:nvPr>
        </p:nvGraphicFramePr>
        <p:xfrm>
          <a:off x="890588" y="2413000"/>
          <a:ext cx="736600" cy="317500"/>
        </p:xfrm>
        <a:graphic>
          <a:graphicData uri="http://schemas.openxmlformats.org/presentationml/2006/ole">
            <mc:AlternateContent xmlns:mc="http://schemas.openxmlformats.org/markup-compatibility/2006">
              <mc:Choice xmlns:v="urn:schemas-microsoft-com:vml" Requires="v">
                <p:oleObj spid="_x0000_s6176" name="Equation" r:id="rId3" imgW="736280" imgH="317362" progId="Equation.DSMT4">
                  <p:embed/>
                </p:oleObj>
              </mc:Choice>
              <mc:Fallback>
                <p:oleObj name="Equation" r:id="rId3" imgW="736280" imgH="317362" progId="Equation.DSMT4">
                  <p:embed/>
                  <p:pic>
                    <p:nvPicPr>
                      <p:cNvPr id="7" name="Object 2">
                        <a:extLst>
                          <a:ext uri="{FF2B5EF4-FFF2-40B4-BE49-F238E27FC236}">
                            <a16:creationId xmlns:a16="http://schemas.microsoft.com/office/drawing/2014/main" id="{FA424C8B-6857-46ED-9041-18F05FE7C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2413000"/>
                        <a:ext cx="736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3">
            <a:extLst>
              <a:ext uri="{FF2B5EF4-FFF2-40B4-BE49-F238E27FC236}">
                <a16:creationId xmlns:a16="http://schemas.microsoft.com/office/drawing/2014/main" id="{97273CD9-F3FB-4ABA-80E8-20C853D96675}"/>
              </a:ext>
            </a:extLst>
          </p:cNvPr>
          <p:cNvGraphicFramePr>
            <a:graphicFrameLocks noChangeAspect="1"/>
          </p:cNvGraphicFramePr>
          <p:nvPr>
            <p:extLst>
              <p:ext uri="{D42A27DB-BD31-4B8C-83A1-F6EECF244321}">
                <p14:modId xmlns:p14="http://schemas.microsoft.com/office/powerpoint/2010/main" val="2418897625"/>
              </p:ext>
            </p:extLst>
          </p:nvPr>
        </p:nvGraphicFramePr>
        <p:xfrm>
          <a:off x="890588" y="2846388"/>
          <a:ext cx="1600200" cy="317500"/>
        </p:xfrm>
        <a:graphic>
          <a:graphicData uri="http://schemas.openxmlformats.org/presentationml/2006/ole">
            <mc:AlternateContent xmlns:mc="http://schemas.openxmlformats.org/markup-compatibility/2006">
              <mc:Choice xmlns:v="urn:schemas-microsoft-com:vml" Requires="v">
                <p:oleObj spid="_x0000_s6177" name="Equation" r:id="rId5" imgW="1600200" imgH="317500" progId="Equation.DSMT4">
                  <p:embed/>
                </p:oleObj>
              </mc:Choice>
              <mc:Fallback>
                <p:oleObj name="Equation" r:id="rId5" imgW="1600200" imgH="317500" progId="Equation.DSMT4">
                  <p:embed/>
                  <p:pic>
                    <p:nvPicPr>
                      <p:cNvPr id="8" name="Object 3">
                        <a:extLst>
                          <a:ext uri="{FF2B5EF4-FFF2-40B4-BE49-F238E27FC236}">
                            <a16:creationId xmlns:a16="http://schemas.microsoft.com/office/drawing/2014/main" id="{97273CD9-F3FB-4ABA-80E8-20C853D96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588" y="2846388"/>
                        <a:ext cx="1600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4">
            <a:extLst>
              <a:ext uri="{FF2B5EF4-FFF2-40B4-BE49-F238E27FC236}">
                <a16:creationId xmlns:a16="http://schemas.microsoft.com/office/drawing/2014/main" id="{69850F13-52B8-461D-9E8F-EBF6796B836F}"/>
              </a:ext>
            </a:extLst>
          </p:cNvPr>
          <p:cNvGraphicFramePr>
            <a:graphicFrameLocks noChangeAspect="1"/>
          </p:cNvGraphicFramePr>
          <p:nvPr>
            <p:extLst>
              <p:ext uri="{D42A27DB-BD31-4B8C-83A1-F6EECF244321}">
                <p14:modId xmlns:p14="http://schemas.microsoft.com/office/powerpoint/2010/main" val="2314903207"/>
              </p:ext>
            </p:extLst>
          </p:nvPr>
        </p:nvGraphicFramePr>
        <p:xfrm>
          <a:off x="839788" y="3286126"/>
          <a:ext cx="1981200" cy="317500"/>
        </p:xfrm>
        <a:graphic>
          <a:graphicData uri="http://schemas.openxmlformats.org/presentationml/2006/ole">
            <mc:AlternateContent xmlns:mc="http://schemas.openxmlformats.org/markup-compatibility/2006">
              <mc:Choice xmlns:v="urn:schemas-microsoft-com:vml" Requires="v">
                <p:oleObj spid="_x0000_s6178" name="Equation" r:id="rId7" imgW="1981200" imgH="317500" progId="Equation.DSMT4">
                  <p:embed/>
                </p:oleObj>
              </mc:Choice>
              <mc:Fallback>
                <p:oleObj name="Equation" r:id="rId7" imgW="1981200" imgH="317500" progId="Equation.DSMT4">
                  <p:embed/>
                  <p:pic>
                    <p:nvPicPr>
                      <p:cNvPr id="9" name="Object 4">
                        <a:extLst>
                          <a:ext uri="{FF2B5EF4-FFF2-40B4-BE49-F238E27FC236}">
                            <a16:creationId xmlns:a16="http://schemas.microsoft.com/office/drawing/2014/main" id="{69850F13-52B8-461D-9E8F-EBF6796B83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3286126"/>
                        <a:ext cx="1981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a:extLst>
              <a:ext uri="{FF2B5EF4-FFF2-40B4-BE49-F238E27FC236}">
                <a16:creationId xmlns:a16="http://schemas.microsoft.com/office/drawing/2014/main" id="{EA80C49C-B923-499C-AE5E-59F1B6C06B1B}"/>
              </a:ext>
            </a:extLst>
          </p:cNvPr>
          <p:cNvSpPr txBox="1"/>
          <p:nvPr/>
        </p:nvSpPr>
        <p:spPr>
          <a:xfrm>
            <a:off x="527050" y="4867275"/>
            <a:ext cx="10864850" cy="1384300"/>
          </a:xfrm>
          <a:prstGeom prst="rect">
            <a:avLst/>
          </a:prstGeom>
          <a:solidFill>
            <a:schemeClr val="accent4">
              <a:lumMod val="20000"/>
              <a:lumOff val="80000"/>
            </a:schemeClr>
          </a:solidFill>
        </p:spPr>
        <p:txBody>
          <a:bodyPr>
            <a:spAutoFit/>
          </a:bodyPr>
          <a:lstStyle/>
          <a:p>
            <a:pPr eaLnBrk="1" fontAlgn="auto" hangingPunct="1">
              <a:spcBef>
                <a:spcPts val="0"/>
              </a:spcBef>
              <a:spcAft>
                <a:spcPts val="0"/>
              </a:spcAft>
              <a:defRPr/>
            </a:pPr>
            <a:r>
              <a:rPr lang="en-US" sz="2800" dirty="0"/>
              <a:t>a)                                                     .</a:t>
            </a:r>
          </a:p>
          <a:p>
            <a:pPr marL="514350" indent="-514350" eaLnBrk="1" fontAlgn="auto" hangingPunct="1">
              <a:spcBef>
                <a:spcPts val="0"/>
              </a:spcBef>
              <a:spcAft>
                <a:spcPts val="0"/>
              </a:spcAft>
              <a:buFontTx/>
              <a:buAutoNum type="alphaLcParenR" startAt="2"/>
              <a:defRPr/>
            </a:pPr>
            <a:r>
              <a:rPr lang="en-US" sz="2800" dirty="0"/>
              <a:t>                                                                 .</a:t>
            </a:r>
          </a:p>
          <a:p>
            <a:pPr marL="514350" indent="-514350" eaLnBrk="1" fontAlgn="auto" hangingPunct="1">
              <a:spcBef>
                <a:spcPts val="0"/>
              </a:spcBef>
              <a:spcAft>
                <a:spcPts val="0"/>
              </a:spcAft>
              <a:buFontTx/>
              <a:buAutoNum type="alphaLcParenR" startAt="2"/>
              <a:defRPr/>
            </a:pPr>
            <a:r>
              <a:rPr lang="en-US" sz="2800" dirty="0"/>
              <a:t>                                                                 .</a:t>
            </a:r>
          </a:p>
        </p:txBody>
      </p:sp>
      <p:graphicFrame>
        <p:nvGraphicFramePr>
          <p:cNvPr id="11" name="Object 5">
            <a:extLst>
              <a:ext uri="{FF2B5EF4-FFF2-40B4-BE49-F238E27FC236}">
                <a16:creationId xmlns:a16="http://schemas.microsoft.com/office/drawing/2014/main" id="{9967998C-953C-4C04-9B1B-4B015D54B3DC}"/>
              </a:ext>
            </a:extLst>
          </p:cNvPr>
          <p:cNvGraphicFramePr>
            <a:graphicFrameLocks noChangeAspect="1"/>
          </p:cNvGraphicFramePr>
          <p:nvPr/>
        </p:nvGraphicFramePr>
        <p:xfrm>
          <a:off x="1165225" y="4899025"/>
          <a:ext cx="4864100" cy="457200"/>
        </p:xfrm>
        <a:graphic>
          <a:graphicData uri="http://schemas.openxmlformats.org/presentationml/2006/ole">
            <mc:AlternateContent xmlns:mc="http://schemas.openxmlformats.org/markup-compatibility/2006">
              <mc:Choice xmlns:v="urn:schemas-microsoft-com:vml" Requires="v">
                <p:oleObj spid="_x0000_s6179" name="Equation" r:id="rId9" imgW="4864100" imgH="457200" progId="Equation.DSMT4">
                  <p:embed/>
                </p:oleObj>
              </mc:Choice>
              <mc:Fallback>
                <p:oleObj name="Equation" r:id="rId9" imgW="4864100" imgH="457200" progId="Equation.DSMT4">
                  <p:embed/>
                  <p:pic>
                    <p:nvPicPr>
                      <p:cNvPr id="11" name="Object 5">
                        <a:extLst>
                          <a:ext uri="{FF2B5EF4-FFF2-40B4-BE49-F238E27FC236}">
                            <a16:creationId xmlns:a16="http://schemas.microsoft.com/office/drawing/2014/main" id="{9967998C-953C-4C04-9B1B-4B015D54B3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5225" y="4899025"/>
                        <a:ext cx="486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6">
            <a:extLst>
              <a:ext uri="{FF2B5EF4-FFF2-40B4-BE49-F238E27FC236}">
                <a16:creationId xmlns:a16="http://schemas.microsoft.com/office/drawing/2014/main" id="{AFC72C99-9694-4FB5-8A58-36547F04AC2B}"/>
              </a:ext>
            </a:extLst>
          </p:cNvPr>
          <p:cNvGraphicFramePr>
            <a:graphicFrameLocks noChangeAspect="1"/>
          </p:cNvGraphicFramePr>
          <p:nvPr/>
        </p:nvGraphicFramePr>
        <p:xfrm>
          <a:off x="1128713" y="5368925"/>
          <a:ext cx="6362700" cy="457200"/>
        </p:xfrm>
        <a:graphic>
          <a:graphicData uri="http://schemas.openxmlformats.org/presentationml/2006/ole">
            <mc:AlternateContent xmlns:mc="http://schemas.openxmlformats.org/markup-compatibility/2006">
              <mc:Choice xmlns:v="urn:schemas-microsoft-com:vml" Requires="v">
                <p:oleObj spid="_x0000_s6180" name="Equation" r:id="rId11" imgW="6362700" imgH="457200" progId="Equation.DSMT4">
                  <p:embed/>
                </p:oleObj>
              </mc:Choice>
              <mc:Fallback>
                <p:oleObj name="Equation" r:id="rId11" imgW="6362700" imgH="457200" progId="Equation.DSMT4">
                  <p:embed/>
                  <p:pic>
                    <p:nvPicPr>
                      <p:cNvPr id="12" name="Object 6">
                        <a:extLst>
                          <a:ext uri="{FF2B5EF4-FFF2-40B4-BE49-F238E27FC236}">
                            <a16:creationId xmlns:a16="http://schemas.microsoft.com/office/drawing/2014/main" id="{AFC72C99-9694-4FB5-8A58-36547F04AC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8713" y="5368925"/>
                        <a:ext cx="6362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7">
            <a:extLst>
              <a:ext uri="{FF2B5EF4-FFF2-40B4-BE49-F238E27FC236}">
                <a16:creationId xmlns:a16="http://schemas.microsoft.com/office/drawing/2014/main" id="{A6737F1F-B259-4859-8E2F-496569037AC8}"/>
              </a:ext>
            </a:extLst>
          </p:cNvPr>
          <p:cNvGraphicFramePr>
            <a:graphicFrameLocks noChangeAspect="1"/>
          </p:cNvGraphicFramePr>
          <p:nvPr/>
        </p:nvGraphicFramePr>
        <p:xfrm>
          <a:off x="1071563" y="5791200"/>
          <a:ext cx="6413500" cy="457200"/>
        </p:xfrm>
        <a:graphic>
          <a:graphicData uri="http://schemas.openxmlformats.org/presentationml/2006/ole">
            <mc:AlternateContent xmlns:mc="http://schemas.openxmlformats.org/markup-compatibility/2006">
              <mc:Choice xmlns:v="urn:schemas-microsoft-com:vml" Requires="v">
                <p:oleObj spid="_x0000_s6181" name="Equation" r:id="rId13" imgW="6413500" imgH="457200" progId="Equation.DSMT4">
                  <p:embed/>
                </p:oleObj>
              </mc:Choice>
              <mc:Fallback>
                <p:oleObj name="Equation" r:id="rId13" imgW="6413500" imgH="457200" progId="Equation.DSMT4">
                  <p:embed/>
                  <p:pic>
                    <p:nvPicPr>
                      <p:cNvPr id="13" name="Object 7">
                        <a:extLst>
                          <a:ext uri="{FF2B5EF4-FFF2-40B4-BE49-F238E27FC236}">
                            <a16:creationId xmlns:a16="http://schemas.microsoft.com/office/drawing/2014/main" id="{A6737F1F-B259-4859-8E2F-496569037A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563" y="5791200"/>
                        <a:ext cx="6413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2">
            <a:extLst>
              <a:ext uri="{FF2B5EF4-FFF2-40B4-BE49-F238E27FC236}">
                <a16:creationId xmlns:a16="http://schemas.microsoft.com/office/drawing/2014/main" id="{C6C248B2-3D4D-42D9-B79C-5EBEF7EC66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45738" y="0"/>
            <a:ext cx="1573212"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437F95F-10E3-45F7-8987-31EE3C8BFF9B}"/>
              </a:ext>
            </a:extLst>
          </p:cNvPr>
          <p:cNvSpPr txBox="1">
            <a:spLocks noChangeArrowheads="1"/>
          </p:cNvSpPr>
          <p:nvPr/>
        </p:nvSpPr>
        <p:spPr bwMode="auto">
          <a:xfrm>
            <a:off x="433388" y="4292600"/>
            <a:ext cx="238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0000"/>
                </a:solidFill>
                <a:latin typeface="Arial" panose="020B0604020202020204" pitchFamily="34" charset="0"/>
              </a:rPr>
              <a:t>Đáp 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grpId="1" nodeType="clickEffect">
                                  <p:stCondLst>
                                    <p:cond delay="0"/>
                                  </p:stCondLst>
                                  <p:childTnLst>
                                    <p:animEffect transition="out" filter="box(i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ox(in)">
                                      <p:cBhvr>
                                        <p:cTn id="36" dur="5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ox(in)">
                                      <p:cBhvr>
                                        <p:cTn id="41" dur="500"/>
                                        <p:tgtEl>
                                          <p:spTgt spid="10"/>
                                        </p:tgtEl>
                                      </p:cBhvr>
                                    </p:animEffect>
                                  </p:childTnLst>
                                </p:cTn>
                              </p:par>
                              <p:par>
                                <p:cTn id="42" presetID="4"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in)">
                                      <p:cBhvr>
                                        <p:cTn id="44" dur="500"/>
                                        <p:tgtEl>
                                          <p:spTgt spid="11"/>
                                        </p:tgtEl>
                                      </p:cBhvr>
                                    </p:animEffect>
                                  </p:childTnLst>
                                </p:cTn>
                              </p:par>
                              <p:par>
                                <p:cTn id="45" presetID="4"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ox(in)">
                                      <p:cBhvr>
                                        <p:cTn id="47" dur="500"/>
                                        <p:tgtEl>
                                          <p:spTgt spid="12"/>
                                        </p:tgtEl>
                                      </p:cBhvr>
                                    </p:animEffect>
                                  </p:childTnLst>
                                </p:cTn>
                              </p:par>
                              <p:par>
                                <p:cTn id="48" presetID="4"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ox(in)">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10"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5C9D85F-86EF-4E8D-B6A0-7B60D0E77953}"/>
              </a:ext>
            </a:extLst>
          </p:cNvPr>
          <p:cNvSpPr txBox="1">
            <a:spLocks noChangeArrowheads="1"/>
          </p:cNvSpPr>
          <p:nvPr/>
        </p:nvSpPr>
        <p:spPr bwMode="auto">
          <a:xfrm>
            <a:off x="1074738" y="1844675"/>
            <a:ext cx="65452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FF"/>
                </a:solidFill>
                <a:latin typeface="Arial" panose="020B0604020202020204" pitchFamily="34" charset="0"/>
              </a:rPr>
              <a:t>Tìm chữ số thích hợp ở dấu * sao cho</a:t>
            </a:r>
            <a:r>
              <a:rPr lang="en-US" altLang="en-US">
                <a:latin typeface="Arial" panose="020B0604020202020204" pitchFamily="34" charset="0"/>
              </a:rPr>
              <a:t>:</a:t>
            </a:r>
            <a:endParaRPr lang="vi-VN" altLang="en-US">
              <a:latin typeface="Arial" panose="020B0604020202020204" pitchFamily="34" charset="0"/>
            </a:endParaRPr>
          </a:p>
        </p:txBody>
      </p:sp>
      <p:sp>
        <p:nvSpPr>
          <p:cNvPr id="8" name="Oval 7">
            <a:extLst>
              <a:ext uri="{FF2B5EF4-FFF2-40B4-BE49-F238E27FC236}">
                <a16:creationId xmlns:a16="http://schemas.microsoft.com/office/drawing/2014/main" id="{93A05163-F388-4336-8D4D-C78A014F9B81}"/>
              </a:ext>
            </a:extLst>
          </p:cNvPr>
          <p:cNvSpPr/>
          <p:nvPr/>
        </p:nvSpPr>
        <p:spPr>
          <a:xfrm>
            <a:off x="1697038" y="3684588"/>
            <a:ext cx="9725025" cy="235902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rgbClr val="FF0000"/>
                </a:solidFill>
                <a:latin typeface="Arial" pitchFamily="34" charset="0"/>
                <a:cs typeface="Arial" pitchFamily="34" charset="0"/>
              </a:rPr>
              <a:t>Hướng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dẫn</a:t>
            </a:r>
            <a:r>
              <a:rPr lang="en-US" sz="2800" dirty="0">
                <a:solidFill>
                  <a:srgbClr val="FF0000"/>
                </a:solidFill>
                <a:latin typeface="Arial" pitchFamily="34" charset="0"/>
                <a:cs typeface="Arial" pitchFamily="34" charset="0"/>
              </a:rPr>
              <a:t>:</a:t>
            </a:r>
            <a:endParaRPr lang="en-US" sz="2800" dirty="0">
              <a:solidFill>
                <a:srgbClr val="0000FF"/>
              </a:solidFill>
              <a:latin typeface="Arial" pitchFamily="34" charset="0"/>
              <a:cs typeface="Arial" pitchFamily="34" charset="0"/>
            </a:endParaRPr>
          </a:p>
          <a:p>
            <a:pPr algn="ctr" eaLnBrk="1" hangingPunct="1">
              <a:defRPr/>
            </a:pPr>
            <a:r>
              <a:rPr lang="en-US" sz="2800" dirty="0">
                <a:solidFill>
                  <a:srgbClr val="0000FF"/>
                </a:solidFill>
                <a:latin typeface="Arial" pitchFamily="34" charset="0"/>
                <a:cs typeface="Arial" pitchFamily="34" charset="0"/>
              </a:rPr>
              <a:t>a) </a:t>
            </a:r>
            <a:r>
              <a:rPr lang="en-US" sz="2800" dirty="0" err="1">
                <a:solidFill>
                  <a:srgbClr val="0000FF"/>
                </a:solidFill>
                <a:latin typeface="Arial" pitchFamily="34" charset="0"/>
                <a:cs typeface="Arial" pitchFamily="34" charset="0"/>
              </a:rPr>
              <a:t>Em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hãy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tìm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tự</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nhiên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lớn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hơn</a:t>
            </a:r>
            <a:r>
              <a:rPr lang="en-US" sz="2800" dirty="0">
                <a:solidFill>
                  <a:srgbClr val="0000FF"/>
                </a:solidFill>
                <a:latin typeface="Arial" pitchFamily="34" charset="0"/>
                <a:cs typeface="Arial" pitchFamily="34" charset="0"/>
              </a:rPr>
              <a:t> 3 369 </a:t>
            </a:r>
            <a:r>
              <a:rPr lang="en-US" sz="2800" dirty="0" err="1">
                <a:solidFill>
                  <a:srgbClr val="0000FF"/>
                </a:solidFill>
                <a:latin typeface="Arial" pitchFamily="34" charset="0"/>
                <a:cs typeface="Arial" pitchFamily="34" charset="0"/>
              </a:rPr>
              <a:t>và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nhỏ</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hơn</a:t>
            </a:r>
            <a:r>
              <a:rPr lang="en-US" sz="2800" dirty="0">
                <a:solidFill>
                  <a:srgbClr val="0000FF"/>
                </a:solidFill>
                <a:latin typeface="Arial" pitchFamily="34" charset="0"/>
                <a:cs typeface="Arial" pitchFamily="34" charset="0"/>
              </a:rPr>
              <a:t> 3 389?</a:t>
            </a:r>
          </a:p>
          <a:p>
            <a:pPr marL="514350" indent="-514350" algn="ctr" eaLnBrk="1" hangingPunct="1">
              <a:defRPr/>
            </a:pPr>
            <a:r>
              <a:rPr lang="en-US" sz="2800" dirty="0">
                <a:solidFill>
                  <a:srgbClr val="0000FF"/>
                </a:solidFill>
                <a:latin typeface="Arial" pitchFamily="34" charset="0"/>
                <a:cs typeface="Arial" pitchFamily="34" charset="0"/>
              </a:rPr>
              <a:t>b) </a:t>
            </a:r>
            <a:r>
              <a:rPr lang="en-US" sz="2800" dirty="0" err="1">
                <a:solidFill>
                  <a:srgbClr val="0000FF"/>
                </a:solidFill>
                <a:latin typeface="Arial" pitchFamily="34" charset="0"/>
                <a:cs typeface="Arial" pitchFamily="34" charset="0"/>
              </a:rPr>
              <a:t>Em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hãy</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tìm</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tự</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nhiên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lớn</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hơn</a:t>
            </a:r>
            <a:r>
              <a:rPr lang="en-US" sz="2800" dirty="0">
                <a:solidFill>
                  <a:srgbClr val="0000FF"/>
                </a:solidFill>
                <a:latin typeface="Arial" pitchFamily="34" charset="0"/>
                <a:cs typeface="Arial" pitchFamily="34" charset="0"/>
              </a:rPr>
              <a:t> 2 020 </a:t>
            </a:r>
            <a:r>
              <a:rPr lang="en-US" sz="2800" dirty="0" err="1">
                <a:solidFill>
                  <a:srgbClr val="0000FF"/>
                </a:solidFill>
                <a:latin typeface="Arial" pitchFamily="34" charset="0"/>
                <a:cs typeface="Arial" pitchFamily="34" charset="0"/>
              </a:rPr>
              <a:t>và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nhỏ</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hơn</a:t>
            </a:r>
            <a:r>
              <a:rPr lang="en-US" sz="2800" dirty="0">
                <a:solidFill>
                  <a:srgbClr val="0000FF"/>
                </a:solidFill>
                <a:latin typeface="Arial" pitchFamily="34" charset="0"/>
                <a:cs typeface="Arial" pitchFamily="34" charset="0"/>
              </a:rPr>
              <a:t> 2 040</a:t>
            </a:r>
          </a:p>
        </p:txBody>
      </p:sp>
      <p:graphicFrame>
        <p:nvGraphicFramePr>
          <p:cNvPr id="35842" name="Object 2">
            <a:extLst>
              <a:ext uri="{FF2B5EF4-FFF2-40B4-BE49-F238E27FC236}">
                <a16:creationId xmlns:a16="http://schemas.microsoft.com/office/drawing/2014/main" id="{C0CA7D2E-EDA1-487B-A5F4-177BA43B0F81}"/>
              </a:ext>
            </a:extLst>
          </p:cNvPr>
          <p:cNvGraphicFramePr>
            <a:graphicFrameLocks noChangeAspect="1"/>
          </p:cNvGraphicFramePr>
          <p:nvPr/>
        </p:nvGraphicFramePr>
        <p:xfrm>
          <a:off x="1695450" y="2397125"/>
          <a:ext cx="3302000" cy="1066800"/>
        </p:xfrm>
        <a:graphic>
          <a:graphicData uri="http://schemas.openxmlformats.org/presentationml/2006/ole">
            <mc:AlternateContent xmlns:mc="http://schemas.openxmlformats.org/markup-compatibility/2006">
              <mc:Choice xmlns:v="urn:schemas-microsoft-com:vml" Requires="v">
                <p:oleObj spid="_x0000_s7205" name="Equation" r:id="rId3" imgW="3302000" imgH="1066800" progId="Equation.DSMT4">
                  <p:embed/>
                </p:oleObj>
              </mc:Choice>
              <mc:Fallback>
                <p:oleObj name="Equation" r:id="rId3" imgW="3302000" imgH="1066800" progId="Equation.DSMT4">
                  <p:embed/>
                  <p:pic>
                    <p:nvPicPr>
                      <p:cNvPr id="35842" name="Object 2">
                        <a:extLst>
                          <a:ext uri="{FF2B5EF4-FFF2-40B4-BE49-F238E27FC236}">
                            <a16:creationId xmlns:a16="http://schemas.microsoft.com/office/drawing/2014/main" id="{C0CA7D2E-EDA1-487B-A5F4-177BA43B0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397125"/>
                        <a:ext cx="330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a:extLst>
              <a:ext uri="{FF2B5EF4-FFF2-40B4-BE49-F238E27FC236}">
                <a16:creationId xmlns:a16="http://schemas.microsoft.com/office/drawing/2014/main" id="{6CCFE560-EF39-43F8-A1DB-3764E5C1BE15}"/>
              </a:ext>
            </a:extLst>
          </p:cNvPr>
          <p:cNvSpPr txBox="1">
            <a:spLocks noChangeArrowheads="1"/>
          </p:cNvSpPr>
          <p:nvPr/>
        </p:nvSpPr>
        <p:spPr bwMode="auto">
          <a:xfrm>
            <a:off x="765175" y="3397250"/>
            <a:ext cx="96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Arial" panose="020B0604020202020204" pitchFamily="34" charset="0"/>
              </a:rPr>
              <a:t>Giải:</a:t>
            </a:r>
          </a:p>
        </p:txBody>
      </p:sp>
      <p:graphicFrame>
        <p:nvGraphicFramePr>
          <p:cNvPr id="35843" name="Object 3">
            <a:extLst>
              <a:ext uri="{FF2B5EF4-FFF2-40B4-BE49-F238E27FC236}">
                <a16:creationId xmlns:a16="http://schemas.microsoft.com/office/drawing/2014/main" id="{0BC3ACE9-9AEA-4F4A-B2A2-901EF4173DBD}"/>
              </a:ext>
            </a:extLst>
          </p:cNvPr>
          <p:cNvGraphicFramePr>
            <a:graphicFrameLocks noChangeAspect="1"/>
          </p:cNvGraphicFramePr>
          <p:nvPr/>
        </p:nvGraphicFramePr>
        <p:xfrm>
          <a:off x="1479550" y="4116388"/>
          <a:ext cx="3238500" cy="393700"/>
        </p:xfrm>
        <a:graphic>
          <a:graphicData uri="http://schemas.openxmlformats.org/presentationml/2006/ole">
            <mc:AlternateContent xmlns:mc="http://schemas.openxmlformats.org/markup-compatibility/2006">
              <mc:Choice xmlns:v="urn:schemas-microsoft-com:vml" Requires="v">
                <p:oleObj spid="_x0000_s7206" name="Equation" r:id="rId5" imgW="3238500" imgH="393700" progId="Equation.DSMT4">
                  <p:embed/>
                </p:oleObj>
              </mc:Choice>
              <mc:Fallback>
                <p:oleObj name="Equation" r:id="rId5" imgW="3238500" imgH="393700" progId="Equation.DSMT4">
                  <p:embed/>
                  <p:pic>
                    <p:nvPicPr>
                      <p:cNvPr id="35843" name="Object 3">
                        <a:extLst>
                          <a:ext uri="{FF2B5EF4-FFF2-40B4-BE49-F238E27FC236}">
                            <a16:creationId xmlns:a16="http://schemas.microsoft.com/office/drawing/2014/main" id="{0BC3ACE9-9AEA-4F4A-B2A2-901EF4173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9550" y="4116388"/>
                        <a:ext cx="3238500"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Box 11">
            <a:extLst>
              <a:ext uri="{FF2B5EF4-FFF2-40B4-BE49-F238E27FC236}">
                <a16:creationId xmlns:a16="http://schemas.microsoft.com/office/drawing/2014/main" id="{7BD439A2-FF47-4FD9-B457-5C6A3D5767E8}"/>
              </a:ext>
            </a:extLst>
          </p:cNvPr>
          <p:cNvSpPr txBox="1">
            <a:spLocks noChangeArrowheads="1"/>
          </p:cNvSpPr>
          <p:nvPr/>
        </p:nvSpPr>
        <p:spPr bwMode="auto">
          <a:xfrm>
            <a:off x="1379538" y="4603750"/>
            <a:ext cx="102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latin typeface="Arial" panose="020B0604020202020204" pitchFamily="34" charset="0"/>
              </a:rPr>
              <a:t>Vậy </a:t>
            </a:r>
          </a:p>
        </p:txBody>
      </p:sp>
      <p:graphicFrame>
        <p:nvGraphicFramePr>
          <p:cNvPr id="35844" name="Object 4">
            <a:extLst>
              <a:ext uri="{FF2B5EF4-FFF2-40B4-BE49-F238E27FC236}">
                <a16:creationId xmlns:a16="http://schemas.microsoft.com/office/drawing/2014/main" id="{67646BD0-CDCD-48EF-97BB-45FA92C61ED9}"/>
              </a:ext>
            </a:extLst>
          </p:cNvPr>
          <p:cNvGraphicFramePr>
            <a:graphicFrameLocks noChangeAspect="1"/>
          </p:cNvGraphicFramePr>
          <p:nvPr/>
        </p:nvGraphicFramePr>
        <p:xfrm>
          <a:off x="2435225" y="4776788"/>
          <a:ext cx="711200" cy="317500"/>
        </p:xfrm>
        <a:graphic>
          <a:graphicData uri="http://schemas.openxmlformats.org/presentationml/2006/ole">
            <mc:AlternateContent xmlns:mc="http://schemas.openxmlformats.org/markup-compatibility/2006">
              <mc:Choice xmlns:v="urn:schemas-microsoft-com:vml" Requires="v">
                <p:oleObj spid="_x0000_s7207" name="Equation" r:id="rId7" imgW="710891" imgH="317362" progId="Equation.DSMT4">
                  <p:embed/>
                </p:oleObj>
              </mc:Choice>
              <mc:Fallback>
                <p:oleObj name="Equation" r:id="rId7" imgW="710891" imgH="317362" progId="Equation.DSMT4">
                  <p:embed/>
                  <p:pic>
                    <p:nvPicPr>
                      <p:cNvPr id="35844" name="Object 4">
                        <a:extLst>
                          <a:ext uri="{FF2B5EF4-FFF2-40B4-BE49-F238E27FC236}">
                            <a16:creationId xmlns:a16="http://schemas.microsoft.com/office/drawing/2014/main" id="{67646BD0-CDCD-48EF-97BB-45FA92C61E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5225" y="4776788"/>
                        <a:ext cx="7112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6" name="Object 6">
            <a:extLst>
              <a:ext uri="{FF2B5EF4-FFF2-40B4-BE49-F238E27FC236}">
                <a16:creationId xmlns:a16="http://schemas.microsoft.com/office/drawing/2014/main" id="{CC9ADAA3-5FFA-4CD5-BDD1-5608AE1123AD}"/>
              </a:ext>
            </a:extLst>
          </p:cNvPr>
          <p:cNvGraphicFramePr>
            <a:graphicFrameLocks noChangeAspect="1"/>
          </p:cNvGraphicFramePr>
          <p:nvPr/>
        </p:nvGraphicFramePr>
        <p:xfrm>
          <a:off x="1471613" y="5272088"/>
          <a:ext cx="3251200" cy="482600"/>
        </p:xfrm>
        <a:graphic>
          <a:graphicData uri="http://schemas.openxmlformats.org/presentationml/2006/ole">
            <mc:AlternateContent xmlns:mc="http://schemas.openxmlformats.org/markup-compatibility/2006">
              <mc:Choice xmlns:v="urn:schemas-microsoft-com:vml" Requires="v">
                <p:oleObj spid="_x0000_s7208" name="Equation" r:id="rId9" imgW="3251200" imgH="482600" progId="Equation.DSMT4">
                  <p:embed/>
                </p:oleObj>
              </mc:Choice>
              <mc:Fallback>
                <p:oleObj name="Equation" r:id="rId9" imgW="3251200" imgH="482600" progId="Equation.DSMT4">
                  <p:embed/>
                  <p:pic>
                    <p:nvPicPr>
                      <p:cNvPr id="35846" name="Object 6">
                        <a:extLst>
                          <a:ext uri="{FF2B5EF4-FFF2-40B4-BE49-F238E27FC236}">
                            <a16:creationId xmlns:a16="http://schemas.microsoft.com/office/drawing/2014/main" id="{CC9ADAA3-5FFA-4CD5-BDD1-5608AE1123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1613" y="5272088"/>
                        <a:ext cx="32512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7" name="Object 7">
            <a:extLst>
              <a:ext uri="{FF2B5EF4-FFF2-40B4-BE49-F238E27FC236}">
                <a16:creationId xmlns:a16="http://schemas.microsoft.com/office/drawing/2014/main" id="{A48E38D3-712A-45D9-BB1E-101BEFF1D5FD}"/>
              </a:ext>
            </a:extLst>
          </p:cNvPr>
          <p:cNvGraphicFramePr>
            <a:graphicFrameLocks noChangeAspect="1"/>
          </p:cNvGraphicFramePr>
          <p:nvPr/>
        </p:nvGraphicFramePr>
        <p:xfrm>
          <a:off x="2430463" y="6026150"/>
          <a:ext cx="1473200" cy="368300"/>
        </p:xfrm>
        <a:graphic>
          <a:graphicData uri="http://schemas.openxmlformats.org/presentationml/2006/ole">
            <mc:AlternateContent xmlns:mc="http://schemas.openxmlformats.org/markup-compatibility/2006">
              <mc:Choice xmlns:v="urn:schemas-microsoft-com:vml" Requires="v">
                <p:oleObj spid="_x0000_s7209" name="Equation" r:id="rId11" imgW="1473200" imgH="368300" progId="Equation.DSMT4">
                  <p:embed/>
                </p:oleObj>
              </mc:Choice>
              <mc:Fallback>
                <p:oleObj name="Equation" r:id="rId11" imgW="1473200" imgH="368300" progId="Equation.DSMT4">
                  <p:embed/>
                  <p:pic>
                    <p:nvPicPr>
                      <p:cNvPr id="35847" name="Object 7">
                        <a:extLst>
                          <a:ext uri="{FF2B5EF4-FFF2-40B4-BE49-F238E27FC236}">
                            <a16:creationId xmlns:a16="http://schemas.microsoft.com/office/drawing/2014/main" id="{A48E38D3-712A-45D9-BB1E-101BEFF1D5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0463" y="6026150"/>
                        <a:ext cx="1473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a:extLst>
              <a:ext uri="{FF2B5EF4-FFF2-40B4-BE49-F238E27FC236}">
                <a16:creationId xmlns:a16="http://schemas.microsoft.com/office/drawing/2014/main" id="{471AC588-C16E-4D33-B2B0-1AB97FA40138}"/>
              </a:ext>
            </a:extLst>
          </p:cNvPr>
          <p:cNvSpPr txBox="1">
            <a:spLocks noChangeArrowheads="1"/>
          </p:cNvSpPr>
          <p:nvPr/>
        </p:nvSpPr>
        <p:spPr bwMode="auto">
          <a:xfrm>
            <a:off x="1363663" y="5807075"/>
            <a:ext cx="102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latin typeface="Arial" panose="020B0604020202020204" pitchFamily="34" charset="0"/>
              </a:rPr>
              <a:t>Vậy</a:t>
            </a:r>
          </a:p>
        </p:txBody>
      </p:sp>
      <p:grpSp>
        <p:nvGrpSpPr>
          <p:cNvPr id="17420" name="Group 30">
            <a:extLst>
              <a:ext uri="{FF2B5EF4-FFF2-40B4-BE49-F238E27FC236}">
                <a16:creationId xmlns:a16="http://schemas.microsoft.com/office/drawing/2014/main" id="{6C7C5EDB-E185-4F18-BEA5-4CF3EBC4490C}"/>
              </a:ext>
            </a:extLst>
          </p:cNvPr>
          <p:cNvGrpSpPr>
            <a:grpSpLocks/>
          </p:cNvGrpSpPr>
          <p:nvPr/>
        </p:nvGrpSpPr>
        <p:grpSpPr bwMode="auto">
          <a:xfrm rot="5400000">
            <a:off x="8124825" y="3476626"/>
            <a:ext cx="7407275" cy="654050"/>
            <a:chOff x="4871257" y="83128"/>
            <a:chExt cx="8062744" cy="653685"/>
          </a:xfrm>
        </p:grpSpPr>
        <p:sp>
          <p:nvSpPr>
            <p:cNvPr id="21" name="Rectangle: Rounded Corners 28">
              <a:extLst>
                <a:ext uri="{FF2B5EF4-FFF2-40B4-BE49-F238E27FC236}">
                  <a16:creationId xmlns:a16="http://schemas.microsoft.com/office/drawing/2014/main" id="{CEB89194-FFDC-40F7-963A-6FA3A141A88A}"/>
                </a:ext>
              </a:extLst>
            </p:cNvPr>
            <p:cNvSpPr/>
            <p:nvPr/>
          </p:nvSpPr>
          <p:spPr>
            <a:xfrm>
              <a:off x="4871257" y="83128"/>
              <a:ext cx="7231586"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p>
          </p:txBody>
        </p:sp>
        <p:sp>
          <p:nvSpPr>
            <p:cNvPr id="17426" name="TextBox 29">
              <a:extLst>
                <a:ext uri="{FF2B5EF4-FFF2-40B4-BE49-F238E27FC236}">
                  <a16:creationId xmlns:a16="http://schemas.microsoft.com/office/drawing/2014/main" id="{BAEA94EB-BFF0-4790-843A-2E8CE48F7679}"/>
                </a:ext>
              </a:extLst>
            </p:cNvPr>
            <p:cNvSpPr txBox="1">
              <a:spLocks noChangeArrowheads="1"/>
            </p:cNvSpPr>
            <p:nvPr/>
          </p:nvSpPr>
          <p:spPr bwMode="auto">
            <a:xfrm>
              <a:off x="5829753" y="183037"/>
              <a:ext cx="7104248" cy="52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FF00"/>
                  </a:solidFill>
                  <a:latin typeface="Arial" panose="020B0604020202020204" pitchFamily="34" charset="0"/>
                </a:rPr>
                <a:t>HOẠT ĐỘNGLUYỆN TẬP</a:t>
              </a:r>
            </a:p>
          </p:txBody>
        </p:sp>
      </p:grpSp>
      <p:sp>
        <p:nvSpPr>
          <p:cNvPr id="22" name="TextBox 21">
            <a:extLst>
              <a:ext uri="{FF2B5EF4-FFF2-40B4-BE49-F238E27FC236}">
                <a16:creationId xmlns:a16="http://schemas.microsoft.com/office/drawing/2014/main" id="{719C4AA0-71A2-4633-AAC0-2EA0E2F0DB46}"/>
              </a:ext>
            </a:extLst>
          </p:cNvPr>
          <p:cNvSpPr txBox="1"/>
          <p:nvPr/>
        </p:nvSpPr>
        <p:spPr>
          <a:xfrm>
            <a:off x="992188" y="419100"/>
            <a:ext cx="10507662" cy="138430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b="1" dirty="0" err="1"/>
              <a:t>Bài</a:t>
            </a:r>
            <a:r>
              <a:rPr lang="en-US" sz="2800" b="1" dirty="0"/>
              <a:t> 7 (</a:t>
            </a:r>
            <a:r>
              <a:rPr lang="en-US" sz="2800" b="1" dirty="0" err="1"/>
              <a:t>Sgk</a:t>
            </a:r>
            <a:r>
              <a:rPr lang="en-US" sz="2800" b="1" dirty="0"/>
              <a:t>/ </a:t>
            </a:r>
            <a:r>
              <a:rPr lang="en-US" sz="2800" b="1" dirty="0" err="1"/>
              <a:t>Tr</a:t>
            </a:r>
            <a:r>
              <a:rPr lang="en-US" sz="2800" b="1" dirty="0"/>
              <a:t> 13) </a:t>
            </a:r>
            <a:r>
              <a:rPr lang="en-US" sz="2800" dirty="0" err="1"/>
              <a:t>Tìm</a:t>
            </a:r>
            <a:r>
              <a:rPr lang="en-US" sz="2800" dirty="0"/>
              <a:t> </a:t>
            </a:r>
            <a:r>
              <a:rPr lang="en-US" sz="2800" dirty="0" err="1"/>
              <a:t>chữ</a:t>
            </a:r>
            <a:r>
              <a:rPr lang="en-US" sz="2800" dirty="0"/>
              <a:t> </a:t>
            </a:r>
            <a:r>
              <a:rPr lang="en-US" sz="2800" dirty="0" err="1"/>
              <a:t>số</a:t>
            </a:r>
            <a:r>
              <a:rPr lang="en-US" sz="2800" dirty="0"/>
              <a:t> </a:t>
            </a:r>
            <a:r>
              <a:rPr lang="en-US" sz="2800" dirty="0" err="1"/>
              <a:t>thích</a:t>
            </a:r>
            <a:r>
              <a:rPr lang="en-US" sz="2800" dirty="0"/>
              <a:t> </a:t>
            </a:r>
            <a:r>
              <a:rPr lang="en-US" sz="2800" dirty="0" err="1"/>
              <a:t>hợp</a:t>
            </a:r>
            <a:r>
              <a:rPr lang="en-US" sz="2800" dirty="0"/>
              <a:t> ở </a:t>
            </a:r>
            <a:r>
              <a:rPr lang="en-US" sz="2800" dirty="0" err="1"/>
              <a:t>dấu</a:t>
            </a:r>
            <a:r>
              <a:rPr lang="en-US" sz="2800" dirty="0"/>
              <a:t> * </a:t>
            </a:r>
            <a:r>
              <a:rPr lang="en-US" sz="2800" dirty="0" err="1"/>
              <a:t>sao</a:t>
            </a:r>
            <a:r>
              <a:rPr lang="en-US" sz="2800" dirty="0"/>
              <a:t> </a:t>
            </a:r>
            <a:r>
              <a:rPr lang="en-US" sz="2800" dirty="0" err="1"/>
              <a:t>cho</a:t>
            </a:r>
            <a:r>
              <a:rPr lang="en-US" sz="2800" dirty="0"/>
              <a:t>:</a:t>
            </a:r>
          </a:p>
          <a:p>
            <a:pPr marL="514350" indent="-514350" eaLnBrk="1" fontAlgn="auto" hangingPunct="1">
              <a:spcBef>
                <a:spcPts val="0"/>
              </a:spcBef>
              <a:spcAft>
                <a:spcPts val="0"/>
              </a:spcAft>
              <a:buFontTx/>
              <a:buAutoNum type="alphaLcParenR"/>
              <a:defRPr/>
            </a:pPr>
            <a:r>
              <a:rPr lang="en-US" sz="2800" dirty="0"/>
              <a:t>                               ;</a:t>
            </a:r>
          </a:p>
          <a:p>
            <a:pPr marL="514350" indent="-514350" eaLnBrk="1" fontAlgn="auto" hangingPunct="1">
              <a:spcBef>
                <a:spcPts val="0"/>
              </a:spcBef>
              <a:spcAft>
                <a:spcPts val="0"/>
              </a:spcAft>
              <a:buFontTx/>
              <a:buAutoNum type="alphaLcParenR"/>
              <a:defRPr/>
            </a:pPr>
            <a:r>
              <a:rPr lang="en-US" sz="2800" dirty="0"/>
              <a:t>                                .</a:t>
            </a:r>
          </a:p>
        </p:txBody>
      </p:sp>
      <p:graphicFrame>
        <p:nvGraphicFramePr>
          <p:cNvPr id="17422" name="Object 9">
            <a:extLst>
              <a:ext uri="{FF2B5EF4-FFF2-40B4-BE49-F238E27FC236}">
                <a16:creationId xmlns:a16="http://schemas.microsoft.com/office/drawing/2014/main" id="{2580F6EB-C781-457E-9291-AACD1527F4EC}"/>
              </a:ext>
            </a:extLst>
          </p:cNvPr>
          <p:cNvGraphicFramePr>
            <a:graphicFrameLocks noChangeAspect="1"/>
          </p:cNvGraphicFramePr>
          <p:nvPr/>
        </p:nvGraphicFramePr>
        <p:xfrm>
          <a:off x="1652588" y="912813"/>
          <a:ext cx="2895600" cy="368300"/>
        </p:xfrm>
        <a:graphic>
          <a:graphicData uri="http://schemas.openxmlformats.org/presentationml/2006/ole">
            <mc:AlternateContent xmlns:mc="http://schemas.openxmlformats.org/markup-compatibility/2006">
              <mc:Choice xmlns:v="urn:schemas-microsoft-com:vml" Requires="v">
                <p:oleObj spid="_x0000_s7210" name="Equation" r:id="rId13" imgW="2895600" imgH="368300" progId="Equation.DSMT4">
                  <p:embed/>
                </p:oleObj>
              </mc:Choice>
              <mc:Fallback>
                <p:oleObj name="Equation" r:id="rId13" imgW="2895600" imgH="368300" progId="Equation.DSMT4">
                  <p:embed/>
                  <p:pic>
                    <p:nvPicPr>
                      <p:cNvPr id="17422" name="Object 9">
                        <a:extLst>
                          <a:ext uri="{FF2B5EF4-FFF2-40B4-BE49-F238E27FC236}">
                            <a16:creationId xmlns:a16="http://schemas.microsoft.com/office/drawing/2014/main" id="{2580F6EB-C781-457E-9291-AACD1527F4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2588" y="912813"/>
                        <a:ext cx="289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423" name="Object 10">
            <a:extLst>
              <a:ext uri="{FF2B5EF4-FFF2-40B4-BE49-F238E27FC236}">
                <a16:creationId xmlns:a16="http://schemas.microsoft.com/office/drawing/2014/main" id="{201B44AA-328E-48AA-ABE8-F24BAAA925B4}"/>
              </a:ext>
            </a:extLst>
          </p:cNvPr>
          <p:cNvGraphicFramePr>
            <a:graphicFrameLocks noChangeAspect="1"/>
          </p:cNvGraphicFramePr>
          <p:nvPr/>
        </p:nvGraphicFramePr>
        <p:xfrm>
          <a:off x="1704975" y="1377950"/>
          <a:ext cx="2946400" cy="368300"/>
        </p:xfrm>
        <a:graphic>
          <a:graphicData uri="http://schemas.openxmlformats.org/presentationml/2006/ole">
            <mc:AlternateContent xmlns:mc="http://schemas.openxmlformats.org/markup-compatibility/2006">
              <mc:Choice xmlns:v="urn:schemas-microsoft-com:vml" Requires="v">
                <p:oleObj spid="_x0000_s7211" name="Equation" r:id="rId15" imgW="2946400" imgH="368300" progId="Equation.DSMT4">
                  <p:embed/>
                </p:oleObj>
              </mc:Choice>
              <mc:Fallback>
                <p:oleObj name="Equation" r:id="rId15" imgW="2946400" imgH="368300" progId="Equation.DSMT4">
                  <p:embed/>
                  <p:pic>
                    <p:nvPicPr>
                      <p:cNvPr id="17423" name="Object 10">
                        <a:extLst>
                          <a:ext uri="{FF2B5EF4-FFF2-40B4-BE49-F238E27FC236}">
                            <a16:creationId xmlns:a16="http://schemas.microsoft.com/office/drawing/2014/main" id="{201B44AA-328E-48AA-ABE8-F24BAAA925B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4975" y="1377950"/>
                        <a:ext cx="294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Picture 2">
            <a:extLst>
              <a:ext uri="{FF2B5EF4-FFF2-40B4-BE49-F238E27FC236}">
                <a16:creationId xmlns:a16="http://schemas.microsoft.com/office/drawing/2014/main" id="{7ABB7B8F-01BD-4B6D-8011-D496296FC70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188" y="231775"/>
            <a:ext cx="1885951"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5842"/>
                                        </p:tgtEl>
                                        <p:attrNameLst>
                                          <p:attrName>style.visibility</p:attrName>
                                        </p:attrNameLst>
                                      </p:cBhvr>
                                      <p:to>
                                        <p:strVal val="visible"/>
                                      </p:to>
                                    </p:set>
                                    <p:animEffect transition="in" filter="blinds(horizontal)">
                                      <p:cBhvr>
                                        <p:cTn id="15" dur="500"/>
                                        <p:tgtEl>
                                          <p:spTgt spid="358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grpId="1"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nodeType="withEffect">
                                  <p:stCondLst>
                                    <p:cond delay="0"/>
                                  </p:stCondLst>
                                  <p:childTnLst>
                                    <p:set>
                                      <p:cBhvr>
                                        <p:cTn id="32" dur="1" fill="hold">
                                          <p:stCondLst>
                                            <p:cond delay="0"/>
                                          </p:stCondLst>
                                        </p:cTn>
                                        <p:tgtEl>
                                          <p:spTgt spid="35843"/>
                                        </p:tgtEl>
                                        <p:attrNameLst>
                                          <p:attrName>style.visibility</p:attrName>
                                        </p:attrNameLst>
                                      </p:cBhvr>
                                      <p:to>
                                        <p:strVal val="visible"/>
                                      </p:to>
                                    </p:set>
                                    <p:animEffect transition="in" filter="blinds(horizontal)">
                                      <p:cBhvr>
                                        <p:cTn id="33" dur="500"/>
                                        <p:tgtEl>
                                          <p:spTgt spid="3584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nodeType="withEffect">
                                  <p:stCondLst>
                                    <p:cond delay="0"/>
                                  </p:stCondLst>
                                  <p:childTnLst>
                                    <p:set>
                                      <p:cBhvr>
                                        <p:cTn id="38" dur="1" fill="hold">
                                          <p:stCondLst>
                                            <p:cond delay="0"/>
                                          </p:stCondLst>
                                        </p:cTn>
                                        <p:tgtEl>
                                          <p:spTgt spid="35844"/>
                                        </p:tgtEl>
                                        <p:attrNameLst>
                                          <p:attrName>style.visibility</p:attrName>
                                        </p:attrNameLst>
                                      </p:cBhvr>
                                      <p:to>
                                        <p:strVal val="visible"/>
                                      </p:to>
                                    </p:set>
                                    <p:animEffect transition="in" filter="blinds(horizontal)">
                                      <p:cBhvr>
                                        <p:cTn id="39" dur="500"/>
                                        <p:tgtEl>
                                          <p:spTgt spid="35844"/>
                                        </p:tgtEl>
                                      </p:cBhvr>
                                    </p:animEffect>
                                  </p:childTnLst>
                                </p:cTn>
                              </p:par>
                              <p:par>
                                <p:cTn id="40" presetID="3" presetClass="entr" presetSubtype="10" fill="hold" nodeType="withEffect">
                                  <p:stCondLst>
                                    <p:cond delay="0"/>
                                  </p:stCondLst>
                                  <p:childTnLst>
                                    <p:set>
                                      <p:cBhvr>
                                        <p:cTn id="41" dur="1" fill="hold">
                                          <p:stCondLst>
                                            <p:cond delay="0"/>
                                          </p:stCondLst>
                                        </p:cTn>
                                        <p:tgtEl>
                                          <p:spTgt spid="35846"/>
                                        </p:tgtEl>
                                        <p:attrNameLst>
                                          <p:attrName>style.visibility</p:attrName>
                                        </p:attrNameLst>
                                      </p:cBhvr>
                                      <p:to>
                                        <p:strVal val="visible"/>
                                      </p:to>
                                    </p:set>
                                    <p:animEffect transition="in" filter="blinds(horizontal)">
                                      <p:cBhvr>
                                        <p:cTn id="42" dur="500"/>
                                        <p:tgtEl>
                                          <p:spTgt spid="358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500"/>
                                        <p:tgtEl>
                                          <p:spTgt spid="17"/>
                                        </p:tgtEl>
                                      </p:cBhvr>
                                    </p:animEffect>
                                  </p:childTnLst>
                                </p:cTn>
                              </p:par>
                              <p:par>
                                <p:cTn id="46" presetID="3" presetClass="entr" presetSubtype="10" fill="hold" nodeType="withEffect">
                                  <p:stCondLst>
                                    <p:cond delay="0"/>
                                  </p:stCondLst>
                                  <p:childTnLst>
                                    <p:set>
                                      <p:cBhvr>
                                        <p:cTn id="47" dur="1" fill="hold">
                                          <p:stCondLst>
                                            <p:cond delay="0"/>
                                          </p:stCondLst>
                                        </p:cTn>
                                        <p:tgtEl>
                                          <p:spTgt spid="35847"/>
                                        </p:tgtEl>
                                        <p:attrNameLst>
                                          <p:attrName>style.visibility</p:attrName>
                                        </p:attrNameLst>
                                      </p:cBhvr>
                                      <p:to>
                                        <p:strVal val="visible"/>
                                      </p:to>
                                    </p:set>
                                    <p:animEffect transition="in" filter="blinds(horizontal)">
                                      <p:cBhvr>
                                        <p:cTn id="48"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0" grpId="0"/>
      <p:bldP spid="12"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F1C8C5-DAF1-40B0-8059-E0E6BFA5B5CA}"/>
              </a:ext>
            </a:extLst>
          </p:cNvPr>
          <p:cNvSpPr/>
          <p:nvPr/>
        </p:nvSpPr>
        <p:spPr>
          <a:xfrm>
            <a:off x="1781175" y="1155700"/>
            <a:ext cx="8164513" cy="32877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rgbClr val="0000CC"/>
                </a:solidFill>
                <a:latin typeface="Arial" pitchFamily="34" charset="0"/>
                <a:cs typeface="Arial" pitchFamily="34" charset="0"/>
              </a:rPr>
              <a:t>Các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em</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chơi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trò</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chơi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giải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cứu</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đại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dương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bằng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cách</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trả</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lời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các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câu</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hỏi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trong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vòng</a:t>
            </a:r>
            <a:r>
              <a:rPr lang="en-US" sz="2800" dirty="0">
                <a:solidFill>
                  <a:srgbClr val="0000CC"/>
                </a:solidFill>
                <a:latin typeface="Arial" pitchFamily="34" charset="0"/>
                <a:cs typeface="Arial" pitchFamily="34" charset="0"/>
              </a:rPr>
              <a:t> 1 </a:t>
            </a:r>
            <a:r>
              <a:rPr lang="en-US" sz="2800" dirty="0" err="1">
                <a:solidFill>
                  <a:srgbClr val="0000CC"/>
                </a:solidFill>
                <a:latin typeface="Arial" pitchFamily="34" charset="0"/>
                <a:cs typeface="Arial" pitchFamily="34" charset="0"/>
              </a:rPr>
              <a:t>phút</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Khi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có</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câu</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trả</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lời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đúng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các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em</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sẽ</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giải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cứu</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được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các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loài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động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vật</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dưới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đại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dương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đang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bị</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mắc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lưới</a:t>
            </a:r>
            <a:r>
              <a:rPr lang="en-US" sz="2800" dirty="0">
                <a:solidFill>
                  <a:srgbClr val="0000CC"/>
                </a:solidFill>
                <a:latin typeface="Arial" pitchFamily="34" charset="0"/>
                <a:cs typeface="Arial" pitchFamily="34" charset="0"/>
              </a:rPr>
              <a:t>.</a:t>
            </a:r>
            <a:endParaRPr lang="vi-VN" sz="2800" dirty="0">
              <a:solidFill>
                <a:srgbClr val="0000CC"/>
              </a:solidFill>
              <a:cs typeface="Arial" pitchFamily="34" charset="0"/>
            </a:endParaRPr>
          </a:p>
        </p:txBody>
      </p:sp>
      <p:grpSp>
        <p:nvGrpSpPr>
          <p:cNvPr id="18435" name="Group 6">
            <a:extLst>
              <a:ext uri="{FF2B5EF4-FFF2-40B4-BE49-F238E27FC236}">
                <a16:creationId xmlns:a16="http://schemas.microsoft.com/office/drawing/2014/main" id="{7D19BDC5-8A59-416A-B431-9515F74C4276}"/>
              </a:ext>
            </a:extLst>
          </p:cNvPr>
          <p:cNvGrpSpPr>
            <a:grpSpLocks/>
          </p:cNvGrpSpPr>
          <p:nvPr/>
        </p:nvGrpSpPr>
        <p:grpSpPr bwMode="auto">
          <a:xfrm rot="8757556">
            <a:off x="-1114425" y="3984625"/>
            <a:ext cx="3136900" cy="6858000"/>
            <a:chOff x="9055676" y="0"/>
            <a:chExt cx="3136324" cy="6858000"/>
          </a:xfrm>
        </p:grpSpPr>
        <p:sp>
          <p:nvSpPr>
            <p:cNvPr id="8" name="Rectangle 7">
              <a:extLst>
                <a:ext uri="{FF2B5EF4-FFF2-40B4-BE49-F238E27FC236}">
                  <a16:creationId xmlns:a16="http://schemas.microsoft.com/office/drawing/2014/main" id="{9CD11D88-BF43-4CF8-9B6A-9518294404B9}"/>
                </a:ext>
              </a:extLst>
            </p:cNvPr>
            <p:cNvSpPr/>
            <p:nvPr/>
          </p:nvSpPr>
          <p:spPr>
            <a:xfrm>
              <a:off x="9232043" y="11136"/>
              <a:ext cx="29696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44D0DA55-FE02-43C3-9B2D-A952E15EF96F}"/>
                </a:ext>
              </a:extLst>
            </p:cNvPr>
            <p:cNvSpPr/>
            <p:nvPr/>
          </p:nvSpPr>
          <p:spPr>
            <a:xfrm>
              <a:off x="9065506" y="7262"/>
              <a:ext cx="16665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9">
              <a:extLst>
                <a:ext uri="{FF2B5EF4-FFF2-40B4-BE49-F238E27FC236}">
                  <a16:creationId xmlns:a16="http://schemas.microsoft.com/office/drawing/2014/main" id="{9EA443E9-E34B-47E5-939C-01504119665B}"/>
                </a:ext>
              </a:extLst>
            </p:cNvPr>
            <p:cNvSpPr/>
            <p:nvPr/>
          </p:nvSpPr>
          <p:spPr>
            <a:xfrm>
              <a:off x="9241994" y="13025"/>
              <a:ext cx="114279"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552919FE-CB8B-4A72-9F20-2D1CDDECB2DF}"/>
                </a:ext>
              </a:extLst>
            </p:cNvPr>
            <p:cNvSpPr/>
            <p:nvPr/>
          </p:nvSpPr>
          <p:spPr>
            <a:xfrm>
              <a:off x="9346814" y="8055"/>
              <a:ext cx="1507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8F7C324F-0E59-4CA2-A1CC-DFF4765F02A8}"/>
                </a:ext>
              </a:extLst>
            </p:cNvPr>
            <p:cNvSpPr/>
            <p:nvPr/>
          </p:nvSpPr>
          <p:spPr>
            <a:xfrm>
              <a:off x="9353774" y="11773"/>
              <a:ext cx="571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
        <p:nvSpPr>
          <p:cNvPr id="13" name="!!4">
            <a:extLst>
              <a:ext uri="{FF2B5EF4-FFF2-40B4-BE49-F238E27FC236}">
                <a16:creationId xmlns:a16="http://schemas.microsoft.com/office/drawing/2014/main" id="{F40D4384-3C9D-4798-9128-D74F29A0B032}"/>
              </a:ext>
            </a:extLst>
          </p:cNvPr>
          <p:cNvSpPr/>
          <p:nvPr/>
        </p:nvSpPr>
        <p:spPr>
          <a:xfrm>
            <a:off x="2938463" y="176213"/>
            <a:ext cx="5716587" cy="49371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latin typeface="Times New Roman" panose="02020603050405020304" pitchFamily="18" charset="0"/>
                <a:cs typeface="Times New Roman" panose="02020603050405020304" pitchFamily="18" charset="0"/>
              </a:rPr>
              <a:t>HOẠT ĐỘNG VẬN DỤNG</a:t>
            </a:r>
          </a:p>
        </p:txBody>
      </p:sp>
      <p:pic>
        <p:nvPicPr>
          <p:cNvPr id="18437" name="Picture 2">
            <a:extLst>
              <a:ext uri="{FF2B5EF4-FFF2-40B4-BE49-F238E27FC236}">
                <a16:creationId xmlns:a16="http://schemas.microsoft.com/office/drawing/2014/main" id="{17BC647D-C80B-4B7A-A501-D6E976D92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68263"/>
            <a:ext cx="19304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media"/>
            <a:extLst>
              <a:ext uri="{FF2B5EF4-FFF2-40B4-BE49-F238E27FC236}">
                <a16:creationId xmlns:a16="http://schemas.microsoft.com/office/drawing/2014/main" id="{6A83A8EF-B801-4355-AD22-07A83B74CE5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2903200" y="6045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descr="C:\Users\ADMIN\Desktop\Giai cuu dai duong 2\Photography-Background-shark-Underwater-backdrop-coral-photography-Backdrops-Cartoon-bubble-Children-Fish-photo-Coral-Studio.jpg">
            <a:extLst>
              <a:ext uri="{FF2B5EF4-FFF2-40B4-BE49-F238E27FC236}">
                <a16:creationId xmlns:a16="http://schemas.microsoft.com/office/drawing/2014/main" id="{DD09295E-2A36-48E1-8ACB-90F196254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ADMIN\Desktop\Giai cuu dai duong 2\Luoi.png">
            <a:extLst>
              <a:ext uri="{FF2B5EF4-FFF2-40B4-BE49-F238E27FC236}">
                <a16:creationId xmlns:a16="http://schemas.microsoft.com/office/drawing/2014/main" id="{2311DCA2-C3C9-4F35-8843-1635647E5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0"/>
            <a:ext cx="12192000" cy="107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49f1b87228eb6bdb68e300357ebeb9ca (2).jpg">
            <a:extLst>
              <a:ext uri="{FF2B5EF4-FFF2-40B4-BE49-F238E27FC236}">
                <a16:creationId xmlns:a16="http://schemas.microsoft.com/office/drawing/2014/main" id="{A44123DA-A27E-4785-94E7-8FB6A317C2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93663"/>
            <a:ext cx="72136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A38FFF7-4681-477A-BF99-EB82845B2EED}"/>
              </a:ext>
            </a:extLst>
          </p:cNvPr>
          <p:cNvSpPr txBox="1">
            <a:spLocks noChangeArrowheads="1"/>
          </p:cNvSpPr>
          <p:nvPr/>
        </p:nvSpPr>
        <p:spPr bwMode="auto">
          <a:xfrm>
            <a:off x="3970338" y="342900"/>
            <a:ext cx="42608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300" b="1">
                <a:solidFill>
                  <a:srgbClr val="CC0066"/>
                </a:solidFill>
                <a:latin typeface="Arial" panose="020B0604020202020204" pitchFamily="34" charset="0"/>
              </a:rPr>
              <a:t>GIẢI CỨU</a:t>
            </a:r>
          </a:p>
          <a:p>
            <a:pPr algn="ctr" eaLnBrk="1" hangingPunct="1">
              <a:lnSpc>
                <a:spcPct val="100000"/>
              </a:lnSpc>
              <a:spcBef>
                <a:spcPct val="0"/>
              </a:spcBef>
              <a:buFontTx/>
              <a:buNone/>
            </a:pPr>
            <a:r>
              <a:rPr lang="en-US" altLang="en-US" sz="5300" b="1">
                <a:solidFill>
                  <a:srgbClr val="CC0066"/>
                </a:solidFill>
                <a:latin typeface="Arial" panose="020B0604020202020204" pitchFamily="34" charset="0"/>
              </a:rPr>
              <a:t>ĐẠI DƯƠNG</a:t>
            </a:r>
          </a:p>
        </p:txBody>
      </p:sp>
      <p:pic>
        <p:nvPicPr>
          <p:cNvPr id="7" name="Picture 11" descr="C:\Users\ADMIN\Desktop\Tai nguyen thiet ke tro choi\Angry birds epic birds\1505573783630 (2).png">
            <a:hlinkClick r:id="rId7" action="ppaction://hlinksldjump"/>
            <a:extLst>
              <a:ext uri="{FF2B5EF4-FFF2-40B4-BE49-F238E27FC236}">
                <a16:creationId xmlns:a16="http://schemas.microsoft.com/office/drawing/2014/main" id="{381663F5-FE16-4884-BAD4-6513B5BDAF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6000750"/>
            <a:ext cx="14271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nodeType="afterGroup">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80">
                <p:cTn id="27" repeatCount="indefinite" fill="hold" display="0">
                  <p:stCondLst>
                    <p:cond delay="indefinite"/>
                  </p:stCondLst>
                  <p:endCondLst>
                    <p:cond evt="onStopAudio" delay="0">
                      <p:tgtEl>
                        <p:sldTgt/>
                      </p:tgtEl>
                    </p:cond>
                  </p:endCondLst>
                </p:cTn>
                <p:tgtEl>
                  <p:spTgt spid="4"/>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DMIN\Desktop\Giai cuu dai duong 2\Picture1.png">
            <a:extLst>
              <a:ext uri="{FF2B5EF4-FFF2-40B4-BE49-F238E27FC236}">
                <a16:creationId xmlns:a16="http://schemas.microsoft.com/office/drawing/2014/main" id="{99FD4956-B940-4619-B147-5FA43E494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ADMIN\Desktop\Giai cuu dai duong 2\700_FO65125975_f041b01242bb3572e28f8de758886853.jpg">
            <a:extLst>
              <a:ext uri="{FF2B5EF4-FFF2-40B4-BE49-F238E27FC236}">
                <a16:creationId xmlns:a16="http://schemas.microsoft.com/office/drawing/2014/main" id="{2003AA73-CE23-40DC-9CC3-4B922109C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725988"/>
            <a:ext cx="15478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ADMIN\Desktop\Giai cuu dai duong 2\700_FO63651544_20d8d8a83358c7cd2f7a9ac1d4852302.jpg">
            <a:extLst>
              <a:ext uri="{FF2B5EF4-FFF2-40B4-BE49-F238E27FC236}">
                <a16:creationId xmlns:a16="http://schemas.microsoft.com/office/drawing/2014/main" id="{CB4375A7-B143-4E86-BD27-C3486785A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3641" flipH="1">
            <a:off x="3346450" y="3868738"/>
            <a:ext cx="280828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ADMIN\Desktop\Giai cuu dai duong 2\Luoi.png">
            <a:extLst>
              <a:ext uri="{FF2B5EF4-FFF2-40B4-BE49-F238E27FC236}">
                <a16:creationId xmlns:a16="http://schemas.microsoft.com/office/drawing/2014/main" id="{18107CEC-AF67-4E6D-B933-EFF6279C2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565400"/>
            <a:ext cx="7759700" cy="118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C:\Users\ADMIN\Desktop\Giai cuu dai duong 2\seashell-border-382756.jpg">
            <a:extLst>
              <a:ext uri="{FF2B5EF4-FFF2-40B4-BE49-F238E27FC236}">
                <a16:creationId xmlns:a16="http://schemas.microsoft.com/office/drawing/2014/main" id="{90E32E17-9326-4B1A-8D33-F9BB7A67F5C8}"/>
              </a:ext>
            </a:extLst>
          </p:cNvPr>
          <p:cNvPicPr>
            <a:picLocks noChangeAspect="1" noChangeArrowheads="1"/>
          </p:cNvPicPr>
          <p:nvPr/>
        </p:nvPicPr>
        <p:blipFill>
          <a:blip r:embed="rId7" cstate="print"/>
          <a:srcRect/>
          <a:stretch>
            <a:fillRect/>
          </a:stretch>
        </p:blipFill>
        <p:spPr bwMode="auto">
          <a:xfrm>
            <a:off x="1961804" y="76199"/>
            <a:ext cx="10008523" cy="3099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ounded Rectangle 4">
            <a:extLst>
              <a:ext uri="{FF2B5EF4-FFF2-40B4-BE49-F238E27FC236}">
                <a16:creationId xmlns:a16="http://schemas.microsoft.com/office/drawing/2014/main" id="{F86C3193-6774-4AAA-925B-35106A295309}"/>
              </a:ext>
            </a:extLst>
          </p:cNvPr>
          <p:cNvSpPr/>
          <p:nvPr/>
        </p:nvSpPr>
        <p:spPr>
          <a:xfrm>
            <a:off x="203200" y="3357563"/>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A. </a:t>
            </a:r>
            <a:r>
              <a:rPr lang="en-US" sz="2800" dirty="0" err="1">
                <a:solidFill>
                  <a:srgbClr val="FF0000"/>
                </a:solidFill>
                <a:latin typeface="Arial" pitchFamily="34" charset="0"/>
                <a:cs typeface="Arial" pitchFamily="34" charset="0"/>
              </a:rPr>
              <a:t>Hùng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Phát</a:t>
            </a:r>
            <a:endParaRPr lang="en-US" sz="2800" dirty="0">
              <a:solidFill>
                <a:srgbClr val="FF0000"/>
              </a:solidFill>
              <a:latin typeface="Arial" pitchFamily="34" charset="0"/>
              <a:cs typeface="Arial" pitchFamily="34" charset="0"/>
            </a:endParaRPr>
          </a:p>
        </p:txBody>
      </p:sp>
      <p:sp>
        <p:nvSpPr>
          <p:cNvPr id="15" name="Rounded Rectangle 14">
            <a:extLst>
              <a:ext uri="{FF2B5EF4-FFF2-40B4-BE49-F238E27FC236}">
                <a16:creationId xmlns:a16="http://schemas.microsoft.com/office/drawing/2014/main" id="{148149AA-C33F-4529-AC8F-C78A59676C62}"/>
              </a:ext>
            </a:extLst>
          </p:cNvPr>
          <p:cNvSpPr/>
          <p:nvPr/>
        </p:nvSpPr>
        <p:spPr>
          <a:xfrm>
            <a:off x="3122613" y="3357563"/>
            <a:ext cx="2871787"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B. </a:t>
            </a:r>
            <a:r>
              <a:rPr lang="en-US" sz="2800" dirty="0" err="1">
                <a:solidFill>
                  <a:srgbClr val="FF0000"/>
                </a:solidFill>
                <a:latin typeface="Arial" pitchFamily="34" charset="0"/>
                <a:cs typeface="Arial" pitchFamily="34" charset="0"/>
              </a:rPr>
              <a:t>Hồng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Nhật</a:t>
            </a:r>
            <a:endParaRPr lang="en-US" sz="2800" dirty="0">
              <a:solidFill>
                <a:srgbClr val="FF0000"/>
              </a:solidFill>
              <a:latin typeface="Arial" pitchFamily="34" charset="0"/>
              <a:cs typeface="Arial" pitchFamily="34" charset="0"/>
            </a:endParaRPr>
          </a:p>
        </p:txBody>
      </p:sp>
      <p:sp>
        <p:nvSpPr>
          <p:cNvPr id="16" name="Rounded Rectangle 15">
            <a:extLst>
              <a:ext uri="{FF2B5EF4-FFF2-40B4-BE49-F238E27FC236}">
                <a16:creationId xmlns:a16="http://schemas.microsoft.com/office/drawing/2014/main" id="{96CDA741-3E90-4302-BD20-36277B20C812}"/>
              </a:ext>
            </a:extLst>
          </p:cNvPr>
          <p:cNvSpPr/>
          <p:nvPr/>
        </p:nvSpPr>
        <p:spPr>
          <a:xfrm>
            <a:off x="6275388" y="3387725"/>
            <a:ext cx="276701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C. </a:t>
            </a:r>
            <a:r>
              <a:rPr lang="en-US" sz="2800" dirty="0" err="1">
                <a:solidFill>
                  <a:srgbClr val="FF0000"/>
                </a:solidFill>
                <a:latin typeface="Arial" pitchFamily="34" charset="0"/>
                <a:cs typeface="Arial" pitchFamily="34" charset="0"/>
              </a:rPr>
              <a:t>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Âu</a:t>
            </a:r>
            <a:endParaRPr lang="en-US" sz="2800" dirty="0">
              <a:solidFill>
                <a:srgbClr val="FF0000"/>
              </a:solidFill>
              <a:latin typeface="Arial" pitchFamily="34" charset="0"/>
              <a:cs typeface="Arial" pitchFamily="34" charset="0"/>
            </a:endParaRPr>
          </a:p>
        </p:txBody>
      </p:sp>
      <p:sp>
        <p:nvSpPr>
          <p:cNvPr id="17" name="Rounded Rectangle 16">
            <a:extLst>
              <a:ext uri="{FF2B5EF4-FFF2-40B4-BE49-F238E27FC236}">
                <a16:creationId xmlns:a16="http://schemas.microsoft.com/office/drawing/2014/main" id="{BB2DB788-5E9C-4494-B1D1-E79A6D107BD7}"/>
              </a:ext>
            </a:extLst>
          </p:cNvPr>
          <p:cNvSpPr/>
          <p:nvPr/>
        </p:nvSpPr>
        <p:spPr>
          <a:xfrm>
            <a:off x="9347200" y="3422650"/>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err="1">
                <a:solidFill>
                  <a:srgbClr val="FF0000"/>
                </a:solidFill>
                <a:latin typeface="Arial" pitchFamily="34" charset="0"/>
                <a:cs typeface="Arial" pitchFamily="34" charset="0"/>
              </a:rPr>
              <a:t>D.Bình</a:t>
            </a:r>
            <a:r>
              <a:rPr lang="en-US" sz="2800" dirty="0">
                <a:solidFill>
                  <a:srgbClr val="FF0000"/>
                </a:solidFill>
                <a:latin typeface="Arial" pitchFamily="34" charset="0"/>
                <a:cs typeface="Arial" pitchFamily="34" charset="0"/>
              </a:rPr>
              <a:t> Minh</a:t>
            </a:r>
          </a:p>
        </p:txBody>
      </p:sp>
      <p:pic>
        <p:nvPicPr>
          <p:cNvPr id="21515" name="Picture 2" descr="C:\Users\ADMIN\Desktop\Phan Thi Do Uyen\Giai cuu dai duong\Picture2.png">
            <a:hlinkClick r:id="" action="ppaction://hlinkshowjump?jump=nextslide"/>
            <a:extLst>
              <a:ext uri="{FF2B5EF4-FFF2-40B4-BE49-F238E27FC236}">
                <a16:creationId xmlns:a16="http://schemas.microsoft.com/office/drawing/2014/main" id="{79D2084B-601F-4A86-8FB4-28D4CBE36C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75900" y="5054600"/>
            <a:ext cx="18161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 action="ppaction://media"/>
            <a:extLst>
              <a:ext uri="{FF2B5EF4-FFF2-40B4-BE49-F238E27FC236}">
                <a16:creationId xmlns:a16="http://schemas.microsoft.com/office/drawing/2014/main" id="{C4578412-46AE-4027-882B-273D283AEE09}"/>
              </a:ext>
            </a:extLst>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3208000" y="385921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2" descr="C:\Users\ADMIN\Desktop\Doremon cau ca ( trac nghiem )\Picture1 (2).png">
            <a:extLst>
              <a:ext uri="{FF2B5EF4-FFF2-40B4-BE49-F238E27FC236}">
                <a16:creationId xmlns:a16="http://schemas.microsoft.com/office/drawing/2014/main" id="{9E08F16E-863F-4001-9CA6-1460BC1E9C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050" y="736600"/>
            <a:ext cx="10477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times up">
            <a:extLst>
              <a:ext uri="{FF2B5EF4-FFF2-40B4-BE49-F238E27FC236}">
                <a16:creationId xmlns:a16="http://schemas.microsoft.com/office/drawing/2014/main" id="{F131961D-4111-4D32-A2D6-214DD4DB8038}"/>
              </a:ext>
            </a:extLst>
          </p:cNvPr>
          <p:cNvGrpSpPr>
            <a:grpSpLocks/>
          </p:cNvGrpSpPr>
          <p:nvPr/>
        </p:nvGrpSpPr>
        <p:grpSpPr bwMode="auto">
          <a:xfrm>
            <a:off x="782638" y="177800"/>
            <a:ext cx="1009650" cy="500063"/>
            <a:chOff x="2989747" y="438150"/>
            <a:chExt cx="1572029" cy="683752"/>
          </a:xfrm>
        </p:grpSpPr>
        <p:sp>
          <p:nvSpPr>
            <p:cNvPr id="49" name="Rounded Rectangle 48">
              <a:extLst>
                <a:ext uri="{FF2B5EF4-FFF2-40B4-BE49-F238E27FC236}">
                  <a16:creationId xmlns:a16="http://schemas.microsoft.com/office/drawing/2014/main" id="{235FD31B-FDEE-499B-9D13-57CA5C3DAA9C}"/>
                </a:ext>
              </a:extLst>
            </p:cNvPr>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3700" dirty="0">
                <a:latin typeface="Arial" panose="020B0604020202020204" pitchFamily="34" charset="0"/>
                <a:cs typeface="Arial" panose="020B0604020202020204" pitchFamily="34" charset="0"/>
              </a:endParaRPr>
            </a:p>
          </p:txBody>
        </p:sp>
        <p:sp>
          <p:nvSpPr>
            <p:cNvPr id="50" name="Rounded Rectangle 49">
              <a:extLst>
                <a:ext uri="{FF2B5EF4-FFF2-40B4-BE49-F238E27FC236}">
                  <a16:creationId xmlns:a16="http://schemas.microsoft.com/office/drawing/2014/main" id="{E9E221B9-B3C5-4D65-AC6A-7E36C7A27692}"/>
                </a:ext>
              </a:extLst>
            </p:cNvPr>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dirty="0" err="1">
                  <a:latin typeface="Arial" panose="020B0604020202020204" pitchFamily="34" charset="0"/>
                  <a:cs typeface="Arial" panose="020B0604020202020204" pitchFamily="34" charset="0"/>
                </a:rPr>
                <a:t>Bắt</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đầu</a:t>
              </a:r>
              <a:r>
                <a:rPr lang="en-GB" sz="1500" dirty="0">
                  <a:latin typeface="Arial" panose="020B0604020202020204" pitchFamily="34" charset="0"/>
                  <a:cs typeface="Arial" panose="020B0604020202020204" pitchFamily="34" charset="0"/>
                </a:rPr>
                <a:t>!</a:t>
              </a:r>
            </a:p>
          </p:txBody>
        </p:sp>
      </p:grpSp>
      <p:pic>
        <p:nvPicPr>
          <p:cNvPr id="51" name="Picture 3" descr="C:\Users\ADMIN\Desktop\Picture2.png">
            <a:extLst>
              <a:ext uri="{FF2B5EF4-FFF2-40B4-BE49-F238E27FC236}">
                <a16:creationId xmlns:a16="http://schemas.microsoft.com/office/drawing/2014/main" id="{1D74E7D1-9959-4116-85CF-4304408C66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7888" y="960438"/>
            <a:ext cx="8540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20" name="Group 51">
            <a:extLst>
              <a:ext uri="{FF2B5EF4-FFF2-40B4-BE49-F238E27FC236}">
                <a16:creationId xmlns:a16="http://schemas.microsoft.com/office/drawing/2014/main" id="{2CD95A31-FE2F-4AE9-B8DA-5CE3C830B93E}"/>
              </a:ext>
            </a:extLst>
          </p:cNvPr>
          <p:cNvGrpSpPr>
            <a:grpSpLocks/>
          </p:cNvGrpSpPr>
          <p:nvPr/>
        </p:nvGrpSpPr>
        <p:grpSpPr bwMode="auto">
          <a:xfrm>
            <a:off x="1244600" y="946150"/>
            <a:ext cx="120650" cy="101600"/>
            <a:chOff x="2455863" y="2411803"/>
            <a:chExt cx="566738" cy="566738"/>
          </a:xfrm>
        </p:grpSpPr>
        <p:sp>
          <p:nvSpPr>
            <p:cNvPr id="21566" name="Oval 32">
              <a:extLst>
                <a:ext uri="{FF2B5EF4-FFF2-40B4-BE49-F238E27FC236}">
                  <a16:creationId xmlns:a16="http://schemas.microsoft.com/office/drawing/2014/main" id="{0B819999-76D5-4908-BD2B-511A099F8A3C}"/>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67" name="Oval 33">
              <a:extLst>
                <a:ext uri="{FF2B5EF4-FFF2-40B4-BE49-F238E27FC236}">
                  <a16:creationId xmlns:a16="http://schemas.microsoft.com/office/drawing/2014/main" id="{D053362A-E266-49ED-9EF8-8CB43F2C8636}"/>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68" name="Freeform 34">
              <a:extLst>
                <a:ext uri="{FF2B5EF4-FFF2-40B4-BE49-F238E27FC236}">
                  <a16:creationId xmlns:a16="http://schemas.microsoft.com/office/drawing/2014/main" id="{54D668E6-1E8B-487A-9070-666352BDC625}"/>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9" name="Freeform 35">
              <a:extLst>
                <a:ext uri="{FF2B5EF4-FFF2-40B4-BE49-F238E27FC236}">
                  <a16:creationId xmlns:a16="http://schemas.microsoft.com/office/drawing/2014/main" id="{815909B7-496A-4234-BA34-1FEF54C27160}"/>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70" name="Rectangle 36">
              <a:extLst>
                <a:ext uri="{FF2B5EF4-FFF2-40B4-BE49-F238E27FC236}">
                  <a16:creationId xmlns:a16="http://schemas.microsoft.com/office/drawing/2014/main" id="{F118C82B-52DB-48DF-9CF4-C67DC5D6FC80}"/>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grpSp>
        <p:nvGrpSpPr>
          <p:cNvPr id="21521" name="Group 57">
            <a:extLst>
              <a:ext uri="{FF2B5EF4-FFF2-40B4-BE49-F238E27FC236}">
                <a16:creationId xmlns:a16="http://schemas.microsoft.com/office/drawing/2014/main" id="{344A8723-09C1-4E6A-AF5E-F115D1C40438}"/>
              </a:ext>
            </a:extLst>
          </p:cNvPr>
          <p:cNvGrpSpPr>
            <a:grpSpLocks/>
          </p:cNvGrpSpPr>
          <p:nvPr/>
        </p:nvGrpSpPr>
        <p:grpSpPr bwMode="auto">
          <a:xfrm>
            <a:off x="1246188" y="1681163"/>
            <a:ext cx="120650" cy="103187"/>
            <a:chOff x="2455863" y="2411803"/>
            <a:chExt cx="566738" cy="566738"/>
          </a:xfrm>
        </p:grpSpPr>
        <p:sp>
          <p:nvSpPr>
            <p:cNvPr id="21561" name="Oval 32">
              <a:extLst>
                <a:ext uri="{FF2B5EF4-FFF2-40B4-BE49-F238E27FC236}">
                  <a16:creationId xmlns:a16="http://schemas.microsoft.com/office/drawing/2014/main" id="{9071991F-AAC2-47EE-8708-8656FB477F27}"/>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62" name="Oval 33">
              <a:extLst>
                <a:ext uri="{FF2B5EF4-FFF2-40B4-BE49-F238E27FC236}">
                  <a16:creationId xmlns:a16="http://schemas.microsoft.com/office/drawing/2014/main" id="{C702602C-0A36-485E-AE59-8FCFEB363FEA}"/>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63" name="Freeform 34">
              <a:extLst>
                <a:ext uri="{FF2B5EF4-FFF2-40B4-BE49-F238E27FC236}">
                  <a16:creationId xmlns:a16="http://schemas.microsoft.com/office/drawing/2014/main" id="{D59DDB86-A272-40EE-80D0-DFA551DACF99}"/>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4" name="Freeform 35">
              <a:extLst>
                <a:ext uri="{FF2B5EF4-FFF2-40B4-BE49-F238E27FC236}">
                  <a16:creationId xmlns:a16="http://schemas.microsoft.com/office/drawing/2014/main" id="{EE44591F-BD82-40A2-8810-4E709FC6B64D}"/>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5" name="Rectangle 36">
              <a:extLst>
                <a:ext uri="{FF2B5EF4-FFF2-40B4-BE49-F238E27FC236}">
                  <a16:creationId xmlns:a16="http://schemas.microsoft.com/office/drawing/2014/main" id="{CB0C3771-EAA1-4EA8-8000-7A19C51F4984}"/>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grpSp>
        <p:nvGrpSpPr>
          <p:cNvPr id="21522" name="Group 63">
            <a:extLst>
              <a:ext uri="{FF2B5EF4-FFF2-40B4-BE49-F238E27FC236}">
                <a16:creationId xmlns:a16="http://schemas.microsoft.com/office/drawing/2014/main" id="{2CACD4C8-F503-4604-B4C5-A6207403CE41}"/>
              </a:ext>
            </a:extLst>
          </p:cNvPr>
          <p:cNvGrpSpPr>
            <a:grpSpLocks/>
          </p:cNvGrpSpPr>
          <p:nvPr/>
        </p:nvGrpSpPr>
        <p:grpSpPr bwMode="auto">
          <a:xfrm>
            <a:off x="1643063" y="1335088"/>
            <a:ext cx="120650" cy="101600"/>
            <a:chOff x="2455863" y="2411803"/>
            <a:chExt cx="566738" cy="566738"/>
          </a:xfrm>
        </p:grpSpPr>
        <p:sp>
          <p:nvSpPr>
            <p:cNvPr id="21556" name="Oval 32">
              <a:extLst>
                <a:ext uri="{FF2B5EF4-FFF2-40B4-BE49-F238E27FC236}">
                  <a16:creationId xmlns:a16="http://schemas.microsoft.com/office/drawing/2014/main" id="{47E5AB8D-C80D-43FD-96FF-B538E2E99500}"/>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57" name="Oval 33">
              <a:extLst>
                <a:ext uri="{FF2B5EF4-FFF2-40B4-BE49-F238E27FC236}">
                  <a16:creationId xmlns:a16="http://schemas.microsoft.com/office/drawing/2014/main" id="{491F49B2-A9CA-476D-B595-E56DDE84186D}"/>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58" name="Freeform 34">
              <a:extLst>
                <a:ext uri="{FF2B5EF4-FFF2-40B4-BE49-F238E27FC236}">
                  <a16:creationId xmlns:a16="http://schemas.microsoft.com/office/drawing/2014/main" id="{C18B3260-E4CB-4732-BF03-5C81B084AF4F}"/>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9" name="Freeform 35">
              <a:extLst>
                <a:ext uri="{FF2B5EF4-FFF2-40B4-BE49-F238E27FC236}">
                  <a16:creationId xmlns:a16="http://schemas.microsoft.com/office/drawing/2014/main" id="{8576A907-B69D-4E06-B5C6-B05CFD9768DF}"/>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60" name="Rectangle 36">
              <a:extLst>
                <a:ext uri="{FF2B5EF4-FFF2-40B4-BE49-F238E27FC236}">
                  <a16:creationId xmlns:a16="http://schemas.microsoft.com/office/drawing/2014/main" id="{33D39E91-D9C0-49BA-A7DB-8ABB8130757F}"/>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grpSp>
        <p:nvGrpSpPr>
          <p:cNvPr id="21523" name="Group 69">
            <a:extLst>
              <a:ext uri="{FF2B5EF4-FFF2-40B4-BE49-F238E27FC236}">
                <a16:creationId xmlns:a16="http://schemas.microsoft.com/office/drawing/2014/main" id="{CEAF850F-12E9-4F1A-9F18-167533024AC9}"/>
              </a:ext>
            </a:extLst>
          </p:cNvPr>
          <p:cNvGrpSpPr>
            <a:grpSpLocks/>
          </p:cNvGrpSpPr>
          <p:nvPr/>
        </p:nvGrpSpPr>
        <p:grpSpPr bwMode="auto">
          <a:xfrm>
            <a:off x="882650" y="1370013"/>
            <a:ext cx="120650" cy="101600"/>
            <a:chOff x="2455863" y="2411803"/>
            <a:chExt cx="566738" cy="566738"/>
          </a:xfrm>
        </p:grpSpPr>
        <p:sp>
          <p:nvSpPr>
            <p:cNvPr id="21551" name="Oval 32">
              <a:extLst>
                <a:ext uri="{FF2B5EF4-FFF2-40B4-BE49-F238E27FC236}">
                  <a16:creationId xmlns:a16="http://schemas.microsoft.com/office/drawing/2014/main" id="{7279B73A-1F1C-476F-AA2A-134AE1F7D5F7}"/>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52" name="Oval 33">
              <a:extLst>
                <a:ext uri="{FF2B5EF4-FFF2-40B4-BE49-F238E27FC236}">
                  <a16:creationId xmlns:a16="http://schemas.microsoft.com/office/drawing/2014/main" id="{E5807636-72EA-4EE1-8CB2-42180CF0393B}"/>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1553" name="Freeform 34">
              <a:extLst>
                <a:ext uri="{FF2B5EF4-FFF2-40B4-BE49-F238E27FC236}">
                  <a16:creationId xmlns:a16="http://schemas.microsoft.com/office/drawing/2014/main" id="{FFBC51F4-27C8-4C66-B528-275AAD2B5D45}"/>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4" name="Freeform 35">
              <a:extLst>
                <a:ext uri="{FF2B5EF4-FFF2-40B4-BE49-F238E27FC236}">
                  <a16:creationId xmlns:a16="http://schemas.microsoft.com/office/drawing/2014/main" id="{5CB429D4-2C27-4B58-B7C3-17CDA828142E}"/>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55" name="Rectangle 36">
              <a:extLst>
                <a:ext uri="{FF2B5EF4-FFF2-40B4-BE49-F238E27FC236}">
                  <a16:creationId xmlns:a16="http://schemas.microsoft.com/office/drawing/2014/main" id="{D969959E-DC6A-41E3-9D7A-3294A2BACA17}"/>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sp>
        <p:nvSpPr>
          <p:cNvPr id="21524" name="Oval 107">
            <a:extLst>
              <a:ext uri="{FF2B5EF4-FFF2-40B4-BE49-F238E27FC236}">
                <a16:creationId xmlns:a16="http://schemas.microsoft.com/office/drawing/2014/main" id="{078D4E33-1B1A-4EDE-89A3-B3B5705915F2}"/>
              </a:ext>
            </a:extLst>
          </p:cNvPr>
          <p:cNvSpPr>
            <a:spLocks noChangeArrowheads="1"/>
          </p:cNvSpPr>
          <p:nvPr/>
        </p:nvSpPr>
        <p:spPr bwMode="auto">
          <a:xfrm>
            <a:off x="1258888" y="1331913"/>
            <a:ext cx="92075"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77" name="Explosion 2 76">
            <a:extLst>
              <a:ext uri="{FF2B5EF4-FFF2-40B4-BE49-F238E27FC236}">
                <a16:creationId xmlns:a16="http://schemas.microsoft.com/office/drawing/2014/main" id="{C6C95EA8-DA60-45A2-B671-80C94459074E}"/>
              </a:ext>
            </a:extLst>
          </p:cNvPr>
          <p:cNvSpPr/>
          <p:nvPr/>
        </p:nvSpPr>
        <p:spPr>
          <a:xfrm>
            <a:off x="439738" y="4670425"/>
            <a:ext cx="3149600" cy="207486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r>
              <a:rPr lang="en-US" sz="3200" dirty="0">
                <a:solidFill>
                  <a:srgbClr val="0000FF"/>
                </a:solidFill>
              </a:rPr>
              <a:t>HẾT GIỜ</a:t>
            </a:r>
          </a:p>
        </p:txBody>
      </p:sp>
      <p:sp>
        <p:nvSpPr>
          <p:cNvPr id="12310" name="TextBox 11">
            <a:extLst>
              <a:ext uri="{FF2B5EF4-FFF2-40B4-BE49-F238E27FC236}">
                <a16:creationId xmlns:a16="http://schemas.microsoft.com/office/drawing/2014/main" id="{14BBF376-969A-431E-9C14-C4F7135E5CCD}"/>
              </a:ext>
            </a:extLst>
          </p:cNvPr>
          <p:cNvSpPr txBox="1">
            <a:spLocks noChangeArrowheads="1"/>
          </p:cNvSpPr>
          <p:nvPr/>
        </p:nvSpPr>
        <p:spPr bwMode="auto">
          <a:xfrm>
            <a:off x="1936750" y="-20638"/>
            <a:ext cx="9850438" cy="954088"/>
          </a:xfrm>
          <a:prstGeom prst="rect">
            <a:avLst/>
          </a:prstGeom>
          <a:solidFill>
            <a:schemeClr val="accent2">
              <a:lumMod val="60000"/>
              <a:lumOff val="40000"/>
            </a:schemeClr>
          </a:solidFill>
          <a:ln w="9525">
            <a:noFill/>
            <a:miter lim="800000"/>
            <a:headEnd/>
            <a:tailEnd/>
          </a:ln>
        </p:spPr>
        <p:txBody>
          <a:bodyPr lIns="91438" tIns="45719" rIns="91438" bIns="45719">
            <a:spAutoFit/>
          </a:bodyPr>
          <a:lstStyle/>
          <a:p>
            <a:pPr eaLnBrk="1" hangingPunct="1">
              <a:defRPr/>
            </a:pPr>
            <a:r>
              <a:rPr lang="en-US" sz="2800" b="1" dirty="0" err="1"/>
              <a:t>Cô</a:t>
            </a:r>
            <a:r>
              <a:rPr lang="en-US" sz="2800" b="1" dirty="0"/>
              <a:t> </a:t>
            </a:r>
            <a:r>
              <a:rPr lang="en-US" sz="2800" b="1" dirty="0" err="1"/>
              <a:t>Ngọc</a:t>
            </a:r>
            <a:r>
              <a:rPr lang="en-US" sz="2800" b="1" dirty="0"/>
              <a:t> </a:t>
            </a:r>
            <a:r>
              <a:rPr lang="en-US" sz="2800" b="1" dirty="0" err="1"/>
              <a:t>cần</a:t>
            </a:r>
            <a:r>
              <a:rPr lang="en-US" sz="2800" b="1" dirty="0"/>
              <a:t> </a:t>
            </a:r>
            <a:r>
              <a:rPr lang="en-US" sz="2800" b="1" dirty="0" err="1"/>
              <a:t>mua</a:t>
            </a:r>
            <a:r>
              <a:rPr lang="en-US" sz="2800" b="1" dirty="0"/>
              <a:t> </a:t>
            </a:r>
            <a:r>
              <a:rPr lang="en-US" sz="2800" b="1" dirty="0" err="1"/>
              <a:t>một</a:t>
            </a:r>
            <a:r>
              <a:rPr lang="en-US" sz="2800" b="1" dirty="0"/>
              <a:t> </a:t>
            </a:r>
            <a:r>
              <a:rPr lang="en-US" sz="2800" b="1" dirty="0" err="1"/>
              <a:t>chiếc</a:t>
            </a:r>
            <a:r>
              <a:rPr lang="en-US" sz="2800" b="1" dirty="0"/>
              <a:t> </a:t>
            </a:r>
            <a:r>
              <a:rPr lang="en-US" sz="2800" b="1" dirty="0" err="1"/>
              <a:t>phích</a:t>
            </a:r>
            <a:r>
              <a:rPr lang="en-US" sz="2800" b="1" dirty="0"/>
              <a:t> </a:t>
            </a:r>
            <a:r>
              <a:rPr lang="en-US" sz="2800" b="1" dirty="0" err="1"/>
              <a:t>nước</a:t>
            </a:r>
            <a:r>
              <a:rPr lang="en-US" sz="2800" b="1" dirty="0"/>
              <a:t>. </a:t>
            </a:r>
            <a:r>
              <a:rPr lang="en-US" sz="2800" b="1" dirty="0" err="1"/>
              <a:t>Giá</a:t>
            </a:r>
            <a:r>
              <a:rPr lang="en-US" sz="2800" b="1" dirty="0"/>
              <a:t> </a:t>
            </a:r>
            <a:r>
              <a:rPr lang="en-US" sz="2800" b="1" dirty="0" err="1"/>
              <a:t>chiếc</a:t>
            </a:r>
            <a:r>
              <a:rPr lang="en-US" sz="2800" b="1" dirty="0"/>
              <a:t> </a:t>
            </a:r>
            <a:r>
              <a:rPr lang="en-US" sz="2800" b="1" dirty="0" err="1"/>
              <a:t>phích</a:t>
            </a:r>
            <a:r>
              <a:rPr lang="en-US" sz="2800" b="1" dirty="0"/>
              <a:t> </a:t>
            </a:r>
            <a:r>
              <a:rPr lang="en-US" sz="2800" b="1" dirty="0" err="1"/>
              <a:t>nước</a:t>
            </a:r>
            <a:r>
              <a:rPr lang="en-US" sz="2800" b="1" dirty="0"/>
              <a:t> </a:t>
            </a:r>
            <a:r>
              <a:rPr lang="en-US" sz="2800" b="1" dirty="0" err="1"/>
              <a:t>mà</a:t>
            </a:r>
            <a:r>
              <a:rPr lang="en-US" sz="2800" b="1" dirty="0"/>
              <a:t> </a:t>
            </a:r>
            <a:r>
              <a:rPr lang="en-US" sz="2800" b="1" dirty="0" err="1"/>
              <a:t>cô</a:t>
            </a:r>
            <a:r>
              <a:rPr lang="en-US" sz="2800" b="1" dirty="0"/>
              <a:t> </a:t>
            </a:r>
            <a:r>
              <a:rPr lang="en-US" sz="2800" b="1" dirty="0" err="1"/>
              <a:t>Ngọc</a:t>
            </a:r>
            <a:r>
              <a:rPr lang="en-US" sz="2800" b="1" dirty="0"/>
              <a:t> </a:t>
            </a:r>
            <a:r>
              <a:rPr lang="en-US" sz="2800" b="1" dirty="0" err="1"/>
              <a:t>định</a:t>
            </a:r>
            <a:r>
              <a:rPr lang="en-US" sz="2800" b="1" dirty="0"/>
              <a:t> </a:t>
            </a:r>
            <a:r>
              <a:rPr lang="en-US" sz="2800" b="1" dirty="0" err="1"/>
              <a:t>mua</a:t>
            </a:r>
            <a:r>
              <a:rPr lang="en-US" sz="2800" b="1" dirty="0"/>
              <a:t> ở </a:t>
            </a:r>
            <a:r>
              <a:rPr lang="en-US" sz="2800" b="1" dirty="0" err="1"/>
              <a:t>năm</a:t>
            </a:r>
            <a:r>
              <a:rPr lang="en-US" sz="2800" b="1" dirty="0"/>
              <a:t> </a:t>
            </a:r>
            <a:r>
              <a:rPr lang="en-US" sz="2800" b="1" dirty="0" err="1"/>
              <a:t>cửa</a:t>
            </a:r>
            <a:r>
              <a:rPr lang="en-US" sz="2800" b="1" dirty="0"/>
              <a:t> </a:t>
            </a:r>
            <a:r>
              <a:rPr lang="en-US" sz="2800" b="1" dirty="0" err="1"/>
              <a:t>hàng</a:t>
            </a:r>
            <a:r>
              <a:rPr lang="en-US" sz="2800" b="1" dirty="0"/>
              <a:t> </a:t>
            </a:r>
            <a:r>
              <a:rPr lang="en-US" sz="2800" b="1" dirty="0" err="1"/>
              <a:t>như</a:t>
            </a:r>
            <a:r>
              <a:rPr lang="en-US" sz="2800" b="1" dirty="0"/>
              <a:t> </a:t>
            </a:r>
            <a:r>
              <a:rPr lang="en-US" sz="2800" b="1" dirty="0" err="1"/>
              <a:t>sau</a:t>
            </a:r>
            <a:r>
              <a:rPr lang="en-US" sz="2800" b="1" dirty="0"/>
              <a:t>:</a:t>
            </a:r>
            <a:endParaRPr lang="vi-VN" sz="2800" b="1" dirty="0"/>
          </a:p>
        </p:txBody>
      </p:sp>
      <p:graphicFrame>
        <p:nvGraphicFramePr>
          <p:cNvPr id="46" name="Table 45">
            <a:extLst>
              <a:ext uri="{FF2B5EF4-FFF2-40B4-BE49-F238E27FC236}">
                <a16:creationId xmlns:a16="http://schemas.microsoft.com/office/drawing/2014/main" id="{2A3C8E14-93F0-4BE7-8C9A-A791332E1BA5}"/>
              </a:ext>
            </a:extLst>
          </p:cNvPr>
          <p:cNvGraphicFramePr>
            <a:graphicFrameLocks noGrp="1"/>
          </p:cNvGraphicFramePr>
          <p:nvPr/>
        </p:nvGraphicFramePr>
        <p:xfrm>
          <a:off x="1944688" y="1022350"/>
          <a:ext cx="9926637" cy="1522413"/>
        </p:xfrm>
        <a:graphic>
          <a:graphicData uri="http://schemas.openxmlformats.org/drawingml/2006/table">
            <a:tbl>
              <a:tblPr firstRow="1" bandRow="1">
                <a:tableStyleId>{5C22544A-7EE6-4342-B048-85BDC9FD1C3A}</a:tableStyleId>
              </a:tblPr>
              <a:tblGrid>
                <a:gridCol w="1918243">
                  <a:extLst>
                    <a:ext uri="{9D8B030D-6E8A-4147-A177-3AD203B41FA5}">
                      <a16:colId xmlns:a16="http://schemas.microsoft.com/office/drawing/2014/main" val="20000"/>
                    </a:ext>
                  </a:extLst>
                </a:gridCol>
                <a:gridCol w="1477993">
                  <a:extLst>
                    <a:ext uri="{9D8B030D-6E8A-4147-A177-3AD203B41FA5}">
                      <a16:colId xmlns:a16="http://schemas.microsoft.com/office/drawing/2014/main" val="20001"/>
                    </a:ext>
                  </a:extLst>
                </a:gridCol>
                <a:gridCol w="1745288">
                  <a:extLst>
                    <a:ext uri="{9D8B030D-6E8A-4147-A177-3AD203B41FA5}">
                      <a16:colId xmlns:a16="http://schemas.microsoft.com/office/drawing/2014/main" val="20002"/>
                    </a:ext>
                  </a:extLst>
                </a:gridCol>
                <a:gridCol w="1556610">
                  <a:extLst>
                    <a:ext uri="{9D8B030D-6E8A-4147-A177-3AD203B41FA5}">
                      <a16:colId xmlns:a16="http://schemas.microsoft.com/office/drawing/2014/main" val="20003"/>
                    </a:ext>
                  </a:extLst>
                </a:gridCol>
                <a:gridCol w="1619501">
                  <a:extLst>
                    <a:ext uri="{9D8B030D-6E8A-4147-A177-3AD203B41FA5}">
                      <a16:colId xmlns:a16="http://schemas.microsoft.com/office/drawing/2014/main" val="20004"/>
                    </a:ext>
                  </a:extLst>
                </a:gridCol>
                <a:gridCol w="1609002">
                  <a:extLst>
                    <a:ext uri="{9D8B030D-6E8A-4147-A177-3AD203B41FA5}">
                      <a16:colId xmlns:a16="http://schemas.microsoft.com/office/drawing/2014/main" val="20005"/>
                    </a:ext>
                  </a:extLst>
                </a:gridCol>
              </a:tblGrid>
              <a:tr h="944891">
                <a:tc>
                  <a:txBody>
                    <a:bodyPr/>
                    <a:lstStyle/>
                    <a:p>
                      <a:r>
                        <a:rPr lang="en-US" sz="2800" b="0" dirty="0" err="1">
                          <a:solidFill>
                            <a:srgbClr val="0000CC"/>
                          </a:solidFill>
                          <a:latin typeface="Arial" pitchFamily="34" charset="0"/>
                          <a:cs typeface="Arial" pitchFamily="34" charset="0"/>
                        </a:rPr>
                        <a:t>Cửa</a:t>
                      </a:r>
                      <a:r>
                        <a:rPr lang="en-US" sz="2800" b="0" baseline="0" dirty="0">
                          <a:solidFill>
                            <a:srgbClr val="0000CC"/>
                          </a:solidFill>
                          <a:latin typeface="Arial" pitchFamily="34" charset="0"/>
                          <a:cs typeface="Arial" pitchFamily="34" charset="0"/>
                        </a:rPr>
                        <a:t> </a:t>
                      </a:r>
                      <a:r>
                        <a:rPr lang="en-US" sz="2800" b="0" baseline="0" dirty="0" err="1">
                          <a:solidFill>
                            <a:srgbClr val="0000CC"/>
                          </a:solidFill>
                          <a:latin typeface="Arial" pitchFamily="34" charset="0"/>
                          <a:cs typeface="Arial" pitchFamily="34" charset="0"/>
                        </a:rPr>
                        <a:t>hàng</a:t>
                      </a:r>
                      <a:r>
                        <a:rPr lang="en-US" sz="2800" b="0" baseline="0" dirty="0">
                          <a:solidFill>
                            <a:srgbClr val="0000CC"/>
                          </a:solidFill>
                          <a:latin typeface="Arial" pitchFamily="34" charset="0"/>
                          <a:cs typeface="Arial" pitchFamily="34" charset="0"/>
                        </a:rPr>
                        <a:t> </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err="1">
                          <a:solidFill>
                            <a:srgbClr val="0000CC"/>
                          </a:solidFill>
                          <a:latin typeface="Arial" pitchFamily="34" charset="0"/>
                          <a:cs typeface="Arial" pitchFamily="34" charset="0"/>
                        </a:rPr>
                        <a:t>Bình</a:t>
                      </a:r>
                      <a:r>
                        <a:rPr lang="en-US" sz="2800" b="0" baseline="0" dirty="0">
                          <a:solidFill>
                            <a:srgbClr val="0000CC"/>
                          </a:solidFill>
                          <a:latin typeface="Arial" pitchFamily="34" charset="0"/>
                          <a:cs typeface="Arial" pitchFamily="34" charset="0"/>
                        </a:rPr>
                        <a:t> Minh</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err="1">
                          <a:solidFill>
                            <a:srgbClr val="0000CC"/>
                          </a:solidFill>
                          <a:latin typeface="Arial" pitchFamily="34" charset="0"/>
                          <a:cs typeface="Arial" pitchFamily="34" charset="0"/>
                        </a:rPr>
                        <a:t>Hùng</a:t>
                      </a:r>
                      <a:r>
                        <a:rPr lang="en-US" sz="2800" b="0" baseline="0" dirty="0">
                          <a:solidFill>
                            <a:srgbClr val="0000CC"/>
                          </a:solidFill>
                          <a:latin typeface="Arial" pitchFamily="34" charset="0"/>
                          <a:cs typeface="Arial" pitchFamily="34" charset="0"/>
                        </a:rPr>
                        <a:t> </a:t>
                      </a:r>
                      <a:r>
                        <a:rPr lang="en-US" sz="2800" b="0" baseline="0" dirty="0" err="1">
                          <a:solidFill>
                            <a:srgbClr val="0000CC"/>
                          </a:solidFill>
                          <a:latin typeface="Arial" pitchFamily="34" charset="0"/>
                          <a:cs typeface="Arial" pitchFamily="34" charset="0"/>
                        </a:rPr>
                        <a:t>Phát</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err="1">
                          <a:solidFill>
                            <a:srgbClr val="0000CC"/>
                          </a:solidFill>
                          <a:latin typeface="Arial" pitchFamily="34" charset="0"/>
                          <a:cs typeface="Arial" pitchFamily="34" charset="0"/>
                        </a:rPr>
                        <a:t>Hải</a:t>
                      </a:r>
                      <a:r>
                        <a:rPr lang="en-US" sz="2800" b="0" baseline="0" dirty="0">
                          <a:solidFill>
                            <a:srgbClr val="0000CC"/>
                          </a:solidFill>
                          <a:latin typeface="Arial" pitchFamily="34" charset="0"/>
                          <a:cs typeface="Arial" pitchFamily="34" charset="0"/>
                        </a:rPr>
                        <a:t> </a:t>
                      </a:r>
                      <a:r>
                        <a:rPr lang="en-US" sz="2800" b="0" baseline="0" dirty="0" err="1">
                          <a:solidFill>
                            <a:srgbClr val="0000CC"/>
                          </a:solidFill>
                          <a:latin typeface="Arial" pitchFamily="34" charset="0"/>
                          <a:cs typeface="Arial" pitchFamily="34" charset="0"/>
                        </a:rPr>
                        <a:t>Âu</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err="1">
                          <a:solidFill>
                            <a:srgbClr val="0000CC"/>
                          </a:solidFill>
                          <a:latin typeface="Arial" pitchFamily="34" charset="0"/>
                          <a:cs typeface="Arial" pitchFamily="34" charset="0"/>
                        </a:rPr>
                        <a:t>Hoa</a:t>
                      </a:r>
                      <a:r>
                        <a:rPr lang="en-US" sz="2800" b="0" dirty="0">
                          <a:solidFill>
                            <a:srgbClr val="0000CC"/>
                          </a:solidFill>
                          <a:latin typeface="Arial" pitchFamily="34" charset="0"/>
                          <a:cs typeface="Arial" pitchFamily="34" charset="0"/>
                        </a:rPr>
                        <a:t> </a:t>
                      </a:r>
                      <a:r>
                        <a:rPr lang="en-US" sz="2800" b="0" dirty="0" err="1">
                          <a:solidFill>
                            <a:srgbClr val="0000CC"/>
                          </a:solidFill>
                          <a:latin typeface="Arial" pitchFamily="34" charset="0"/>
                          <a:cs typeface="Arial" pitchFamily="34" charset="0"/>
                        </a:rPr>
                        <a:t>Sen</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err="1">
                          <a:solidFill>
                            <a:srgbClr val="0000CC"/>
                          </a:solidFill>
                          <a:latin typeface="Arial" pitchFamily="34" charset="0"/>
                          <a:cs typeface="Arial" pitchFamily="34" charset="0"/>
                        </a:rPr>
                        <a:t>Hồng</a:t>
                      </a:r>
                      <a:r>
                        <a:rPr lang="en-US" sz="2800" b="0" baseline="0" dirty="0">
                          <a:solidFill>
                            <a:srgbClr val="0000CC"/>
                          </a:solidFill>
                          <a:latin typeface="Arial" pitchFamily="34" charset="0"/>
                          <a:cs typeface="Arial" pitchFamily="34" charset="0"/>
                        </a:rPr>
                        <a:t> </a:t>
                      </a:r>
                      <a:r>
                        <a:rPr lang="en-US" sz="2800" b="0" baseline="0" dirty="0" err="1">
                          <a:solidFill>
                            <a:srgbClr val="0000CC"/>
                          </a:solidFill>
                          <a:latin typeface="Arial" pitchFamily="34" charset="0"/>
                          <a:cs typeface="Arial" pitchFamily="34" charset="0"/>
                        </a:rPr>
                        <a:t>Nhật</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0"/>
                  </a:ext>
                </a:extLst>
              </a:tr>
              <a:tr h="577522">
                <a:tc>
                  <a:txBody>
                    <a:bodyPr/>
                    <a:lstStyle/>
                    <a:p>
                      <a:r>
                        <a:rPr lang="en-US" sz="2800" b="0" dirty="0" err="1">
                          <a:solidFill>
                            <a:srgbClr val="0000CC"/>
                          </a:solidFill>
                          <a:latin typeface="Arial" pitchFamily="34" charset="0"/>
                          <a:cs typeface="Arial" pitchFamily="34" charset="0"/>
                        </a:rPr>
                        <a:t>Giá</a:t>
                      </a:r>
                      <a:r>
                        <a:rPr lang="en-US" sz="2800" b="0" dirty="0">
                          <a:solidFill>
                            <a:srgbClr val="0000CC"/>
                          </a:solidFill>
                          <a:latin typeface="Arial" pitchFamily="34" charset="0"/>
                          <a:cs typeface="Arial" pitchFamily="34" charset="0"/>
                        </a:rPr>
                        <a:t>(</a:t>
                      </a:r>
                      <a:r>
                        <a:rPr lang="en-US" sz="2800" b="0" baseline="0" dirty="0">
                          <a:solidFill>
                            <a:srgbClr val="0000CC"/>
                          </a:solidFill>
                          <a:latin typeface="Arial" pitchFamily="34" charset="0"/>
                          <a:cs typeface="Arial" pitchFamily="34" charset="0"/>
                        </a:rPr>
                        <a:t> </a:t>
                      </a:r>
                      <a:r>
                        <a:rPr lang="en-US" sz="2800" b="0" baseline="0" dirty="0" err="1">
                          <a:solidFill>
                            <a:srgbClr val="0000CC"/>
                          </a:solidFill>
                          <a:latin typeface="Arial" pitchFamily="34" charset="0"/>
                          <a:cs typeface="Arial" pitchFamily="34" charset="0"/>
                        </a:rPr>
                        <a:t>đồng</a:t>
                      </a:r>
                      <a:r>
                        <a:rPr lang="en-US" sz="2800" b="0" baseline="0" dirty="0">
                          <a:solidFill>
                            <a:srgbClr val="0000CC"/>
                          </a:solidFill>
                          <a:latin typeface="Arial" pitchFamily="34" charset="0"/>
                          <a:cs typeface="Arial" pitchFamily="34" charset="0"/>
                        </a:rPr>
                        <a:t>)</a:t>
                      </a:r>
                      <a:endParaRPr lang="vi-VN" sz="2800" b="0" dirty="0">
                        <a:solidFill>
                          <a:srgbClr val="0000CC"/>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a:solidFill>
                            <a:srgbClr val="FF0000"/>
                          </a:solidFill>
                          <a:latin typeface="Arial" pitchFamily="34" charset="0"/>
                          <a:cs typeface="Arial" pitchFamily="34" charset="0"/>
                        </a:rPr>
                        <a:t>105 000</a:t>
                      </a:r>
                      <a:endParaRPr lang="vi-VN" sz="2800" b="0" dirty="0">
                        <a:solidFill>
                          <a:srgbClr val="FF0000"/>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a:solidFill>
                            <a:srgbClr val="FF0000"/>
                          </a:solidFill>
                          <a:latin typeface="Arial" pitchFamily="34" charset="0"/>
                          <a:cs typeface="Arial" pitchFamily="34" charset="0"/>
                        </a:rPr>
                        <a:t>107</a:t>
                      </a:r>
                      <a:r>
                        <a:rPr lang="en-US" sz="2800" b="0" baseline="0" dirty="0">
                          <a:solidFill>
                            <a:srgbClr val="FF0000"/>
                          </a:solidFill>
                          <a:latin typeface="Arial" pitchFamily="34" charset="0"/>
                          <a:cs typeface="Arial" pitchFamily="34" charset="0"/>
                        </a:rPr>
                        <a:t> 000</a:t>
                      </a:r>
                      <a:endParaRPr lang="vi-VN" sz="2800" b="0" dirty="0">
                        <a:solidFill>
                          <a:srgbClr val="FF0000"/>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a:solidFill>
                            <a:srgbClr val="FF0000"/>
                          </a:solidFill>
                          <a:latin typeface="Arial" pitchFamily="34" charset="0"/>
                          <a:cs typeface="Arial" pitchFamily="34" charset="0"/>
                        </a:rPr>
                        <a:t>110 000</a:t>
                      </a:r>
                      <a:endParaRPr lang="vi-VN" sz="2800" b="0" dirty="0">
                        <a:solidFill>
                          <a:srgbClr val="FF0000"/>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a:solidFill>
                            <a:srgbClr val="FF0000"/>
                          </a:solidFill>
                          <a:latin typeface="Arial" pitchFamily="34" charset="0"/>
                          <a:cs typeface="Arial" pitchFamily="34" charset="0"/>
                        </a:rPr>
                        <a:t>120 000</a:t>
                      </a:r>
                      <a:endParaRPr lang="vi-VN" sz="2800" b="0" dirty="0">
                        <a:solidFill>
                          <a:srgbClr val="FF0000"/>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US" sz="2800" b="0" dirty="0">
                          <a:solidFill>
                            <a:srgbClr val="FF0000"/>
                          </a:solidFill>
                          <a:latin typeface="Arial" pitchFamily="34" charset="0"/>
                          <a:cs typeface="Arial" pitchFamily="34" charset="0"/>
                        </a:rPr>
                        <a:t>115 000</a:t>
                      </a:r>
                      <a:endParaRPr lang="vi-VN" sz="2800" b="0" dirty="0">
                        <a:solidFill>
                          <a:srgbClr val="FF0000"/>
                        </a:solidFill>
                        <a:latin typeface="Arial" pitchFamily="34" charset="0"/>
                        <a:cs typeface="Arial" pitchFamily="34" charset="0"/>
                      </a:endParaRPr>
                    </a:p>
                  </a:txBody>
                  <a:tcPr marL="91437" marR="91437"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
        <p:nvSpPr>
          <p:cNvPr id="12334" name="TextBox 15">
            <a:extLst>
              <a:ext uri="{FF2B5EF4-FFF2-40B4-BE49-F238E27FC236}">
                <a16:creationId xmlns:a16="http://schemas.microsoft.com/office/drawing/2014/main" id="{61B25EA9-8E63-42DC-BFA0-5F5986E7BE14}"/>
              </a:ext>
            </a:extLst>
          </p:cNvPr>
          <p:cNvSpPr txBox="1">
            <a:spLocks noChangeArrowheads="1"/>
          </p:cNvSpPr>
          <p:nvPr/>
        </p:nvSpPr>
        <p:spPr bwMode="auto">
          <a:xfrm>
            <a:off x="1978025" y="2595563"/>
            <a:ext cx="10213975" cy="523875"/>
          </a:xfrm>
          <a:prstGeom prst="rect">
            <a:avLst/>
          </a:prstGeom>
          <a:solidFill>
            <a:schemeClr val="accent2">
              <a:lumMod val="60000"/>
              <a:lumOff val="40000"/>
            </a:schemeClr>
          </a:solidFill>
          <a:ln w="9525">
            <a:noFill/>
            <a:miter lim="800000"/>
            <a:headEnd/>
            <a:tailEnd/>
          </a:ln>
        </p:spPr>
        <p:txBody>
          <a:bodyPr lIns="91438" tIns="45719" rIns="91438" bIns="45719">
            <a:spAutoFit/>
          </a:bodyPr>
          <a:lstStyle/>
          <a:p>
            <a:pPr eaLnBrk="1" hangingPunct="1">
              <a:defRPr/>
            </a:pPr>
            <a:r>
              <a:rPr lang="en-US" sz="2800" b="1" dirty="0" err="1"/>
              <a:t>Cô</a:t>
            </a:r>
            <a:r>
              <a:rPr lang="en-US" sz="2800" b="1" dirty="0"/>
              <a:t> </a:t>
            </a:r>
            <a:r>
              <a:rPr lang="en-US" sz="2800" b="1" dirty="0" err="1"/>
              <a:t>Ngọc</a:t>
            </a:r>
            <a:r>
              <a:rPr lang="en-US" sz="2800" b="1" dirty="0"/>
              <a:t> </a:t>
            </a:r>
            <a:r>
              <a:rPr lang="en-US" sz="2800" b="1" dirty="0" err="1"/>
              <a:t>nên</a:t>
            </a:r>
            <a:r>
              <a:rPr lang="en-US" sz="2800" b="1" dirty="0"/>
              <a:t> </a:t>
            </a:r>
            <a:r>
              <a:rPr lang="en-US" sz="2800" b="1" dirty="0" err="1"/>
              <a:t>mua</a:t>
            </a:r>
            <a:r>
              <a:rPr lang="en-US" sz="2800" b="1" dirty="0"/>
              <a:t> </a:t>
            </a:r>
            <a:r>
              <a:rPr lang="en-US" sz="2800" b="1" dirty="0" err="1"/>
              <a:t>phích</a:t>
            </a:r>
            <a:r>
              <a:rPr lang="en-US" sz="2800" b="1" dirty="0"/>
              <a:t> ở </a:t>
            </a:r>
            <a:r>
              <a:rPr lang="en-US" sz="2800" b="1" dirty="0" err="1"/>
              <a:t>cửa</a:t>
            </a:r>
            <a:r>
              <a:rPr lang="en-US" sz="2800" b="1" dirty="0"/>
              <a:t> </a:t>
            </a:r>
            <a:r>
              <a:rPr lang="en-US" sz="2800" b="1" dirty="0" err="1"/>
              <a:t>hàng</a:t>
            </a:r>
            <a:r>
              <a:rPr lang="en-US" sz="2800" b="1" dirty="0"/>
              <a:t> </a:t>
            </a:r>
            <a:r>
              <a:rPr lang="en-US" sz="2800" b="1" dirty="0" err="1"/>
              <a:t>nào</a:t>
            </a:r>
            <a:r>
              <a:rPr lang="en-US" sz="2800" b="1" dirty="0"/>
              <a:t> </a:t>
            </a:r>
            <a:r>
              <a:rPr lang="en-US" sz="2800" b="1" dirty="0" err="1"/>
              <a:t>thì</a:t>
            </a:r>
            <a:r>
              <a:rPr lang="en-US" sz="2800" b="1" dirty="0"/>
              <a:t> </a:t>
            </a:r>
            <a:r>
              <a:rPr lang="en-US" sz="2800" b="1" dirty="0" err="1"/>
              <a:t>có</a:t>
            </a:r>
            <a:r>
              <a:rPr lang="en-US" sz="2800" b="1" dirty="0"/>
              <a:t> </a:t>
            </a:r>
            <a:r>
              <a:rPr lang="en-US" sz="2800" b="1" dirty="0" err="1"/>
              <a:t>giá</a:t>
            </a:r>
            <a:r>
              <a:rPr lang="en-US" sz="2800" b="1" dirty="0"/>
              <a:t> </a:t>
            </a:r>
            <a:r>
              <a:rPr lang="en-US" sz="2800" b="1" dirty="0" err="1"/>
              <a:t>rẻ</a:t>
            </a:r>
            <a:r>
              <a:rPr lang="en-US" sz="2800" b="1" dirty="0"/>
              <a:t> </a:t>
            </a:r>
            <a:r>
              <a:rPr lang="en-US" sz="2800" b="1" dirty="0" err="1"/>
              <a:t>nhất</a:t>
            </a:r>
            <a:r>
              <a:rPr lang="en-US" sz="2800" b="1" dirty="0"/>
              <a:t>?</a:t>
            </a:r>
            <a:endParaRPr lang="vi-VN"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Effect transition="in" filter="fade">
                                      <p:cBhvr>
                                        <p:cTn id="19" dur="1000"/>
                                        <p:tgtEl>
                                          <p:spTgt spid="1035"/>
                                        </p:tgtEl>
                                      </p:cBhvr>
                                    </p:animEffect>
                                    <p:anim calcmode="lin" valueType="num">
                                      <p:cBhvr>
                                        <p:cTn id="20" dur="1000" fill="hold"/>
                                        <p:tgtEl>
                                          <p:spTgt spid="1035"/>
                                        </p:tgtEl>
                                        <p:attrNameLst>
                                          <p:attrName>ppt_x</p:attrName>
                                        </p:attrNameLst>
                                      </p:cBhvr>
                                      <p:tavLst>
                                        <p:tav tm="0">
                                          <p:val>
                                            <p:strVal val="#ppt_x"/>
                                          </p:val>
                                        </p:tav>
                                        <p:tav tm="100000">
                                          <p:val>
                                            <p:strVal val="#ppt_x"/>
                                          </p:val>
                                        </p:tav>
                                      </p:tavLst>
                                    </p:anim>
                                    <p:anim calcmode="lin" valueType="num">
                                      <p:cBhvr>
                                        <p:cTn id="21"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 presetClass="exit" presetSubtype="1" fill="hold" nodeType="clickEffect">
                                  <p:stCondLst>
                                    <p:cond delay="0"/>
                                  </p:stCondLst>
                                  <p:childTnLst>
                                    <p:anim calcmode="lin" valueType="num">
                                      <p:cBhvr additive="base">
                                        <p:cTn id="50" dur="2000"/>
                                        <p:tgtEl>
                                          <p:spTgt spid="10"/>
                                        </p:tgtEl>
                                        <p:attrNameLst>
                                          <p:attrName>ppt_x</p:attrName>
                                        </p:attrNameLst>
                                      </p:cBhvr>
                                      <p:tavLst>
                                        <p:tav tm="0">
                                          <p:val>
                                            <p:strVal val="ppt_x"/>
                                          </p:val>
                                        </p:tav>
                                        <p:tav tm="100000">
                                          <p:val>
                                            <p:strVal val="ppt_x"/>
                                          </p:val>
                                        </p:tav>
                                      </p:tavLst>
                                    </p:anim>
                                    <p:anim calcmode="lin" valueType="num">
                                      <p:cBhvr additive="base">
                                        <p:cTn id="51" dur="2000"/>
                                        <p:tgtEl>
                                          <p:spTgt spid="10"/>
                                        </p:tgtEl>
                                        <p:attrNameLst>
                                          <p:attrName>ppt_y</p:attrName>
                                        </p:attrNameLst>
                                      </p:cBhvr>
                                      <p:tavLst>
                                        <p:tav tm="0">
                                          <p:val>
                                            <p:strVal val="ppt_y"/>
                                          </p:val>
                                        </p:tav>
                                        <p:tav tm="100000">
                                          <p:val>
                                            <p:strVal val="0-ppt_h/2"/>
                                          </p:val>
                                        </p:tav>
                                      </p:tavLst>
                                    </p:anim>
                                    <p:set>
                                      <p:cBhvr>
                                        <p:cTn id="52" dur="1" fill="hold">
                                          <p:stCondLst>
                                            <p:cond delay="1999"/>
                                          </p:stCondLst>
                                        </p:cTn>
                                        <p:tgtEl>
                                          <p:spTgt spid="10"/>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744" fill="hold"/>
                                        <p:tgtEl>
                                          <p:spTgt spid="13"/>
                                        </p:tgtEl>
                                      </p:cBhvr>
                                    </p:cmd>
                                  </p:childTnLst>
                                </p:cTn>
                              </p:par>
                              <p:par>
                                <p:cTn id="55" presetID="21" presetClass="emph" presetSubtype="0" repeatCount="indefinite" fill="hold" grpId="1" nodeType="withEffect">
                                  <p:stCondLst>
                                    <p:cond delay="0"/>
                                  </p:stCondLst>
                                  <p:childTnLst>
                                    <p:animClr clrSpc="hsl" dir="cw">
                                      <p:cBhvr override="childStyle">
                                        <p:cTn id="56" dur="500" fill="hold"/>
                                        <p:tgtEl>
                                          <p:spTgt spid="17"/>
                                        </p:tgtEl>
                                        <p:attrNameLst>
                                          <p:attrName>style.color</p:attrName>
                                        </p:attrNameLst>
                                      </p:cBhvr>
                                      <p:by>
                                        <p:hsl h="7200000" s="0" l="0"/>
                                      </p:by>
                                    </p:animClr>
                                    <p:animClr clrSpc="hsl" dir="cw">
                                      <p:cBhvr>
                                        <p:cTn id="57" dur="500" fill="hold"/>
                                        <p:tgtEl>
                                          <p:spTgt spid="17"/>
                                        </p:tgtEl>
                                        <p:attrNameLst>
                                          <p:attrName>fillcolor</p:attrName>
                                        </p:attrNameLst>
                                      </p:cBhvr>
                                      <p:by>
                                        <p:hsl h="7200000" s="0" l="0"/>
                                      </p:by>
                                    </p:animClr>
                                    <p:animClr clrSpc="hsl" dir="cw">
                                      <p:cBhvr>
                                        <p:cTn id="58" dur="500" fill="hold"/>
                                        <p:tgtEl>
                                          <p:spTgt spid="17"/>
                                        </p:tgtEl>
                                        <p:attrNameLst>
                                          <p:attrName>stroke.color</p:attrName>
                                        </p:attrNameLst>
                                      </p:cBhvr>
                                      <p:by>
                                        <p:hsl h="7200000" s="0" l="0"/>
                                      </p:by>
                                    </p:animClr>
                                    <p:set>
                                      <p:cBhvr>
                                        <p:cTn id="59" dur="500" fill="hold"/>
                                        <p:tgtEl>
                                          <p:spTgt spid="17"/>
                                        </p:tgtEl>
                                        <p:attrNameLst>
                                          <p:attrName>fill.type</p:attrName>
                                        </p:attrNameLst>
                                      </p:cBhvr>
                                      <p:to>
                                        <p:strVal val="solid"/>
                                      </p:to>
                                    </p:set>
                                  </p:childTnLst>
                                </p:cTn>
                              </p:par>
                              <p:par>
                                <p:cTn id="60" presetID="35" presetClass="path" presetSubtype="0" accel="50000" decel="50000" fill="hold" nodeType="withEffect">
                                  <p:stCondLst>
                                    <p:cond delay="0"/>
                                  </p:stCondLst>
                                  <p:childTnLst>
                                    <p:animMotion origin="layout" path="M -1.11111E-6 4.93827E-7 L -0.13403 0.02438 " pathEditMode="relative" rAng="0" ptsTypes="AA">
                                      <p:cBhvr>
                                        <p:cTn id="61" dur="3000" fill="hold"/>
                                        <p:tgtEl>
                                          <p:spTgt spid="1031"/>
                                        </p:tgtEl>
                                        <p:attrNameLst>
                                          <p:attrName>ppt_x</p:attrName>
                                          <p:attrName>ppt_y</p:attrName>
                                        </p:attrNameLst>
                                      </p:cBhvr>
                                      <p:rCtr x="-670100" y="120400"/>
                                    </p:animMotion>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2" presetClass="exit" presetSubtype="0" fill="hold" grpId="1" nodeType="clickEffect">
                                  <p:stCondLst>
                                    <p:cond delay="0"/>
                                  </p:stCondLst>
                                  <p:childTnLst>
                                    <p:animEffect transition="out" filter="fade">
                                      <p:cBhvr>
                                        <p:cTn id="66" dur="1000"/>
                                        <p:tgtEl>
                                          <p:spTgt spid="16"/>
                                        </p:tgtEl>
                                      </p:cBhvr>
                                    </p:animEffect>
                                    <p:anim calcmode="lin" valueType="num">
                                      <p:cBhvr>
                                        <p:cTn id="67" dur="1000"/>
                                        <p:tgtEl>
                                          <p:spTgt spid="16"/>
                                        </p:tgtEl>
                                        <p:attrNameLst>
                                          <p:attrName>ppt_x</p:attrName>
                                        </p:attrNameLst>
                                      </p:cBhvr>
                                      <p:tavLst>
                                        <p:tav tm="0">
                                          <p:val>
                                            <p:strVal val="ppt_x"/>
                                          </p:val>
                                        </p:tav>
                                        <p:tav tm="100000">
                                          <p:val>
                                            <p:strVal val="ppt_x"/>
                                          </p:val>
                                        </p:tav>
                                      </p:tavLst>
                                    </p:anim>
                                    <p:anim calcmode="lin" valueType="num">
                                      <p:cBhvr>
                                        <p:cTn id="68" dur="1000"/>
                                        <p:tgtEl>
                                          <p:spTgt spid="16"/>
                                        </p:tgtEl>
                                        <p:attrNameLst>
                                          <p:attrName>ppt_y</p:attrName>
                                        </p:attrNameLst>
                                      </p:cBhvr>
                                      <p:tavLst>
                                        <p:tav tm="0">
                                          <p:val>
                                            <p:strVal val="ppt_y"/>
                                          </p:val>
                                        </p:tav>
                                        <p:tav tm="100000">
                                          <p:val>
                                            <p:strVal val="ppt_y+.1"/>
                                          </p:val>
                                        </p:tav>
                                      </p:tavLst>
                                    </p:anim>
                                    <p:set>
                                      <p:cBhvr>
                                        <p:cTn id="69"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2" presetClass="exit" presetSubtype="0" fill="hold" grpId="1" nodeType="clickEffect">
                                  <p:stCondLst>
                                    <p:cond delay="0"/>
                                  </p:stCondLst>
                                  <p:childTnLst>
                                    <p:animEffect transition="out" filter="fade">
                                      <p:cBhvr>
                                        <p:cTn id="74" dur="1000"/>
                                        <p:tgtEl>
                                          <p:spTgt spid="15"/>
                                        </p:tgtEl>
                                      </p:cBhvr>
                                    </p:animEffect>
                                    <p:anim calcmode="lin" valueType="num">
                                      <p:cBhvr>
                                        <p:cTn id="75" dur="1000"/>
                                        <p:tgtEl>
                                          <p:spTgt spid="15"/>
                                        </p:tgtEl>
                                        <p:attrNameLst>
                                          <p:attrName>ppt_x</p:attrName>
                                        </p:attrNameLst>
                                      </p:cBhvr>
                                      <p:tavLst>
                                        <p:tav tm="0">
                                          <p:val>
                                            <p:strVal val="ppt_x"/>
                                          </p:val>
                                        </p:tav>
                                        <p:tav tm="100000">
                                          <p:val>
                                            <p:strVal val="ppt_x"/>
                                          </p:val>
                                        </p:tav>
                                      </p:tavLst>
                                    </p:anim>
                                    <p:anim calcmode="lin" valueType="num">
                                      <p:cBhvr>
                                        <p:cTn id="76" dur="1000"/>
                                        <p:tgtEl>
                                          <p:spTgt spid="15"/>
                                        </p:tgtEl>
                                        <p:attrNameLst>
                                          <p:attrName>ppt_y</p:attrName>
                                        </p:attrNameLst>
                                      </p:cBhvr>
                                      <p:tavLst>
                                        <p:tav tm="0">
                                          <p:val>
                                            <p:strVal val="ppt_y"/>
                                          </p:val>
                                        </p:tav>
                                        <p:tav tm="100000">
                                          <p:val>
                                            <p:strVal val="ppt_y+.1"/>
                                          </p:val>
                                        </p:tav>
                                      </p:tavLst>
                                    </p:anim>
                                    <p:set>
                                      <p:cBhvr>
                                        <p:cTn id="7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42" presetClass="exit" presetSubtype="0" fill="hold" grpId="1" nodeType="clickEffect">
                                  <p:stCondLst>
                                    <p:cond delay="0"/>
                                  </p:stCondLst>
                                  <p:childTnLst>
                                    <p:animEffect transition="out" filter="fade">
                                      <p:cBhvr>
                                        <p:cTn id="82" dur="1000"/>
                                        <p:tgtEl>
                                          <p:spTgt spid="5"/>
                                        </p:tgtEl>
                                      </p:cBhvr>
                                    </p:animEffect>
                                    <p:anim calcmode="lin" valueType="num">
                                      <p:cBhvr>
                                        <p:cTn id="83" dur="1000"/>
                                        <p:tgtEl>
                                          <p:spTgt spid="5"/>
                                        </p:tgtEl>
                                        <p:attrNameLst>
                                          <p:attrName>ppt_x</p:attrName>
                                        </p:attrNameLst>
                                      </p:cBhvr>
                                      <p:tavLst>
                                        <p:tav tm="0">
                                          <p:val>
                                            <p:strVal val="ppt_x"/>
                                          </p:val>
                                        </p:tav>
                                        <p:tav tm="100000">
                                          <p:val>
                                            <p:strVal val="ppt_x"/>
                                          </p:val>
                                        </p:tav>
                                      </p:tavLst>
                                    </p:anim>
                                    <p:anim calcmode="lin" valueType="num">
                                      <p:cBhvr>
                                        <p:cTn id="84" dur="1000"/>
                                        <p:tgtEl>
                                          <p:spTgt spid="5"/>
                                        </p:tgtEl>
                                        <p:attrNameLst>
                                          <p:attrName>ppt_y</p:attrName>
                                        </p:attrNameLst>
                                      </p:cBhvr>
                                      <p:tavLst>
                                        <p:tav tm="0">
                                          <p:val>
                                            <p:strVal val="ppt_y"/>
                                          </p:val>
                                        </p:tav>
                                        <p:tav tm="100000">
                                          <p:val>
                                            <p:strVal val="ppt_y+.1"/>
                                          </p:val>
                                        </p:tav>
                                      </p:tavLst>
                                    </p:anim>
                                    <p:set>
                                      <p:cBhvr>
                                        <p:cTn id="8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video>
              <p:cMediaNode vol="80000">
                <p:cTn id="86" fill="hold" display="0">
                  <p:stCondLst>
                    <p:cond delay="indefinite"/>
                  </p:stCondLst>
                  <p:endCondLst>
                    <p:cond evt="onStopAudio" delay="0">
                      <p:tgtEl>
                        <p:sldTgt/>
                      </p:tgtEl>
                    </p:cond>
                  </p:endCondLst>
                </p:cTn>
                <p:tgtEl>
                  <p:spTgt spid="13"/>
                </p:tgtEl>
              </p:cMediaNode>
            </p:video>
            <p:seq concurrent="1" nextAc="seek">
              <p:cTn id="87" restart="whenNotActive" fill="hold" evtFilter="cancelBubble" nodeType="interactiveSeq">
                <p:stCondLst>
                  <p:cond evt="onClick" delay="0">
                    <p:tgtEl>
                      <p:spTgt spid="2"/>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8" presetClass="emph" presetSubtype="0" fill="hold" nodeType="clickEffect">
                                  <p:stCondLst>
                                    <p:cond delay="0"/>
                                  </p:stCondLst>
                                  <p:childTnLst>
                                    <p:animRot by="21600000">
                                      <p:cBhvr>
                                        <p:cTn id="91" dur="15000" fill="hold"/>
                                        <p:tgtEl>
                                          <p:spTgt spid="51"/>
                                        </p:tgtEl>
                                        <p:attrNameLst>
                                          <p:attrName>r</p:attrName>
                                        </p:attrNameLst>
                                      </p:cBhvr>
                                    </p:animRot>
                                  </p:childTnLst>
                                </p:cTn>
                              </p:par>
                            </p:childTnLst>
                          </p:cTn>
                        </p:par>
                        <p:par>
                          <p:cTn id="92" fill="hold" nodeType="afterGroup">
                            <p:stCondLst>
                              <p:cond delay="15000"/>
                            </p:stCondLst>
                            <p:childTnLst>
                              <p:par>
                                <p:cTn id="93" presetID="1" presetClass="entr" presetSubtype="0" fill="hold" grpId="0" nodeType="afterEffect">
                                  <p:stCondLst>
                                    <p:cond delay="0"/>
                                  </p:stCondLst>
                                  <p:childTnLst>
                                    <p:set>
                                      <p:cBhvr>
                                        <p:cTn id="94" dur="1" fill="hold">
                                          <p:stCondLst>
                                            <p:cond delay="0"/>
                                          </p:stCondLst>
                                        </p:cTn>
                                        <p:tgtEl>
                                          <p:spTgt spid="77"/>
                                        </p:tgtEl>
                                        <p:attrNameLst>
                                          <p:attrName>style.visibility</p:attrName>
                                        </p:attrNameLst>
                                      </p:cBhvr>
                                      <p:to>
                                        <p:strVal val="visible"/>
                                      </p:to>
                                    </p:set>
                                  </p:childTnLst>
                                </p:cTn>
                              </p:par>
                              <p:par>
                                <p:cTn id="95" presetID="1" presetClass="exit" presetSubtype="0" fill="hold" grpId="1" nodeType="withEffect">
                                  <p:stCondLst>
                                    <p:cond delay="2000"/>
                                  </p:stCondLst>
                                  <p:childTnLst>
                                    <p:set>
                                      <p:cBhvr>
                                        <p:cTn id="9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Desktop\Giai cuu dai duong 2\476576.jpg">
            <a:extLst>
              <a:ext uri="{FF2B5EF4-FFF2-40B4-BE49-F238E27FC236}">
                <a16:creationId xmlns:a16="http://schemas.microsoft.com/office/drawing/2014/main" id="{EC1A8013-6281-44AE-AADA-70F70B035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9050"/>
            <a:ext cx="121983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C:\Users\ADMIN\Desktop\Phan Thi Do Uyen\Giai cuu dai duong\Picture2.png">
            <a:hlinkClick r:id="" action="ppaction://hlinkshowjump?jump=nextslide"/>
            <a:extLst>
              <a:ext uri="{FF2B5EF4-FFF2-40B4-BE49-F238E27FC236}">
                <a16:creationId xmlns:a16="http://schemas.microsoft.com/office/drawing/2014/main" id="{222D523A-FE65-43D8-AD9D-FD4281741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9100" y="5219700"/>
            <a:ext cx="18161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ADMIN\Desktop\Giai cuu dai duong 2\2a.jpg">
            <a:extLst>
              <a:ext uri="{FF2B5EF4-FFF2-40B4-BE49-F238E27FC236}">
                <a16:creationId xmlns:a16="http://schemas.microsoft.com/office/drawing/2014/main" id="{C6B5C4D8-F2A6-40B8-BAFB-B5EEBDEFA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3886" flipH="1">
            <a:off x="26988" y="2463800"/>
            <a:ext cx="7070725"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ADMIN\Desktop\Giai cuu dai duong 2\2.jpg">
            <a:extLst>
              <a:ext uri="{FF2B5EF4-FFF2-40B4-BE49-F238E27FC236}">
                <a16:creationId xmlns:a16="http://schemas.microsoft.com/office/drawing/2014/main" id="{90C19795-2CC0-4292-A524-A09F26CB5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7563" y="3797300"/>
            <a:ext cx="330993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Users\ADMIN\Desktop\Giai cuu dai duong 2\Luoi.png">
            <a:extLst>
              <a:ext uri="{FF2B5EF4-FFF2-40B4-BE49-F238E27FC236}">
                <a16:creationId xmlns:a16="http://schemas.microsoft.com/office/drawing/2014/main" id="{408BBD34-745C-46ED-ADFF-B4499A22A4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3581400"/>
            <a:ext cx="8331200" cy="135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Users\ADMIN\Desktop\Giai cuu dai duong 2\seashell-border-382756.jpg">
            <a:extLst>
              <a:ext uri="{FF2B5EF4-FFF2-40B4-BE49-F238E27FC236}">
                <a16:creationId xmlns:a16="http://schemas.microsoft.com/office/drawing/2014/main" id="{E1C76248-3E52-4531-A8B4-ECD1F267025F}"/>
              </a:ext>
            </a:extLst>
          </p:cNvPr>
          <p:cNvPicPr>
            <a:picLocks noChangeAspect="1" noChangeArrowheads="1"/>
          </p:cNvPicPr>
          <p:nvPr/>
        </p:nvPicPr>
        <p:blipFill>
          <a:blip r:embed="rId8" cstate="print"/>
          <a:srcRect/>
          <a:stretch>
            <a:fillRect/>
          </a:stretch>
        </p:blipFill>
        <p:spPr bwMode="auto">
          <a:xfrm>
            <a:off x="2310939" y="0"/>
            <a:ext cx="9358380" cy="3148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ounded Rectangle 20">
            <a:extLst>
              <a:ext uri="{FF2B5EF4-FFF2-40B4-BE49-F238E27FC236}">
                <a16:creationId xmlns:a16="http://schemas.microsoft.com/office/drawing/2014/main" id="{310C1F44-C39A-48D2-86CB-67607E9446BE}"/>
              </a:ext>
            </a:extLst>
          </p:cNvPr>
          <p:cNvSpPr/>
          <p:nvPr/>
        </p:nvSpPr>
        <p:spPr>
          <a:xfrm>
            <a:off x="203200" y="3200400"/>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A. 1</a:t>
            </a:r>
          </a:p>
        </p:txBody>
      </p:sp>
      <p:sp>
        <p:nvSpPr>
          <p:cNvPr id="22" name="Rounded Rectangle 21">
            <a:extLst>
              <a:ext uri="{FF2B5EF4-FFF2-40B4-BE49-F238E27FC236}">
                <a16:creationId xmlns:a16="http://schemas.microsoft.com/office/drawing/2014/main" id="{A1FCC245-B2A8-4DC6-BFDC-4BD41488F046}"/>
              </a:ext>
            </a:extLst>
          </p:cNvPr>
          <p:cNvSpPr/>
          <p:nvPr/>
        </p:nvSpPr>
        <p:spPr>
          <a:xfrm>
            <a:off x="9245600" y="3168650"/>
            <a:ext cx="287178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D. 4</a:t>
            </a:r>
          </a:p>
        </p:txBody>
      </p:sp>
      <p:sp>
        <p:nvSpPr>
          <p:cNvPr id="23" name="Rounded Rectangle 22">
            <a:extLst>
              <a:ext uri="{FF2B5EF4-FFF2-40B4-BE49-F238E27FC236}">
                <a16:creationId xmlns:a16="http://schemas.microsoft.com/office/drawing/2014/main" id="{B7CDF93A-8DFA-489D-B728-B7E12A24C936}"/>
              </a:ext>
            </a:extLst>
          </p:cNvPr>
          <p:cNvSpPr/>
          <p:nvPr/>
        </p:nvSpPr>
        <p:spPr>
          <a:xfrm>
            <a:off x="6197600" y="3214688"/>
            <a:ext cx="276701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C. 3</a:t>
            </a:r>
          </a:p>
        </p:txBody>
      </p:sp>
      <p:sp>
        <p:nvSpPr>
          <p:cNvPr id="24" name="Rounded Rectangle 23">
            <a:extLst>
              <a:ext uri="{FF2B5EF4-FFF2-40B4-BE49-F238E27FC236}">
                <a16:creationId xmlns:a16="http://schemas.microsoft.com/office/drawing/2014/main" id="{58931F95-D9D8-4581-AD3B-248F11FCBD55}"/>
              </a:ext>
            </a:extLst>
          </p:cNvPr>
          <p:cNvSpPr/>
          <p:nvPr/>
        </p:nvSpPr>
        <p:spPr>
          <a:xfrm>
            <a:off x="3149600" y="3232150"/>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eaLnBrk="1" fontAlgn="auto" hangingPunct="1">
              <a:spcBef>
                <a:spcPts val="0"/>
              </a:spcBef>
              <a:spcAft>
                <a:spcPts val="0"/>
              </a:spcAft>
              <a:defRPr/>
            </a:pPr>
            <a:r>
              <a:rPr lang="en-US" sz="2800" dirty="0">
                <a:solidFill>
                  <a:srgbClr val="FF0000"/>
                </a:solidFill>
                <a:latin typeface="Arial" pitchFamily="34" charset="0"/>
                <a:cs typeface="Arial" pitchFamily="34" charset="0"/>
              </a:rPr>
              <a:t>B.2</a:t>
            </a:r>
          </a:p>
        </p:txBody>
      </p:sp>
      <p:pic>
        <p:nvPicPr>
          <p:cNvPr id="13" name="Picture 12">
            <a:hlinkClick r:id="" action="ppaction://media"/>
            <a:extLst>
              <a:ext uri="{FF2B5EF4-FFF2-40B4-BE49-F238E27FC236}">
                <a16:creationId xmlns:a16="http://schemas.microsoft.com/office/drawing/2014/main" id="{ADE7D576-28A9-41D3-BCBA-4238901EBD75}"/>
              </a:ext>
            </a:extLst>
          </p:cNvPr>
          <p:cNvPicPr>
            <a:picLocks noRot="1" noChangeAspect="1"/>
          </p:cNvPicPr>
          <p:nvPr>
            <a:videoFile r:link="rId1"/>
          </p:nvPr>
        </p:nvPicPr>
        <p:blipFill>
          <a:blip r:embed="rId9">
            <a:extLst>
              <a:ext uri="{28A0092B-C50C-407E-A947-70E740481C1C}">
                <a14:useLocalDpi xmlns:a14="http://schemas.microsoft.com/office/drawing/2010/main" val="0"/>
              </a:ext>
            </a:extLst>
          </a:blip>
          <a:srcRect/>
          <a:stretch>
            <a:fillRect/>
          </a:stretch>
        </p:blipFill>
        <p:spPr bwMode="auto">
          <a:xfrm>
            <a:off x="13208000" y="385921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 descr="C:\Users\ADMIN\Desktop\Doremon cau ca ( trac nghiem )\Picture1 (2).png">
            <a:extLst>
              <a:ext uri="{FF2B5EF4-FFF2-40B4-BE49-F238E27FC236}">
                <a16:creationId xmlns:a16="http://schemas.microsoft.com/office/drawing/2014/main" id="{3AFAF7BF-FA65-4A86-A4AE-DCC4F20B38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050" y="736600"/>
            <a:ext cx="10477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times up">
            <a:extLst>
              <a:ext uri="{FF2B5EF4-FFF2-40B4-BE49-F238E27FC236}">
                <a16:creationId xmlns:a16="http://schemas.microsoft.com/office/drawing/2014/main" id="{55C41E90-DC53-4286-A9F6-E1BD20E1EFC4}"/>
              </a:ext>
            </a:extLst>
          </p:cNvPr>
          <p:cNvGrpSpPr>
            <a:grpSpLocks/>
          </p:cNvGrpSpPr>
          <p:nvPr/>
        </p:nvGrpSpPr>
        <p:grpSpPr bwMode="auto">
          <a:xfrm>
            <a:off x="782638" y="177800"/>
            <a:ext cx="1009650" cy="500063"/>
            <a:chOff x="2989747" y="438150"/>
            <a:chExt cx="1572029" cy="683752"/>
          </a:xfrm>
        </p:grpSpPr>
        <p:sp>
          <p:nvSpPr>
            <p:cNvPr id="17" name="Rounded Rectangle 16">
              <a:extLst>
                <a:ext uri="{FF2B5EF4-FFF2-40B4-BE49-F238E27FC236}">
                  <a16:creationId xmlns:a16="http://schemas.microsoft.com/office/drawing/2014/main" id="{BB7CBE55-5E86-4654-8FB0-6A85F1E8629C}"/>
                </a:ext>
              </a:extLst>
            </p:cNvPr>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3700" dirty="0">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E5A1D37A-DA31-481D-8578-7D6C4E1EB696}"/>
                </a:ext>
              </a:extLst>
            </p:cNvPr>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500" dirty="0" err="1">
                  <a:latin typeface="Arial" panose="020B0604020202020204" pitchFamily="34" charset="0"/>
                  <a:cs typeface="Arial" panose="020B0604020202020204" pitchFamily="34" charset="0"/>
                </a:rPr>
                <a:t>Bắt</a:t>
              </a:r>
              <a:r>
                <a:rPr lang="en-GB" sz="1500" dirty="0">
                  <a:latin typeface="Arial" panose="020B0604020202020204" pitchFamily="34" charset="0"/>
                  <a:cs typeface="Arial" panose="020B0604020202020204" pitchFamily="34" charset="0"/>
                </a:rPr>
                <a:t> </a:t>
              </a:r>
              <a:r>
                <a:rPr lang="en-GB" sz="1500" dirty="0" err="1">
                  <a:latin typeface="Arial" panose="020B0604020202020204" pitchFamily="34" charset="0"/>
                  <a:cs typeface="Arial" panose="020B0604020202020204" pitchFamily="34" charset="0"/>
                </a:rPr>
                <a:t>đầu</a:t>
              </a:r>
              <a:r>
                <a:rPr lang="en-GB" sz="1500" dirty="0">
                  <a:latin typeface="Arial" panose="020B0604020202020204" pitchFamily="34" charset="0"/>
                  <a:cs typeface="Arial" panose="020B0604020202020204" pitchFamily="34" charset="0"/>
                </a:rPr>
                <a:t>!</a:t>
              </a:r>
            </a:p>
          </p:txBody>
        </p:sp>
      </p:grpSp>
      <p:pic>
        <p:nvPicPr>
          <p:cNvPr id="26" name="Picture 3" descr="C:\Users\ADMIN\Desktop\Picture2.png">
            <a:extLst>
              <a:ext uri="{FF2B5EF4-FFF2-40B4-BE49-F238E27FC236}">
                <a16:creationId xmlns:a16="http://schemas.microsoft.com/office/drawing/2014/main" id="{FC0B28A6-C95B-44AF-8970-ABF96073F1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7888" y="960438"/>
            <a:ext cx="85407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44" name="Group 26">
            <a:extLst>
              <a:ext uri="{FF2B5EF4-FFF2-40B4-BE49-F238E27FC236}">
                <a16:creationId xmlns:a16="http://schemas.microsoft.com/office/drawing/2014/main" id="{59C47626-1D64-4A38-AFB9-A1B8AEDB6156}"/>
              </a:ext>
            </a:extLst>
          </p:cNvPr>
          <p:cNvGrpSpPr>
            <a:grpSpLocks/>
          </p:cNvGrpSpPr>
          <p:nvPr/>
        </p:nvGrpSpPr>
        <p:grpSpPr bwMode="auto">
          <a:xfrm>
            <a:off x="1244600" y="946150"/>
            <a:ext cx="120650" cy="101600"/>
            <a:chOff x="2455863" y="2411803"/>
            <a:chExt cx="566738" cy="566738"/>
          </a:xfrm>
        </p:grpSpPr>
        <p:sp>
          <p:nvSpPr>
            <p:cNvPr id="22624" name="Oval 32">
              <a:extLst>
                <a:ext uri="{FF2B5EF4-FFF2-40B4-BE49-F238E27FC236}">
                  <a16:creationId xmlns:a16="http://schemas.microsoft.com/office/drawing/2014/main" id="{6707B06B-1E87-46E3-8A24-44714A2895C2}"/>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25" name="Oval 33">
              <a:extLst>
                <a:ext uri="{FF2B5EF4-FFF2-40B4-BE49-F238E27FC236}">
                  <a16:creationId xmlns:a16="http://schemas.microsoft.com/office/drawing/2014/main" id="{B818BF43-7989-4791-8D6C-DE438AB7A3A0}"/>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26" name="Freeform 34">
              <a:extLst>
                <a:ext uri="{FF2B5EF4-FFF2-40B4-BE49-F238E27FC236}">
                  <a16:creationId xmlns:a16="http://schemas.microsoft.com/office/drawing/2014/main" id="{ADF50C03-2904-44C3-BBF4-33F5E3637C65}"/>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27" name="Freeform 35">
              <a:extLst>
                <a:ext uri="{FF2B5EF4-FFF2-40B4-BE49-F238E27FC236}">
                  <a16:creationId xmlns:a16="http://schemas.microsoft.com/office/drawing/2014/main" id="{203580CD-46C6-4202-AA33-1B0F86F1368E}"/>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28" name="Rectangle 36">
              <a:extLst>
                <a:ext uri="{FF2B5EF4-FFF2-40B4-BE49-F238E27FC236}">
                  <a16:creationId xmlns:a16="http://schemas.microsoft.com/office/drawing/2014/main" id="{6F6CCAFE-4F5B-43E6-826C-A90082A2F86D}"/>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grpSp>
        <p:nvGrpSpPr>
          <p:cNvPr id="22545" name="Group 32">
            <a:extLst>
              <a:ext uri="{FF2B5EF4-FFF2-40B4-BE49-F238E27FC236}">
                <a16:creationId xmlns:a16="http://schemas.microsoft.com/office/drawing/2014/main" id="{1E0C56F2-487A-459E-A8A6-AA9A77896862}"/>
              </a:ext>
            </a:extLst>
          </p:cNvPr>
          <p:cNvGrpSpPr>
            <a:grpSpLocks/>
          </p:cNvGrpSpPr>
          <p:nvPr/>
        </p:nvGrpSpPr>
        <p:grpSpPr bwMode="auto">
          <a:xfrm>
            <a:off x="1246188" y="1681163"/>
            <a:ext cx="120650" cy="103187"/>
            <a:chOff x="2455863" y="2411803"/>
            <a:chExt cx="566738" cy="566738"/>
          </a:xfrm>
        </p:grpSpPr>
        <p:sp>
          <p:nvSpPr>
            <p:cNvPr id="22619" name="Oval 32">
              <a:extLst>
                <a:ext uri="{FF2B5EF4-FFF2-40B4-BE49-F238E27FC236}">
                  <a16:creationId xmlns:a16="http://schemas.microsoft.com/office/drawing/2014/main" id="{050238F3-E552-41B6-8217-DA40928E0C94}"/>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20" name="Oval 33">
              <a:extLst>
                <a:ext uri="{FF2B5EF4-FFF2-40B4-BE49-F238E27FC236}">
                  <a16:creationId xmlns:a16="http://schemas.microsoft.com/office/drawing/2014/main" id="{BBD19C6F-AEF3-4292-9AA2-0A7C448E61E8}"/>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21" name="Freeform 34">
              <a:extLst>
                <a:ext uri="{FF2B5EF4-FFF2-40B4-BE49-F238E27FC236}">
                  <a16:creationId xmlns:a16="http://schemas.microsoft.com/office/drawing/2014/main" id="{39B26870-792E-49FA-9FE2-C18BB1BB8EC2}"/>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22" name="Freeform 35">
              <a:extLst>
                <a:ext uri="{FF2B5EF4-FFF2-40B4-BE49-F238E27FC236}">
                  <a16:creationId xmlns:a16="http://schemas.microsoft.com/office/drawing/2014/main" id="{A80A684B-791A-4B20-A627-4ED0A2C9D679}"/>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23" name="Rectangle 36">
              <a:extLst>
                <a:ext uri="{FF2B5EF4-FFF2-40B4-BE49-F238E27FC236}">
                  <a16:creationId xmlns:a16="http://schemas.microsoft.com/office/drawing/2014/main" id="{CE8C9FB3-CDF6-4906-BA0C-651D6B8CD3CC}"/>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grpSp>
        <p:nvGrpSpPr>
          <p:cNvPr id="22546" name="Group 38">
            <a:extLst>
              <a:ext uri="{FF2B5EF4-FFF2-40B4-BE49-F238E27FC236}">
                <a16:creationId xmlns:a16="http://schemas.microsoft.com/office/drawing/2014/main" id="{9DCC77C7-4366-4782-ABFE-DB0329D86E1B}"/>
              </a:ext>
            </a:extLst>
          </p:cNvPr>
          <p:cNvGrpSpPr>
            <a:grpSpLocks/>
          </p:cNvGrpSpPr>
          <p:nvPr/>
        </p:nvGrpSpPr>
        <p:grpSpPr bwMode="auto">
          <a:xfrm>
            <a:off x="1643063" y="1335088"/>
            <a:ext cx="120650" cy="101600"/>
            <a:chOff x="2455863" y="2411803"/>
            <a:chExt cx="566738" cy="566738"/>
          </a:xfrm>
        </p:grpSpPr>
        <p:sp>
          <p:nvSpPr>
            <p:cNvPr id="22614" name="Oval 32">
              <a:extLst>
                <a:ext uri="{FF2B5EF4-FFF2-40B4-BE49-F238E27FC236}">
                  <a16:creationId xmlns:a16="http://schemas.microsoft.com/office/drawing/2014/main" id="{33E08318-C7FF-4D8C-9C72-ECE5DB4E52D2}"/>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15" name="Oval 33">
              <a:extLst>
                <a:ext uri="{FF2B5EF4-FFF2-40B4-BE49-F238E27FC236}">
                  <a16:creationId xmlns:a16="http://schemas.microsoft.com/office/drawing/2014/main" id="{EB5D44DC-218A-42F7-A27C-55B7837C8617}"/>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16" name="Freeform 34">
              <a:extLst>
                <a:ext uri="{FF2B5EF4-FFF2-40B4-BE49-F238E27FC236}">
                  <a16:creationId xmlns:a16="http://schemas.microsoft.com/office/drawing/2014/main" id="{7437ACEF-A0FB-44B9-A06F-29D736DFF8E9}"/>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17" name="Freeform 35">
              <a:extLst>
                <a:ext uri="{FF2B5EF4-FFF2-40B4-BE49-F238E27FC236}">
                  <a16:creationId xmlns:a16="http://schemas.microsoft.com/office/drawing/2014/main" id="{643521E6-2F10-41B0-827A-7427FE63A686}"/>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18" name="Rectangle 36">
              <a:extLst>
                <a:ext uri="{FF2B5EF4-FFF2-40B4-BE49-F238E27FC236}">
                  <a16:creationId xmlns:a16="http://schemas.microsoft.com/office/drawing/2014/main" id="{A4901A13-F8C5-47B9-9EC9-4C1CC4BDF5F0}"/>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grpSp>
        <p:nvGrpSpPr>
          <p:cNvPr id="22547" name="Group 44">
            <a:extLst>
              <a:ext uri="{FF2B5EF4-FFF2-40B4-BE49-F238E27FC236}">
                <a16:creationId xmlns:a16="http://schemas.microsoft.com/office/drawing/2014/main" id="{65537C14-2D8E-444F-8DB9-A193262478C7}"/>
              </a:ext>
            </a:extLst>
          </p:cNvPr>
          <p:cNvGrpSpPr>
            <a:grpSpLocks/>
          </p:cNvGrpSpPr>
          <p:nvPr/>
        </p:nvGrpSpPr>
        <p:grpSpPr bwMode="auto">
          <a:xfrm>
            <a:off x="882650" y="1370013"/>
            <a:ext cx="120650" cy="101600"/>
            <a:chOff x="2455863" y="2411803"/>
            <a:chExt cx="566738" cy="566738"/>
          </a:xfrm>
        </p:grpSpPr>
        <p:sp>
          <p:nvSpPr>
            <p:cNvPr id="22609" name="Oval 32">
              <a:extLst>
                <a:ext uri="{FF2B5EF4-FFF2-40B4-BE49-F238E27FC236}">
                  <a16:creationId xmlns:a16="http://schemas.microsoft.com/office/drawing/2014/main" id="{4500083E-FAC1-48CB-A4A6-9A93D60BDA11}"/>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10" name="Oval 33">
              <a:extLst>
                <a:ext uri="{FF2B5EF4-FFF2-40B4-BE49-F238E27FC236}">
                  <a16:creationId xmlns:a16="http://schemas.microsoft.com/office/drawing/2014/main" id="{A47D6B51-4C99-46C5-A62F-64F5979FA3E8}"/>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22611" name="Freeform 34">
              <a:extLst>
                <a:ext uri="{FF2B5EF4-FFF2-40B4-BE49-F238E27FC236}">
                  <a16:creationId xmlns:a16="http://schemas.microsoft.com/office/drawing/2014/main" id="{D7062E71-EA22-458A-AC4A-9DD7096864D2}"/>
                </a:ext>
              </a:extLst>
            </p:cNvPr>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
                <a:gd name="T175" fmla="*/ 0 h 45"/>
                <a:gd name="T176" fmla="*/ 4 w 4"/>
                <a:gd name="T177" fmla="*/ 45 h 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12" name="Freeform 35">
              <a:extLst>
                <a:ext uri="{FF2B5EF4-FFF2-40B4-BE49-F238E27FC236}">
                  <a16:creationId xmlns:a16="http://schemas.microsoft.com/office/drawing/2014/main" id="{E36C4C73-BA57-43E5-97A8-9BCDCE7EDEEC}"/>
                </a:ext>
              </a:extLst>
            </p:cNvPr>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
                <a:gd name="T166" fmla="*/ 0 h 174"/>
                <a:gd name="T167" fmla="*/ 78 w 78"/>
                <a:gd name="T168" fmla="*/ 174 h 1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13" name="Rectangle 36">
              <a:extLst>
                <a:ext uri="{FF2B5EF4-FFF2-40B4-BE49-F238E27FC236}">
                  <a16:creationId xmlns:a16="http://schemas.microsoft.com/office/drawing/2014/main" id="{5585374A-AF0C-4BB9-BF36-FCF2A226F25A}"/>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grpSp>
      <p:sp>
        <p:nvSpPr>
          <p:cNvPr id="22548" name="Oval 107">
            <a:extLst>
              <a:ext uri="{FF2B5EF4-FFF2-40B4-BE49-F238E27FC236}">
                <a16:creationId xmlns:a16="http://schemas.microsoft.com/office/drawing/2014/main" id="{9BE65080-3650-4637-8526-695A75ABFB9A}"/>
              </a:ext>
            </a:extLst>
          </p:cNvPr>
          <p:cNvSpPr>
            <a:spLocks noChangeArrowheads="1"/>
          </p:cNvSpPr>
          <p:nvPr/>
        </p:nvSpPr>
        <p:spPr bwMode="auto">
          <a:xfrm>
            <a:off x="1258888" y="1331913"/>
            <a:ext cx="92075"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lIns="121917" tIns="60958" rIns="121917" bIns="60958"/>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52" name="Explosion 2 51">
            <a:extLst>
              <a:ext uri="{FF2B5EF4-FFF2-40B4-BE49-F238E27FC236}">
                <a16:creationId xmlns:a16="http://schemas.microsoft.com/office/drawing/2014/main" id="{006ACE92-1C4C-4816-9E08-97707E30AFB1}"/>
              </a:ext>
            </a:extLst>
          </p:cNvPr>
          <p:cNvSpPr/>
          <p:nvPr/>
        </p:nvSpPr>
        <p:spPr>
          <a:xfrm>
            <a:off x="1222375" y="4138613"/>
            <a:ext cx="3149600" cy="207486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r>
              <a:rPr lang="en-US" sz="3200" dirty="0">
                <a:solidFill>
                  <a:srgbClr val="0000FF"/>
                </a:solidFill>
              </a:rPr>
              <a:t>HẾT GIỜ</a:t>
            </a:r>
          </a:p>
        </p:txBody>
      </p:sp>
      <p:sp>
        <p:nvSpPr>
          <p:cNvPr id="22550" name="Rectangle 44">
            <a:extLst>
              <a:ext uri="{FF2B5EF4-FFF2-40B4-BE49-F238E27FC236}">
                <a16:creationId xmlns:a16="http://schemas.microsoft.com/office/drawing/2014/main" id="{C6AD28D2-063C-4008-9D5E-B5EAA52C6D7F}"/>
              </a:ext>
            </a:extLst>
          </p:cNvPr>
          <p:cNvSpPr>
            <a:spLocks noChangeArrowheads="1"/>
          </p:cNvSpPr>
          <p:nvPr/>
        </p:nvSpPr>
        <p:spPr bwMode="auto">
          <a:xfrm>
            <a:off x="2609850" y="0"/>
            <a:ext cx="8712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en-US" b="1">
                <a:solidFill>
                  <a:srgbClr val="FF0000"/>
                </a:solidFill>
                <a:latin typeface="Arial" panose="020B0604020202020204" pitchFamily="34" charset="0"/>
              </a:rPr>
              <a:t>                                          </a:t>
            </a:r>
            <a:r>
              <a:rPr lang="fr-FR" altLang="en-US" b="1" u="sng">
                <a:solidFill>
                  <a:srgbClr val="C00000"/>
                </a:solidFill>
                <a:latin typeface="Arial" panose="020B0604020202020204" pitchFamily="34" charset="0"/>
              </a:rPr>
              <a:t>ĐỐ</a:t>
            </a:r>
          </a:p>
          <a:p>
            <a:pPr eaLnBrk="1" hangingPunct="1">
              <a:lnSpc>
                <a:spcPct val="100000"/>
              </a:lnSpc>
              <a:spcBef>
                <a:spcPct val="0"/>
              </a:spcBef>
              <a:buFontTx/>
              <a:buNone/>
            </a:pPr>
            <a:r>
              <a:rPr lang="fr-FR" altLang="en-US" b="1">
                <a:solidFill>
                  <a:srgbClr val="FF0000"/>
                </a:solidFill>
                <a:latin typeface="Arial" panose="020B0604020202020204" pitchFamily="34" charset="0"/>
              </a:rPr>
              <a:t>Cho 9 que diêm được xếp như hình. Có mấy cách  Đổi chỗ một que diêm để được kết quả đúng? Sau khi giải cứu thành công em hãy giải thích cách làm của mình?</a:t>
            </a:r>
            <a:endParaRPr lang="vi-VN" altLang="en-US" b="1">
              <a:solidFill>
                <a:srgbClr val="FF0000"/>
              </a:solidFill>
              <a:latin typeface="Arial" panose="020B0604020202020204" pitchFamily="34" charset="0"/>
            </a:endParaRPr>
          </a:p>
        </p:txBody>
      </p:sp>
      <p:grpSp>
        <p:nvGrpSpPr>
          <p:cNvPr id="22551" name="Group 72">
            <a:extLst>
              <a:ext uri="{FF2B5EF4-FFF2-40B4-BE49-F238E27FC236}">
                <a16:creationId xmlns:a16="http://schemas.microsoft.com/office/drawing/2014/main" id="{537D39AE-D776-4959-8D21-241CAD6C4DF8}"/>
              </a:ext>
            </a:extLst>
          </p:cNvPr>
          <p:cNvGrpSpPr>
            <a:grpSpLocks/>
          </p:cNvGrpSpPr>
          <p:nvPr/>
        </p:nvGrpSpPr>
        <p:grpSpPr bwMode="auto">
          <a:xfrm>
            <a:off x="4805363" y="2290763"/>
            <a:ext cx="2638425" cy="439737"/>
            <a:chOff x="2398038" y="2525858"/>
            <a:chExt cx="2767774" cy="527733"/>
          </a:xfrm>
        </p:grpSpPr>
        <p:grpSp>
          <p:nvGrpSpPr>
            <p:cNvPr id="22584" name="Group 105">
              <a:extLst>
                <a:ext uri="{FF2B5EF4-FFF2-40B4-BE49-F238E27FC236}">
                  <a16:creationId xmlns:a16="http://schemas.microsoft.com/office/drawing/2014/main" id="{9B6F904A-AA43-451F-863F-C805348F937B}"/>
                </a:ext>
              </a:extLst>
            </p:cNvPr>
            <p:cNvGrpSpPr>
              <a:grpSpLocks/>
            </p:cNvGrpSpPr>
            <p:nvPr/>
          </p:nvGrpSpPr>
          <p:grpSpPr bwMode="auto">
            <a:xfrm>
              <a:off x="2911039" y="2741149"/>
              <a:ext cx="554341" cy="104652"/>
              <a:chOff x="0" y="405"/>
              <a:chExt cx="5613" cy="825"/>
            </a:xfrm>
          </p:grpSpPr>
          <p:sp>
            <p:nvSpPr>
              <p:cNvPr id="22607" name="Straight Connector 106">
                <a:extLst>
                  <a:ext uri="{FF2B5EF4-FFF2-40B4-BE49-F238E27FC236}">
                    <a16:creationId xmlns:a16="http://schemas.microsoft.com/office/drawing/2014/main" id="{CFC95649-2D71-467C-893A-EA6F7C7EFE05}"/>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8" name="Flowchart: Connector 107">
                <a:extLst>
                  <a:ext uri="{FF2B5EF4-FFF2-40B4-BE49-F238E27FC236}">
                    <a16:creationId xmlns:a16="http://schemas.microsoft.com/office/drawing/2014/main" id="{8D6DDAA8-763C-461B-B1D0-310D6B20396F}"/>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85" name="Group 108">
              <a:extLst>
                <a:ext uri="{FF2B5EF4-FFF2-40B4-BE49-F238E27FC236}">
                  <a16:creationId xmlns:a16="http://schemas.microsoft.com/office/drawing/2014/main" id="{79F9D21C-25C0-45BD-A4EE-55799B55B876}"/>
                </a:ext>
              </a:extLst>
            </p:cNvPr>
            <p:cNvGrpSpPr>
              <a:grpSpLocks/>
            </p:cNvGrpSpPr>
            <p:nvPr/>
          </p:nvGrpSpPr>
          <p:grpSpPr bwMode="auto">
            <a:xfrm>
              <a:off x="2398038" y="2525858"/>
              <a:ext cx="2767774" cy="527733"/>
              <a:chOff x="284" y="2"/>
              <a:chExt cx="22397" cy="3682"/>
            </a:xfrm>
          </p:grpSpPr>
          <p:grpSp>
            <p:nvGrpSpPr>
              <p:cNvPr id="22586" name="Group 109">
                <a:extLst>
                  <a:ext uri="{FF2B5EF4-FFF2-40B4-BE49-F238E27FC236}">
                    <a16:creationId xmlns:a16="http://schemas.microsoft.com/office/drawing/2014/main" id="{28F99607-A506-4403-8D4F-988A41F1EA36}"/>
                  </a:ext>
                </a:extLst>
              </p:cNvPr>
              <p:cNvGrpSpPr>
                <a:grpSpLocks/>
              </p:cNvGrpSpPr>
              <p:nvPr/>
            </p:nvGrpSpPr>
            <p:grpSpPr bwMode="auto">
              <a:xfrm rot="-3569988">
                <a:off x="1032" y="1434"/>
                <a:ext cx="3432" cy="990"/>
                <a:chOff x="280" y="683"/>
                <a:chExt cx="5620" cy="825"/>
              </a:xfrm>
            </p:grpSpPr>
            <p:sp>
              <p:nvSpPr>
                <p:cNvPr id="22605" name="Straight Connector 110">
                  <a:extLst>
                    <a:ext uri="{FF2B5EF4-FFF2-40B4-BE49-F238E27FC236}">
                      <a16:creationId xmlns:a16="http://schemas.microsoft.com/office/drawing/2014/main" id="{505C430F-0633-4B03-AC43-2E8A889E23F7}"/>
                    </a:ext>
                  </a:extLst>
                </p:cNvPr>
                <p:cNvSpPr>
                  <a:spLocks noChangeShapeType="1"/>
                </p:cNvSpPr>
                <p:nvPr/>
              </p:nvSpPr>
              <p:spPr bwMode="auto">
                <a:xfrm flipV="1">
                  <a:off x="280" y="1145"/>
                  <a:ext cx="5335"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6" name="Flowchart: Connector 111">
                  <a:extLst>
                    <a:ext uri="{FF2B5EF4-FFF2-40B4-BE49-F238E27FC236}">
                      <a16:creationId xmlns:a16="http://schemas.microsoft.com/office/drawing/2014/main" id="{B5152FEB-7F40-4C5F-A6A7-FCEA3657EC5A}"/>
                    </a:ext>
                  </a:extLst>
                </p:cNvPr>
                <p:cNvSpPr>
                  <a:spLocks noChangeArrowheads="1"/>
                </p:cNvSpPr>
                <p:nvPr/>
              </p:nvSpPr>
              <p:spPr bwMode="auto">
                <a:xfrm>
                  <a:off x="4871" y="683"/>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87" name="Group 112">
                <a:extLst>
                  <a:ext uri="{FF2B5EF4-FFF2-40B4-BE49-F238E27FC236}">
                    <a16:creationId xmlns:a16="http://schemas.microsoft.com/office/drawing/2014/main" id="{9C17FB08-1875-4A45-BF64-004D6A0E85C5}"/>
                  </a:ext>
                </a:extLst>
              </p:cNvPr>
              <p:cNvGrpSpPr>
                <a:grpSpLocks/>
              </p:cNvGrpSpPr>
              <p:nvPr/>
            </p:nvGrpSpPr>
            <p:grpSpPr bwMode="auto">
              <a:xfrm rot="-7034505">
                <a:off x="-914" y="1445"/>
                <a:ext cx="3437" cy="1042"/>
                <a:chOff x="-347" y="592"/>
                <a:chExt cx="5770" cy="825"/>
              </a:xfrm>
            </p:grpSpPr>
            <p:sp>
              <p:nvSpPr>
                <p:cNvPr id="22603" name="Straight Connector 113">
                  <a:extLst>
                    <a:ext uri="{FF2B5EF4-FFF2-40B4-BE49-F238E27FC236}">
                      <a16:creationId xmlns:a16="http://schemas.microsoft.com/office/drawing/2014/main" id="{2ACA57D8-3B88-4838-BA7E-4B0F2CC1BE98}"/>
                    </a:ext>
                  </a:extLst>
                </p:cNvPr>
                <p:cNvSpPr>
                  <a:spLocks noChangeShapeType="1"/>
                </p:cNvSpPr>
                <p:nvPr/>
              </p:nvSpPr>
              <p:spPr bwMode="auto">
                <a:xfrm flipV="1">
                  <a:off x="-347" y="113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4" name="Flowchart: Connector 114">
                  <a:extLst>
                    <a:ext uri="{FF2B5EF4-FFF2-40B4-BE49-F238E27FC236}">
                      <a16:creationId xmlns:a16="http://schemas.microsoft.com/office/drawing/2014/main" id="{7B4666F3-0E5D-4AAF-BAB1-21EC7FF4EDF0}"/>
                    </a:ext>
                  </a:extLst>
                </p:cNvPr>
                <p:cNvSpPr>
                  <a:spLocks noChangeArrowheads="1"/>
                </p:cNvSpPr>
                <p:nvPr/>
              </p:nvSpPr>
              <p:spPr bwMode="auto">
                <a:xfrm>
                  <a:off x="4394" y="592"/>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88" name="Group 115">
                <a:extLst>
                  <a:ext uri="{FF2B5EF4-FFF2-40B4-BE49-F238E27FC236}">
                    <a16:creationId xmlns:a16="http://schemas.microsoft.com/office/drawing/2014/main" id="{D04E7E19-38B2-4BE5-B80B-CAD241AC2397}"/>
                  </a:ext>
                </a:extLst>
              </p:cNvPr>
              <p:cNvGrpSpPr>
                <a:grpSpLocks/>
              </p:cNvGrpSpPr>
              <p:nvPr/>
            </p:nvGrpSpPr>
            <p:grpSpPr bwMode="auto">
              <a:xfrm>
                <a:off x="4252" y="2491"/>
                <a:ext cx="4563" cy="599"/>
                <a:chOff x="328" y="712"/>
                <a:chExt cx="5776" cy="825"/>
              </a:xfrm>
            </p:grpSpPr>
            <p:sp>
              <p:nvSpPr>
                <p:cNvPr id="22601" name="Straight Connector 116">
                  <a:extLst>
                    <a:ext uri="{FF2B5EF4-FFF2-40B4-BE49-F238E27FC236}">
                      <a16:creationId xmlns:a16="http://schemas.microsoft.com/office/drawing/2014/main" id="{56344225-A338-4CED-A7D3-7377CABA15A9}"/>
                    </a:ext>
                  </a:extLst>
                </p:cNvPr>
                <p:cNvSpPr>
                  <a:spLocks noChangeShapeType="1"/>
                </p:cNvSpPr>
                <p:nvPr/>
              </p:nvSpPr>
              <p:spPr bwMode="auto">
                <a:xfrm flipV="1">
                  <a:off x="328" y="1070"/>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2" name="Flowchart: Connector 117">
                  <a:extLst>
                    <a:ext uri="{FF2B5EF4-FFF2-40B4-BE49-F238E27FC236}">
                      <a16:creationId xmlns:a16="http://schemas.microsoft.com/office/drawing/2014/main" id="{810887B1-3A04-4E4D-AB14-985D6412F28E}"/>
                    </a:ext>
                  </a:extLst>
                </p:cNvPr>
                <p:cNvSpPr>
                  <a:spLocks noChangeArrowheads="1"/>
                </p:cNvSpPr>
                <p:nvPr/>
              </p:nvSpPr>
              <p:spPr bwMode="auto">
                <a:xfrm>
                  <a:off x="5075" y="712"/>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89" name="Group 118">
                <a:extLst>
                  <a:ext uri="{FF2B5EF4-FFF2-40B4-BE49-F238E27FC236}">
                    <a16:creationId xmlns:a16="http://schemas.microsoft.com/office/drawing/2014/main" id="{AFC862D4-6CF1-4098-B60E-DC8F7A0043F4}"/>
                  </a:ext>
                </a:extLst>
              </p:cNvPr>
              <p:cNvGrpSpPr>
                <a:grpSpLocks/>
              </p:cNvGrpSpPr>
              <p:nvPr/>
            </p:nvGrpSpPr>
            <p:grpSpPr bwMode="auto">
              <a:xfrm rot="-3569988">
                <a:off x="13342" y="1300"/>
                <a:ext cx="3567" cy="990"/>
                <a:chOff x="164" y="773"/>
                <a:chExt cx="5840" cy="825"/>
              </a:xfrm>
            </p:grpSpPr>
            <p:sp>
              <p:nvSpPr>
                <p:cNvPr id="22599" name="Straight Connector 119">
                  <a:extLst>
                    <a:ext uri="{FF2B5EF4-FFF2-40B4-BE49-F238E27FC236}">
                      <a16:creationId xmlns:a16="http://schemas.microsoft.com/office/drawing/2014/main" id="{B1910D4C-2B55-43B8-85F7-BE3F7CE3A6B8}"/>
                    </a:ext>
                  </a:extLst>
                </p:cNvPr>
                <p:cNvSpPr>
                  <a:spLocks noChangeShapeType="1"/>
                </p:cNvSpPr>
                <p:nvPr/>
              </p:nvSpPr>
              <p:spPr bwMode="auto">
                <a:xfrm flipV="1">
                  <a:off x="164" y="105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00" name="Flowchart: Connector 120">
                  <a:extLst>
                    <a:ext uri="{FF2B5EF4-FFF2-40B4-BE49-F238E27FC236}">
                      <a16:creationId xmlns:a16="http://schemas.microsoft.com/office/drawing/2014/main" id="{F0245694-6DC1-4907-B28B-32A065F22A2F}"/>
                    </a:ext>
                  </a:extLst>
                </p:cNvPr>
                <p:cNvSpPr>
                  <a:spLocks noChangeArrowheads="1"/>
                </p:cNvSpPr>
                <p:nvPr/>
              </p:nvSpPr>
              <p:spPr bwMode="auto">
                <a:xfrm>
                  <a:off x="4975" y="773"/>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90" name="Group 121">
                <a:extLst>
                  <a:ext uri="{FF2B5EF4-FFF2-40B4-BE49-F238E27FC236}">
                    <a16:creationId xmlns:a16="http://schemas.microsoft.com/office/drawing/2014/main" id="{1E6909FB-AD8A-4B2D-BCDC-C511E1209674}"/>
                  </a:ext>
                </a:extLst>
              </p:cNvPr>
              <p:cNvGrpSpPr>
                <a:grpSpLocks/>
              </p:cNvGrpSpPr>
              <p:nvPr/>
            </p:nvGrpSpPr>
            <p:grpSpPr bwMode="auto">
              <a:xfrm rot="-7160520">
                <a:off x="11227" y="1226"/>
                <a:ext cx="3429" cy="981"/>
                <a:chOff x="0" y="405"/>
                <a:chExt cx="5613" cy="825"/>
              </a:xfrm>
            </p:grpSpPr>
            <p:sp>
              <p:nvSpPr>
                <p:cNvPr id="22597" name="Straight Connector 122">
                  <a:extLst>
                    <a:ext uri="{FF2B5EF4-FFF2-40B4-BE49-F238E27FC236}">
                      <a16:creationId xmlns:a16="http://schemas.microsoft.com/office/drawing/2014/main" id="{0055F03D-D488-4887-968E-FE9B912CBE84}"/>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98" name="Flowchart: Connector 123">
                  <a:extLst>
                    <a:ext uri="{FF2B5EF4-FFF2-40B4-BE49-F238E27FC236}">
                      <a16:creationId xmlns:a16="http://schemas.microsoft.com/office/drawing/2014/main" id="{0615D774-3ECC-4D47-B70D-31D2A5480760}"/>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91" name="Group 124">
                <a:extLst>
                  <a:ext uri="{FF2B5EF4-FFF2-40B4-BE49-F238E27FC236}">
                    <a16:creationId xmlns:a16="http://schemas.microsoft.com/office/drawing/2014/main" id="{281756A2-1802-40CF-8B3B-3EBC75546499}"/>
                  </a:ext>
                </a:extLst>
              </p:cNvPr>
              <p:cNvGrpSpPr>
                <a:grpSpLocks/>
              </p:cNvGrpSpPr>
              <p:nvPr/>
            </p:nvGrpSpPr>
            <p:grpSpPr bwMode="auto">
              <a:xfrm>
                <a:off x="15898" y="1507"/>
                <a:ext cx="4435" cy="599"/>
                <a:chOff x="0" y="405"/>
                <a:chExt cx="5613" cy="825"/>
              </a:xfrm>
            </p:grpSpPr>
            <p:sp>
              <p:nvSpPr>
                <p:cNvPr id="22595" name="Straight Connector 125">
                  <a:extLst>
                    <a:ext uri="{FF2B5EF4-FFF2-40B4-BE49-F238E27FC236}">
                      <a16:creationId xmlns:a16="http://schemas.microsoft.com/office/drawing/2014/main" id="{DC720DB1-F9AD-4C48-B98C-09B4AFCDB597}"/>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96" name="Flowchart: Connector 126">
                  <a:extLst>
                    <a:ext uri="{FF2B5EF4-FFF2-40B4-BE49-F238E27FC236}">
                      <a16:creationId xmlns:a16="http://schemas.microsoft.com/office/drawing/2014/main" id="{F9B88680-01BA-46F4-BCB9-4B579A7CEFEF}"/>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2592" name="Group 127">
                <a:extLst>
                  <a:ext uri="{FF2B5EF4-FFF2-40B4-BE49-F238E27FC236}">
                    <a16:creationId xmlns:a16="http://schemas.microsoft.com/office/drawing/2014/main" id="{92FA4CAA-CCD5-4157-8149-B2A801A4367E}"/>
                  </a:ext>
                </a:extLst>
              </p:cNvPr>
              <p:cNvGrpSpPr>
                <a:grpSpLocks/>
              </p:cNvGrpSpPr>
              <p:nvPr/>
            </p:nvGrpSpPr>
            <p:grpSpPr bwMode="auto">
              <a:xfrm rot="-5400000">
                <a:off x="20470" y="1318"/>
                <a:ext cx="3431" cy="990"/>
                <a:chOff x="0" y="405"/>
                <a:chExt cx="5613" cy="825"/>
              </a:xfrm>
            </p:grpSpPr>
            <p:sp>
              <p:nvSpPr>
                <p:cNvPr id="22593" name="Straight Connector 128">
                  <a:extLst>
                    <a:ext uri="{FF2B5EF4-FFF2-40B4-BE49-F238E27FC236}">
                      <a16:creationId xmlns:a16="http://schemas.microsoft.com/office/drawing/2014/main" id="{C58945FA-B2A0-4185-B1E3-A2C7DD073507}"/>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94" name="Flowchart: Connector 129">
                  <a:extLst>
                    <a:ext uri="{FF2B5EF4-FFF2-40B4-BE49-F238E27FC236}">
                      <a16:creationId xmlns:a16="http://schemas.microsoft.com/office/drawing/2014/main" id="{1E9A735C-C5B4-4A2E-831E-5088C157D848}"/>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grpSp>
      <p:grpSp>
        <p:nvGrpSpPr>
          <p:cNvPr id="27" name="Group 127">
            <a:extLst>
              <a:ext uri="{FF2B5EF4-FFF2-40B4-BE49-F238E27FC236}">
                <a16:creationId xmlns:a16="http://schemas.microsoft.com/office/drawing/2014/main" id="{676B0BDB-8F95-4F45-972F-9F5E8BD3C403}"/>
              </a:ext>
            </a:extLst>
          </p:cNvPr>
          <p:cNvGrpSpPr>
            <a:grpSpLocks/>
          </p:cNvGrpSpPr>
          <p:nvPr/>
        </p:nvGrpSpPr>
        <p:grpSpPr bwMode="auto">
          <a:xfrm rot="-5400000">
            <a:off x="5801519" y="2451894"/>
            <a:ext cx="409575" cy="115887"/>
            <a:chOff x="0" y="405"/>
            <a:chExt cx="5613" cy="825"/>
          </a:xfrm>
        </p:grpSpPr>
        <p:sp>
          <p:nvSpPr>
            <p:cNvPr id="22582" name="Straight Connector 128">
              <a:extLst>
                <a:ext uri="{FF2B5EF4-FFF2-40B4-BE49-F238E27FC236}">
                  <a16:creationId xmlns:a16="http://schemas.microsoft.com/office/drawing/2014/main" id="{1B202714-DE40-4F82-9F94-211974FA55BB}"/>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3" name="Flowchart: Connector 129">
              <a:extLst>
                <a:ext uri="{FF2B5EF4-FFF2-40B4-BE49-F238E27FC236}">
                  <a16:creationId xmlns:a16="http://schemas.microsoft.com/office/drawing/2014/main" id="{3A0659EA-E27F-4C7A-B5DB-9AA9C5387C9F}"/>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grpSp>
        <p:nvGrpSpPr>
          <p:cNvPr id="28" name="Group 163">
            <a:extLst>
              <a:ext uri="{FF2B5EF4-FFF2-40B4-BE49-F238E27FC236}">
                <a16:creationId xmlns:a16="http://schemas.microsoft.com/office/drawing/2014/main" id="{EB5793FE-9482-4D4D-9593-CCC7B1005C07}"/>
              </a:ext>
            </a:extLst>
          </p:cNvPr>
          <p:cNvGrpSpPr>
            <a:grpSpLocks/>
          </p:cNvGrpSpPr>
          <p:nvPr/>
        </p:nvGrpSpPr>
        <p:grpSpPr bwMode="auto">
          <a:xfrm>
            <a:off x="8242300" y="2281238"/>
            <a:ext cx="2692400" cy="498475"/>
            <a:chOff x="0" y="-43"/>
            <a:chExt cx="22679" cy="3573"/>
          </a:xfrm>
        </p:grpSpPr>
        <p:grpSp>
          <p:nvGrpSpPr>
            <p:cNvPr id="22557" name="Group 74">
              <a:extLst>
                <a:ext uri="{FF2B5EF4-FFF2-40B4-BE49-F238E27FC236}">
                  <a16:creationId xmlns:a16="http://schemas.microsoft.com/office/drawing/2014/main" id="{C7968A78-8EE5-48E2-83F0-AE62A0682EC9}"/>
                </a:ext>
              </a:extLst>
            </p:cNvPr>
            <p:cNvGrpSpPr>
              <a:grpSpLocks/>
            </p:cNvGrpSpPr>
            <p:nvPr/>
          </p:nvGrpSpPr>
          <p:grpSpPr bwMode="auto">
            <a:xfrm>
              <a:off x="4000" y="1142"/>
              <a:ext cx="4434" cy="599"/>
              <a:chOff x="0" y="405"/>
              <a:chExt cx="5613" cy="825"/>
            </a:xfrm>
          </p:grpSpPr>
          <p:sp>
            <p:nvSpPr>
              <p:cNvPr id="22580" name="Straight Connector 75">
                <a:extLst>
                  <a:ext uri="{FF2B5EF4-FFF2-40B4-BE49-F238E27FC236}">
                    <a16:creationId xmlns:a16="http://schemas.microsoft.com/office/drawing/2014/main" id="{2A3DCD63-7613-4A00-BB9B-DEA6C88CD02A}"/>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81" name="Flowchart: Connector 76">
                <a:extLst>
                  <a:ext uri="{FF2B5EF4-FFF2-40B4-BE49-F238E27FC236}">
                    <a16:creationId xmlns:a16="http://schemas.microsoft.com/office/drawing/2014/main" id="{9E06668F-456F-4693-AC59-C8187A85987D}"/>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58" name="Group 162">
              <a:extLst>
                <a:ext uri="{FF2B5EF4-FFF2-40B4-BE49-F238E27FC236}">
                  <a16:creationId xmlns:a16="http://schemas.microsoft.com/office/drawing/2014/main" id="{A37C36BE-4E72-410D-940F-DC679EC0356D}"/>
                </a:ext>
              </a:extLst>
            </p:cNvPr>
            <p:cNvGrpSpPr>
              <a:grpSpLocks/>
            </p:cNvGrpSpPr>
            <p:nvPr/>
          </p:nvGrpSpPr>
          <p:grpSpPr bwMode="auto">
            <a:xfrm>
              <a:off x="1" y="-45"/>
              <a:ext cx="22680" cy="3575"/>
              <a:chOff x="1" y="-45"/>
              <a:chExt cx="22680" cy="3575"/>
            </a:xfrm>
          </p:grpSpPr>
          <p:grpSp>
            <p:nvGrpSpPr>
              <p:cNvPr id="22559" name="Group 84">
                <a:extLst>
                  <a:ext uri="{FF2B5EF4-FFF2-40B4-BE49-F238E27FC236}">
                    <a16:creationId xmlns:a16="http://schemas.microsoft.com/office/drawing/2014/main" id="{6BFBAA80-EF43-4708-A51E-AFB313AAD75E}"/>
                  </a:ext>
                </a:extLst>
              </p:cNvPr>
              <p:cNvGrpSpPr>
                <a:grpSpLocks/>
              </p:cNvGrpSpPr>
              <p:nvPr/>
            </p:nvGrpSpPr>
            <p:grpSpPr bwMode="auto">
              <a:xfrm>
                <a:off x="3992" y="2177"/>
                <a:ext cx="4434" cy="599"/>
                <a:chOff x="0" y="405"/>
                <a:chExt cx="5613" cy="825"/>
              </a:xfrm>
            </p:grpSpPr>
            <p:sp>
              <p:nvSpPr>
                <p:cNvPr id="22578" name="Straight Connector 85">
                  <a:extLst>
                    <a:ext uri="{FF2B5EF4-FFF2-40B4-BE49-F238E27FC236}">
                      <a16:creationId xmlns:a16="http://schemas.microsoft.com/office/drawing/2014/main" id="{2DEB30D6-980F-49C0-81E9-8CEF81E460AC}"/>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9" name="Flowchart: Connector 86">
                  <a:extLst>
                    <a:ext uri="{FF2B5EF4-FFF2-40B4-BE49-F238E27FC236}">
                      <a16:creationId xmlns:a16="http://schemas.microsoft.com/office/drawing/2014/main" id="{01D9DE61-76C0-48C4-8124-30071FEB7C73}"/>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60" name="Group 78">
                <a:extLst>
                  <a:ext uri="{FF2B5EF4-FFF2-40B4-BE49-F238E27FC236}">
                    <a16:creationId xmlns:a16="http://schemas.microsoft.com/office/drawing/2014/main" id="{292F3CEE-B760-4984-AFA5-B07640B95EA7}"/>
                  </a:ext>
                </a:extLst>
              </p:cNvPr>
              <p:cNvGrpSpPr>
                <a:grpSpLocks/>
              </p:cNvGrpSpPr>
              <p:nvPr/>
            </p:nvGrpSpPr>
            <p:grpSpPr bwMode="auto">
              <a:xfrm rot="-3569988">
                <a:off x="658" y="1321"/>
                <a:ext cx="3429" cy="990"/>
                <a:chOff x="0" y="405"/>
                <a:chExt cx="5613" cy="825"/>
              </a:xfrm>
            </p:grpSpPr>
            <p:sp>
              <p:nvSpPr>
                <p:cNvPr id="22576" name="Straight Connector 79">
                  <a:extLst>
                    <a:ext uri="{FF2B5EF4-FFF2-40B4-BE49-F238E27FC236}">
                      <a16:creationId xmlns:a16="http://schemas.microsoft.com/office/drawing/2014/main" id="{E778CBCC-A7CD-4B76-8CC8-78EB172BB764}"/>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7" name="Flowchart: Connector 80">
                  <a:extLst>
                    <a:ext uri="{FF2B5EF4-FFF2-40B4-BE49-F238E27FC236}">
                      <a16:creationId xmlns:a16="http://schemas.microsoft.com/office/drawing/2014/main" id="{77335390-2997-4E68-8FA9-25F7C0C31E0A}"/>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61" name="Group 81">
                <a:extLst>
                  <a:ext uri="{FF2B5EF4-FFF2-40B4-BE49-F238E27FC236}">
                    <a16:creationId xmlns:a16="http://schemas.microsoft.com/office/drawing/2014/main" id="{6C3D1060-A4F7-419E-953A-A0F6366E00CD}"/>
                  </a:ext>
                </a:extLst>
              </p:cNvPr>
              <p:cNvGrpSpPr>
                <a:grpSpLocks/>
              </p:cNvGrpSpPr>
              <p:nvPr/>
            </p:nvGrpSpPr>
            <p:grpSpPr bwMode="auto">
              <a:xfrm rot="-7034505">
                <a:off x="-1150" y="1319"/>
                <a:ext cx="3343" cy="1042"/>
                <a:chOff x="0" y="405"/>
                <a:chExt cx="5613" cy="825"/>
              </a:xfrm>
            </p:grpSpPr>
            <p:sp>
              <p:nvSpPr>
                <p:cNvPr id="22574" name="Straight Connector 82">
                  <a:extLst>
                    <a:ext uri="{FF2B5EF4-FFF2-40B4-BE49-F238E27FC236}">
                      <a16:creationId xmlns:a16="http://schemas.microsoft.com/office/drawing/2014/main" id="{0388D6DA-CDD6-4F59-9DA8-82822B974F9F}"/>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5" name="Flowchart: Connector 83">
                  <a:extLst>
                    <a:ext uri="{FF2B5EF4-FFF2-40B4-BE49-F238E27FC236}">
                      <a16:creationId xmlns:a16="http://schemas.microsoft.com/office/drawing/2014/main" id="{1446FA0D-D944-45D9-B23E-E127C410B31D}"/>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62" name="Group 87">
                <a:extLst>
                  <a:ext uri="{FF2B5EF4-FFF2-40B4-BE49-F238E27FC236}">
                    <a16:creationId xmlns:a16="http://schemas.microsoft.com/office/drawing/2014/main" id="{4A1EA07E-8067-4ACF-BBDB-1F8FB2AE4473}"/>
                  </a:ext>
                </a:extLst>
              </p:cNvPr>
              <p:cNvGrpSpPr>
                <a:grpSpLocks/>
              </p:cNvGrpSpPr>
              <p:nvPr/>
            </p:nvGrpSpPr>
            <p:grpSpPr bwMode="auto">
              <a:xfrm rot="-3569988">
                <a:off x="11456" y="1182"/>
                <a:ext cx="3431" cy="981"/>
                <a:chOff x="991" y="886"/>
                <a:chExt cx="5617" cy="825"/>
              </a:xfrm>
            </p:grpSpPr>
            <p:sp>
              <p:nvSpPr>
                <p:cNvPr id="22572" name="Straight Connector 88">
                  <a:extLst>
                    <a:ext uri="{FF2B5EF4-FFF2-40B4-BE49-F238E27FC236}">
                      <a16:creationId xmlns:a16="http://schemas.microsoft.com/office/drawing/2014/main" id="{E2909822-26F3-4938-B3EC-F5EFC94B5A95}"/>
                    </a:ext>
                  </a:extLst>
                </p:cNvPr>
                <p:cNvSpPr>
                  <a:spLocks noChangeShapeType="1"/>
                </p:cNvSpPr>
                <p:nvPr/>
              </p:nvSpPr>
              <p:spPr bwMode="auto">
                <a:xfrm flipV="1">
                  <a:off x="991" y="1248"/>
                  <a:ext cx="5335"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3" name="Flowchart: Connector 89">
                  <a:extLst>
                    <a:ext uri="{FF2B5EF4-FFF2-40B4-BE49-F238E27FC236}">
                      <a16:creationId xmlns:a16="http://schemas.microsoft.com/office/drawing/2014/main" id="{5340F8AE-6E2E-40B3-83FA-BDC50D5E2F02}"/>
                    </a:ext>
                  </a:extLst>
                </p:cNvPr>
                <p:cNvSpPr>
                  <a:spLocks noChangeArrowheads="1"/>
                </p:cNvSpPr>
                <p:nvPr/>
              </p:nvSpPr>
              <p:spPr bwMode="auto">
                <a:xfrm>
                  <a:off x="5579" y="886"/>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63" name="Group 90">
                <a:extLst>
                  <a:ext uri="{FF2B5EF4-FFF2-40B4-BE49-F238E27FC236}">
                    <a16:creationId xmlns:a16="http://schemas.microsoft.com/office/drawing/2014/main" id="{BC838A85-52AF-4105-ACA6-F3AB0A122FFF}"/>
                  </a:ext>
                </a:extLst>
              </p:cNvPr>
              <p:cNvGrpSpPr>
                <a:grpSpLocks/>
              </p:cNvGrpSpPr>
              <p:nvPr/>
            </p:nvGrpSpPr>
            <p:grpSpPr bwMode="auto">
              <a:xfrm rot="-7160520">
                <a:off x="9769" y="1179"/>
                <a:ext cx="3430" cy="981"/>
                <a:chOff x="-325" y="1105"/>
                <a:chExt cx="5615" cy="825"/>
              </a:xfrm>
            </p:grpSpPr>
            <p:sp>
              <p:nvSpPr>
                <p:cNvPr id="22570" name="Straight Connector 91">
                  <a:extLst>
                    <a:ext uri="{FF2B5EF4-FFF2-40B4-BE49-F238E27FC236}">
                      <a16:creationId xmlns:a16="http://schemas.microsoft.com/office/drawing/2014/main" id="{39D22904-C0A3-4200-9C5B-743A861B795A}"/>
                    </a:ext>
                  </a:extLst>
                </p:cNvPr>
                <p:cNvSpPr>
                  <a:spLocks noChangeShapeType="1"/>
                </p:cNvSpPr>
                <p:nvPr/>
              </p:nvSpPr>
              <p:spPr bwMode="auto">
                <a:xfrm flipV="1">
                  <a:off x="-325" y="1457"/>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71" name="Flowchart: Connector 92">
                  <a:extLst>
                    <a:ext uri="{FF2B5EF4-FFF2-40B4-BE49-F238E27FC236}">
                      <a16:creationId xmlns:a16="http://schemas.microsoft.com/office/drawing/2014/main" id="{A198475F-F9EB-48CE-919E-E3E2E09F44F3}"/>
                    </a:ext>
                  </a:extLst>
                </p:cNvPr>
                <p:cNvSpPr>
                  <a:spLocks noChangeArrowheads="1"/>
                </p:cNvSpPr>
                <p:nvPr/>
              </p:nvSpPr>
              <p:spPr bwMode="auto">
                <a:xfrm>
                  <a:off x="4261" y="11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64" name="Group 93">
                <a:extLst>
                  <a:ext uri="{FF2B5EF4-FFF2-40B4-BE49-F238E27FC236}">
                    <a16:creationId xmlns:a16="http://schemas.microsoft.com/office/drawing/2014/main" id="{34CFC009-75BB-445C-B01D-932E17468958}"/>
                  </a:ext>
                </a:extLst>
              </p:cNvPr>
              <p:cNvGrpSpPr>
                <a:grpSpLocks/>
              </p:cNvGrpSpPr>
              <p:nvPr/>
            </p:nvGrpSpPr>
            <p:grpSpPr bwMode="auto">
              <a:xfrm>
                <a:off x="15898" y="1415"/>
                <a:ext cx="4434" cy="599"/>
                <a:chOff x="0" y="405"/>
                <a:chExt cx="5613" cy="825"/>
              </a:xfrm>
            </p:grpSpPr>
            <p:sp>
              <p:nvSpPr>
                <p:cNvPr id="22568" name="Straight Connector 94">
                  <a:extLst>
                    <a:ext uri="{FF2B5EF4-FFF2-40B4-BE49-F238E27FC236}">
                      <a16:creationId xmlns:a16="http://schemas.microsoft.com/office/drawing/2014/main" id="{66B25F5C-B7D5-4CE4-B4A1-E0892146D5D9}"/>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69" name="Flowchart: Connector 95">
                  <a:extLst>
                    <a:ext uri="{FF2B5EF4-FFF2-40B4-BE49-F238E27FC236}">
                      <a16:creationId xmlns:a16="http://schemas.microsoft.com/office/drawing/2014/main" id="{D2D04F3E-D2A8-4FD2-9C91-46B1CADED7A7}"/>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nvGrpSpPr>
              <p:cNvPr id="22565" name="Group 96">
                <a:extLst>
                  <a:ext uri="{FF2B5EF4-FFF2-40B4-BE49-F238E27FC236}">
                    <a16:creationId xmlns:a16="http://schemas.microsoft.com/office/drawing/2014/main" id="{36819979-4E3A-4A45-9C66-23616B3E232F}"/>
                  </a:ext>
                </a:extLst>
              </p:cNvPr>
              <p:cNvGrpSpPr>
                <a:grpSpLocks/>
              </p:cNvGrpSpPr>
              <p:nvPr/>
            </p:nvGrpSpPr>
            <p:grpSpPr bwMode="auto">
              <a:xfrm rot="-5400000">
                <a:off x="20471" y="1225"/>
                <a:ext cx="3429" cy="990"/>
                <a:chOff x="0" y="405"/>
                <a:chExt cx="5613" cy="825"/>
              </a:xfrm>
            </p:grpSpPr>
            <p:sp>
              <p:nvSpPr>
                <p:cNvPr id="22566" name="Straight Connector 97">
                  <a:extLst>
                    <a:ext uri="{FF2B5EF4-FFF2-40B4-BE49-F238E27FC236}">
                      <a16:creationId xmlns:a16="http://schemas.microsoft.com/office/drawing/2014/main" id="{40980BDC-E36B-4950-BD09-25EF941681D8}"/>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67" name="Flowchart: Connector 98">
                  <a:extLst>
                    <a:ext uri="{FF2B5EF4-FFF2-40B4-BE49-F238E27FC236}">
                      <a16:creationId xmlns:a16="http://schemas.microsoft.com/office/drawing/2014/main" id="{A35D894A-B121-41A4-9226-D90E66446CA7}"/>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grpSp>
        </p:grpSp>
      </p:grpSp>
      <p:grpSp>
        <p:nvGrpSpPr>
          <p:cNvPr id="2055" name="Group 127">
            <a:extLst>
              <a:ext uri="{FF2B5EF4-FFF2-40B4-BE49-F238E27FC236}">
                <a16:creationId xmlns:a16="http://schemas.microsoft.com/office/drawing/2014/main" id="{A6F6C0CE-4E3D-456D-A933-EB7AA98D2D86}"/>
              </a:ext>
            </a:extLst>
          </p:cNvPr>
          <p:cNvGrpSpPr>
            <a:grpSpLocks/>
          </p:cNvGrpSpPr>
          <p:nvPr/>
        </p:nvGrpSpPr>
        <p:grpSpPr bwMode="auto">
          <a:xfrm rot="-5400000">
            <a:off x="9175750" y="2468563"/>
            <a:ext cx="411163" cy="115887"/>
            <a:chOff x="0" y="405"/>
            <a:chExt cx="5613" cy="825"/>
          </a:xfrm>
        </p:grpSpPr>
        <p:sp>
          <p:nvSpPr>
            <p:cNvPr id="22555" name="Straight Connector 128">
              <a:extLst>
                <a:ext uri="{FF2B5EF4-FFF2-40B4-BE49-F238E27FC236}">
                  <a16:creationId xmlns:a16="http://schemas.microsoft.com/office/drawing/2014/main" id="{A3E182ED-62B0-467D-976E-B0C72B64F672}"/>
                </a:ext>
              </a:extLst>
            </p:cNvPr>
            <p:cNvSpPr>
              <a:spLocks noChangeShapeType="1"/>
            </p:cNvSpPr>
            <p:nvPr/>
          </p:nvSpPr>
          <p:spPr bwMode="auto">
            <a:xfrm flipV="1">
              <a:off x="0" y="762"/>
              <a:ext cx="5334" cy="9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56" name="Flowchart: Connector 129">
              <a:extLst>
                <a:ext uri="{FF2B5EF4-FFF2-40B4-BE49-F238E27FC236}">
                  <a16:creationId xmlns:a16="http://schemas.microsoft.com/office/drawing/2014/main" id="{A2A0BB35-BBC8-48F5-9FB7-3F829AE7E860}"/>
                </a:ext>
              </a:extLst>
            </p:cNvPr>
            <p:cNvSpPr>
              <a:spLocks noChangeArrowheads="1"/>
            </p:cNvSpPr>
            <p:nvPr/>
          </p:nvSpPr>
          <p:spPr bwMode="auto">
            <a:xfrm>
              <a:off x="4584" y="405"/>
              <a:ext cx="1029" cy="825"/>
            </a:xfrm>
            <a:prstGeom prst="flowChartConnector">
              <a:avLst/>
            </a:prstGeom>
            <a:solidFill>
              <a:srgbClr val="000000"/>
            </a:solidFill>
            <a:ln w="25400">
              <a:solidFill>
                <a:srgbClr val="000000"/>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a:latin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500" fill="hold">
                                          <p:stCondLst>
                                            <p:cond delay="0"/>
                                          </p:stCondLst>
                                        </p:cTn>
                                        <p:tgtEl>
                                          <p:spTgt spid="2051"/>
                                        </p:tgtEl>
                                        <p:attrNameLst>
                                          <p:attrName>r</p:attrName>
                                        </p:attrNameLst>
                                      </p:cBhvr>
                                    </p:animRot>
                                    <p:animRot by="-240000">
                                      <p:cBhvr>
                                        <p:cTn id="12" dur="1000" fill="hold">
                                          <p:stCondLst>
                                            <p:cond delay="1000"/>
                                          </p:stCondLst>
                                        </p:cTn>
                                        <p:tgtEl>
                                          <p:spTgt spid="2051"/>
                                        </p:tgtEl>
                                        <p:attrNameLst>
                                          <p:attrName>r</p:attrName>
                                        </p:attrNameLst>
                                      </p:cBhvr>
                                    </p:animRot>
                                    <p:animRot by="240000">
                                      <p:cBhvr>
                                        <p:cTn id="13" dur="1000" fill="hold">
                                          <p:stCondLst>
                                            <p:cond delay="2000"/>
                                          </p:stCondLst>
                                        </p:cTn>
                                        <p:tgtEl>
                                          <p:spTgt spid="2051"/>
                                        </p:tgtEl>
                                        <p:attrNameLst>
                                          <p:attrName>r</p:attrName>
                                        </p:attrNameLst>
                                      </p:cBhvr>
                                    </p:animRot>
                                    <p:animRot by="-240000">
                                      <p:cBhvr>
                                        <p:cTn id="14" dur="1000" fill="hold">
                                          <p:stCondLst>
                                            <p:cond delay="3000"/>
                                          </p:stCondLst>
                                        </p:cTn>
                                        <p:tgtEl>
                                          <p:spTgt spid="2051"/>
                                        </p:tgtEl>
                                        <p:attrNameLst>
                                          <p:attrName>r</p:attrName>
                                        </p:attrNameLst>
                                      </p:cBhvr>
                                    </p:animRot>
                                    <p:animRot by="120000">
                                      <p:cBhvr>
                                        <p:cTn id="15" dur="1000" fill="hold">
                                          <p:stCondLst>
                                            <p:cond delay="4000"/>
                                          </p:stCondLst>
                                        </p:cTn>
                                        <p:tgtEl>
                                          <p:spTgt spid="205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500" fill="hold">
                                          <p:stCondLst>
                                            <p:cond delay="0"/>
                                          </p:stCondLst>
                                        </p:cTn>
                                        <p:tgtEl>
                                          <p:spTgt spid="2052"/>
                                        </p:tgtEl>
                                        <p:attrNameLst>
                                          <p:attrName>r</p:attrName>
                                        </p:attrNameLst>
                                      </p:cBhvr>
                                    </p:animRot>
                                    <p:animRot by="-240000">
                                      <p:cBhvr>
                                        <p:cTn id="18" dur="1000" fill="hold">
                                          <p:stCondLst>
                                            <p:cond delay="1000"/>
                                          </p:stCondLst>
                                        </p:cTn>
                                        <p:tgtEl>
                                          <p:spTgt spid="2052"/>
                                        </p:tgtEl>
                                        <p:attrNameLst>
                                          <p:attrName>r</p:attrName>
                                        </p:attrNameLst>
                                      </p:cBhvr>
                                    </p:animRot>
                                    <p:animRot by="240000">
                                      <p:cBhvr>
                                        <p:cTn id="19" dur="1000" fill="hold">
                                          <p:stCondLst>
                                            <p:cond delay="2000"/>
                                          </p:stCondLst>
                                        </p:cTn>
                                        <p:tgtEl>
                                          <p:spTgt spid="2052"/>
                                        </p:tgtEl>
                                        <p:attrNameLst>
                                          <p:attrName>r</p:attrName>
                                        </p:attrNameLst>
                                      </p:cBhvr>
                                    </p:animRot>
                                    <p:animRot by="-240000">
                                      <p:cBhvr>
                                        <p:cTn id="20" dur="1000" fill="hold">
                                          <p:stCondLst>
                                            <p:cond delay="3000"/>
                                          </p:stCondLst>
                                        </p:cTn>
                                        <p:tgtEl>
                                          <p:spTgt spid="2052"/>
                                        </p:tgtEl>
                                        <p:attrNameLst>
                                          <p:attrName>r</p:attrName>
                                        </p:attrNameLst>
                                      </p:cBhvr>
                                    </p:animRot>
                                    <p:animRot by="120000">
                                      <p:cBhvr>
                                        <p:cTn id="21" dur="1000" fill="hold">
                                          <p:stCondLst>
                                            <p:cond delay="4000"/>
                                          </p:stCondLst>
                                        </p:cTn>
                                        <p:tgtEl>
                                          <p:spTgt spid="2052"/>
                                        </p:tgtEl>
                                        <p:attrNameLst>
                                          <p:attrName>r</p:attrName>
                                        </p:attrNameLst>
                                      </p:cBhvr>
                                    </p:animRo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5" presetClass="path" presetSubtype="0" accel="50000" decel="50000" fill="hold" nodeType="clickEffect">
                                  <p:stCondLst>
                                    <p:cond delay="0"/>
                                  </p:stCondLst>
                                  <p:childTnLst>
                                    <p:animMotion origin="layout" path="M -6.13521E-7 8.67052E-7 L -0.11241 8.67052E-7 " pathEditMode="relative" rAng="0" ptsTypes="AA">
                                      <p:cBhvr>
                                        <p:cTn id="49" dur="2000" fill="hold"/>
                                        <p:tgtEl>
                                          <p:spTgt spid="27"/>
                                        </p:tgtEl>
                                        <p:attrNameLst>
                                          <p:attrName>ppt_x</p:attrName>
                                          <p:attrName>ppt_y</p:attrName>
                                        </p:attrNameLst>
                                      </p:cBhvr>
                                      <p:rCtr x="-5627" y="0"/>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2055"/>
                                        </p:tgtEl>
                                        <p:attrNameLst>
                                          <p:attrName>style.visibility</p:attrName>
                                        </p:attrNameLst>
                                      </p:cBhvr>
                                      <p:to>
                                        <p:strVal val="visible"/>
                                      </p:to>
                                    </p:set>
                                    <p:animEffect transition="in" filter="blinds(horizontal)">
                                      <p:cBhvr>
                                        <p:cTn id="54" dur="500"/>
                                        <p:tgtEl>
                                          <p:spTgt spid="2055"/>
                                        </p:tgtEl>
                                      </p:cBhvr>
                                    </p:animEffect>
                                  </p:childTnLst>
                                </p:cTn>
                              </p:par>
                              <p:par>
                                <p:cTn id="55" presetID="3" presetClass="entr" presetSubtype="1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63" presetClass="path" presetSubtype="0" accel="50000" decel="50000" fill="hold" nodeType="clickEffect">
                                  <p:stCondLst>
                                    <p:cond delay="0"/>
                                  </p:stCondLst>
                                  <p:childTnLst>
                                    <p:animMotion origin="layout" path="M -1.7064E-6 -1.27168E-6 L 0.05224 -0.00254 " pathEditMode="relative" rAng="0" ptsTypes="AA">
                                      <p:cBhvr>
                                        <p:cTn id="61" dur="2000" fill="hold"/>
                                        <p:tgtEl>
                                          <p:spTgt spid="2055"/>
                                        </p:tgtEl>
                                        <p:attrNameLst>
                                          <p:attrName>ppt_x</p:attrName>
                                          <p:attrName>ppt_y</p:attrName>
                                        </p:attrNameLst>
                                      </p:cBhvr>
                                      <p:rCtr x="2605" y="-13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1" presetClass="emph" presetSubtype="0" repeatCount="indefinite" fill="hold" grpId="1" nodeType="withEffect">
                                  <p:stCondLst>
                                    <p:cond delay="0"/>
                                  </p:stCondLst>
                                  <p:childTnLst>
                                    <p:animClr clrSpc="hsl" dir="cw">
                                      <p:cBhvr override="childStyle">
                                        <p:cTn id="66" dur="500" fill="hold"/>
                                        <p:tgtEl>
                                          <p:spTgt spid="24"/>
                                        </p:tgtEl>
                                        <p:attrNameLst>
                                          <p:attrName>style.color</p:attrName>
                                        </p:attrNameLst>
                                      </p:cBhvr>
                                      <p:by>
                                        <p:hsl h="7200000" s="0" l="0"/>
                                      </p:by>
                                    </p:animClr>
                                    <p:animClr clrSpc="hsl" dir="cw">
                                      <p:cBhvr>
                                        <p:cTn id="67" dur="500" fill="hold"/>
                                        <p:tgtEl>
                                          <p:spTgt spid="24"/>
                                        </p:tgtEl>
                                        <p:attrNameLst>
                                          <p:attrName>fillcolor</p:attrName>
                                        </p:attrNameLst>
                                      </p:cBhvr>
                                      <p:by>
                                        <p:hsl h="7200000" s="0" l="0"/>
                                      </p:by>
                                    </p:animClr>
                                    <p:animClr clrSpc="hsl" dir="cw">
                                      <p:cBhvr>
                                        <p:cTn id="68" dur="500" fill="hold"/>
                                        <p:tgtEl>
                                          <p:spTgt spid="24"/>
                                        </p:tgtEl>
                                        <p:attrNameLst>
                                          <p:attrName>stroke.color</p:attrName>
                                        </p:attrNameLst>
                                      </p:cBhvr>
                                      <p:by>
                                        <p:hsl h="7200000" s="0" l="0"/>
                                      </p:by>
                                    </p:animClr>
                                    <p:set>
                                      <p:cBhvr>
                                        <p:cTn id="69" dur="500" fill="hold"/>
                                        <p:tgtEl>
                                          <p:spTgt spid="24"/>
                                        </p:tgtEl>
                                        <p:attrNameLst>
                                          <p:attrName>fill.type</p:attrName>
                                        </p:attrNameLst>
                                      </p:cBhvr>
                                      <p:to>
                                        <p:strVal val="solid"/>
                                      </p:to>
                                    </p:set>
                                  </p:childTnLst>
                                </p:cTn>
                              </p:par>
                              <p:par>
                                <p:cTn id="70" presetID="1" presetClass="mediacall" presetSubtype="0" fill="hold" nodeType="withEffect">
                                  <p:stCondLst>
                                    <p:cond delay="0"/>
                                  </p:stCondLst>
                                  <p:childTnLst>
                                    <p:cmd type="call" cmd="playFrom(0.0)">
                                      <p:cBhvr>
                                        <p:cTn id="71" dur="4744" fill="hold"/>
                                        <p:tgtEl>
                                          <p:spTgt spid="13"/>
                                        </p:tgtEl>
                                      </p:cBhvr>
                                    </p:cmd>
                                  </p:childTnLst>
                                </p:cTn>
                              </p:par>
                              <p:par>
                                <p:cTn id="72" presetID="2" presetClass="exit" presetSubtype="1" fill="hold" nodeType="withEffect">
                                  <p:stCondLst>
                                    <p:cond delay="0"/>
                                  </p:stCondLst>
                                  <p:childTnLst>
                                    <p:anim calcmode="lin" valueType="num">
                                      <p:cBhvr additive="base">
                                        <p:cTn id="73" dur="2000"/>
                                        <p:tgtEl>
                                          <p:spTgt spid="18"/>
                                        </p:tgtEl>
                                        <p:attrNameLst>
                                          <p:attrName>ppt_x</p:attrName>
                                        </p:attrNameLst>
                                      </p:cBhvr>
                                      <p:tavLst>
                                        <p:tav tm="0">
                                          <p:val>
                                            <p:strVal val="ppt_x"/>
                                          </p:val>
                                        </p:tav>
                                        <p:tav tm="100000">
                                          <p:val>
                                            <p:strVal val="ppt_x"/>
                                          </p:val>
                                        </p:tav>
                                      </p:tavLst>
                                    </p:anim>
                                    <p:anim calcmode="lin" valueType="num">
                                      <p:cBhvr additive="base">
                                        <p:cTn id="74" dur="2000"/>
                                        <p:tgtEl>
                                          <p:spTgt spid="18"/>
                                        </p:tgtEl>
                                        <p:attrNameLst>
                                          <p:attrName>ppt_y</p:attrName>
                                        </p:attrNameLst>
                                      </p:cBhvr>
                                      <p:tavLst>
                                        <p:tav tm="0">
                                          <p:val>
                                            <p:strVal val="ppt_y"/>
                                          </p:val>
                                        </p:tav>
                                        <p:tav tm="100000">
                                          <p:val>
                                            <p:strVal val="0-ppt_h/2"/>
                                          </p:val>
                                        </p:tav>
                                      </p:tavLst>
                                    </p:anim>
                                    <p:set>
                                      <p:cBhvr>
                                        <p:cTn id="75" dur="1" fill="hold">
                                          <p:stCondLst>
                                            <p:cond delay="1999"/>
                                          </p:stCondLst>
                                        </p:cTn>
                                        <p:tgtEl>
                                          <p:spTgt spid="18"/>
                                        </p:tgtEl>
                                        <p:attrNameLst>
                                          <p:attrName>style.visibility</p:attrName>
                                        </p:attrNameLst>
                                      </p:cBhvr>
                                      <p:to>
                                        <p:strVal val="hidden"/>
                                      </p:to>
                                    </p:set>
                                  </p:childTnLst>
                                </p:cTn>
                              </p:par>
                              <p:par>
                                <p:cTn id="76" presetID="35" presetClass="path" presetSubtype="0" accel="50000" decel="50000" fill="hold" nodeType="withEffect">
                                  <p:stCondLst>
                                    <p:cond delay="0"/>
                                  </p:stCondLst>
                                  <p:childTnLst>
                                    <p:animMotion origin="layout" path="M -1.11111E-6 -3.58025E-6 L -0.19028 0.07439 " pathEditMode="relative" rAng="0" ptsTypes="AA">
                                      <p:cBhvr>
                                        <p:cTn id="77" dur="3000" fill="hold"/>
                                        <p:tgtEl>
                                          <p:spTgt spid="2052"/>
                                        </p:tgtEl>
                                        <p:attrNameLst>
                                          <p:attrName>ppt_x</p:attrName>
                                          <p:attrName>ppt_y</p:attrName>
                                        </p:attrNameLst>
                                      </p:cBhvr>
                                      <p:rCtr x="-951400" y="370400"/>
                                    </p:animMotion>
                                  </p:childTnLst>
                                </p:cTn>
                              </p:par>
                            </p:childTnLst>
                          </p:cTn>
                        </p:par>
                      </p:childTnLst>
                    </p:cTn>
                  </p:par>
                </p:childTnLst>
              </p:cTn>
              <p:nextCondLst>
                <p:cond evt="onClick" delay="0">
                  <p:tgtEl>
                    <p:spTgt spid="24"/>
                  </p:tgtEl>
                </p:cond>
              </p:nextCondLst>
            </p:seq>
            <p:seq concurrent="1" nextAc="seek">
              <p:cTn id="78" restart="whenNotActive" fill="hold" evtFilter="cancelBubble" nodeType="interactiveSeq">
                <p:stCondLst>
                  <p:cond evt="onClick" delay="0">
                    <p:tgtEl>
                      <p:spTgt spid="23"/>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42" presetClass="exit" presetSubtype="0" fill="hold" grpId="1" nodeType="clickEffect">
                                  <p:stCondLst>
                                    <p:cond delay="0"/>
                                  </p:stCondLst>
                                  <p:childTnLst>
                                    <p:animEffect transition="out" filter="fade">
                                      <p:cBhvr>
                                        <p:cTn id="82" dur="1000"/>
                                        <p:tgtEl>
                                          <p:spTgt spid="23"/>
                                        </p:tgtEl>
                                      </p:cBhvr>
                                    </p:animEffect>
                                    <p:anim calcmode="lin" valueType="num">
                                      <p:cBhvr>
                                        <p:cTn id="83" dur="1000"/>
                                        <p:tgtEl>
                                          <p:spTgt spid="23"/>
                                        </p:tgtEl>
                                        <p:attrNameLst>
                                          <p:attrName>ppt_x</p:attrName>
                                        </p:attrNameLst>
                                      </p:cBhvr>
                                      <p:tavLst>
                                        <p:tav tm="0">
                                          <p:val>
                                            <p:strVal val="ppt_x"/>
                                          </p:val>
                                        </p:tav>
                                        <p:tav tm="100000">
                                          <p:val>
                                            <p:strVal val="ppt_x"/>
                                          </p:val>
                                        </p:tav>
                                      </p:tavLst>
                                    </p:anim>
                                    <p:anim calcmode="lin" valueType="num">
                                      <p:cBhvr>
                                        <p:cTn id="84" dur="1000"/>
                                        <p:tgtEl>
                                          <p:spTgt spid="23"/>
                                        </p:tgtEl>
                                        <p:attrNameLst>
                                          <p:attrName>ppt_y</p:attrName>
                                        </p:attrNameLst>
                                      </p:cBhvr>
                                      <p:tavLst>
                                        <p:tav tm="0">
                                          <p:val>
                                            <p:strVal val="ppt_y"/>
                                          </p:val>
                                        </p:tav>
                                        <p:tav tm="100000">
                                          <p:val>
                                            <p:strVal val="ppt_y+.1"/>
                                          </p:val>
                                        </p:tav>
                                      </p:tavLst>
                                    </p:anim>
                                    <p:set>
                                      <p:cBhvr>
                                        <p:cTn id="8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42" presetClass="exit" presetSubtype="0" fill="hold" grpId="1" nodeType="clickEffect">
                                  <p:stCondLst>
                                    <p:cond delay="0"/>
                                  </p:stCondLst>
                                  <p:childTnLst>
                                    <p:animEffect transition="out" filter="fade">
                                      <p:cBhvr>
                                        <p:cTn id="90" dur="1000"/>
                                        <p:tgtEl>
                                          <p:spTgt spid="22"/>
                                        </p:tgtEl>
                                      </p:cBhvr>
                                    </p:animEffect>
                                    <p:anim calcmode="lin" valueType="num">
                                      <p:cBhvr>
                                        <p:cTn id="91" dur="1000"/>
                                        <p:tgtEl>
                                          <p:spTgt spid="22"/>
                                        </p:tgtEl>
                                        <p:attrNameLst>
                                          <p:attrName>ppt_x</p:attrName>
                                        </p:attrNameLst>
                                      </p:cBhvr>
                                      <p:tavLst>
                                        <p:tav tm="0">
                                          <p:val>
                                            <p:strVal val="ppt_x"/>
                                          </p:val>
                                        </p:tav>
                                        <p:tav tm="100000">
                                          <p:val>
                                            <p:strVal val="ppt_x"/>
                                          </p:val>
                                        </p:tav>
                                      </p:tavLst>
                                    </p:anim>
                                    <p:anim calcmode="lin" valueType="num">
                                      <p:cBhvr>
                                        <p:cTn id="92" dur="1000"/>
                                        <p:tgtEl>
                                          <p:spTgt spid="22"/>
                                        </p:tgtEl>
                                        <p:attrNameLst>
                                          <p:attrName>ppt_y</p:attrName>
                                        </p:attrNameLst>
                                      </p:cBhvr>
                                      <p:tavLst>
                                        <p:tav tm="0">
                                          <p:val>
                                            <p:strVal val="ppt_y"/>
                                          </p:val>
                                        </p:tav>
                                        <p:tav tm="100000">
                                          <p:val>
                                            <p:strVal val="ppt_y+.1"/>
                                          </p:val>
                                        </p:tav>
                                      </p:tavLst>
                                    </p:anim>
                                    <p:set>
                                      <p:cBhvr>
                                        <p:cTn id="9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4" restart="whenNotActive" fill="hold" evtFilter="cancelBubble" nodeType="interactiveSeq">
                <p:stCondLst>
                  <p:cond evt="onClick" delay="0">
                    <p:tgtEl>
                      <p:spTgt spid="21"/>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42" presetClass="exit" presetSubtype="0" fill="hold" grpId="1" nodeType="clickEffect">
                                  <p:stCondLst>
                                    <p:cond delay="0"/>
                                  </p:stCondLst>
                                  <p:childTnLst>
                                    <p:animEffect transition="out" filter="fade">
                                      <p:cBhvr>
                                        <p:cTn id="98" dur="1000"/>
                                        <p:tgtEl>
                                          <p:spTgt spid="21"/>
                                        </p:tgtEl>
                                      </p:cBhvr>
                                    </p:animEffect>
                                    <p:anim calcmode="lin" valueType="num">
                                      <p:cBhvr>
                                        <p:cTn id="99" dur="1000"/>
                                        <p:tgtEl>
                                          <p:spTgt spid="21"/>
                                        </p:tgtEl>
                                        <p:attrNameLst>
                                          <p:attrName>ppt_x</p:attrName>
                                        </p:attrNameLst>
                                      </p:cBhvr>
                                      <p:tavLst>
                                        <p:tav tm="0">
                                          <p:val>
                                            <p:strVal val="ppt_x"/>
                                          </p:val>
                                        </p:tav>
                                        <p:tav tm="100000">
                                          <p:val>
                                            <p:strVal val="ppt_x"/>
                                          </p:val>
                                        </p:tav>
                                      </p:tavLst>
                                    </p:anim>
                                    <p:anim calcmode="lin" valueType="num">
                                      <p:cBhvr>
                                        <p:cTn id="100" dur="1000"/>
                                        <p:tgtEl>
                                          <p:spTgt spid="21"/>
                                        </p:tgtEl>
                                        <p:attrNameLst>
                                          <p:attrName>ppt_y</p:attrName>
                                        </p:attrNameLst>
                                      </p:cBhvr>
                                      <p:tavLst>
                                        <p:tav tm="0">
                                          <p:val>
                                            <p:strVal val="ppt_y"/>
                                          </p:val>
                                        </p:tav>
                                        <p:tav tm="100000">
                                          <p:val>
                                            <p:strVal val="ppt_y+.1"/>
                                          </p:val>
                                        </p:tav>
                                      </p:tavLst>
                                    </p:anim>
                                    <p:set>
                                      <p:cBhvr>
                                        <p:cTn id="10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video>
              <p:cMediaNode vol="80000">
                <p:cTn id="102" fill="hold" display="0">
                  <p:stCondLst>
                    <p:cond delay="indefinite"/>
                  </p:stCondLst>
                  <p:endCondLst>
                    <p:cond evt="onStopAudio" delay="0">
                      <p:tgtEl>
                        <p:sldTgt/>
                      </p:tgtEl>
                    </p:cond>
                  </p:endCondLst>
                </p:cTn>
                <p:tgtEl>
                  <p:spTgt spid="13"/>
                </p:tgtEl>
              </p:cMediaNode>
            </p:video>
            <p:seq concurrent="1" nextAc="seek">
              <p:cTn id="103" restart="whenNotActive" fill="hold" evtFilter="cancelBubble" nodeType="interactiveSeq">
                <p:stCondLst>
                  <p:cond evt="onClick" delay="0">
                    <p:tgtEl>
                      <p:spTgt spid="2"/>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8" presetClass="emph" presetSubtype="0" fill="hold" nodeType="clickEffect">
                                  <p:stCondLst>
                                    <p:cond delay="0"/>
                                  </p:stCondLst>
                                  <p:childTnLst>
                                    <p:animRot by="21600000">
                                      <p:cBhvr>
                                        <p:cTn id="107" dur="15000" fill="hold"/>
                                        <p:tgtEl>
                                          <p:spTgt spid="26"/>
                                        </p:tgtEl>
                                        <p:attrNameLst>
                                          <p:attrName>r</p:attrName>
                                        </p:attrNameLst>
                                      </p:cBhvr>
                                    </p:animRot>
                                  </p:childTnLst>
                                </p:cTn>
                              </p:par>
                            </p:childTnLst>
                          </p:cTn>
                        </p:par>
                        <p:par>
                          <p:cTn id="108" fill="hold" nodeType="afterGroup">
                            <p:stCondLst>
                              <p:cond delay="15000"/>
                            </p:stCondLst>
                            <p:childTnLst>
                              <p:par>
                                <p:cTn id="109" presetID="1" presetClass="entr" presetSubtype="0" fill="hold" grpId="0" nodeType="after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0">
            <a:extLst>
              <a:ext uri="{FF2B5EF4-FFF2-40B4-BE49-F238E27FC236}">
                <a16:creationId xmlns:a16="http://schemas.microsoft.com/office/drawing/2014/main" id="{CD9E4092-261A-4EA2-82C9-296534B0A9FF}"/>
              </a:ext>
            </a:extLst>
          </p:cNvPr>
          <p:cNvGrpSpPr>
            <a:grpSpLocks/>
          </p:cNvGrpSpPr>
          <p:nvPr/>
        </p:nvGrpSpPr>
        <p:grpSpPr bwMode="auto">
          <a:xfrm rot="5400000">
            <a:off x="8124825" y="3476626"/>
            <a:ext cx="7407275" cy="654050"/>
            <a:chOff x="4871257" y="83128"/>
            <a:chExt cx="8062744" cy="653685"/>
          </a:xfrm>
        </p:grpSpPr>
        <p:sp>
          <p:nvSpPr>
            <p:cNvPr id="5" name="Rectangle: Rounded Corners 28">
              <a:extLst>
                <a:ext uri="{FF2B5EF4-FFF2-40B4-BE49-F238E27FC236}">
                  <a16:creationId xmlns:a16="http://schemas.microsoft.com/office/drawing/2014/main" id="{C5E73A65-ED93-47BF-9237-4054E9BD0ECA}"/>
                </a:ext>
              </a:extLst>
            </p:cNvPr>
            <p:cNvSpPr/>
            <p:nvPr/>
          </p:nvSpPr>
          <p:spPr>
            <a:xfrm>
              <a:off x="4871257" y="83128"/>
              <a:ext cx="7231586"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23602" name="TextBox 29">
              <a:extLst>
                <a:ext uri="{FF2B5EF4-FFF2-40B4-BE49-F238E27FC236}">
                  <a16:creationId xmlns:a16="http://schemas.microsoft.com/office/drawing/2014/main" id="{0BB00528-1100-4CE0-86AA-1D63B68ACCBF}"/>
                </a:ext>
              </a:extLst>
            </p:cNvPr>
            <p:cNvSpPr txBox="1">
              <a:spLocks noChangeArrowheads="1"/>
            </p:cNvSpPr>
            <p:nvPr/>
          </p:nvSpPr>
          <p:spPr bwMode="auto">
            <a:xfrm>
              <a:off x="5829754" y="183037"/>
              <a:ext cx="7104247" cy="52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FF00"/>
                  </a:solidFill>
                  <a:latin typeface="Arial" panose="020B0604020202020204" pitchFamily="34" charset="0"/>
                </a:rPr>
                <a:t>HOẠT ĐỘN VẬN DỤNG</a:t>
              </a:r>
            </a:p>
          </p:txBody>
        </p:sp>
      </p:grpSp>
      <p:sp>
        <p:nvSpPr>
          <p:cNvPr id="23555" name="TextBox 5">
            <a:extLst>
              <a:ext uri="{FF2B5EF4-FFF2-40B4-BE49-F238E27FC236}">
                <a16:creationId xmlns:a16="http://schemas.microsoft.com/office/drawing/2014/main" id="{F5C0A540-B4CD-4236-A4CA-500F84C9CC46}"/>
              </a:ext>
            </a:extLst>
          </p:cNvPr>
          <p:cNvSpPr txBox="1">
            <a:spLocks noChangeArrowheads="1"/>
          </p:cNvSpPr>
          <p:nvPr/>
        </p:nvSpPr>
        <p:spPr bwMode="auto">
          <a:xfrm>
            <a:off x="3529013" y="0"/>
            <a:ext cx="487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Arial" panose="020B0604020202020204" pitchFamily="34" charset="0"/>
              </a:rPr>
              <a:t>CHỌN ĐÁP ÁN ĐÚNG </a:t>
            </a:r>
            <a:endParaRPr lang="vi-VN" altLang="en-US">
              <a:solidFill>
                <a:srgbClr val="FF0000"/>
              </a:solidFill>
              <a:latin typeface="Arial" panose="020B0604020202020204" pitchFamily="34" charset="0"/>
            </a:endParaRPr>
          </a:p>
        </p:txBody>
      </p:sp>
      <p:pic>
        <p:nvPicPr>
          <p:cNvPr id="23556" name="Picture 26" descr="thitheo">
            <a:extLst>
              <a:ext uri="{FF2B5EF4-FFF2-40B4-BE49-F238E27FC236}">
                <a16:creationId xmlns:a16="http://schemas.microsoft.com/office/drawing/2014/main" id="{11A23BF7-D116-4B2C-8A9C-47DEDB024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2117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D:\BAI TAP\g.an dtu cn6\hinh cn6\images (25).jpg">
            <a:extLst>
              <a:ext uri="{FF2B5EF4-FFF2-40B4-BE49-F238E27FC236}">
                <a16:creationId xmlns:a16="http://schemas.microsoft.com/office/drawing/2014/main" id="{F4531DA0-CACA-4EEC-9C93-FC323A83B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0250"/>
            <a:ext cx="20526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D:\BAI TAP\g.an dtu cn6\hinh cn6\images (26).jpg">
            <a:extLst>
              <a:ext uri="{FF2B5EF4-FFF2-40B4-BE49-F238E27FC236}">
                <a16:creationId xmlns:a16="http://schemas.microsoft.com/office/drawing/2014/main" id="{CC3C1023-4041-4F07-A5AF-5816A6B7B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06638"/>
            <a:ext cx="2085975"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27" descr="1596061718817920ca_chep">
            <a:hlinkClick r:id="rId5"/>
            <a:extLst>
              <a:ext uri="{FF2B5EF4-FFF2-40B4-BE49-F238E27FC236}">
                <a16:creationId xmlns:a16="http://schemas.microsoft.com/office/drawing/2014/main" id="{43C2350E-7C0E-46A9-9878-C12904D9FC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3263" y="1944688"/>
            <a:ext cx="197326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9" descr="new-black-bean">
            <a:extLst>
              <a:ext uri="{FF2B5EF4-FFF2-40B4-BE49-F238E27FC236}">
                <a16:creationId xmlns:a16="http://schemas.microsoft.com/office/drawing/2014/main" id="{9212DB05-8C4E-4C8B-BC60-B3D0629BA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5638" y="4030663"/>
            <a:ext cx="19891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a:extLst>
              <a:ext uri="{FF2B5EF4-FFF2-40B4-BE49-F238E27FC236}">
                <a16:creationId xmlns:a16="http://schemas.microsoft.com/office/drawing/2014/main" id="{22862449-2E3A-4B17-A735-A4FD7EEF1D5D}"/>
              </a:ext>
            </a:extLst>
          </p:cNvPr>
          <p:cNvGraphicFramePr>
            <a:graphicFrameLocks noGrp="1"/>
          </p:cNvGraphicFramePr>
          <p:nvPr/>
        </p:nvGraphicFramePr>
        <p:xfrm>
          <a:off x="2470150" y="1457325"/>
          <a:ext cx="7026276" cy="3627435"/>
        </p:xfrm>
        <a:graphic>
          <a:graphicData uri="http://schemas.openxmlformats.org/drawingml/2006/table">
            <a:tbl>
              <a:tblPr firstRow="1" bandRow="1">
                <a:tableStyleId>{5C22544A-7EE6-4342-B048-85BDC9FD1C3A}</a:tableStyleId>
              </a:tblPr>
              <a:tblGrid>
                <a:gridCol w="3513138">
                  <a:extLst>
                    <a:ext uri="{9D8B030D-6E8A-4147-A177-3AD203B41FA5}">
                      <a16:colId xmlns:a16="http://schemas.microsoft.com/office/drawing/2014/main" val="20000"/>
                    </a:ext>
                  </a:extLst>
                </a:gridCol>
                <a:gridCol w="3513138">
                  <a:extLst>
                    <a:ext uri="{9D8B030D-6E8A-4147-A177-3AD203B41FA5}">
                      <a16:colId xmlns:a16="http://schemas.microsoft.com/office/drawing/2014/main" val="20001"/>
                    </a:ext>
                  </a:extLst>
                </a:gridCol>
              </a:tblGrid>
              <a:tr h="518205">
                <a:tc>
                  <a:txBody>
                    <a:bodyPr/>
                    <a:lstStyle/>
                    <a:p>
                      <a:pPr algn="ctr"/>
                      <a:r>
                        <a:rPr lang="en-US" sz="2800" dirty="0" err="1">
                          <a:solidFill>
                            <a:srgbClr val="FF0000"/>
                          </a:solidFill>
                          <a:latin typeface="Arial" pitchFamily="34" charset="0"/>
                          <a:cs typeface="Arial" pitchFamily="34" charset="0"/>
                        </a:rPr>
                        <a:t>Thực</a:t>
                      </a:r>
                      <a:r>
                        <a:rPr lang="en-US" sz="2800" baseline="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phẩm</a:t>
                      </a:r>
                      <a:endParaRPr lang="vi-VN" sz="2800" dirty="0">
                        <a:solidFill>
                          <a:srgbClr val="FF0000"/>
                        </a:solidFill>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đơn</a:t>
                      </a:r>
                      <a:r>
                        <a:rPr lang="en-US" sz="2800" baseline="0" dirty="0">
                          <a:solidFill>
                            <a:srgbClr val="FF0000"/>
                          </a:solidFill>
                          <a:latin typeface="Arial" pitchFamily="34" charset="0"/>
                          <a:cs typeface="Arial" pitchFamily="34" charset="0"/>
                        </a:rPr>
                        <a:t> </a:t>
                      </a:r>
                      <a:r>
                        <a:rPr lang="en-US" sz="2800" baseline="0" dirty="0" err="1">
                          <a:solidFill>
                            <a:srgbClr val="FF0000"/>
                          </a:solidFill>
                          <a:latin typeface="Arial" pitchFamily="34" charset="0"/>
                          <a:cs typeface="Arial" pitchFamily="34" charset="0"/>
                        </a:rPr>
                        <a:t>giá</a:t>
                      </a:r>
                      <a:r>
                        <a:rPr lang="en-US" sz="2800" baseline="0" dirty="0">
                          <a:solidFill>
                            <a:srgbClr val="FF0000"/>
                          </a:solidFill>
                          <a:latin typeface="Arial" pitchFamily="34" charset="0"/>
                          <a:cs typeface="Arial" pitchFamily="34" charset="0"/>
                        </a:rPr>
                        <a:t> (</a:t>
                      </a:r>
                      <a:r>
                        <a:rPr lang="en-US" sz="2800" baseline="0" dirty="0" err="1">
                          <a:solidFill>
                            <a:srgbClr val="FF0000"/>
                          </a:solidFill>
                          <a:latin typeface="Arial" pitchFamily="34" charset="0"/>
                          <a:cs typeface="Arial" pitchFamily="34" charset="0"/>
                        </a:rPr>
                        <a:t>đồng</a:t>
                      </a:r>
                      <a:r>
                        <a:rPr lang="en-US" sz="2800" baseline="0" dirty="0">
                          <a:solidFill>
                            <a:srgbClr val="FF0000"/>
                          </a:solidFill>
                          <a:latin typeface="Arial" pitchFamily="34" charset="0"/>
                          <a:cs typeface="Arial" pitchFamily="34" charset="0"/>
                        </a:rPr>
                        <a:t>)</a:t>
                      </a:r>
                      <a:endParaRPr lang="vi-VN" sz="2800" dirty="0">
                        <a:solidFill>
                          <a:srgbClr val="FF0000"/>
                        </a:solidFill>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18205">
                <a:tc>
                  <a:txBody>
                    <a:bodyPr/>
                    <a:lstStyle/>
                    <a:p>
                      <a:pPr algn="ctr"/>
                      <a:r>
                        <a:rPr lang="en-US" sz="2800" dirty="0" err="1">
                          <a:latin typeface="Arial" pitchFamily="34" charset="0"/>
                          <a:cs typeface="Arial" pitchFamily="34" charset="0"/>
                        </a:rPr>
                        <a:t>Thịt</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lợn</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Arial" pitchFamily="34" charset="0"/>
                          <a:cs typeface="Arial" pitchFamily="34" charset="0"/>
                        </a:rPr>
                        <a:t>120 000 đ/1kg</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8205">
                <a:tc>
                  <a:txBody>
                    <a:bodyPr/>
                    <a:lstStyle/>
                    <a:p>
                      <a:pPr algn="ctr"/>
                      <a:r>
                        <a:rPr lang="en-US" sz="2800" dirty="0" err="1">
                          <a:latin typeface="Arial" pitchFamily="34" charset="0"/>
                          <a:cs typeface="Arial" pitchFamily="34" charset="0"/>
                        </a:rPr>
                        <a:t>Ghẹ</a:t>
                      </a:r>
                      <a:r>
                        <a:rPr lang="en-US" sz="2800" dirty="0">
                          <a:latin typeface="Arial" pitchFamily="34" charset="0"/>
                          <a:cs typeface="Arial" pitchFamily="34" charset="0"/>
                        </a:rPr>
                        <a:t> </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Arial" pitchFamily="34" charset="0"/>
                          <a:cs typeface="Arial" pitchFamily="34" charset="0"/>
                        </a:rPr>
                        <a:t>450 000 đ/1kg</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8205">
                <a:tc>
                  <a:txBody>
                    <a:bodyPr/>
                    <a:lstStyle/>
                    <a:p>
                      <a:pPr algn="ctr"/>
                      <a:r>
                        <a:rPr lang="en-US" sz="2800" dirty="0" err="1">
                          <a:latin typeface="Arial" pitchFamily="34" charset="0"/>
                          <a:cs typeface="Arial" pitchFamily="34" charset="0"/>
                        </a:rPr>
                        <a:t>Tôm</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biển</a:t>
                      </a:r>
                      <a:r>
                        <a:rPr lang="en-US" sz="2800" baseline="0" dirty="0">
                          <a:latin typeface="Arial" pitchFamily="34" charset="0"/>
                          <a:cs typeface="Arial" pitchFamily="34" charset="0"/>
                        </a:rPr>
                        <a:t> </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Arial" pitchFamily="34" charset="0"/>
                          <a:cs typeface="Arial" pitchFamily="34" charset="0"/>
                        </a:rPr>
                        <a:t>200 000 đ/1kg</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8205">
                <a:tc>
                  <a:txBody>
                    <a:bodyPr/>
                    <a:lstStyle/>
                    <a:p>
                      <a:pPr algn="ctr"/>
                      <a:r>
                        <a:rPr lang="en-US" sz="2800" dirty="0" err="1">
                          <a:latin typeface="Arial" pitchFamily="34" charset="0"/>
                          <a:cs typeface="Arial" pitchFamily="34" charset="0"/>
                        </a:rPr>
                        <a:t>Cá</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chép</a:t>
                      </a:r>
                      <a:r>
                        <a:rPr lang="en-US" sz="2800" baseline="0" dirty="0">
                          <a:latin typeface="Arial" pitchFamily="34" charset="0"/>
                          <a:cs typeface="Arial" pitchFamily="34" charset="0"/>
                        </a:rPr>
                        <a:t> </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Arial" pitchFamily="34" charset="0"/>
                          <a:cs typeface="Arial" pitchFamily="34" charset="0"/>
                        </a:rPr>
                        <a:t>80</a:t>
                      </a:r>
                      <a:r>
                        <a:rPr lang="en-US" sz="2800" baseline="0" dirty="0">
                          <a:latin typeface="Arial" pitchFamily="34" charset="0"/>
                          <a:cs typeface="Arial" pitchFamily="34" charset="0"/>
                        </a:rPr>
                        <a:t> 000 đ/1kg</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8205">
                <a:tc>
                  <a:txBody>
                    <a:bodyPr/>
                    <a:lstStyle/>
                    <a:p>
                      <a:pPr algn="ctr"/>
                      <a:r>
                        <a:rPr lang="en-US" sz="2800" dirty="0" err="1">
                          <a:latin typeface="Arial" pitchFamily="34" charset="0"/>
                          <a:cs typeface="Arial" pitchFamily="34" charset="0"/>
                        </a:rPr>
                        <a:t>Lạc</a:t>
                      </a:r>
                      <a:r>
                        <a:rPr lang="en-US" sz="2800" baseline="0" dirty="0">
                          <a:latin typeface="Arial" pitchFamily="34" charset="0"/>
                          <a:cs typeface="Arial" pitchFamily="34" charset="0"/>
                        </a:rPr>
                        <a:t> </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Arial" pitchFamily="34" charset="0"/>
                          <a:cs typeface="Arial" pitchFamily="34" charset="0"/>
                        </a:rPr>
                        <a:t> 60 000đ/1kg</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8205">
                <a:tc>
                  <a:txBody>
                    <a:bodyPr/>
                    <a:lstStyle/>
                    <a:p>
                      <a:pPr algn="ctr"/>
                      <a:r>
                        <a:rPr lang="en-US" sz="2800" dirty="0" err="1">
                          <a:latin typeface="Arial" pitchFamily="34" charset="0"/>
                          <a:cs typeface="Arial" pitchFamily="34" charset="0"/>
                        </a:rPr>
                        <a:t>Đỗ</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đen</a:t>
                      </a:r>
                      <a:r>
                        <a:rPr lang="en-US" sz="2800" baseline="0" dirty="0">
                          <a:latin typeface="Arial" pitchFamily="34" charset="0"/>
                          <a:cs typeface="Arial" pitchFamily="34" charset="0"/>
                        </a:rPr>
                        <a:t> </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Arial" pitchFamily="34" charset="0"/>
                          <a:cs typeface="Arial" pitchFamily="34" charset="0"/>
                        </a:rPr>
                        <a:t>55 000 đ/1kg</a:t>
                      </a:r>
                      <a:endParaRPr lang="vi-VN" sz="2800" dirty="0">
                        <a:latin typeface="Arial" pitchFamily="34" charset="0"/>
                        <a:cs typeface="Arial" pitchFamily="34" charset="0"/>
                      </a:endParaRPr>
                    </a:p>
                  </a:txBody>
                  <a:tcPr marL="91438" marR="91438"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23587" name="Picture 20" descr="43139">
            <a:extLst>
              <a:ext uri="{FF2B5EF4-FFF2-40B4-BE49-F238E27FC236}">
                <a16:creationId xmlns:a16="http://schemas.microsoft.com/office/drawing/2014/main" id="{B99D7A22-4110-434D-978B-466CDD97BE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1513" y="0"/>
            <a:ext cx="197326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8" name="TextBox 16">
            <a:extLst>
              <a:ext uri="{FF2B5EF4-FFF2-40B4-BE49-F238E27FC236}">
                <a16:creationId xmlns:a16="http://schemas.microsoft.com/office/drawing/2014/main" id="{4A96576A-5441-47BE-811A-932955572F7C}"/>
              </a:ext>
            </a:extLst>
          </p:cNvPr>
          <p:cNvSpPr txBox="1">
            <a:spLocks noChangeArrowheads="1"/>
          </p:cNvSpPr>
          <p:nvPr/>
        </p:nvSpPr>
        <p:spPr bwMode="auto">
          <a:xfrm>
            <a:off x="2293938" y="465138"/>
            <a:ext cx="71231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CC"/>
                </a:solidFill>
                <a:latin typeface="Arial" panose="020B0604020202020204" pitchFamily="34" charset="0"/>
              </a:rPr>
              <a:t>Tập hợp các thực phẩm có giá từ 60 000 đ đến 200 000 đ là:</a:t>
            </a:r>
            <a:endParaRPr lang="vi-VN" altLang="en-US">
              <a:solidFill>
                <a:srgbClr val="0000CC"/>
              </a:solidFill>
              <a:latin typeface="Arial" panose="020B0604020202020204" pitchFamily="34" charset="0"/>
            </a:endParaRPr>
          </a:p>
        </p:txBody>
      </p:sp>
      <p:sp>
        <p:nvSpPr>
          <p:cNvPr id="23589" name="TextBox 18">
            <a:extLst>
              <a:ext uri="{FF2B5EF4-FFF2-40B4-BE49-F238E27FC236}">
                <a16:creationId xmlns:a16="http://schemas.microsoft.com/office/drawing/2014/main" id="{AA333D10-1870-4B62-8D19-CCE2AFAC3564}"/>
              </a:ext>
            </a:extLst>
          </p:cNvPr>
          <p:cNvSpPr txBox="1">
            <a:spLocks noChangeArrowheads="1"/>
          </p:cNvSpPr>
          <p:nvPr/>
        </p:nvSpPr>
        <p:spPr bwMode="auto">
          <a:xfrm>
            <a:off x="2422525" y="5262563"/>
            <a:ext cx="3192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CC"/>
                </a:solidFill>
                <a:latin typeface="Arial" panose="020B0604020202020204" pitchFamily="34" charset="0"/>
              </a:rPr>
              <a:t>{thịt lợn, cá chép}</a:t>
            </a:r>
            <a:endParaRPr lang="vi-VN" altLang="en-US">
              <a:solidFill>
                <a:srgbClr val="0000CC"/>
              </a:solidFill>
              <a:latin typeface="Arial" panose="020B0604020202020204" pitchFamily="34" charset="0"/>
            </a:endParaRPr>
          </a:p>
        </p:txBody>
      </p:sp>
      <p:sp>
        <p:nvSpPr>
          <p:cNvPr id="23590" name="TextBox 20">
            <a:extLst>
              <a:ext uri="{FF2B5EF4-FFF2-40B4-BE49-F238E27FC236}">
                <a16:creationId xmlns:a16="http://schemas.microsoft.com/office/drawing/2014/main" id="{83D81061-0081-42BE-8119-A457E14035FB}"/>
              </a:ext>
            </a:extLst>
          </p:cNvPr>
          <p:cNvSpPr txBox="1">
            <a:spLocks noChangeArrowheads="1"/>
          </p:cNvSpPr>
          <p:nvPr/>
        </p:nvSpPr>
        <p:spPr bwMode="auto">
          <a:xfrm>
            <a:off x="2422525" y="5783263"/>
            <a:ext cx="31273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FF"/>
                </a:solidFill>
                <a:latin typeface="Arial" panose="020B0604020202020204" pitchFamily="34" charset="0"/>
              </a:rPr>
              <a:t>{thịt lợn, cá chép, tôm biển}</a:t>
            </a:r>
            <a:endParaRPr lang="vi-VN" altLang="en-US">
              <a:solidFill>
                <a:srgbClr val="0000FF"/>
              </a:solidFill>
              <a:latin typeface="Arial" panose="020B0604020202020204" pitchFamily="34" charset="0"/>
            </a:endParaRPr>
          </a:p>
        </p:txBody>
      </p:sp>
      <p:sp>
        <p:nvSpPr>
          <p:cNvPr id="23591" name="TextBox 21">
            <a:extLst>
              <a:ext uri="{FF2B5EF4-FFF2-40B4-BE49-F238E27FC236}">
                <a16:creationId xmlns:a16="http://schemas.microsoft.com/office/drawing/2014/main" id="{8305A86E-85CA-4CB5-AEB8-9B5F4AF25A6D}"/>
              </a:ext>
            </a:extLst>
          </p:cNvPr>
          <p:cNvSpPr txBox="1">
            <a:spLocks noChangeArrowheads="1"/>
          </p:cNvSpPr>
          <p:nvPr/>
        </p:nvSpPr>
        <p:spPr bwMode="auto">
          <a:xfrm>
            <a:off x="5951538" y="5229225"/>
            <a:ext cx="3946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CC"/>
                </a:solidFill>
                <a:latin typeface="Arial" panose="020B0604020202020204" pitchFamily="34" charset="0"/>
              </a:rPr>
              <a:t>{thịt lợn, cá chép, lạc} </a:t>
            </a:r>
            <a:endParaRPr lang="vi-VN" altLang="en-US">
              <a:solidFill>
                <a:srgbClr val="0000CC"/>
              </a:solidFill>
              <a:latin typeface="Arial" panose="020B0604020202020204" pitchFamily="34" charset="0"/>
            </a:endParaRPr>
          </a:p>
        </p:txBody>
      </p:sp>
      <p:sp>
        <p:nvSpPr>
          <p:cNvPr id="23592" name="TextBox 22">
            <a:extLst>
              <a:ext uri="{FF2B5EF4-FFF2-40B4-BE49-F238E27FC236}">
                <a16:creationId xmlns:a16="http://schemas.microsoft.com/office/drawing/2014/main" id="{5BCA5109-B545-44D1-8C37-30F94B282C12}"/>
              </a:ext>
            </a:extLst>
          </p:cNvPr>
          <p:cNvSpPr txBox="1">
            <a:spLocks noChangeArrowheads="1"/>
          </p:cNvSpPr>
          <p:nvPr/>
        </p:nvSpPr>
        <p:spPr bwMode="auto">
          <a:xfrm>
            <a:off x="5999163" y="5846763"/>
            <a:ext cx="43164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FF"/>
                </a:solidFill>
                <a:latin typeface="Arial" panose="020B0604020202020204" pitchFamily="34" charset="0"/>
              </a:rPr>
              <a:t>{thịt lợn, cá chép, tôm biển, lạc}</a:t>
            </a:r>
            <a:endParaRPr lang="vi-VN" altLang="en-US">
              <a:solidFill>
                <a:srgbClr val="0000FF"/>
              </a:solidFill>
              <a:latin typeface="Arial" panose="020B0604020202020204" pitchFamily="34" charset="0"/>
            </a:endParaRPr>
          </a:p>
        </p:txBody>
      </p:sp>
      <p:sp>
        <p:nvSpPr>
          <p:cNvPr id="26" name="Rectangle 25">
            <a:extLst>
              <a:ext uri="{FF2B5EF4-FFF2-40B4-BE49-F238E27FC236}">
                <a16:creationId xmlns:a16="http://schemas.microsoft.com/office/drawing/2014/main" id="{68B26817-F3EA-41EF-AD45-0EE23EB68761}"/>
              </a:ext>
            </a:extLst>
          </p:cNvPr>
          <p:cNvSpPr/>
          <p:nvPr/>
        </p:nvSpPr>
        <p:spPr>
          <a:xfrm>
            <a:off x="2085975" y="5373688"/>
            <a:ext cx="368300" cy="336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A</a:t>
            </a:r>
            <a:endParaRPr lang="vi-VN" sz="2800" dirty="0">
              <a:solidFill>
                <a:schemeClr val="tx1"/>
              </a:solidFill>
            </a:endParaRPr>
          </a:p>
        </p:txBody>
      </p:sp>
      <p:sp>
        <p:nvSpPr>
          <p:cNvPr id="27" name="Rectangle 26">
            <a:extLst>
              <a:ext uri="{FF2B5EF4-FFF2-40B4-BE49-F238E27FC236}">
                <a16:creationId xmlns:a16="http://schemas.microsoft.com/office/drawing/2014/main" id="{9290B44C-7005-4BC3-957D-66C8CC7A4D07}"/>
              </a:ext>
            </a:extLst>
          </p:cNvPr>
          <p:cNvSpPr/>
          <p:nvPr/>
        </p:nvSpPr>
        <p:spPr>
          <a:xfrm>
            <a:off x="5622925" y="5334000"/>
            <a:ext cx="368300" cy="336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C</a:t>
            </a:r>
            <a:endParaRPr lang="vi-VN" sz="2800" dirty="0">
              <a:solidFill>
                <a:schemeClr val="tx1"/>
              </a:solidFill>
            </a:endParaRPr>
          </a:p>
        </p:txBody>
      </p:sp>
      <p:sp>
        <p:nvSpPr>
          <p:cNvPr id="28" name="Rectangle 27">
            <a:extLst>
              <a:ext uri="{FF2B5EF4-FFF2-40B4-BE49-F238E27FC236}">
                <a16:creationId xmlns:a16="http://schemas.microsoft.com/office/drawing/2014/main" id="{ED8B65AE-056E-4B9D-B6D4-D39C32683F5E}"/>
              </a:ext>
            </a:extLst>
          </p:cNvPr>
          <p:cNvSpPr/>
          <p:nvPr/>
        </p:nvSpPr>
        <p:spPr>
          <a:xfrm>
            <a:off x="2117725" y="5951538"/>
            <a:ext cx="368300" cy="336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B</a:t>
            </a:r>
            <a:endParaRPr lang="vi-VN" sz="2800" dirty="0">
              <a:solidFill>
                <a:schemeClr val="tx1"/>
              </a:solidFill>
            </a:endParaRPr>
          </a:p>
        </p:txBody>
      </p:sp>
      <p:sp>
        <p:nvSpPr>
          <p:cNvPr id="29" name="Rectangle 28">
            <a:extLst>
              <a:ext uri="{FF2B5EF4-FFF2-40B4-BE49-F238E27FC236}">
                <a16:creationId xmlns:a16="http://schemas.microsoft.com/office/drawing/2014/main" id="{DD0EEEA7-106B-439B-AC95-07BF4E09ABC0}"/>
              </a:ext>
            </a:extLst>
          </p:cNvPr>
          <p:cNvSpPr/>
          <p:nvPr/>
        </p:nvSpPr>
        <p:spPr>
          <a:xfrm>
            <a:off x="5622925" y="6007100"/>
            <a:ext cx="368300" cy="3381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rPr>
              <a:t>D</a:t>
            </a:r>
            <a:endParaRPr lang="vi-VN" sz="2800" dirty="0">
              <a:solidFill>
                <a:schemeClr val="tx1"/>
              </a:solidFill>
            </a:endParaRPr>
          </a:p>
        </p:txBody>
      </p:sp>
      <p:sp>
        <p:nvSpPr>
          <p:cNvPr id="31" name="Rectangle 30">
            <a:extLst>
              <a:ext uri="{FF2B5EF4-FFF2-40B4-BE49-F238E27FC236}">
                <a16:creationId xmlns:a16="http://schemas.microsoft.com/office/drawing/2014/main" id="{10071322-2E51-4F04-921D-2CE5AB9B714B}"/>
              </a:ext>
            </a:extLst>
          </p:cNvPr>
          <p:cNvSpPr/>
          <p:nvPr/>
        </p:nvSpPr>
        <p:spPr>
          <a:xfrm>
            <a:off x="2036763" y="5357813"/>
            <a:ext cx="498475" cy="4175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rgbClr val="FF0000"/>
                </a:solidFill>
              </a:rPr>
              <a:t>S</a:t>
            </a:r>
            <a:endParaRPr lang="vi-VN" sz="2800" dirty="0">
              <a:solidFill>
                <a:srgbClr val="FF0000"/>
              </a:solidFill>
            </a:endParaRPr>
          </a:p>
        </p:txBody>
      </p:sp>
      <p:sp>
        <p:nvSpPr>
          <p:cNvPr id="32" name="Rectangle 31">
            <a:extLst>
              <a:ext uri="{FF2B5EF4-FFF2-40B4-BE49-F238E27FC236}">
                <a16:creationId xmlns:a16="http://schemas.microsoft.com/office/drawing/2014/main" id="{494C9257-0698-4BAF-BA13-5EF8C4E54C5E}"/>
              </a:ext>
            </a:extLst>
          </p:cNvPr>
          <p:cNvSpPr/>
          <p:nvPr/>
        </p:nvSpPr>
        <p:spPr>
          <a:xfrm>
            <a:off x="2012950" y="5927725"/>
            <a:ext cx="496888" cy="4175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rgbClr val="FF0000"/>
                </a:solidFill>
              </a:rPr>
              <a:t>S</a:t>
            </a:r>
            <a:endParaRPr lang="vi-VN" sz="2800" dirty="0">
              <a:solidFill>
                <a:srgbClr val="FF0000"/>
              </a:solidFill>
            </a:endParaRPr>
          </a:p>
        </p:txBody>
      </p:sp>
      <p:sp>
        <p:nvSpPr>
          <p:cNvPr id="33" name="Rectangle 32">
            <a:extLst>
              <a:ext uri="{FF2B5EF4-FFF2-40B4-BE49-F238E27FC236}">
                <a16:creationId xmlns:a16="http://schemas.microsoft.com/office/drawing/2014/main" id="{99AD666E-332C-4FF4-B258-1FFD920148F2}"/>
              </a:ext>
            </a:extLst>
          </p:cNvPr>
          <p:cNvSpPr/>
          <p:nvPr/>
        </p:nvSpPr>
        <p:spPr>
          <a:xfrm>
            <a:off x="5567363" y="5999163"/>
            <a:ext cx="496887" cy="4175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rgbClr val="FF0000"/>
                </a:solidFill>
              </a:rPr>
              <a:t>Đ</a:t>
            </a:r>
            <a:endParaRPr lang="vi-VN" sz="2800" dirty="0">
              <a:solidFill>
                <a:srgbClr val="FF0000"/>
              </a:solidFill>
            </a:endParaRPr>
          </a:p>
        </p:txBody>
      </p:sp>
      <p:sp>
        <p:nvSpPr>
          <p:cNvPr id="34" name="Rectangle 33">
            <a:extLst>
              <a:ext uri="{FF2B5EF4-FFF2-40B4-BE49-F238E27FC236}">
                <a16:creationId xmlns:a16="http://schemas.microsoft.com/office/drawing/2014/main" id="{2423D8C3-BD65-47CB-87DB-01EA7AFCF796}"/>
              </a:ext>
            </a:extLst>
          </p:cNvPr>
          <p:cNvSpPr/>
          <p:nvPr/>
        </p:nvSpPr>
        <p:spPr>
          <a:xfrm>
            <a:off x="5541963" y="5302250"/>
            <a:ext cx="498475" cy="4175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rgbClr val="FF0000"/>
                </a:solidFill>
              </a:rPr>
              <a:t>S</a:t>
            </a:r>
            <a:endParaRPr lang="vi-VN" sz="2800" dirty="0">
              <a:solidFill>
                <a:srgbClr val="FF0000"/>
              </a:solidFill>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linds(horizontal)">
                                      <p:cBhvr>
                                        <p:cTn id="13" dur="500"/>
                                        <p:tgtEl>
                                          <p:spTgt spid="32"/>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linds(horizontal)">
                                      <p:cBhvr>
                                        <p:cTn id="19" dur="500"/>
                                        <p:tgtEl>
                                          <p:spTgt spid="34"/>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linds(horizontal)">
                                      <p:cBhvr>
                                        <p:cTn id="25" dur="500"/>
                                        <p:tgtEl>
                                          <p:spTgt spid="33"/>
                                        </p:tgtEl>
                                      </p:cBhvr>
                                    </p:animEffect>
                                  </p:childTnLst>
                                </p:cTn>
                              </p:par>
                            </p:childTnLst>
                          </p:cTn>
                        </p:par>
                      </p:childTnLst>
                    </p:cTn>
                  </p:par>
                </p:childTnLst>
              </p:cTn>
              <p:nextCondLst>
                <p:cond evt="onClick" delay="0">
                  <p:tgtEl>
                    <p:spTgt spid="29"/>
                  </p:tgtEl>
                </p:cond>
              </p:nextCondLst>
            </p:seq>
          </p:childTnLst>
        </p:cTn>
      </p:par>
    </p:tnLst>
    <p:bldLst>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4">
            <a:extLst>
              <a:ext uri="{FF2B5EF4-FFF2-40B4-BE49-F238E27FC236}">
                <a16:creationId xmlns:a16="http://schemas.microsoft.com/office/drawing/2014/main" id="{553CC516-C661-4267-8D68-B8C0B1B9F93C}"/>
              </a:ext>
            </a:extLst>
          </p:cNvPr>
          <p:cNvSpPr txBox="1">
            <a:spLocks noChangeArrowheads="1"/>
          </p:cNvSpPr>
          <p:nvPr/>
        </p:nvSpPr>
        <p:spPr bwMode="auto">
          <a:xfrm>
            <a:off x="1155700" y="144463"/>
            <a:ext cx="891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0000"/>
                </a:solidFill>
                <a:latin typeface="Arial" panose="020B0604020202020204" pitchFamily="34" charset="0"/>
              </a:rPr>
              <a:t>MỘT SỐ HÌNH ẢNH THỰC TẾ GHI BẰNG SỐ LA MÃ</a:t>
            </a:r>
            <a:endParaRPr lang="vi-VN" altLang="en-US" b="1">
              <a:solidFill>
                <a:srgbClr val="FF0000"/>
              </a:solidFill>
              <a:latin typeface="Arial" panose="020B0604020202020204" pitchFamily="34" charset="0"/>
            </a:endParaRPr>
          </a:p>
        </p:txBody>
      </p:sp>
      <p:pic>
        <p:nvPicPr>
          <p:cNvPr id="24579" name="Picture 5" descr="SQ-06">
            <a:extLst>
              <a:ext uri="{FF2B5EF4-FFF2-40B4-BE49-F238E27FC236}">
                <a16:creationId xmlns:a16="http://schemas.microsoft.com/office/drawing/2014/main" id="{160F95AA-85EF-475D-9F91-9AC05F579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668" t="22810" r="14246" b="26680"/>
          <a:stretch>
            <a:fillRect/>
          </a:stretch>
        </p:blipFill>
        <p:spPr bwMode="auto">
          <a:xfrm>
            <a:off x="3497263" y="677863"/>
            <a:ext cx="38989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G:\DAO THUY DUYEN\ĐAI HÔI.jpg">
            <a:extLst>
              <a:ext uri="{FF2B5EF4-FFF2-40B4-BE49-F238E27FC236}">
                <a16:creationId xmlns:a16="http://schemas.microsoft.com/office/drawing/2014/main" id="{F284C0B0-F153-406E-8EB0-211F6D2CB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722313"/>
            <a:ext cx="33528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1" name="Group 30">
            <a:extLst>
              <a:ext uri="{FF2B5EF4-FFF2-40B4-BE49-F238E27FC236}">
                <a16:creationId xmlns:a16="http://schemas.microsoft.com/office/drawing/2014/main" id="{B6BF99DE-047F-4E60-8C8A-524D2ABB503E}"/>
              </a:ext>
            </a:extLst>
          </p:cNvPr>
          <p:cNvGrpSpPr>
            <a:grpSpLocks/>
          </p:cNvGrpSpPr>
          <p:nvPr/>
        </p:nvGrpSpPr>
        <p:grpSpPr bwMode="auto">
          <a:xfrm rot="5400000">
            <a:off x="8124825" y="3476626"/>
            <a:ext cx="7407275" cy="654050"/>
            <a:chOff x="4871257" y="83128"/>
            <a:chExt cx="8062744" cy="653685"/>
          </a:xfrm>
        </p:grpSpPr>
        <p:sp>
          <p:nvSpPr>
            <p:cNvPr id="10" name="Rectangle: Rounded Corners 28">
              <a:extLst>
                <a:ext uri="{FF2B5EF4-FFF2-40B4-BE49-F238E27FC236}">
                  <a16:creationId xmlns:a16="http://schemas.microsoft.com/office/drawing/2014/main" id="{9061A589-7BF4-45B5-80F3-F395E3945994}"/>
                </a:ext>
              </a:extLst>
            </p:cNvPr>
            <p:cNvSpPr/>
            <p:nvPr/>
          </p:nvSpPr>
          <p:spPr>
            <a:xfrm>
              <a:off x="4871257" y="83128"/>
              <a:ext cx="7231586"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24587" name="TextBox 29">
              <a:extLst>
                <a:ext uri="{FF2B5EF4-FFF2-40B4-BE49-F238E27FC236}">
                  <a16:creationId xmlns:a16="http://schemas.microsoft.com/office/drawing/2014/main" id="{28A30515-2594-4411-B2AE-AC88489A37E1}"/>
                </a:ext>
              </a:extLst>
            </p:cNvPr>
            <p:cNvSpPr txBox="1">
              <a:spLocks noChangeArrowheads="1"/>
            </p:cNvSpPr>
            <p:nvPr/>
          </p:nvSpPr>
          <p:spPr bwMode="auto">
            <a:xfrm>
              <a:off x="5829754" y="183037"/>
              <a:ext cx="7104247" cy="52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FF00"/>
                  </a:solidFill>
                  <a:latin typeface="Arial" panose="020B0604020202020204" pitchFamily="34" charset="0"/>
                </a:rPr>
                <a:t>HOẠT ĐỘNG  VẬN DỤNG</a:t>
              </a:r>
            </a:p>
          </p:txBody>
        </p:sp>
      </p:grpSp>
      <p:pic>
        <p:nvPicPr>
          <p:cNvPr id="24582" name="Picture 3" descr="G:\DAO THUY DUYEN\tải xuống.jpg">
            <a:extLst>
              <a:ext uri="{FF2B5EF4-FFF2-40B4-BE49-F238E27FC236}">
                <a16:creationId xmlns:a16="http://schemas.microsoft.com/office/drawing/2014/main" id="{C954E1F7-4717-4127-9BBA-0F5740BEA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657225"/>
            <a:ext cx="346392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G:\DAO THUY DUYEN\images (2).jpg">
            <a:extLst>
              <a:ext uri="{FF2B5EF4-FFF2-40B4-BE49-F238E27FC236}">
                <a16:creationId xmlns:a16="http://schemas.microsoft.com/office/drawing/2014/main" id="{AF458347-422B-4129-ACFA-8648C489C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638" y="3786188"/>
            <a:ext cx="36099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descr="G:\DAO THUY DUYEN\images (1).jpg">
            <a:extLst>
              <a:ext uri="{FF2B5EF4-FFF2-40B4-BE49-F238E27FC236}">
                <a16:creationId xmlns:a16="http://schemas.microsoft.com/office/drawing/2014/main" id="{B98F60D9-2BE7-47E4-A1FF-58B40B2B1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7288" y="3744913"/>
            <a:ext cx="338455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5" descr="G:\DAO THUY DUYEN\223158309_206148471442408_8659877613781913977_n.jpg">
            <a:extLst>
              <a:ext uri="{FF2B5EF4-FFF2-40B4-BE49-F238E27FC236}">
                <a16:creationId xmlns:a16="http://schemas.microsoft.com/office/drawing/2014/main" id="{C835E8ED-0D54-4600-BA45-A038817A08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50" y="3721100"/>
            <a:ext cx="327183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E951E2-F031-426C-84C1-A0DF7C053674}"/>
              </a:ext>
            </a:extLst>
          </p:cNvPr>
          <p:cNvSpPr/>
          <p:nvPr/>
        </p:nvSpPr>
        <p:spPr>
          <a:xfrm>
            <a:off x="112713" y="100013"/>
            <a:ext cx="11942762" cy="6657975"/>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4">
            <a:extLst>
              <a:ext uri="{FF2B5EF4-FFF2-40B4-BE49-F238E27FC236}">
                <a16:creationId xmlns:a16="http://schemas.microsoft.com/office/drawing/2014/main" id="{7BD966E2-C75D-4AB6-BDFF-E3B3DBBE28C8}"/>
              </a:ext>
            </a:extLst>
          </p:cNvPr>
          <p:cNvSpPr/>
          <p:nvPr/>
        </p:nvSpPr>
        <p:spPr>
          <a:xfrm>
            <a:off x="6338888" y="100013"/>
            <a:ext cx="5716587" cy="49371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latin typeface="Times New Roman" panose="02020603050405020304" pitchFamily="18" charset="0"/>
                <a:cs typeface="Times New Roman" panose="02020603050405020304" pitchFamily="18" charset="0"/>
              </a:rPr>
              <a:t>HOẠT ĐỘNG VẬN DỤNG</a:t>
            </a:r>
          </a:p>
        </p:txBody>
      </p:sp>
      <p:sp>
        <p:nvSpPr>
          <p:cNvPr id="25604" name="Rectangle 1">
            <a:extLst>
              <a:ext uri="{FF2B5EF4-FFF2-40B4-BE49-F238E27FC236}">
                <a16:creationId xmlns:a16="http://schemas.microsoft.com/office/drawing/2014/main" id="{266B408B-6FD6-43E4-B2D4-79C37208A161}"/>
              </a:ext>
            </a:extLst>
          </p:cNvPr>
          <p:cNvSpPr>
            <a:spLocks noChangeArrowheads="1"/>
          </p:cNvSpPr>
          <p:nvPr/>
        </p:nvSpPr>
        <p:spPr bwMode="auto">
          <a:xfrm>
            <a:off x="409575" y="619125"/>
            <a:ext cx="1150937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i="1">
                <a:solidFill>
                  <a:srgbClr val="000000"/>
                </a:solidFill>
                <a:latin typeface="Arial" panose="020B0604020202020204" pitchFamily="34" charset="0"/>
                <a:cs typeface="Calibri" panose="020F0502020204030204" pitchFamily="34" charset="0"/>
              </a:rPr>
              <a:t>« </a:t>
            </a:r>
            <a:r>
              <a:rPr lang="vi-VN" altLang="en-US" b="1" i="1">
                <a:solidFill>
                  <a:srgbClr val="000000"/>
                </a:solidFill>
                <a:latin typeface="Arial" panose="020B0604020202020204" pitchFamily="34" charset="0"/>
                <a:cs typeface="Calibri" panose="020F0502020204030204" pitchFamily="34" charset="0"/>
              </a:rPr>
              <a:t>CÓ THỂ EM CHƯA BIẾT</a:t>
            </a:r>
            <a:r>
              <a:rPr lang="vi-VN" altLang="en-US" i="1">
                <a:solidFill>
                  <a:srgbClr val="000000"/>
                </a:solidFill>
                <a:latin typeface="Arial" panose="020B0604020202020204" pitchFamily="34" charset="0"/>
                <a:cs typeface="Calibri" panose="020F0502020204030204" pitchFamily="34" charset="0"/>
              </a:rPr>
              <a:t> »</a:t>
            </a:r>
            <a:endParaRPr lang="en-US" altLang="en-US">
              <a:latin typeface="Arial" panose="020B0604020202020204" pitchFamily="34" charset="0"/>
              <a:cs typeface="Calibri" panose="020F0502020204030204" pitchFamily="34" charset="0"/>
            </a:endParaRPr>
          </a:p>
          <a:p>
            <a:pPr algn="just">
              <a:lnSpc>
                <a:spcPct val="100000"/>
              </a:lnSpc>
              <a:spcBef>
                <a:spcPct val="0"/>
              </a:spcBef>
              <a:buFontTx/>
              <a:buNone/>
            </a:pPr>
            <a:r>
              <a:rPr lang="vi-VN" altLang="en-US">
                <a:solidFill>
                  <a:srgbClr val="000000"/>
                </a:solidFill>
                <a:latin typeface="Arial" panose="020B0604020202020204" pitchFamily="34" charset="0"/>
                <a:cs typeface="Calibri" panose="020F0502020204030204" pitchFamily="34" charset="0"/>
              </a:rPr>
              <a:t>“ Số La Mã hay chữ số La Mã là một hệ thống chữ số có nguồn gốc từ Roma cổ đại, dựa theo chữ số Etruria. Hệ thống chữ số La Mã dùng trong thời cổ đại đã được người ta chỉnh sửa sơ vào thời Trung Cổ để biến nó thành dạng mà chúng ta sử dụng ngày nay. Hệ thống này dựa trên một số ký tự nhất định được coi là chữ số sau khi được gán giá trị.”</a:t>
            </a:r>
            <a:endParaRPr lang="en-US" altLang="en-US">
              <a:latin typeface="Arial" panose="020B0604020202020204" pitchFamily="34" charset="0"/>
            </a:endParaRPr>
          </a:p>
          <a:p>
            <a:pPr algn="just">
              <a:lnSpc>
                <a:spcPct val="100000"/>
              </a:lnSpc>
              <a:spcBef>
                <a:spcPct val="0"/>
              </a:spcBef>
              <a:buFontTx/>
              <a:buNone/>
            </a:pPr>
            <a:r>
              <a:rPr lang="vi-VN" altLang="en-US">
                <a:solidFill>
                  <a:srgbClr val="000000"/>
                </a:solidFill>
                <a:latin typeface="Arial" panose="020B0604020202020204" pitchFamily="34" charset="0"/>
                <a:cs typeface="Calibri" panose="020F0502020204030204" pitchFamily="34" charset="0"/>
              </a:rPr>
              <a:t>“ Số La Mã được sử dụng phổ biến ngày nay trong những bản kê được đánh số (ở dạng sườn bài), mặt đồng hồ, những trang nằm trước phần chính của một quyển sách, tam nốt hợp âm trong âm nhạc phân tích, việc đánh số ngày xuất bản của phim, những lãnh đạo chính trị tiếp nối nhau, hoặc trẻ em trùng tên, và việc đánh số cho một số hoạt động nào đó, như là Thế vận hội Olympic và giải Super Bowl.”</a:t>
            </a:r>
            <a:endParaRPr lang="vi-VN" altLang="en-US">
              <a:latin typeface="Arial" panose="020B0604020202020204" pitchFamily="34" charset="0"/>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2A7381-4151-4412-AC06-78D18245C144}"/>
              </a:ext>
            </a:extLst>
          </p:cNvPr>
          <p:cNvSpPr/>
          <p:nvPr/>
        </p:nvSpPr>
        <p:spPr>
          <a:xfrm>
            <a:off x="112713" y="100013"/>
            <a:ext cx="11942762" cy="6657975"/>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anchor="ctr"/>
          <a:lstStyle/>
          <a:p>
            <a:pPr algn="ctr">
              <a:defRPr/>
            </a:pPr>
            <a:endParaRPr lang="en-US">
              <a:solidFill>
                <a:prstClr val="white"/>
              </a:solidFill>
            </a:endParaRPr>
          </a:p>
        </p:txBody>
      </p:sp>
      <p:pic>
        <p:nvPicPr>
          <p:cNvPr id="3075" name="Picture 3" descr="Background pattern&#10;&#10;Description automatically generated">
            <a:extLst>
              <a:ext uri="{FF2B5EF4-FFF2-40B4-BE49-F238E27FC236}">
                <a16:creationId xmlns:a16="http://schemas.microsoft.com/office/drawing/2014/main" id="{2574A98B-F249-459F-B959-A00DD59D50F8}"/>
              </a:ext>
            </a:extLst>
          </p:cNvPr>
          <p:cNvPicPr>
            <a:picLocks noChangeAspect="1"/>
          </p:cNvPicPr>
          <p:nvPr/>
        </p:nvPicPr>
        <p:blipFill>
          <a:blip r:embed="rId3">
            <a:extLst>
              <a:ext uri="{28A0092B-C50C-407E-A947-70E740481C1C}">
                <a14:useLocalDpi xmlns:a14="http://schemas.microsoft.com/office/drawing/2010/main" val="0"/>
              </a:ext>
            </a:extLst>
          </a:blip>
          <a:srcRect l="20349" r="20345" b="-5"/>
          <a:stretch>
            <a:fillRect/>
          </a:stretch>
        </p:blipFill>
        <p:spPr bwMode="auto">
          <a:xfrm>
            <a:off x="2047875" y="2724150"/>
            <a:ext cx="20510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Background pattern&#10;&#10;Description automatically generated">
            <a:extLst>
              <a:ext uri="{FF2B5EF4-FFF2-40B4-BE49-F238E27FC236}">
                <a16:creationId xmlns:a16="http://schemas.microsoft.com/office/drawing/2014/main" id="{7E8E5EC0-BDCF-4420-A8E2-6BA8B4D9787C}"/>
              </a:ext>
            </a:extLst>
          </p:cNvPr>
          <p:cNvPicPr>
            <a:picLocks noChangeAspect="1"/>
          </p:cNvPicPr>
          <p:nvPr/>
        </p:nvPicPr>
        <p:blipFill>
          <a:blip r:embed="rId4">
            <a:extLst>
              <a:ext uri="{28A0092B-C50C-407E-A947-70E740481C1C}">
                <a14:useLocalDpi xmlns:a14="http://schemas.microsoft.com/office/drawing/2010/main" val="0"/>
              </a:ext>
            </a:extLst>
          </a:blip>
          <a:srcRect l="17381" r="20120" b="2"/>
          <a:stretch>
            <a:fillRect/>
          </a:stretch>
        </p:blipFill>
        <p:spPr bwMode="auto">
          <a:xfrm>
            <a:off x="3776663" y="1844675"/>
            <a:ext cx="34321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Background pattern&#10;&#10;Description automatically generated">
            <a:extLst>
              <a:ext uri="{FF2B5EF4-FFF2-40B4-BE49-F238E27FC236}">
                <a16:creationId xmlns:a16="http://schemas.microsoft.com/office/drawing/2014/main" id="{D39C218D-3D6F-4E1D-9402-67424E828141}"/>
              </a:ext>
            </a:extLst>
          </p:cNvPr>
          <p:cNvPicPr>
            <a:picLocks noChangeAspect="1"/>
          </p:cNvPicPr>
          <p:nvPr/>
        </p:nvPicPr>
        <p:blipFill>
          <a:blip r:embed="rId5">
            <a:extLst>
              <a:ext uri="{28A0092B-C50C-407E-A947-70E740481C1C}">
                <a14:useLocalDpi xmlns:a14="http://schemas.microsoft.com/office/drawing/2010/main" val="0"/>
              </a:ext>
            </a:extLst>
          </a:blip>
          <a:srcRect l="36012" r="14449" b="2"/>
          <a:stretch>
            <a:fillRect/>
          </a:stretch>
        </p:blipFill>
        <p:spPr bwMode="auto">
          <a:xfrm>
            <a:off x="6853238" y="2390775"/>
            <a:ext cx="2455862"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A picture containing toy, doll&#10;&#10;Description automatically generated">
            <a:extLst>
              <a:ext uri="{FF2B5EF4-FFF2-40B4-BE49-F238E27FC236}">
                <a16:creationId xmlns:a16="http://schemas.microsoft.com/office/drawing/2014/main" id="{41C8EBD6-5BD6-4A67-A83B-396A3C776A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75125" y="1982788"/>
            <a:ext cx="2327275"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a:extLst>
              <a:ext uri="{FF2B5EF4-FFF2-40B4-BE49-F238E27FC236}">
                <a16:creationId xmlns:a16="http://schemas.microsoft.com/office/drawing/2014/main" id="{455503D0-C9E9-4B4A-8441-A2F9B437C72B}"/>
              </a:ext>
            </a:extLst>
          </p:cNvPr>
          <p:cNvPicPr>
            <a:picLocks noChangeAspect="1"/>
          </p:cNvPicPr>
          <p:nvPr/>
        </p:nvPicPr>
        <p:blipFill>
          <a:blip r:embed="rId7">
            <a:extLst>
              <a:ext uri="{28A0092B-C50C-407E-A947-70E740481C1C}">
                <a14:useLocalDpi xmlns:a14="http://schemas.microsoft.com/office/drawing/2010/main" val="0"/>
              </a:ext>
            </a:extLst>
          </a:blip>
          <a:srcRect b="8820"/>
          <a:stretch>
            <a:fillRect/>
          </a:stretch>
        </p:blipFill>
        <p:spPr bwMode="auto">
          <a:xfrm>
            <a:off x="6783388" y="2581275"/>
            <a:ext cx="2327275"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a:extLst>
              <a:ext uri="{FF2B5EF4-FFF2-40B4-BE49-F238E27FC236}">
                <a16:creationId xmlns:a16="http://schemas.microsoft.com/office/drawing/2014/main" id="{7CC12D91-14C0-4649-9657-7B9289FD7A2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14563" y="2922588"/>
            <a:ext cx="15621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Shape 11">
            <a:extLst>
              <a:ext uri="{FF2B5EF4-FFF2-40B4-BE49-F238E27FC236}">
                <a16:creationId xmlns:a16="http://schemas.microsoft.com/office/drawing/2014/main" id="{B541D623-80DC-41A9-BDCA-3B992B38DF1C}"/>
              </a:ext>
            </a:extLst>
          </p:cNvPr>
          <p:cNvSpPr/>
          <p:nvPr/>
        </p:nvSpPr>
        <p:spPr>
          <a:xfrm rot="5400000">
            <a:off x="-528876" y="526591"/>
            <a:ext cx="310356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82" name="Picture 10">
            <a:extLst>
              <a:ext uri="{FF2B5EF4-FFF2-40B4-BE49-F238E27FC236}">
                <a16:creationId xmlns:a16="http://schemas.microsoft.com/office/drawing/2014/main" id="{428BF31A-06EA-405C-9144-1DEB22EDD05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3335871">
            <a:off x="-434182" y="778669"/>
            <a:ext cx="25574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a:extLst>
              <a:ext uri="{FF2B5EF4-FFF2-40B4-BE49-F238E27FC236}">
                <a16:creationId xmlns:a16="http://schemas.microsoft.com/office/drawing/2014/main" id="{0984DDF2-BE95-43E8-8EDB-20AEB259B8C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17775" y="774700"/>
            <a:ext cx="20256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a:extLst>
              <a:ext uri="{FF2B5EF4-FFF2-40B4-BE49-F238E27FC236}">
                <a16:creationId xmlns:a16="http://schemas.microsoft.com/office/drawing/2014/main" id="{ADBABFEC-EAB5-416E-9F8C-CFC182B5925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48250" y="20638"/>
            <a:ext cx="20256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a:extLst>
              <a:ext uri="{FF2B5EF4-FFF2-40B4-BE49-F238E27FC236}">
                <a16:creationId xmlns:a16="http://schemas.microsoft.com/office/drawing/2014/main" id="{D8FE13C5-BB67-4A4D-B3F1-CF5A196E40D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469188" y="449263"/>
            <a:ext cx="2176462"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556B5-497A-43FE-9B6A-B7123F08F8BC}"/>
              </a:ext>
            </a:extLst>
          </p:cNvPr>
          <p:cNvSpPr/>
          <p:nvPr/>
        </p:nvSpPr>
        <p:spPr>
          <a:xfrm>
            <a:off x="112713" y="100013"/>
            <a:ext cx="11942762" cy="6657975"/>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4">
            <a:extLst>
              <a:ext uri="{FF2B5EF4-FFF2-40B4-BE49-F238E27FC236}">
                <a16:creationId xmlns:a16="http://schemas.microsoft.com/office/drawing/2014/main" id="{BB08122C-53F5-45D7-A01C-3CDB59C527C7}"/>
              </a:ext>
            </a:extLst>
          </p:cNvPr>
          <p:cNvSpPr/>
          <p:nvPr/>
        </p:nvSpPr>
        <p:spPr>
          <a:xfrm>
            <a:off x="3225800" y="328613"/>
            <a:ext cx="5716588" cy="955675"/>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panose="02020603050405020304" pitchFamily="18" charset="0"/>
                <a:cs typeface="Times New Roman" panose="02020603050405020304" pitchFamily="18" charset="0"/>
              </a:rPr>
              <a:t>HƯỚNG DẪN TỰ HỌC Ở NHÀ</a:t>
            </a:r>
          </a:p>
        </p:txBody>
      </p:sp>
      <p:sp>
        <p:nvSpPr>
          <p:cNvPr id="205825" name="Rectangle 1">
            <a:extLst>
              <a:ext uri="{FF2B5EF4-FFF2-40B4-BE49-F238E27FC236}">
                <a16:creationId xmlns:a16="http://schemas.microsoft.com/office/drawing/2014/main" id="{BD1C261C-2443-4F24-AA7A-F10222774156}"/>
              </a:ext>
            </a:extLst>
          </p:cNvPr>
          <p:cNvSpPr>
            <a:spLocks noChangeArrowheads="1"/>
          </p:cNvSpPr>
          <p:nvPr/>
        </p:nvSpPr>
        <p:spPr bwMode="auto">
          <a:xfrm>
            <a:off x="882650" y="1393825"/>
            <a:ext cx="10571163" cy="1384300"/>
          </a:xfrm>
          <a:prstGeom prst="rect">
            <a:avLst/>
          </a:prstGeom>
          <a:solidFill>
            <a:schemeClr val="accent2">
              <a:lumMod val="20000"/>
              <a:lumOff val="80000"/>
            </a:schemeClr>
          </a:solidFill>
          <a:ln w="9525">
            <a:noFill/>
            <a:miter lim="800000"/>
            <a:headEnd/>
            <a:tailEnd/>
          </a:ln>
          <a:effectLst/>
        </p:spPr>
        <p:txBody>
          <a:bodyPr anchor="ctr">
            <a:spAutoFit/>
          </a:bodyPr>
          <a:lstStyle/>
          <a:p>
            <a:pPr>
              <a:defRPr/>
            </a:pPr>
            <a:r>
              <a:rPr lang="fr-FR" sz="2800">
                <a:solidFill>
                  <a:schemeClr val="accent1"/>
                </a:solidFill>
                <a:cs typeface="Calibri" pitchFamily="34" charset="0"/>
              </a:rPr>
              <a:t>- Làm bài 3 SGK trang 13.</a:t>
            </a:r>
            <a:endParaRPr lang="en-US" sz="2800">
              <a:solidFill>
                <a:schemeClr val="accent1"/>
              </a:solidFill>
              <a:cs typeface="Calibri" pitchFamily="34" charset="0"/>
            </a:endParaRPr>
          </a:p>
          <a:p>
            <a:pPr>
              <a:defRPr/>
            </a:pPr>
            <a:r>
              <a:rPr lang="fr-FR" sz="2800">
                <a:solidFill>
                  <a:schemeClr val="accent1"/>
                </a:solidFill>
                <a:cs typeface="Calibri" pitchFamily="34" charset="0"/>
              </a:rPr>
              <a:t>- Làm bài tập bổ sung.</a:t>
            </a:r>
            <a:endParaRPr lang="en-US" sz="2800">
              <a:solidFill>
                <a:schemeClr val="accent1"/>
              </a:solidFill>
            </a:endParaRPr>
          </a:p>
          <a:p>
            <a:pPr>
              <a:defRPr/>
            </a:pPr>
            <a:r>
              <a:rPr lang="fr-FR" sz="2800">
                <a:solidFill>
                  <a:schemeClr val="accent1"/>
                </a:solidFill>
                <a:cs typeface="Calibri" pitchFamily="34" charset="0"/>
              </a:rPr>
              <a:t>- Đọc trước bài 3: Phép cộng, phép trừ các số tự nhiên.</a:t>
            </a:r>
            <a:endParaRPr lang="en-US" sz="2800">
              <a:solidFill>
                <a:schemeClr val="accent1"/>
              </a:solidFill>
            </a:endParaRPr>
          </a:p>
        </p:txBody>
      </p:sp>
      <p:sp>
        <p:nvSpPr>
          <p:cNvPr id="6" name="TextBox 5">
            <a:extLst>
              <a:ext uri="{FF2B5EF4-FFF2-40B4-BE49-F238E27FC236}">
                <a16:creationId xmlns:a16="http://schemas.microsoft.com/office/drawing/2014/main" id="{2C3E5F82-982B-45FC-8242-5602B8D00A29}"/>
              </a:ext>
            </a:extLst>
          </p:cNvPr>
          <p:cNvSpPr txBox="1"/>
          <p:nvPr/>
        </p:nvSpPr>
        <p:spPr>
          <a:xfrm>
            <a:off x="898525" y="2805113"/>
            <a:ext cx="10569575" cy="3540125"/>
          </a:xfrm>
          <a:prstGeom prst="rect">
            <a:avLst/>
          </a:prstGeom>
          <a:solidFill>
            <a:schemeClr val="accent2">
              <a:lumMod val="40000"/>
              <a:lumOff val="60000"/>
            </a:schemeClr>
          </a:solidFill>
        </p:spPr>
        <p:txBody>
          <a:bodyPr>
            <a:spAutoFit/>
          </a:bodyPr>
          <a:lstStyle/>
          <a:p>
            <a:pPr>
              <a:defRPr/>
            </a:pPr>
            <a:r>
              <a:rPr lang="fr-FR" sz="2800" b="1">
                <a:cs typeface="Calibri" pitchFamily="34" charset="0"/>
              </a:rPr>
              <a:t>Bài tập bổ sung :</a:t>
            </a:r>
            <a:endParaRPr lang="en-US" sz="2800">
              <a:cs typeface="Calibri" pitchFamily="34" charset="0"/>
            </a:endParaRPr>
          </a:p>
          <a:p>
            <a:pPr>
              <a:defRPr/>
            </a:pPr>
            <a:r>
              <a:rPr lang="fr-FR" sz="2800" b="1">
                <a:cs typeface="Calibri" pitchFamily="34" charset="0"/>
              </a:rPr>
              <a:t>Bài 1 :</a:t>
            </a:r>
            <a:endParaRPr lang="en-US" sz="2800"/>
          </a:p>
          <a:p>
            <a:pPr>
              <a:defRPr/>
            </a:pPr>
            <a:r>
              <a:rPr lang="fr-FR" sz="2800">
                <a:cs typeface="Calibri" pitchFamily="34" charset="0"/>
              </a:rPr>
              <a:t>a) Viết số tự nhiên nhỏ nhất có ba chữ số.</a:t>
            </a:r>
            <a:endParaRPr lang="en-US" sz="2800"/>
          </a:p>
          <a:p>
            <a:pPr>
              <a:defRPr/>
            </a:pPr>
            <a:r>
              <a:rPr lang="fr-FR" sz="2800">
                <a:cs typeface="Calibri" pitchFamily="34" charset="0"/>
              </a:rPr>
              <a:t>b) Viết số tự nhiên nhỏ nhất có ba chữ số khác nhau.</a:t>
            </a:r>
            <a:endParaRPr lang="en-US" sz="2800"/>
          </a:p>
          <a:p>
            <a:pPr>
              <a:defRPr/>
            </a:pPr>
            <a:r>
              <a:rPr lang="fr-FR" sz="2800">
                <a:cs typeface="Calibri" pitchFamily="34" charset="0"/>
              </a:rPr>
              <a:t>c) Viết số tự nhiên lớn nhất có bốn chữ số.</a:t>
            </a:r>
            <a:endParaRPr lang="en-US" sz="2800"/>
          </a:p>
          <a:p>
            <a:pPr>
              <a:defRPr/>
            </a:pPr>
            <a:r>
              <a:rPr lang="fr-FR" sz="2800">
                <a:cs typeface="Calibri" pitchFamily="34" charset="0"/>
              </a:rPr>
              <a:t>d) Viết số tự nhiên lớn nhất có bốn chữ số khác nhau.</a:t>
            </a:r>
            <a:endParaRPr lang="en-US" sz="2800"/>
          </a:p>
          <a:p>
            <a:pPr>
              <a:defRPr/>
            </a:pPr>
            <a:r>
              <a:rPr lang="fr-FR" sz="2800" b="1">
                <a:cs typeface="Calibri" pitchFamily="34" charset="0"/>
              </a:rPr>
              <a:t>Bài 2</a:t>
            </a:r>
            <a:r>
              <a:rPr lang="fr-FR" sz="2800">
                <a:cs typeface="Calibri" pitchFamily="34" charset="0"/>
              </a:rPr>
              <a:t> : Dùng 2 que diêm, xếp được số La Mã nào nhỏ hơn 30 ?</a:t>
            </a:r>
            <a:endParaRPr lang="en-US" sz="2800"/>
          </a:p>
          <a:p>
            <a:pPr eaLnBrk="1" hangingPunct="1">
              <a:defRPr/>
            </a:pPr>
            <a:endParaRPr lang="en-US" sz="2800"/>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资源 11@4x3"/>
          <p:cNvPicPr>
            <a:picLocks noChangeAspect="1"/>
          </p:cNvPicPr>
          <p:nvPr/>
        </p:nvPicPr>
        <p:blipFill>
          <a:blip r:embed="rId3"/>
          <a:stretch>
            <a:fillRect/>
          </a:stretch>
        </p:blipFill>
        <p:spPr>
          <a:xfrm>
            <a:off x="-67310" y="-27940"/>
            <a:ext cx="12270740" cy="6913245"/>
          </a:xfrm>
          <a:prstGeom prst="rect">
            <a:avLst/>
          </a:prstGeom>
        </p:spPr>
      </p:pic>
      <p:pic>
        <p:nvPicPr>
          <p:cNvPr id="2" name="图片 1" descr="资源 10@4x3"/>
          <p:cNvPicPr>
            <a:picLocks noChangeAspect="1"/>
          </p:cNvPicPr>
          <p:nvPr/>
        </p:nvPicPr>
        <p:blipFill>
          <a:blip r:embed="rId4"/>
          <a:srcRect r="9121" b="5474"/>
          <a:stretch>
            <a:fillRect/>
          </a:stretch>
        </p:blipFill>
        <p:spPr>
          <a:xfrm>
            <a:off x="6726237" y="-35560"/>
            <a:ext cx="5694045" cy="6907530"/>
          </a:xfrm>
          <a:prstGeom prst="rect">
            <a:avLst/>
          </a:prstGeom>
        </p:spPr>
      </p:pic>
      <p:pic>
        <p:nvPicPr>
          <p:cNvPr id="6" name="图片 5" descr="资源 10@4x3"/>
          <p:cNvPicPr>
            <a:picLocks noChangeAspect="1"/>
          </p:cNvPicPr>
          <p:nvPr/>
        </p:nvPicPr>
        <p:blipFill>
          <a:blip r:embed="rId4"/>
          <a:srcRect b="5474"/>
          <a:stretch>
            <a:fillRect/>
          </a:stretch>
        </p:blipFill>
        <p:spPr>
          <a:xfrm>
            <a:off x="584835" y="-8890"/>
            <a:ext cx="6265545" cy="6907530"/>
          </a:xfrm>
          <a:prstGeom prst="rect">
            <a:avLst/>
          </a:prstGeom>
        </p:spPr>
      </p:pic>
      <p:pic>
        <p:nvPicPr>
          <p:cNvPr id="12" name="图片 11" descr="资源 3@4x3"/>
          <p:cNvPicPr>
            <a:picLocks noChangeAspect="1"/>
          </p:cNvPicPr>
          <p:nvPr/>
        </p:nvPicPr>
        <p:blipFill>
          <a:blip r:embed="rId5"/>
          <a:stretch>
            <a:fillRect/>
          </a:stretch>
        </p:blipFill>
        <p:spPr>
          <a:xfrm>
            <a:off x="-67310" y="3639820"/>
            <a:ext cx="5080635" cy="2553970"/>
          </a:xfrm>
          <a:prstGeom prst="rect">
            <a:avLst/>
          </a:prstGeom>
        </p:spPr>
      </p:pic>
      <p:pic>
        <p:nvPicPr>
          <p:cNvPr id="15" name="图片 14" descr="资源 3@4x3"/>
          <p:cNvPicPr>
            <a:picLocks noChangeAspect="1"/>
          </p:cNvPicPr>
          <p:nvPr/>
        </p:nvPicPr>
        <p:blipFill>
          <a:blip r:embed="rId5"/>
          <a:stretch>
            <a:fillRect/>
          </a:stretch>
        </p:blipFill>
        <p:spPr>
          <a:xfrm>
            <a:off x="5012055" y="3639820"/>
            <a:ext cx="5080635" cy="2553970"/>
          </a:xfrm>
          <a:prstGeom prst="rect">
            <a:avLst/>
          </a:prstGeom>
        </p:spPr>
      </p:pic>
      <p:pic>
        <p:nvPicPr>
          <p:cNvPr id="17" name="图片 16" descr="资源 3@4x3"/>
          <p:cNvPicPr>
            <a:picLocks noChangeAspect="1"/>
          </p:cNvPicPr>
          <p:nvPr/>
        </p:nvPicPr>
        <p:blipFill>
          <a:blip r:embed="rId5"/>
          <a:srcRect r="58868"/>
          <a:stretch>
            <a:fillRect/>
          </a:stretch>
        </p:blipFill>
        <p:spPr>
          <a:xfrm>
            <a:off x="10092690" y="3639820"/>
            <a:ext cx="2089785" cy="2553970"/>
          </a:xfrm>
          <a:prstGeom prst="rect">
            <a:avLst/>
          </a:prstGeom>
        </p:spPr>
      </p:pic>
      <p:pic>
        <p:nvPicPr>
          <p:cNvPr id="7" name="图片 6" descr="资源 9@4x3"/>
          <p:cNvPicPr>
            <a:picLocks noChangeAspect="1"/>
          </p:cNvPicPr>
          <p:nvPr/>
        </p:nvPicPr>
        <p:blipFill>
          <a:blip r:embed="rId6"/>
          <a:stretch>
            <a:fillRect/>
          </a:stretch>
        </p:blipFill>
        <p:spPr>
          <a:xfrm>
            <a:off x="-222885" y="5786755"/>
            <a:ext cx="6539865" cy="1117600"/>
          </a:xfrm>
          <a:prstGeom prst="rect">
            <a:avLst/>
          </a:prstGeom>
        </p:spPr>
      </p:pic>
      <p:pic>
        <p:nvPicPr>
          <p:cNvPr id="13" name="图片 12" descr="资源 9@4x3"/>
          <p:cNvPicPr>
            <a:picLocks noChangeAspect="1"/>
          </p:cNvPicPr>
          <p:nvPr/>
        </p:nvPicPr>
        <p:blipFill>
          <a:blip r:embed="rId6"/>
          <a:stretch>
            <a:fillRect/>
          </a:stretch>
        </p:blipFill>
        <p:spPr>
          <a:xfrm>
            <a:off x="5727700" y="5786755"/>
            <a:ext cx="6539865" cy="1117600"/>
          </a:xfrm>
          <a:prstGeom prst="rect">
            <a:avLst/>
          </a:prstGeom>
        </p:spPr>
      </p:pic>
      <p:pic>
        <p:nvPicPr>
          <p:cNvPr id="14" name="图片 13" descr="资源 4@4x3"/>
          <p:cNvPicPr>
            <a:picLocks noChangeAspect="1"/>
          </p:cNvPicPr>
          <p:nvPr/>
        </p:nvPicPr>
        <p:blipFill>
          <a:blip r:embed="rId7"/>
          <a:stretch>
            <a:fillRect/>
          </a:stretch>
        </p:blipFill>
        <p:spPr>
          <a:xfrm>
            <a:off x="5883275" y="5876290"/>
            <a:ext cx="5950585" cy="1028700"/>
          </a:xfrm>
          <a:prstGeom prst="rect">
            <a:avLst/>
          </a:prstGeom>
        </p:spPr>
      </p:pic>
      <p:pic>
        <p:nvPicPr>
          <p:cNvPr id="11" name="图片 10" descr="资源 4@4x3"/>
          <p:cNvPicPr>
            <a:picLocks noChangeAspect="1"/>
          </p:cNvPicPr>
          <p:nvPr/>
        </p:nvPicPr>
        <p:blipFill>
          <a:blip r:embed="rId7"/>
          <a:stretch>
            <a:fillRect/>
          </a:stretch>
        </p:blipFill>
        <p:spPr>
          <a:xfrm>
            <a:off x="-67310" y="5876290"/>
            <a:ext cx="5950585" cy="1028700"/>
          </a:xfrm>
          <a:prstGeom prst="rect">
            <a:avLst/>
          </a:prstGeom>
        </p:spPr>
      </p:pic>
      <p:pic>
        <p:nvPicPr>
          <p:cNvPr id="8" name="图片 7" descr="资源 1@4x3"/>
          <p:cNvPicPr>
            <a:picLocks noChangeAspect="1"/>
          </p:cNvPicPr>
          <p:nvPr/>
        </p:nvPicPr>
        <p:blipFill>
          <a:blip r:embed="rId8"/>
          <a:stretch>
            <a:fillRect/>
          </a:stretch>
        </p:blipFill>
        <p:spPr>
          <a:xfrm>
            <a:off x="-549910" y="647065"/>
            <a:ext cx="5253990" cy="5563235"/>
          </a:xfrm>
          <a:prstGeom prst="rect">
            <a:avLst/>
          </a:prstGeom>
        </p:spPr>
      </p:pic>
      <p:pic>
        <p:nvPicPr>
          <p:cNvPr id="3" name="图片 2" descr="资源 8@4x3"/>
          <p:cNvPicPr>
            <a:picLocks noChangeAspect="1"/>
          </p:cNvPicPr>
          <p:nvPr/>
        </p:nvPicPr>
        <p:blipFill>
          <a:blip r:embed="rId9"/>
          <a:stretch>
            <a:fillRect/>
          </a:stretch>
        </p:blipFill>
        <p:spPr>
          <a:xfrm>
            <a:off x="5012055" y="5067935"/>
            <a:ext cx="715645" cy="718820"/>
          </a:xfrm>
          <a:prstGeom prst="rect">
            <a:avLst/>
          </a:prstGeom>
        </p:spPr>
      </p:pic>
      <p:pic>
        <p:nvPicPr>
          <p:cNvPr id="4" name="图片 3" descr="资源 6@4x3"/>
          <p:cNvPicPr>
            <a:picLocks noChangeAspect="1"/>
          </p:cNvPicPr>
          <p:nvPr/>
        </p:nvPicPr>
        <p:blipFill>
          <a:blip r:embed="rId10"/>
          <a:stretch>
            <a:fillRect/>
          </a:stretch>
        </p:blipFill>
        <p:spPr>
          <a:xfrm>
            <a:off x="4704080" y="3639820"/>
            <a:ext cx="969645" cy="901065"/>
          </a:xfrm>
          <a:prstGeom prst="rect">
            <a:avLst/>
          </a:prstGeom>
        </p:spPr>
      </p:pic>
      <p:pic>
        <p:nvPicPr>
          <p:cNvPr id="9" name="图片 8" descr="资源 7@4x3"/>
          <p:cNvPicPr>
            <a:picLocks noChangeAspect="1"/>
          </p:cNvPicPr>
          <p:nvPr/>
        </p:nvPicPr>
        <p:blipFill>
          <a:blip r:embed="rId11"/>
          <a:stretch>
            <a:fillRect/>
          </a:stretch>
        </p:blipFill>
        <p:spPr>
          <a:xfrm>
            <a:off x="3930015" y="4540885"/>
            <a:ext cx="914400" cy="865505"/>
          </a:xfrm>
          <a:prstGeom prst="rect">
            <a:avLst/>
          </a:prstGeom>
        </p:spPr>
      </p:pic>
      <p:pic>
        <p:nvPicPr>
          <p:cNvPr id="10" name="图片 9" descr="资源 14@4x3"/>
          <p:cNvPicPr>
            <a:picLocks noChangeAspect="1"/>
          </p:cNvPicPr>
          <p:nvPr/>
        </p:nvPicPr>
        <p:blipFill>
          <a:blip r:embed="rId12"/>
          <a:stretch>
            <a:fillRect/>
          </a:stretch>
        </p:blipFill>
        <p:spPr>
          <a:xfrm>
            <a:off x="10277475" y="4019550"/>
            <a:ext cx="1990090" cy="1908175"/>
          </a:xfrm>
          <a:prstGeom prst="rect">
            <a:avLst/>
          </a:prstGeom>
        </p:spPr>
      </p:pic>
      <p:pic>
        <p:nvPicPr>
          <p:cNvPr id="21" name="图片 20" descr="资源 1113334"/>
          <p:cNvPicPr>
            <a:picLocks noChangeAspect="1"/>
          </p:cNvPicPr>
          <p:nvPr/>
        </p:nvPicPr>
        <p:blipFill>
          <a:blip r:embed="rId13"/>
          <a:stretch>
            <a:fillRect/>
          </a:stretch>
        </p:blipFill>
        <p:spPr>
          <a:xfrm>
            <a:off x="1877060" y="2741930"/>
            <a:ext cx="1857375" cy="1793875"/>
          </a:xfrm>
          <a:prstGeom prst="rect">
            <a:avLst/>
          </a:prstGeom>
        </p:spPr>
      </p:pic>
      <p:sp>
        <p:nvSpPr>
          <p:cNvPr id="22" name="矩形 21"/>
          <p:cNvSpPr/>
          <p:nvPr/>
        </p:nvSpPr>
        <p:spPr>
          <a:xfrm flipH="1">
            <a:off x="4170016" y="1587630"/>
            <a:ext cx="8331835" cy="2400657"/>
          </a:xfrm>
          <a:prstGeom prst="rect">
            <a:avLst/>
          </a:prstGeom>
        </p:spPr>
        <p:txBody>
          <a:bodyPr wrap="square">
            <a:spAutoFit/>
          </a:bodyPr>
          <a:lstStyle/>
          <a:p>
            <a:pPr algn="ctr" fontAlgn="auto">
              <a:spcBef>
                <a:spcPts val="0"/>
              </a:spcBef>
              <a:spcAft>
                <a:spcPts val="0"/>
              </a:spcAft>
            </a:pPr>
            <a:r>
              <a:rPr lang="vi-VN" altLang="zh-CN" sz="5000" b="1" dirty="0">
                <a:effectLst>
                  <a:outerShdw blurRad="50800" dist="38100" dir="2700000" algn="tl" rotWithShape="0">
                    <a:prstClr val="black">
                      <a:alpha val="40000"/>
                    </a:prstClr>
                  </a:outerShdw>
                </a:effectLst>
                <a:ea typeface="新蒂下午茶基本版" panose="03000600000000000000" charset="-122"/>
                <a:cs typeface="+mn-ea"/>
                <a:sym typeface="+mn-lt"/>
              </a:rPr>
              <a:t>CÁM ƠN</a:t>
            </a:r>
            <a:r>
              <a:rPr lang="en-US" altLang="zh-CN" sz="5000" b="1" dirty="0">
                <a:effectLst>
                  <a:outerShdw blurRad="50800" dist="38100" dir="2700000" algn="tl" rotWithShape="0">
                    <a:prstClr val="black">
                      <a:alpha val="40000"/>
                    </a:prstClr>
                  </a:outerShdw>
                </a:effectLst>
                <a:ea typeface="新蒂下午茶基本版" panose="03000600000000000000" charset="-122"/>
                <a:cs typeface="+mn-ea"/>
                <a:sym typeface="+mn-lt"/>
              </a:rPr>
              <a:t> CÁC CON HS YÊU QUÝ VÀ HẸN </a:t>
            </a:r>
            <a:r>
              <a:rPr lang="en-US" altLang="zh-CN" sz="5000" b="1">
                <a:effectLst>
                  <a:outerShdw blurRad="50800" dist="38100" dir="2700000" algn="tl" rotWithShape="0">
                    <a:prstClr val="black">
                      <a:alpha val="40000"/>
                    </a:prstClr>
                  </a:outerShdw>
                </a:effectLst>
                <a:ea typeface="新蒂下午茶基本版" panose="03000600000000000000" charset="-122"/>
                <a:cs typeface="+mn-ea"/>
                <a:sym typeface="+mn-lt"/>
              </a:rPr>
              <a:t>GẶP LẠI </a:t>
            </a:r>
            <a:r>
              <a:rPr lang="en-US" altLang="zh-CN" sz="5000" b="1" dirty="0">
                <a:effectLst>
                  <a:outerShdw blurRad="50800" dist="38100" dir="2700000" algn="tl" rotWithShape="0">
                    <a:prstClr val="black">
                      <a:alpha val="40000"/>
                    </a:prstClr>
                  </a:outerShdw>
                </a:effectLst>
                <a:ea typeface="新蒂下午茶基本版" panose="03000600000000000000" charset="-122"/>
                <a:cs typeface="+mn-ea"/>
                <a:sym typeface="+mn-lt"/>
              </a:rPr>
              <a:t>CÁC CON</a:t>
            </a:r>
            <a:endParaRPr lang="zh-CN" altLang="en-US" sz="5000" b="1" dirty="0">
              <a:effectLst>
                <a:outerShdw blurRad="50800" dist="38100" dir="2700000" algn="tl" rotWithShape="0">
                  <a:prstClr val="black">
                    <a:alpha val="40000"/>
                  </a:prstClr>
                </a:outerShdw>
              </a:effectLst>
              <a:ea typeface="新蒂下午茶基本版" panose="03000600000000000000" charset="-122"/>
              <a:cs typeface="+mn-ea"/>
              <a:sym typeface="+mn-lt"/>
            </a:endParaRPr>
          </a:p>
        </p:txBody>
      </p:sp>
    </p:spTree>
    <p:extLst>
      <p:ext uri="{BB962C8B-B14F-4D97-AF65-F5344CB8AC3E}">
        <p14:creationId xmlns:p14="http://schemas.microsoft.com/office/powerpoint/2010/main" val="3380906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anim calcmode="lin" valueType="num">
                                      <p:cBhvr>
                                        <p:cTn id="8" dur="2000" fill="hold"/>
                                        <p:tgtEl>
                                          <p:spTgt spid="22"/>
                                        </p:tgtEl>
                                        <p:attrNameLst>
                                          <p:attrName>ppt_w</p:attrName>
                                        </p:attrNameLst>
                                      </p:cBhvr>
                                      <p:tavLst>
                                        <p:tav tm="0" fmla="#ppt_w*sin(2.5*pi*$)">
                                          <p:val>
                                            <p:fltVal val="0"/>
                                          </p:val>
                                        </p:tav>
                                        <p:tav tm="100000">
                                          <p:val>
                                            <p:fltVal val="1"/>
                                          </p:val>
                                        </p:tav>
                                      </p:tavLst>
                                    </p:anim>
                                    <p:anim calcmode="lin" valueType="num">
                                      <p:cBhvr>
                                        <p:cTn id="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C851721C-4418-48DF-B7CD-85365735D9D0}"/>
              </a:ext>
            </a:extLst>
          </p:cNvPr>
          <p:cNvSpPr/>
          <p:nvPr/>
        </p:nvSpPr>
        <p:spPr>
          <a:xfrm>
            <a:off x="36513" y="55563"/>
            <a:ext cx="5716587" cy="49371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panose="02020603050405020304" pitchFamily="18" charset="0"/>
                <a:cs typeface="Times New Roman" panose="02020603050405020304" pitchFamily="18" charset="0"/>
              </a:rPr>
              <a:t>HOẠT ĐỘNG LUYỆN TẬP</a:t>
            </a:r>
          </a:p>
        </p:txBody>
      </p:sp>
      <p:sp>
        <p:nvSpPr>
          <p:cNvPr id="10243" name="TextBox 26">
            <a:extLst>
              <a:ext uri="{FF2B5EF4-FFF2-40B4-BE49-F238E27FC236}">
                <a16:creationId xmlns:a16="http://schemas.microsoft.com/office/drawing/2014/main" id="{5A47D169-045E-4BEC-AE93-9E612C1DC0CE}"/>
              </a:ext>
            </a:extLst>
          </p:cNvPr>
          <p:cNvSpPr txBox="1">
            <a:spLocks noChangeArrowheads="1"/>
          </p:cNvSpPr>
          <p:nvPr/>
        </p:nvSpPr>
        <p:spPr bwMode="auto">
          <a:xfrm>
            <a:off x="1162050" y="982663"/>
            <a:ext cx="10136188" cy="4524375"/>
          </a:xfrm>
          <a:prstGeom prst="rect">
            <a:avLst/>
          </a:prstGeom>
          <a:noFill/>
          <a:ln w="9525">
            <a:noFill/>
            <a:miter lim="800000"/>
            <a:headEnd/>
            <a:tailEnd/>
          </a:ln>
        </p:spPr>
        <p:style>
          <a:lnRef idx="0">
            <a:scrgbClr r="0" g="0" b="0"/>
          </a:lnRef>
          <a:fillRef idx="1001">
            <a:schemeClr val="lt1"/>
          </a:fillRef>
          <a:effectRef idx="0">
            <a:scrgbClr r="0" g="0" b="0"/>
          </a:effectRef>
          <a:fontRef idx="major"/>
        </p:style>
        <p:txBody>
          <a:bodyPr>
            <a:spAutoFit/>
          </a:bodyPr>
          <a:lstStyle/>
          <a:p>
            <a:pPr eaLnBrk="1" hangingPunct="1">
              <a:lnSpc>
                <a:spcPct val="150000"/>
              </a:lnSpc>
              <a:defRPr/>
            </a:pPr>
            <a:r>
              <a:rPr lang="en-US" sz="3200" b="1" dirty="0" err="1">
                <a:solidFill>
                  <a:srgbClr val="FF0000"/>
                </a:solidFill>
              </a:rPr>
              <a:t>Các</a:t>
            </a:r>
            <a:r>
              <a:rPr lang="en-US" sz="3200" b="1" dirty="0">
                <a:solidFill>
                  <a:srgbClr val="FF0000"/>
                </a:solidFill>
              </a:rPr>
              <a:t> </a:t>
            </a:r>
            <a:r>
              <a:rPr lang="en-US" sz="3200" b="1" dirty="0" err="1">
                <a:solidFill>
                  <a:srgbClr val="FF0000"/>
                </a:solidFill>
              </a:rPr>
              <a:t>em</a:t>
            </a:r>
            <a:r>
              <a:rPr lang="en-US" sz="3200" b="1" dirty="0">
                <a:solidFill>
                  <a:srgbClr val="FF0000"/>
                </a:solidFill>
              </a:rPr>
              <a:t> </a:t>
            </a:r>
            <a:r>
              <a:rPr lang="en-US" sz="3200" b="1" dirty="0" err="1">
                <a:solidFill>
                  <a:srgbClr val="FF0000"/>
                </a:solidFill>
              </a:rPr>
              <a:t>hãy</a:t>
            </a:r>
            <a:r>
              <a:rPr lang="en-US" sz="3200" b="1" dirty="0">
                <a:solidFill>
                  <a:srgbClr val="FF0000"/>
                </a:solidFill>
              </a:rPr>
              <a:t> </a:t>
            </a:r>
            <a:r>
              <a:rPr lang="en-US" sz="3200" b="1" dirty="0" err="1">
                <a:solidFill>
                  <a:srgbClr val="FF0000"/>
                </a:solidFill>
              </a:rPr>
              <a:t>thực</a:t>
            </a:r>
            <a:r>
              <a:rPr lang="en-US" sz="3200" b="1" dirty="0">
                <a:solidFill>
                  <a:srgbClr val="FF0000"/>
                </a:solidFill>
              </a:rPr>
              <a:t> </a:t>
            </a:r>
            <a:r>
              <a:rPr lang="en-US" sz="3200" b="1" dirty="0" err="1">
                <a:solidFill>
                  <a:srgbClr val="FF0000"/>
                </a:solidFill>
              </a:rPr>
              <a:t>hiện</a:t>
            </a:r>
            <a:r>
              <a:rPr lang="en-US" sz="3200" b="1" dirty="0">
                <a:solidFill>
                  <a:srgbClr val="FF0000"/>
                </a:solidFill>
              </a:rPr>
              <a:t> </a:t>
            </a:r>
            <a:r>
              <a:rPr lang="en-US" sz="3200" b="1" dirty="0" err="1">
                <a:solidFill>
                  <a:srgbClr val="FF0000"/>
                </a:solidFill>
              </a:rPr>
              <a:t>các</a:t>
            </a:r>
            <a:r>
              <a:rPr lang="en-US" sz="3200" b="1" dirty="0">
                <a:solidFill>
                  <a:srgbClr val="FF0000"/>
                </a:solidFill>
              </a:rPr>
              <a:t> </a:t>
            </a: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r>
              <a:rPr lang="en-US" sz="3200" b="1" dirty="0">
                <a:solidFill>
                  <a:srgbClr val="FF0000"/>
                </a:solidFill>
              </a:rPr>
              <a:t> </a:t>
            </a:r>
            <a:r>
              <a:rPr lang="en-US" sz="3200" b="1" dirty="0" err="1">
                <a:solidFill>
                  <a:srgbClr val="FF0000"/>
                </a:solidFill>
              </a:rPr>
              <a:t>sau</a:t>
            </a:r>
            <a:r>
              <a:rPr lang="en-US" sz="3200" b="1" dirty="0">
                <a:solidFill>
                  <a:srgbClr val="FF0000"/>
                </a:solidFill>
              </a:rPr>
              <a:t>:</a:t>
            </a:r>
          </a:p>
          <a:p>
            <a:pPr eaLnBrk="1" hangingPunct="1">
              <a:lnSpc>
                <a:spcPct val="150000"/>
              </a:lnSpc>
              <a:defRPr/>
            </a:pPr>
            <a:r>
              <a:rPr lang="vi-VN" sz="3200" dirty="0">
                <a:solidFill>
                  <a:srgbClr val="4219EF"/>
                </a:solidFill>
              </a:rPr>
              <a:t>-</a:t>
            </a:r>
            <a:r>
              <a:rPr lang="en-US" sz="3200" dirty="0">
                <a:solidFill>
                  <a:srgbClr val="4219EF"/>
                </a:solidFill>
              </a:rPr>
              <a:t> </a:t>
            </a:r>
            <a:r>
              <a:rPr lang="en-US" sz="3200" dirty="0" err="1">
                <a:solidFill>
                  <a:srgbClr val="4219EF"/>
                </a:solidFill>
              </a:rPr>
              <a:t>Viết</a:t>
            </a:r>
            <a:r>
              <a:rPr lang="en-US" sz="3200" dirty="0">
                <a:solidFill>
                  <a:srgbClr val="4219EF"/>
                </a:solidFill>
              </a:rPr>
              <a:t> </a:t>
            </a:r>
            <a:r>
              <a:rPr lang="en-US" sz="3200" dirty="0" err="1">
                <a:solidFill>
                  <a:srgbClr val="4219EF"/>
                </a:solidFill>
              </a:rPr>
              <a:t>tập</a:t>
            </a:r>
            <a:r>
              <a:rPr lang="en-US" sz="3200" dirty="0">
                <a:solidFill>
                  <a:srgbClr val="4219EF"/>
                </a:solidFill>
              </a:rPr>
              <a:t> </a:t>
            </a:r>
            <a:r>
              <a:rPr lang="en-US" sz="3200" dirty="0" err="1">
                <a:solidFill>
                  <a:srgbClr val="4219EF"/>
                </a:solidFill>
              </a:rPr>
              <a:t>hợp</a:t>
            </a:r>
            <a:r>
              <a:rPr lang="en-US" sz="3200" dirty="0">
                <a:solidFill>
                  <a:srgbClr val="4219EF"/>
                </a:solidFill>
              </a:rPr>
              <a:t> </a:t>
            </a:r>
            <a:r>
              <a:rPr lang="en-US" sz="3200" dirty="0" err="1">
                <a:solidFill>
                  <a:srgbClr val="4219EF"/>
                </a:solidFill>
              </a:rPr>
              <a:t>số</a:t>
            </a:r>
            <a:r>
              <a:rPr lang="en-US" sz="3200" dirty="0">
                <a:solidFill>
                  <a:srgbClr val="4219EF"/>
                </a:solidFill>
              </a:rPr>
              <a:t> </a:t>
            </a:r>
            <a:r>
              <a:rPr lang="en-US" sz="3200" dirty="0" err="1">
                <a:solidFill>
                  <a:srgbClr val="4219EF"/>
                </a:solidFill>
              </a:rPr>
              <a:t>tự</a:t>
            </a:r>
            <a:r>
              <a:rPr lang="en-US" sz="3200" dirty="0">
                <a:solidFill>
                  <a:srgbClr val="4219EF"/>
                </a:solidFill>
              </a:rPr>
              <a:t> </a:t>
            </a:r>
            <a:r>
              <a:rPr lang="en-US" sz="3200" dirty="0" err="1">
                <a:solidFill>
                  <a:srgbClr val="4219EF"/>
                </a:solidFill>
              </a:rPr>
              <a:t>nhiên</a:t>
            </a:r>
            <a:r>
              <a:rPr lang="en-US" sz="3200" dirty="0">
                <a:solidFill>
                  <a:srgbClr val="4219EF"/>
                </a:solidFill>
              </a:rPr>
              <a:t>, </a:t>
            </a:r>
            <a:r>
              <a:rPr lang="en-US" sz="3200" dirty="0" err="1">
                <a:solidFill>
                  <a:srgbClr val="4219EF"/>
                </a:solidFill>
              </a:rPr>
              <a:t>tập</a:t>
            </a:r>
            <a:r>
              <a:rPr lang="en-US" sz="3200" dirty="0">
                <a:solidFill>
                  <a:srgbClr val="4219EF"/>
                </a:solidFill>
              </a:rPr>
              <a:t> </a:t>
            </a:r>
            <a:r>
              <a:rPr lang="en-US" sz="3200" dirty="0" err="1">
                <a:solidFill>
                  <a:srgbClr val="4219EF"/>
                </a:solidFill>
              </a:rPr>
              <a:t>hợp</a:t>
            </a:r>
            <a:r>
              <a:rPr lang="en-US" sz="3200" dirty="0">
                <a:solidFill>
                  <a:srgbClr val="4219EF"/>
                </a:solidFill>
              </a:rPr>
              <a:t> </a:t>
            </a:r>
            <a:r>
              <a:rPr lang="en-US" sz="3200" dirty="0" err="1">
                <a:solidFill>
                  <a:srgbClr val="4219EF"/>
                </a:solidFill>
              </a:rPr>
              <a:t>số</a:t>
            </a:r>
            <a:r>
              <a:rPr lang="en-US" sz="3200" dirty="0">
                <a:solidFill>
                  <a:srgbClr val="4219EF"/>
                </a:solidFill>
              </a:rPr>
              <a:t> </a:t>
            </a:r>
            <a:r>
              <a:rPr lang="en-US" sz="3200" dirty="0" err="1">
                <a:solidFill>
                  <a:srgbClr val="4219EF"/>
                </a:solidFill>
              </a:rPr>
              <a:t>tự</a:t>
            </a:r>
            <a:r>
              <a:rPr lang="en-US" sz="3200" dirty="0">
                <a:solidFill>
                  <a:srgbClr val="4219EF"/>
                </a:solidFill>
              </a:rPr>
              <a:t> </a:t>
            </a:r>
            <a:r>
              <a:rPr lang="en-US" sz="3200" dirty="0" err="1">
                <a:solidFill>
                  <a:srgbClr val="4219EF"/>
                </a:solidFill>
              </a:rPr>
              <a:t>nhiên</a:t>
            </a:r>
            <a:r>
              <a:rPr lang="en-US" sz="3200" dirty="0">
                <a:solidFill>
                  <a:srgbClr val="4219EF"/>
                </a:solidFill>
              </a:rPr>
              <a:t> </a:t>
            </a:r>
            <a:r>
              <a:rPr lang="en-US" sz="3200" dirty="0" err="1">
                <a:solidFill>
                  <a:srgbClr val="4219EF"/>
                </a:solidFill>
              </a:rPr>
              <a:t>khác</a:t>
            </a:r>
            <a:r>
              <a:rPr lang="en-US" sz="3200" dirty="0">
                <a:solidFill>
                  <a:srgbClr val="4219EF"/>
                </a:solidFill>
              </a:rPr>
              <a:t> 0.</a:t>
            </a:r>
          </a:p>
          <a:p>
            <a:pPr eaLnBrk="1" hangingPunct="1">
              <a:lnSpc>
                <a:spcPct val="150000"/>
              </a:lnSpc>
              <a:defRPr/>
            </a:pPr>
            <a:r>
              <a:rPr lang="vi-VN" sz="3200" dirty="0">
                <a:solidFill>
                  <a:srgbClr val="4219EF"/>
                </a:solidFill>
              </a:rPr>
              <a:t>- </a:t>
            </a:r>
            <a:r>
              <a:rPr lang="en-US" sz="3200" dirty="0">
                <a:solidFill>
                  <a:srgbClr val="4219EF"/>
                </a:solidFill>
              </a:rPr>
              <a:t>Cho </a:t>
            </a:r>
            <a:r>
              <a:rPr lang="en-US" sz="3200" dirty="0" err="1">
                <a:solidFill>
                  <a:srgbClr val="4219EF"/>
                </a:solidFill>
              </a:rPr>
              <a:t>biết</a:t>
            </a:r>
            <a:r>
              <a:rPr lang="en-US" sz="3200" dirty="0">
                <a:solidFill>
                  <a:srgbClr val="4219EF"/>
                </a:solidFill>
              </a:rPr>
              <a:t> </a:t>
            </a:r>
            <a:r>
              <a:rPr lang="en-US" sz="3200" dirty="0" err="1">
                <a:solidFill>
                  <a:srgbClr val="4219EF"/>
                </a:solidFill>
              </a:rPr>
              <a:t>cách</a:t>
            </a:r>
            <a:r>
              <a:rPr lang="en-US" sz="3200" dirty="0">
                <a:solidFill>
                  <a:srgbClr val="4219EF"/>
                </a:solidFill>
              </a:rPr>
              <a:t> </a:t>
            </a:r>
            <a:r>
              <a:rPr lang="en-US" sz="3200" dirty="0" err="1">
                <a:solidFill>
                  <a:srgbClr val="4219EF"/>
                </a:solidFill>
              </a:rPr>
              <a:t>viết</a:t>
            </a:r>
            <a:r>
              <a:rPr lang="en-US" sz="3200" dirty="0">
                <a:solidFill>
                  <a:srgbClr val="4219EF"/>
                </a:solidFill>
              </a:rPr>
              <a:t> </a:t>
            </a:r>
            <a:r>
              <a:rPr lang="en-US" sz="3200" dirty="0" err="1">
                <a:solidFill>
                  <a:srgbClr val="4219EF"/>
                </a:solidFill>
              </a:rPr>
              <a:t>số</a:t>
            </a:r>
            <a:r>
              <a:rPr lang="en-US" sz="3200" dirty="0">
                <a:solidFill>
                  <a:srgbClr val="4219EF"/>
                </a:solidFill>
              </a:rPr>
              <a:t> </a:t>
            </a:r>
            <a:r>
              <a:rPr lang="en-US" sz="3200" dirty="0" err="1">
                <a:solidFill>
                  <a:srgbClr val="4219EF"/>
                </a:solidFill>
              </a:rPr>
              <a:t>tự</a:t>
            </a:r>
            <a:r>
              <a:rPr lang="en-US" sz="3200" dirty="0">
                <a:solidFill>
                  <a:srgbClr val="4219EF"/>
                </a:solidFill>
              </a:rPr>
              <a:t> </a:t>
            </a:r>
            <a:r>
              <a:rPr lang="en-US" sz="3200" dirty="0" err="1">
                <a:solidFill>
                  <a:srgbClr val="4219EF"/>
                </a:solidFill>
              </a:rPr>
              <a:t>nhiên</a:t>
            </a:r>
            <a:r>
              <a:rPr lang="en-US" sz="3200" dirty="0">
                <a:solidFill>
                  <a:srgbClr val="4219EF"/>
                </a:solidFill>
              </a:rPr>
              <a:t> </a:t>
            </a:r>
            <a:r>
              <a:rPr lang="en-US" sz="3200" dirty="0" err="1">
                <a:solidFill>
                  <a:srgbClr val="4219EF"/>
                </a:solidFill>
              </a:rPr>
              <a:t>theo</a:t>
            </a:r>
            <a:r>
              <a:rPr lang="en-US" sz="3200" dirty="0">
                <a:solidFill>
                  <a:srgbClr val="4219EF"/>
                </a:solidFill>
              </a:rPr>
              <a:t> </a:t>
            </a:r>
            <a:r>
              <a:rPr lang="en-US" sz="3200" dirty="0" err="1">
                <a:solidFill>
                  <a:srgbClr val="4219EF"/>
                </a:solidFill>
              </a:rPr>
              <a:t>hệ</a:t>
            </a:r>
            <a:r>
              <a:rPr lang="en-US" sz="3200" dirty="0">
                <a:solidFill>
                  <a:srgbClr val="4219EF"/>
                </a:solidFill>
              </a:rPr>
              <a:t> </a:t>
            </a:r>
            <a:r>
              <a:rPr lang="en-US" sz="3200" dirty="0" err="1">
                <a:solidFill>
                  <a:srgbClr val="4219EF"/>
                </a:solidFill>
              </a:rPr>
              <a:t>thập</a:t>
            </a:r>
            <a:r>
              <a:rPr lang="en-US" sz="3200" dirty="0">
                <a:solidFill>
                  <a:srgbClr val="4219EF"/>
                </a:solidFill>
              </a:rPr>
              <a:t> </a:t>
            </a:r>
            <a:r>
              <a:rPr lang="en-US" sz="3200" dirty="0" err="1">
                <a:solidFill>
                  <a:srgbClr val="4219EF"/>
                </a:solidFill>
              </a:rPr>
              <a:t>phân</a:t>
            </a:r>
            <a:r>
              <a:rPr lang="en-US" sz="3200" dirty="0">
                <a:solidFill>
                  <a:srgbClr val="4219EF"/>
                </a:solidFill>
              </a:rPr>
              <a:t>, </a:t>
            </a:r>
            <a:r>
              <a:rPr lang="en-US" sz="3200" dirty="0" err="1">
                <a:solidFill>
                  <a:srgbClr val="4219EF"/>
                </a:solidFill>
              </a:rPr>
              <a:t>số</a:t>
            </a:r>
            <a:r>
              <a:rPr lang="en-US" sz="3200" dirty="0">
                <a:solidFill>
                  <a:srgbClr val="4219EF"/>
                </a:solidFill>
              </a:rPr>
              <a:t> La </a:t>
            </a:r>
            <a:r>
              <a:rPr lang="en-US" sz="3200" dirty="0" err="1">
                <a:solidFill>
                  <a:srgbClr val="4219EF"/>
                </a:solidFill>
              </a:rPr>
              <a:t>Mã</a:t>
            </a:r>
            <a:r>
              <a:rPr lang="en-US" sz="3200" dirty="0">
                <a:solidFill>
                  <a:srgbClr val="4219EF"/>
                </a:solidFill>
              </a:rPr>
              <a:t>.</a:t>
            </a:r>
          </a:p>
          <a:p>
            <a:pPr eaLnBrk="1" hangingPunct="1">
              <a:lnSpc>
                <a:spcPct val="150000"/>
              </a:lnSpc>
              <a:defRPr/>
            </a:pPr>
            <a:r>
              <a:rPr lang="en-US" sz="3200" dirty="0">
                <a:solidFill>
                  <a:srgbClr val="4219EF"/>
                </a:solidFill>
              </a:rPr>
              <a:t>- </a:t>
            </a:r>
            <a:r>
              <a:rPr lang="en-US" sz="3200" dirty="0" err="1">
                <a:solidFill>
                  <a:srgbClr val="4219EF"/>
                </a:solidFill>
              </a:rPr>
              <a:t>Nêu</a:t>
            </a:r>
            <a:r>
              <a:rPr lang="en-US" sz="3200" dirty="0">
                <a:solidFill>
                  <a:srgbClr val="4219EF"/>
                </a:solidFill>
              </a:rPr>
              <a:t> </a:t>
            </a:r>
            <a:r>
              <a:rPr lang="en-US" sz="3200" dirty="0" err="1">
                <a:solidFill>
                  <a:srgbClr val="4219EF"/>
                </a:solidFill>
              </a:rPr>
              <a:t>cách</a:t>
            </a:r>
            <a:r>
              <a:rPr lang="en-US" sz="3200" dirty="0">
                <a:solidFill>
                  <a:srgbClr val="4219EF"/>
                </a:solidFill>
              </a:rPr>
              <a:t> so </a:t>
            </a:r>
            <a:r>
              <a:rPr lang="en-US" sz="3200" dirty="0" err="1">
                <a:solidFill>
                  <a:srgbClr val="4219EF"/>
                </a:solidFill>
              </a:rPr>
              <a:t>sánh</a:t>
            </a:r>
            <a:r>
              <a:rPr lang="en-US" sz="3200" dirty="0">
                <a:solidFill>
                  <a:srgbClr val="4219EF"/>
                </a:solidFill>
              </a:rPr>
              <a:t> </a:t>
            </a:r>
            <a:r>
              <a:rPr lang="en-US" sz="3200" dirty="0" err="1">
                <a:solidFill>
                  <a:srgbClr val="4219EF"/>
                </a:solidFill>
              </a:rPr>
              <a:t>hai</a:t>
            </a:r>
            <a:r>
              <a:rPr lang="en-US" sz="3200" dirty="0">
                <a:solidFill>
                  <a:srgbClr val="4219EF"/>
                </a:solidFill>
              </a:rPr>
              <a:t> </a:t>
            </a:r>
            <a:r>
              <a:rPr lang="en-US" sz="3200" dirty="0" err="1">
                <a:solidFill>
                  <a:srgbClr val="4219EF"/>
                </a:solidFill>
              </a:rPr>
              <a:t>số</a:t>
            </a:r>
            <a:r>
              <a:rPr lang="en-US" sz="3200" dirty="0">
                <a:solidFill>
                  <a:srgbClr val="4219EF"/>
                </a:solidFill>
              </a:rPr>
              <a:t> </a:t>
            </a:r>
            <a:r>
              <a:rPr lang="en-US" sz="3200" dirty="0" err="1">
                <a:solidFill>
                  <a:srgbClr val="4219EF"/>
                </a:solidFill>
              </a:rPr>
              <a:t>tự</a:t>
            </a:r>
            <a:r>
              <a:rPr lang="en-US" sz="3200" dirty="0">
                <a:solidFill>
                  <a:srgbClr val="4219EF"/>
                </a:solidFill>
              </a:rPr>
              <a:t> </a:t>
            </a:r>
            <a:r>
              <a:rPr lang="en-US" sz="3200" dirty="0" err="1">
                <a:solidFill>
                  <a:srgbClr val="4219EF"/>
                </a:solidFill>
              </a:rPr>
              <a:t>nhiên</a:t>
            </a:r>
            <a:r>
              <a:rPr lang="en-US" sz="3200" dirty="0">
                <a:solidFill>
                  <a:srgbClr val="4219EF"/>
                </a:solidFill>
              </a:rPr>
              <a:t>.</a:t>
            </a:r>
          </a:p>
          <a:p>
            <a:pPr eaLnBrk="1" hangingPunct="1">
              <a:lnSpc>
                <a:spcPct val="150000"/>
              </a:lnSpc>
              <a:defRPr/>
            </a:pPr>
            <a:endParaRPr lang="en-US" sz="3200" dirty="0">
              <a:solidFill>
                <a:srgbClr val="4219EF"/>
              </a:solidFill>
            </a:endParaRPr>
          </a:p>
        </p:txBody>
      </p:sp>
      <p:pic>
        <p:nvPicPr>
          <p:cNvPr id="6148" name="Picture 2">
            <a:extLst>
              <a:ext uri="{FF2B5EF4-FFF2-40B4-BE49-F238E27FC236}">
                <a16:creationId xmlns:a16="http://schemas.microsoft.com/office/drawing/2014/main" id="{2D581CB6-FD6D-45FD-8CF2-602EBCC47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850900"/>
            <a:ext cx="1195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CBFA79E5-1EEF-46DB-B0D1-F0E6E56732E3}"/>
              </a:ext>
            </a:extLst>
          </p:cNvPr>
          <p:cNvSpPr/>
          <p:nvPr/>
        </p:nvSpPr>
        <p:spPr>
          <a:xfrm>
            <a:off x="36513" y="55563"/>
            <a:ext cx="5716587" cy="49371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panose="02020603050405020304" pitchFamily="18" charset="0"/>
                <a:cs typeface="Times New Roman" panose="02020603050405020304" pitchFamily="18" charset="0"/>
              </a:rPr>
              <a:t>HOẠT ĐỘNG LUYỆN TẬP</a:t>
            </a:r>
          </a:p>
        </p:txBody>
      </p:sp>
      <p:sp>
        <p:nvSpPr>
          <p:cNvPr id="5" name="TextBox 4">
            <a:extLst>
              <a:ext uri="{FF2B5EF4-FFF2-40B4-BE49-F238E27FC236}">
                <a16:creationId xmlns:a16="http://schemas.microsoft.com/office/drawing/2014/main" id="{E21B63CB-D594-4E3B-B9FD-6C2905AAB76B}"/>
              </a:ext>
            </a:extLst>
          </p:cNvPr>
          <p:cNvSpPr txBox="1"/>
          <p:nvPr/>
        </p:nvSpPr>
        <p:spPr>
          <a:xfrm>
            <a:off x="557213" y="650875"/>
            <a:ext cx="11236325" cy="2032000"/>
          </a:xfrm>
          <a:prstGeom prst="rect">
            <a:avLst/>
          </a:prstGeom>
          <a:solidFill>
            <a:schemeClr val="accent2">
              <a:lumMod val="20000"/>
              <a:lumOff val="80000"/>
            </a:schemeClr>
          </a:solidFill>
        </p:spPr>
        <p:txBody>
          <a:bodyPr>
            <a:spAutoFit/>
          </a:bodyPr>
          <a:lstStyle/>
          <a:p>
            <a:pPr eaLnBrk="1" fontAlgn="auto" hangingPunct="1">
              <a:lnSpc>
                <a:spcPct val="150000"/>
              </a:lnSpc>
              <a:spcBef>
                <a:spcPts val="0"/>
              </a:spcBef>
              <a:spcAft>
                <a:spcPts val="0"/>
              </a:spcAft>
              <a:defRPr/>
            </a:pPr>
            <a:r>
              <a:rPr lang="en-US" sz="2800" dirty="0"/>
              <a:t>- </a:t>
            </a:r>
            <a:r>
              <a:rPr lang="en-US" sz="2800" dirty="0" err="1"/>
              <a:t>Tập</a:t>
            </a:r>
            <a:r>
              <a:rPr lang="en-US" sz="2800" dirty="0"/>
              <a:t> </a:t>
            </a:r>
            <a:r>
              <a:rPr lang="en-US" sz="2800" dirty="0" err="1"/>
              <a:t>hợp</a:t>
            </a:r>
            <a:r>
              <a:rPr lang="en-US" sz="2800" dirty="0"/>
              <a:t> </a:t>
            </a:r>
            <a:r>
              <a:rPr lang="en-US" sz="2800" dirty="0" err="1"/>
              <a:t>các</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p>
          <a:p>
            <a:pPr eaLnBrk="1" fontAlgn="auto" hangingPunct="1">
              <a:lnSpc>
                <a:spcPct val="150000"/>
              </a:lnSpc>
              <a:spcBef>
                <a:spcPts val="0"/>
              </a:spcBef>
              <a:spcAft>
                <a:spcPts val="0"/>
              </a:spcAft>
              <a:defRPr/>
            </a:pPr>
            <a:r>
              <a:rPr lang="en-US" sz="2800" dirty="0"/>
              <a:t>- </a:t>
            </a:r>
            <a:r>
              <a:rPr lang="en-US" sz="2800" dirty="0" err="1"/>
              <a:t>Tập</a:t>
            </a:r>
            <a:r>
              <a:rPr lang="en-US" sz="2800" dirty="0"/>
              <a:t> </a:t>
            </a:r>
            <a:r>
              <a:rPr lang="en-US" sz="2800" dirty="0" err="1"/>
              <a:t>hợp</a:t>
            </a:r>
            <a:r>
              <a:rPr lang="en-US" sz="2800" dirty="0"/>
              <a:t> </a:t>
            </a:r>
            <a:r>
              <a:rPr lang="en-US" sz="2800" dirty="0" err="1"/>
              <a:t>các</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khác</a:t>
            </a:r>
            <a:r>
              <a:rPr lang="en-US" sz="2800" dirty="0"/>
              <a:t> 0: </a:t>
            </a:r>
          </a:p>
          <a:p>
            <a:pPr eaLnBrk="1" fontAlgn="auto" hangingPunct="1">
              <a:lnSpc>
                <a:spcPct val="150000"/>
              </a:lnSpc>
              <a:spcBef>
                <a:spcPts val="0"/>
              </a:spcBef>
              <a:spcAft>
                <a:spcPts val="0"/>
              </a:spcAft>
              <a:defRPr/>
            </a:pPr>
            <a:r>
              <a:rPr lang="en-US" sz="2800" dirty="0"/>
              <a:t>- </a:t>
            </a:r>
            <a:r>
              <a:rPr lang="en-US" sz="2800" dirty="0" err="1"/>
              <a:t>Cách</a:t>
            </a:r>
            <a:r>
              <a:rPr lang="en-US" sz="2800" dirty="0"/>
              <a:t> </a:t>
            </a:r>
            <a:r>
              <a:rPr lang="en-US" sz="2800" dirty="0" err="1"/>
              <a:t>viết</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theo</a:t>
            </a:r>
            <a:r>
              <a:rPr lang="en-US" sz="2800" dirty="0"/>
              <a:t> </a:t>
            </a:r>
            <a:r>
              <a:rPr lang="en-US" sz="2800" dirty="0" err="1"/>
              <a:t>hệ</a:t>
            </a:r>
            <a:r>
              <a:rPr lang="en-US" sz="2800" dirty="0"/>
              <a:t> </a:t>
            </a:r>
            <a:r>
              <a:rPr lang="en-US" sz="2800" dirty="0" err="1"/>
              <a:t>thập</a:t>
            </a:r>
            <a:r>
              <a:rPr lang="en-US" sz="2800" dirty="0"/>
              <a:t> </a:t>
            </a:r>
            <a:r>
              <a:rPr lang="en-US" sz="2800" dirty="0" err="1"/>
              <a:t>phân</a:t>
            </a:r>
            <a:r>
              <a:rPr lang="en-US" sz="2800" dirty="0"/>
              <a:t>: </a:t>
            </a:r>
          </a:p>
        </p:txBody>
      </p:sp>
      <p:sp>
        <p:nvSpPr>
          <p:cNvPr id="8196" name="Rectangle 2">
            <a:extLst>
              <a:ext uri="{FF2B5EF4-FFF2-40B4-BE49-F238E27FC236}">
                <a16:creationId xmlns:a16="http://schemas.microsoft.com/office/drawing/2014/main" id="{DDD01C5C-A024-4896-9895-69916B3D6D64}"/>
              </a:ext>
            </a:extLst>
          </p:cNvPr>
          <p:cNvSpPr>
            <a:spLocks noChangeArrowheads="1"/>
          </p:cNvSpPr>
          <p:nvPr/>
        </p:nvSpPr>
        <p:spPr bwMode="auto">
          <a:xfrm>
            <a:off x="0" y="0"/>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graphicFrame>
        <p:nvGraphicFramePr>
          <p:cNvPr id="8197" name="Object 1">
            <a:extLst>
              <a:ext uri="{FF2B5EF4-FFF2-40B4-BE49-F238E27FC236}">
                <a16:creationId xmlns:a16="http://schemas.microsoft.com/office/drawing/2014/main" id="{42762BC2-D043-461B-90A1-B6D6F4CFED70}"/>
              </a:ext>
            </a:extLst>
          </p:cNvPr>
          <p:cNvGraphicFramePr>
            <a:graphicFrameLocks noChangeAspect="1"/>
          </p:cNvGraphicFramePr>
          <p:nvPr/>
        </p:nvGraphicFramePr>
        <p:xfrm>
          <a:off x="5332413" y="884238"/>
          <a:ext cx="2571750" cy="482600"/>
        </p:xfrm>
        <a:graphic>
          <a:graphicData uri="http://schemas.openxmlformats.org/presentationml/2006/ole">
            <mc:AlternateContent xmlns:mc="http://schemas.openxmlformats.org/markup-compatibility/2006">
              <mc:Choice xmlns:v="urn:schemas-microsoft-com:vml" Requires="v">
                <p:oleObj spid="_x0000_s1044" name="Equation" r:id="rId4" imgW="2578100" imgH="482600" progId="Equation.DSMT4">
                  <p:embed/>
                </p:oleObj>
              </mc:Choice>
              <mc:Fallback>
                <p:oleObj name="Equation" r:id="rId4" imgW="2578100" imgH="482600" progId="Equation.DSMT4">
                  <p:embed/>
                  <p:pic>
                    <p:nvPicPr>
                      <p:cNvPr id="8197" name="Object 1">
                        <a:extLst>
                          <a:ext uri="{FF2B5EF4-FFF2-40B4-BE49-F238E27FC236}">
                            <a16:creationId xmlns:a16="http://schemas.microsoft.com/office/drawing/2014/main" id="{42762BC2-D043-461B-90A1-B6D6F4CFE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2413" y="884238"/>
                        <a:ext cx="25717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8" name="Rectangle 4">
            <a:extLst>
              <a:ext uri="{FF2B5EF4-FFF2-40B4-BE49-F238E27FC236}">
                <a16:creationId xmlns:a16="http://schemas.microsoft.com/office/drawing/2014/main" id="{68219A5F-77D2-46BB-B1D5-6D2E26233A49}"/>
              </a:ext>
            </a:extLst>
          </p:cNvPr>
          <p:cNvSpPr>
            <a:spLocks noChangeArrowheads="1"/>
          </p:cNvSpPr>
          <p:nvPr/>
        </p:nvSpPr>
        <p:spPr bwMode="auto">
          <a:xfrm>
            <a:off x="0" y="0"/>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graphicFrame>
        <p:nvGraphicFramePr>
          <p:cNvPr id="8199" name="Object 3">
            <a:extLst>
              <a:ext uri="{FF2B5EF4-FFF2-40B4-BE49-F238E27FC236}">
                <a16:creationId xmlns:a16="http://schemas.microsoft.com/office/drawing/2014/main" id="{32BEF3F8-52DE-4711-AD3F-DE492B68C44B}"/>
              </a:ext>
            </a:extLst>
          </p:cNvPr>
          <p:cNvGraphicFramePr>
            <a:graphicFrameLocks noChangeAspect="1"/>
          </p:cNvGraphicFramePr>
          <p:nvPr/>
        </p:nvGraphicFramePr>
        <p:xfrm>
          <a:off x="6230938" y="1504950"/>
          <a:ext cx="2406650" cy="488950"/>
        </p:xfrm>
        <a:graphic>
          <a:graphicData uri="http://schemas.openxmlformats.org/presentationml/2006/ole">
            <mc:AlternateContent xmlns:mc="http://schemas.openxmlformats.org/markup-compatibility/2006">
              <mc:Choice xmlns:v="urn:schemas-microsoft-com:vml" Requires="v">
                <p:oleObj spid="_x0000_s1045" name="Equation" r:id="rId6" imgW="2413000" imgH="495300" progId="Equation.DSMT4">
                  <p:embed/>
                </p:oleObj>
              </mc:Choice>
              <mc:Fallback>
                <p:oleObj name="Equation" r:id="rId6" imgW="2413000" imgH="495300" progId="Equation.DSMT4">
                  <p:embed/>
                  <p:pic>
                    <p:nvPicPr>
                      <p:cNvPr id="8199" name="Object 3">
                        <a:extLst>
                          <a:ext uri="{FF2B5EF4-FFF2-40B4-BE49-F238E27FC236}">
                            <a16:creationId xmlns:a16="http://schemas.microsoft.com/office/drawing/2014/main" id="{32BEF3F8-52DE-4711-AD3F-DE492B68C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0938" y="1504950"/>
                        <a:ext cx="24066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00" name="Rectangle 6">
            <a:extLst>
              <a:ext uri="{FF2B5EF4-FFF2-40B4-BE49-F238E27FC236}">
                <a16:creationId xmlns:a16="http://schemas.microsoft.com/office/drawing/2014/main" id="{F5F2E1DB-2121-4F61-95B2-50725411F47A}"/>
              </a:ext>
            </a:extLst>
          </p:cNvPr>
          <p:cNvSpPr>
            <a:spLocks noChangeArrowheads="1"/>
          </p:cNvSpPr>
          <p:nvPr/>
        </p:nvSpPr>
        <p:spPr bwMode="auto">
          <a:xfrm>
            <a:off x="0" y="0"/>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graphicFrame>
        <p:nvGraphicFramePr>
          <p:cNvPr id="8201" name="Object 5">
            <a:extLst>
              <a:ext uri="{FF2B5EF4-FFF2-40B4-BE49-F238E27FC236}">
                <a16:creationId xmlns:a16="http://schemas.microsoft.com/office/drawing/2014/main" id="{F88BF451-E289-42B3-8A42-5D1DA2E6FC83}"/>
              </a:ext>
            </a:extLst>
          </p:cNvPr>
          <p:cNvGraphicFramePr>
            <a:graphicFrameLocks noChangeAspect="1"/>
          </p:cNvGraphicFramePr>
          <p:nvPr/>
        </p:nvGraphicFramePr>
        <p:xfrm>
          <a:off x="7475538" y="2012950"/>
          <a:ext cx="4192587" cy="628650"/>
        </p:xfrm>
        <a:graphic>
          <a:graphicData uri="http://schemas.openxmlformats.org/presentationml/2006/ole">
            <mc:AlternateContent xmlns:mc="http://schemas.openxmlformats.org/markup-compatibility/2006">
              <mc:Choice xmlns:v="urn:schemas-microsoft-com:vml" Requires="v">
                <p:oleObj spid="_x0000_s1046" name="Equation" r:id="rId8" imgW="3429000" imgH="482600" progId="Equation.DSMT4">
                  <p:embed/>
                </p:oleObj>
              </mc:Choice>
              <mc:Fallback>
                <p:oleObj name="Equation" r:id="rId8" imgW="3429000" imgH="482600" progId="Equation.DSMT4">
                  <p:embed/>
                  <p:pic>
                    <p:nvPicPr>
                      <p:cNvPr id="8201" name="Object 5">
                        <a:extLst>
                          <a:ext uri="{FF2B5EF4-FFF2-40B4-BE49-F238E27FC236}">
                            <a16:creationId xmlns:a16="http://schemas.microsoft.com/office/drawing/2014/main" id="{F88BF451-E289-42B3-8A42-5D1DA2E6FC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538" y="2012950"/>
                        <a:ext cx="419258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46">
            <a:extLst>
              <a:ext uri="{FF2B5EF4-FFF2-40B4-BE49-F238E27FC236}">
                <a16:creationId xmlns:a16="http://schemas.microsoft.com/office/drawing/2014/main" id="{B48AAE72-8C5E-424D-8995-3B9B0B84EC75}"/>
              </a:ext>
            </a:extLst>
          </p:cNvPr>
          <p:cNvSpPr>
            <a:spLocks noChangeArrowheads="1"/>
          </p:cNvSpPr>
          <p:nvPr/>
        </p:nvSpPr>
        <p:spPr bwMode="auto">
          <a:xfrm>
            <a:off x="682625" y="2882900"/>
            <a:ext cx="11110913" cy="1385888"/>
          </a:xfrm>
          <a:prstGeom prst="rect">
            <a:avLst/>
          </a:prstGeom>
          <a:solidFill>
            <a:schemeClr val="accent2">
              <a:lumMod val="20000"/>
              <a:lumOff val="80000"/>
            </a:schemeClr>
          </a:solidFill>
          <a:ln w="9525">
            <a:noFill/>
            <a:miter lim="800000"/>
            <a:headEnd/>
            <a:tailEnd/>
          </a:ln>
        </p:spPr>
        <p:txBody>
          <a:bodyPr anchor="ctr">
            <a:spAutoFit/>
          </a:bodyPr>
          <a:lstStyle/>
          <a:p>
            <a:pPr eaLnBrk="1" fontAlgn="auto" hangingPunct="1">
              <a:spcBef>
                <a:spcPts val="0"/>
              </a:spcBef>
              <a:spcAft>
                <a:spcPts val="0"/>
              </a:spcAft>
              <a:defRPr/>
            </a:pPr>
            <a:r>
              <a:rPr lang="en-US" sz="2800" dirty="0"/>
              <a:t>-  </a:t>
            </a:r>
            <a:r>
              <a:rPr lang="en-US" sz="2800" dirty="0" err="1"/>
              <a:t>Các</a:t>
            </a:r>
            <a:r>
              <a:rPr lang="en-US" sz="2800" dirty="0"/>
              <a:t> </a:t>
            </a:r>
            <a:r>
              <a:rPr lang="en-US" sz="2800" dirty="0" err="1"/>
              <a:t>số</a:t>
            </a:r>
            <a:r>
              <a:rPr lang="en-US" sz="2800" dirty="0"/>
              <a:t> La </a:t>
            </a:r>
            <a:r>
              <a:rPr lang="en-US" sz="2800" dirty="0" err="1"/>
              <a:t>Mã</a:t>
            </a:r>
            <a:r>
              <a:rPr lang="en-US" sz="2800" dirty="0"/>
              <a:t> </a:t>
            </a:r>
            <a:r>
              <a:rPr lang="en-US" sz="2800" dirty="0" err="1"/>
              <a:t>từ</a:t>
            </a:r>
            <a:r>
              <a:rPr lang="en-US" sz="2800" dirty="0"/>
              <a:t> 1 </a:t>
            </a:r>
            <a:r>
              <a:rPr lang="en-US" sz="2800" dirty="0" err="1"/>
              <a:t>đến</a:t>
            </a:r>
            <a:r>
              <a:rPr lang="en-US" sz="2800" dirty="0"/>
              <a:t> 10 </a:t>
            </a:r>
            <a:r>
              <a:rPr lang="en-US" sz="2800" dirty="0" err="1"/>
              <a:t>là</a:t>
            </a:r>
            <a:r>
              <a:rPr lang="en-US" sz="2800" dirty="0"/>
              <a:t>: </a:t>
            </a:r>
          </a:p>
          <a:p>
            <a:pPr eaLnBrk="1" fontAlgn="auto" hangingPunct="1">
              <a:spcBef>
                <a:spcPts val="0"/>
              </a:spcBef>
              <a:spcAft>
                <a:spcPts val="0"/>
              </a:spcAft>
              <a:defRPr/>
            </a:pPr>
            <a:r>
              <a:rPr lang="en-US" sz="2800" dirty="0"/>
              <a:t>  I        II        III       IV      V       VI       VII      VIII       IX       X</a:t>
            </a:r>
          </a:p>
          <a:p>
            <a:pPr eaLnBrk="1" fontAlgn="auto" hangingPunct="1">
              <a:spcBef>
                <a:spcPts val="0"/>
              </a:spcBef>
              <a:spcAft>
                <a:spcPts val="0"/>
              </a:spcAft>
              <a:defRPr/>
            </a:pPr>
            <a:r>
              <a:rPr lang="en-US" sz="2800" dirty="0"/>
              <a:t>  1      2         3         4       5       6         7          8        9       10 </a:t>
            </a:r>
          </a:p>
        </p:txBody>
      </p:sp>
      <p:sp>
        <p:nvSpPr>
          <p:cNvPr id="15" name="Rectangle 46">
            <a:extLst>
              <a:ext uri="{FF2B5EF4-FFF2-40B4-BE49-F238E27FC236}">
                <a16:creationId xmlns:a16="http://schemas.microsoft.com/office/drawing/2014/main" id="{EBFCE59C-E3B3-4077-9286-0EBE934E6419}"/>
              </a:ext>
            </a:extLst>
          </p:cNvPr>
          <p:cNvSpPr>
            <a:spLocks noChangeArrowheads="1"/>
          </p:cNvSpPr>
          <p:nvPr/>
        </p:nvSpPr>
        <p:spPr bwMode="auto">
          <a:xfrm>
            <a:off x="666750" y="4259263"/>
            <a:ext cx="11158538" cy="1385887"/>
          </a:xfrm>
          <a:prstGeom prst="rect">
            <a:avLst/>
          </a:prstGeom>
          <a:solidFill>
            <a:schemeClr val="accent2">
              <a:lumMod val="20000"/>
              <a:lumOff val="80000"/>
            </a:schemeClr>
          </a:solidFill>
          <a:ln w="9525">
            <a:noFill/>
            <a:miter lim="800000"/>
            <a:headEnd/>
            <a:tailEnd/>
          </a:ln>
        </p:spPr>
        <p:txBody>
          <a:bodyPr anchor="ctr">
            <a:spAutoFit/>
          </a:bodyPr>
          <a:lstStyle/>
          <a:p>
            <a:pPr eaLnBrk="1" fontAlgn="auto" hangingPunct="1">
              <a:spcBef>
                <a:spcPts val="0"/>
              </a:spcBef>
              <a:spcAft>
                <a:spcPts val="0"/>
              </a:spcAft>
              <a:defRPr/>
            </a:pPr>
            <a:r>
              <a:rPr lang="en-US" sz="2800" dirty="0"/>
              <a:t>-  </a:t>
            </a:r>
            <a:r>
              <a:rPr lang="en-US" sz="2800" dirty="0" err="1"/>
              <a:t>Các</a:t>
            </a:r>
            <a:r>
              <a:rPr lang="en-US" sz="2800" dirty="0"/>
              <a:t> </a:t>
            </a:r>
            <a:r>
              <a:rPr lang="en-US" sz="2800" dirty="0" err="1"/>
              <a:t>số</a:t>
            </a:r>
            <a:r>
              <a:rPr lang="en-US" sz="2800" dirty="0"/>
              <a:t> La </a:t>
            </a:r>
            <a:r>
              <a:rPr lang="en-US" sz="2800" dirty="0" err="1"/>
              <a:t>Mã</a:t>
            </a:r>
            <a:r>
              <a:rPr lang="en-US" sz="2800" dirty="0"/>
              <a:t> </a:t>
            </a:r>
            <a:r>
              <a:rPr lang="en-US" sz="2800" dirty="0" err="1"/>
              <a:t>từ</a:t>
            </a:r>
            <a:r>
              <a:rPr lang="en-US" sz="2800" dirty="0"/>
              <a:t> 11 </a:t>
            </a:r>
            <a:r>
              <a:rPr lang="en-US" sz="2800" dirty="0" err="1"/>
              <a:t>đến</a:t>
            </a:r>
            <a:r>
              <a:rPr lang="en-US" sz="2800" dirty="0"/>
              <a:t> 20 </a:t>
            </a:r>
            <a:r>
              <a:rPr lang="en-US" sz="2800" dirty="0" err="1"/>
              <a:t>là</a:t>
            </a:r>
            <a:r>
              <a:rPr lang="en-US" sz="2800" dirty="0"/>
              <a:t>: </a:t>
            </a:r>
          </a:p>
          <a:p>
            <a:pPr eaLnBrk="1" fontAlgn="auto" hangingPunct="1">
              <a:spcBef>
                <a:spcPts val="0"/>
              </a:spcBef>
              <a:spcAft>
                <a:spcPts val="0"/>
              </a:spcAft>
              <a:defRPr/>
            </a:pPr>
            <a:r>
              <a:rPr lang="en-US" sz="2800" dirty="0"/>
              <a:t>  XI    XII     XIII     XIV    X V    XVI      XVII     XVIII      XIX     XX</a:t>
            </a:r>
          </a:p>
          <a:p>
            <a:pPr eaLnBrk="1" fontAlgn="auto" hangingPunct="1">
              <a:spcBef>
                <a:spcPts val="0"/>
              </a:spcBef>
              <a:spcAft>
                <a:spcPts val="0"/>
              </a:spcAft>
              <a:defRPr/>
            </a:pPr>
            <a:r>
              <a:rPr lang="en-US" sz="2800" dirty="0"/>
              <a:t>  11    12     13       14     15      16        17        18          19       20 </a:t>
            </a:r>
          </a:p>
        </p:txBody>
      </p:sp>
      <p:sp>
        <p:nvSpPr>
          <p:cNvPr id="16" name="TextBox 15">
            <a:extLst>
              <a:ext uri="{FF2B5EF4-FFF2-40B4-BE49-F238E27FC236}">
                <a16:creationId xmlns:a16="http://schemas.microsoft.com/office/drawing/2014/main" id="{7FE5E214-FE58-4876-80A3-FE545F8B29BB}"/>
              </a:ext>
            </a:extLst>
          </p:cNvPr>
          <p:cNvSpPr txBox="1"/>
          <p:nvPr/>
        </p:nvSpPr>
        <p:spPr>
          <a:xfrm>
            <a:off x="6245225" y="61913"/>
            <a:ext cx="4619625" cy="523875"/>
          </a:xfrm>
          <a:prstGeom prst="rect">
            <a:avLst/>
          </a:prstGeom>
          <a:noFill/>
        </p:spPr>
        <p:txBody>
          <a:bodyPr>
            <a:spAutoFit/>
          </a:bodyPr>
          <a:lstStyle/>
          <a:p>
            <a:pPr eaLnBrk="1" fontAlgn="auto" hangingPunct="1">
              <a:spcBef>
                <a:spcPts val="0"/>
              </a:spcBef>
              <a:spcAft>
                <a:spcPts val="0"/>
              </a:spcAft>
              <a:defRPr/>
            </a:pPr>
            <a:r>
              <a:rPr lang="en-US" sz="2800" b="1" dirty="0">
                <a:solidFill>
                  <a:srgbClr val="FF0000"/>
                </a:solidFill>
                <a:latin typeface="+mn-lt"/>
                <a:cs typeface="+mn-cs"/>
              </a:rPr>
              <a:t>I. </a:t>
            </a:r>
            <a:r>
              <a:rPr lang="en-US" sz="2800" b="1" dirty="0" err="1">
                <a:solidFill>
                  <a:srgbClr val="FF0000"/>
                </a:solidFill>
                <a:latin typeface="+mn-lt"/>
                <a:cs typeface="+mn-cs"/>
              </a:rPr>
              <a:t>Kiến</a:t>
            </a:r>
            <a:r>
              <a:rPr lang="en-US" sz="2800" b="1" dirty="0">
                <a:solidFill>
                  <a:srgbClr val="FF0000"/>
                </a:solidFill>
                <a:latin typeface="+mn-lt"/>
                <a:cs typeface="+mn-cs"/>
              </a:rPr>
              <a:t> </a:t>
            </a:r>
            <a:r>
              <a:rPr lang="en-US" sz="2800" b="1" dirty="0" err="1">
                <a:solidFill>
                  <a:srgbClr val="FF0000"/>
                </a:solidFill>
                <a:latin typeface="+mn-lt"/>
                <a:cs typeface="+mn-cs"/>
              </a:rPr>
              <a:t>thức</a:t>
            </a:r>
            <a:r>
              <a:rPr lang="en-US" sz="2800" b="1" dirty="0">
                <a:solidFill>
                  <a:srgbClr val="FF0000"/>
                </a:solidFill>
                <a:latin typeface="+mn-lt"/>
                <a:cs typeface="+mn-cs"/>
              </a:rPr>
              <a:t> </a:t>
            </a:r>
            <a:r>
              <a:rPr lang="en-US" sz="2800" b="1" dirty="0" err="1">
                <a:solidFill>
                  <a:srgbClr val="FF0000"/>
                </a:solidFill>
                <a:latin typeface="+mn-lt"/>
                <a:cs typeface="+mn-cs"/>
              </a:rPr>
              <a:t>cần</a:t>
            </a:r>
            <a:r>
              <a:rPr lang="en-US" sz="2800" b="1" dirty="0">
                <a:solidFill>
                  <a:srgbClr val="FF0000"/>
                </a:solidFill>
                <a:latin typeface="+mn-lt"/>
                <a:cs typeface="+mn-cs"/>
              </a:rPr>
              <a:t> </a:t>
            </a:r>
            <a:r>
              <a:rPr lang="en-US" sz="2800" b="1" dirty="0" err="1">
                <a:solidFill>
                  <a:srgbClr val="FF0000"/>
                </a:solidFill>
                <a:latin typeface="+mn-lt"/>
                <a:cs typeface="+mn-cs"/>
              </a:rPr>
              <a:t>nhớ</a:t>
            </a:r>
            <a:endParaRPr lang="en-US" sz="2800" dirty="0">
              <a:solidFill>
                <a:srgbClr val="FF0000"/>
              </a:solidFill>
              <a:latin typeface="+mn-lt"/>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2F014B-675A-4E32-BD2C-33CC23374F51}"/>
              </a:ext>
            </a:extLst>
          </p:cNvPr>
          <p:cNvSpPr txBox="1"/>
          <p:nvPr/>
        </p:nvSpPr>
        <p:spPr>
          <a:xfrm>
            <a:off x="1193800" y="712788"/>
            <a:ext cx="10244138" cy="440055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b="1" dirty="0"/>
              <a:t>*So </a:t>
            </a:r>
            <a:r>
              <a:rPr lang="en-US" sz="2800" b="1" dirty="0" err="1"/>
              <a:t>sánh</a:t>
            </a:r>
            <a:r>
              <a:rPr lang="en-US" sz="2800" b="1" dirty="0"/>
              <a:t> </a:t>
            </a:r>
            <a:r>
              <a:rPr lang="en-US" sz="2800" b="1" dirty="0" err="1"/>
              <a:t>hai</a:t>
            </a:r>
            <a:r>
              <a:rPr lang="en-US" sz="2800" b="1" dirty="0"/>
              <a:t> </a:t>
            </a:r>
            <a:r>
              <a:rPr lang="en-US" sz="2800" b="1" dirty="0" err="1"/>
              <a:t>số</a:t>
            </a:r>
            <a:r>
              <a:rPr lang="en-US" sz="2800" b="1" dirty="0"/>
              <a:t> </a:t>
            </a:r>
            <a:r>
              <a:rPr lang="en-US" sz="2800" b="1" dirty="0" err="1"/>
              <a:t>tự</a:t>
            </a:r>
            <a:r>
              <a:rPr lang="en-US" sz="2800" b="1" dirty="0"/>
              <a:t> </a:t>
            </a:r>
            <a:r>
              <a:rPr lang="en-US" sz="2800" b="1" dirty="0" err="1"/>
              <a:t>nhiên</a:t>
            </a:r>
            <a:r>
              <a:rPr lang="en-US" sz="2800" b="1" dirty="0"/>
              <a:t>:</a:t>
            </a:r>
          </a:p>
          <a:p>
            <a:pPr eaLnBrk="1" fontAlgn="auto" hangingPunct="1">
              <a:spcBef>
                <a:spcPts val="0"/>
              </a:spcBef>
              <a:spcAft>
                <a:spcPts val="0"/>
              </a:spcAft>
              <a:defRPr/>
            </a:pPr>
            <a:endParaRPr lang="en-US" sz="2800" dirty="0"/>
          </a:p>
          <a:p>
            <a:pPr eaLnBrk="1" fontAlgn="auto" hangingPunct="1">
              <a:spcBef>
                <a:spcPts val="0"/>
              </a:spcBef>
              <a:spcAft>
                <a:spcPts val="0"/>
              </a:spcAft>
              <a:defRPr/>
            </a:pPr>
            <a:r>
              <a:rPr lang="en-US" sz="2800" dirty="0"/>
              <a:t>- </a:t>
            </a:r>
            <a:r>
              <a:rPr lang="en-US" sz="2800" dirty="0" err="1"/>
              <a:t>Trong</a:t>
            </a:r>
            <a:r>
              <a:rPr lang="en-US" sz="2800" dirty="0"/>
              <a:t> </a:t>
            </a:r>
            <a:r>
              <a:rPr lang="en-US" sz="2800" dirty="0" err="1"/>
              <a:t>hai</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có</a:t>
            </a:r>
            <a:r>
              <a:rPr lang="en-US" sz="2800" dirty="0"/>
              <a:t> </a:t>
            </a:r>
            <a:r>
              <a:rPr lang="en-US" sz="2800" dirty="0" err="1"/>
              <a:t>số</a:t>
            </a:r>
            <a:r>
              <a:rPr lang="en-US" sz="2800" dirty="0"/>
              <a:t> </a:t>
            </a:r>
            <a:r>
              <a:rPr lang="en-US" sz="2800" dirty="0" err="1"/>
              <a:t>chữ</a:t>
            </a:r>
            <a:r>
              <a:rPr lang="en-US" sz="2800" dirty="0"/>
              <a:t> </a:t>
            </a:r>
            <a:r>
              <a:rPr lang="en-US" sz="2800" dirty="0" err="1"/>
              <a:t>số</a:t>
            </a:r>
            <a:r>
              <a:rPr lang="en-US" sz="2800" dirty="0"/>
              <a:t> </a:t>
            </a:r>
            <a:r>
              <a:rPr lang="en-US" sz="2800" dirty="0" err="1"/>
              <a:t>khác</a:t>
            </a:r>
            <a:r>
              <a:rPr lang="en-US" sz="2800" dirty="0"/>
              <a:t> </a:t>
            </a:r>
            <a:r>
              <a:rPr lang="en-US" sz="2800" dirty="0" err="1"/>
              <a:t>nhau</a:t>
            </a:r>
            <a:r>
              <a:rPr lang="en-US" sz="2800" dirty="0"/>
              <a:t>: </a:t>
            </a:r>
            <a:r>
              <a:rPr lang="en-US" sz="2800" dirty="0" err="1"/>
              <a:t>Số</a:t>
            </a:r>
            <a:r>
              <a:rPr lang="en-US" sz="2800" dirty="0"/>
              <a:t> </a:t>
            </a:r>
            <a:r>
              <a:rPr lang="en-US" sz="2800" dirty="0" err="1"/>
              <a:t>nào</a:t>
            </a:r>
            <a:r>
              <a:rPr lang="en-US" sz="2800" dirty="0"/>
              <a:t> </a:t>
            </a:r>
            <a:r>
              <a:rPr lang="en-US" sz="2800" dirty="0" err="1"/>
              <a:t>có</a:t>
            </a:r>
            <a:r>
              <a:rPr lang="en-US" sz="2800" dirty="0"/>
              <a:t> </a:t>
            </a:r>
            <a:r>
              <a:rPr lang="en-US" sz="2800" dirty="0" err="1"/>
              <a:t>nhiều</a:t>
            </a:r>
            <a:r>
              <a:rPr lang="en-US" sz="2800" dirty="0"/>
              <a:t> </a:t>
            </a:r>
            <a:r>
              <a:rPr lang="en-US" sz="2800" dirty="0" err="1"/>
              <a:t>chữ</a:t>
            </a:r>
            <a:r>
              <a:rPr lang="en-US" sz="2800" dirty="0"/>
              <a:t> </a:t>
            </a:r>
            <a:r>
              <a:rPr lang="en-US" sz="2800" dirty="0" err="1"/>
              <a:t>số</a:t>
            </a:r>
            <a:r>
              <a:rPr lang="en-US" sz="2800" dirty="0"/>
              <a:t> </a:t>
            </a:r>
            <a:r>
              <a:rPr lang="en-US" sz="2800" dirty="0" err="1"/>
              <a:t>hơn</a:t>
            </a:r>
            <a:r>
              <a:rPr lang="en-US" sz="2800" dirty="0"/>
              <a:t> </a:t>
            </a:r>
            <a:r>
              <a:rPr lang="en-US" sz="2800" dirty="0" err="1"/>
              <a:t>thì</a:t>
            </a:r>
            <a:r>
              <a:rPr lang="en-US" sz="2800" dirty="0"/>
              <a:t> </a:t>
            </a:r>
            <a:r>
              <a:rPr lang="en-US" sz="2800" dirty="0" err="1"/>
              <a:t>lớn</a:t>
            </a:r>
            <a:r>
              <a:rPr lang="en-US" sz="2800" dirty="0"/>
              <a:t> </a:t>
            </a:r>
            <a:r>
              <a:rPr lang="en-US" sz="2800" dirty="0" err="1"/>
              <a:t>hơn</a:t>
            </a:r>
            <a:r>
              <a:rPr lang="en-US" sz="2800" dirty="0"/>
              <a:t>, </a:t>
            </a:r>
            <a:r>
              <a:rPr lang="en-US" sz="2800" dirty="0" err="1"/>
              <a:t>số</a:t>
            </a:r>
            <a:r>
              <a:rPr lang="en-US" sz="2800" dirty="0"/>
              <a:t> </a:t>
            </a:r>
            <a:r>
              <a:rPr lang="en-US" sz="2800" dirty="0" err="1"/>
              <a:t>nào</a:t>
            </a:r>
            <a:r>
              <a:rPr lang="en-US" sz="2800" dirty="0"/>
              <a:t> </a:t>
            </a:r>
            <a:r>
              <a:rPr lang="en-US" sz="2800" dirty="0" err="1"/>
              <a:t>có</a:t>
            </a:r>
            <a:r>
              <a:rPr lang="en-US" sz="2800" dirty="0"/>
              <a:t> </a:t>
            </a:r>
            <a:r>
              <a:rPr lang="en-US" sz="2800" dirty="0" err="1"/>
              <a:t>ít</a:t>
            </a:r>
            <a:r>
              <a:rPr lang="en-US" sz="2800" dirty="0"/>
              <a:t> </a:t>
            </a:r>
            <a:r>
              <a:rPr lang="en-US" sz="2800" dirty="0" err="1"/>
              <a:t>chữ</a:t>
            </a:r>
            <a:r>
              <a:rPr lang="en-US" sz="2800" dirty="0"/>
              <a:t> </a:t>
            </a:r>
            <a:r>
              <a:rPr lang="en-US" sz="2800" dirty="0" err="1"/>
              <a:t>số</a:t>
            </a:r>
            <a:r>
              <a:rPr lang="en-US" sz="2800" dirty="0"/>
              <a:t> </a:t>
            </a:r>
            <a:r>
              <a:rPr lang="en-US" sz="2800" dirty="0" err="1"/>
              <a:t>hơn</a:t>
            </a:r>
            <a:r>
              <a:rPr lang="en-US" sz="2800" dirty="0"/>
              <a:t> </a:t>
            </a:r>
            <a:r>
              <a:rPr lang="en-US" sz="2800" dirty="0" err="1"/>
              <a:t>thì</a:t>
            </a:r>
            <a:r>
              <a:rPr lang="en-US" sz="2800" dirty="0"/>
              <a:t> </a:t>
            </a:r>
            <a:r>
              <a:rPr lang="en-US" sz="2800" dirty="0" err="1"/>
              <a:t>nhỏ</a:t>
            </a:r>
            <a:r>
              <a:rPr lang="en-US" sz="2800" dirty="0"/>
              <a:t> </a:t>
            </a:r>
            <a:r>
              <a:rPr lang="en-US" sz="2800" dirty="0" err="1"/>
              <a:t>hơn</a:t>
            </a:r>
            <a:r>
              <a:rPr lang="en-US" sz="2800" dirty="0"/>
              <a:t>.</a:t>
            </a:r>
          </a:p>
          <a:p>
            <a:pPr eaLnBrk="1" fontAlgn="auto" hangingPunct="1">
              <a:spcBef>
                <a:spcPts val="0"/>
              </a:spcBef>
              <a:spcAft>
                <a:spcPts val="0"/>
              </a:spcAft>
              <a:defRPr/>
            </a:pPr>
            <a:r>
              <a:rPr lang="en-US" sz="2800" dirty="0"/>
              <a:t>- So </a:t>
            </a:r>
            <a:r>
              <a:rPr lang="en-US" sz="2800" dirty="0" err="1"/>
              <a:t>sánh</a:t>
            </a:r>
            <a:r>
              <a:rPr lang="en-US" sz="2800" dirty="0"/>
              <a:t> </a:t>
            </a:r>
            <a:r>
              <a:rPr lang="en-US" sz="2800" dirty="0" err="1"/>
              <a:t>hai</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có</a:t>
            </a:r>
            <a:r>
              <a:rPr lang="en-US" sz="2800" dirty="0"/>
              <a:t> </a:t>
            </a:r>
            <a:r>
              <a:rPr lang="en-US" sz="2800" dirty="0" err="1"/>
              <a:t>số</a:t>
            </a:r>
            <a:r>
              <a:rPr lang="en-US" sz="2800" dirty="0"/>
              <a:t> </a:t>
            </a:r>
            <a:r>
              <a:rPr lang="en-US" sz="2800" dirty="0" err="1"/>
              <a:t>chữ</a:t>
            </a:r>
            <a:r>
              <a:rPr lang="en-US" sz="2800" dirty="0"/>
              <a:t> </a:t>
            </a:r>
            <a:r>
              <a:rPr lang="en-US" sz="2800" dirty="0" err="1"/>
              <a:t>số</a:t>
            </a:r>
            <a:r>
              <a:rPr lang="en-US" sz="2800" dirty="0"/>
              <a:t> </a:t>
            </a:r>
            <a:r>
              <a:rPr lang="en-US" sz="2800" dirty="0" err="1"/>
              <a:t>bằng</a:t>
            </a:r>
            <a:r>
              <a:rPr lang="en-US" sz="2800" dirty="0"/>
              <a:t> </a:t>
            </a:r>
            <a:r>
              <a:rPr lang="en-US" sz="2800" dirty="0" err="1"/>
              <a:t>nhau</a:t>
            </a:r>
            <a:r>
              <a:rPr lang="en-US" sz="2800" dirty="0"/>
              <a:t> </a:t>
            </a:r>
            <a:r>
              <a:rPr lang="en-US" sz="2800" dirty="0" err="1"/>
              <a:t>ta</a:t>
            </a:r>
            <a:r>
              <a:rPr lang="en-US" sz="2800" dirty="0"/>
              <a:t> </a:t>
            </a:r>
            <a:r>
              <a:rPr lang="en-US" sz="2800" dirty="0" err="1"/>
              <a:t>lần</a:t>
            </a:r>
            <a:r>
              <a:rPr lang="en-US" sz="2800" dirty="0"/>
              <a:t> </a:t>
            </a:r>
            <a:r>
              <a:rPr lang="en-US" sz="2800" dirty="0" err="1"/>
              <a:t>lượt</a:t>
            </a:r>
            <a:r>
              <a:rPr lang="en-US" sz="2800" dirty="0"/>
              <a:t> so </a:t>
            </a:r>
            <a:r>
              <a:rPr lang="en-US" sz="2800" dirty="0" err="1"/>
              <a:t>sánh</a:t>
            </a:r>
            <a:r>
              <a:rPr lang="en-US" sz="2800" dirty="0"/>
              <a:t> </a:t>
            </a:r>
            <a:r>
              <a:rPr lang="en-US" sz="2800" dirty="0" err="1"/>
              <a:t>các</a:t>
            </a:r>
            <a:r>
              <a:rPr lang="en-US" sz="2800" dirty="0"/>
              <a:t> </a:t>
            </a:r>
            <a:r>
              <a:rPr lang="en-US" sz="2800" dirty="0" err="1"/>
              <a:t>chữ</a:t>
            </a:r>
            <a:r>
              <a:rPr lang="en-US" sz="2800" dirty="0"/>
              <a:t> </a:t>
            </a:r>
            <a:r>
              <a:rPr lang="en-US" sz="2800" dirty="0" err="1"/>
              <a:t>số</a:t>
            </a:r>
            <a:r>
              <a:rPr lang="en-US" sz="2800" dirty="0"/>
              <a:t> </a:t>
            </a:r>
            <a:r>
              <a:rPr lang="en-US" sz="2800" dirty="0" err="1"/>
              <a:t>trên</a:t>
            </a:r>
            <a:r>
              <a:rPr lang="en-US" sz="2800" dirty="0"/>
              <a:t> </a:t>
            </a:r>
            <a:r>
              <a:rPr lang="en-US" sz="2800" dirty="0" err="1"/>
              <a:t>cùng</a:t>
            </a:r>
            <a:r>
              <a:rPr lang="en-US" sz="2800" dirty="0"/>
              <a:t> </a:t>
            </a:r>
            <a:r>
              <a:rPr lang="en-US" sz="2800" dirty="0" err="1"/>
              <a:t>một</a:t>
            </a:r>
            <a:r>
              <a:rPr lang="en-US" sz="2800" dirty="0"/>
              <a:t> </a:t>
            </a:r>
            <a:r>
              <a:rPr lang="en-US" sz="2800" dirty="0" err="1"/>
              <a:t>hàng</a:t>
            </a:r>
            <a:r>
              <a:rPr lang="en-US" sz="2800" dirty="0"/>
              <a:t> (</a:t>
            </a:r>
            <a:r>
              <a:rPr lang="en-US" sz="2800" dirty="0" err="1"/>
              <a:t>tính</a:t>
            </a:r>
            <a:r>
              <a:rPr lang="en-US" sz="2800" dirty="0"/>
              <a:t> </a:t>
            </a:r>
            <a:r>
              <a:rPr lang="en-US" sz="2800" dirty="0" err="1"/>
              <a:t>từ</a:t>
            </a:r>
            <a:r>
              <a:rPr lang="en-US" sz="2800" dirty="0"/>
              <a:t> </a:t>
            </a:r>
            <a:r>
              <a:rPr lang="en-US" sz="2800" dirty="0" err="1"/>
              <a:t>trái</a:t>
            </a:r>
            <a:r>
              <a:rPr lang="en-US" sz="2800" dirty="0"/>
              <a:t> sang </a:t>
            </a:r>
            <a:r>
              <a:rPr lang="en-US" sz="2800" dirty="0" err="1"/>
              <a:t>phải</a:t>
            </a:r>
            <a:r>
              <a:rPr lang="en-US" sz="2800" dirty="0"/>
              <a:t>) </a:t>
            </a:r>
            <a:r>
              <a:rPr lang="en-US" sz="2800" dirty="0" err="1"/>
              <a:t>đến</a:t>
            </a:r>
            <a:r>
              <a:rPr lang="en-US" sz="2800" dirty="0"/>
              <a:t> </a:t>
            </a:r>
            <a:r>
              <a:rPr lang="en-US" sz="2800" dirty="0" err="1"/>
              <a:t>khi</a:t>
            </a:r>
            <a:r>
              <a:rPr lang="en-US" sz="2800" dirty="0"/>
              <a:t> </a:t>
            </a:r>
            <a:r>
              <a:rPr lang="en-US" sz="2800" dirty="0" err="1"/>
              <a:t>xuất</a:t>
            </a:r>
            <a:r>
              <a:rPr lang="en-US" sz="2800" dirty="0"/>
              <a:t> </a:t>
            </a:r>
            <a:r>
              <a:rPr lang="en-US" sz="2800" dirty="0" err="1"/>
              <a:t>hiện</a:t>
            </a:r>
            <a:r>
              <a:rPr lang="en-US" sz="2800" dirty="0"/>
              <a:t> </a:t>
            </a:r>
            <a:r>
              <a:rPr lang="en-US" sz="2800" dirty="0" err="1"/>
              <a:t>cặp</a:t>
            </a:r>
            <a:r>
              <a:rPr lang="en-US" sz="2800" dirty="0"/>
              <a:t> </a:t>
            </a:r>
            <a:r>
              <a:rPr lang="en-US" sz="2800" dirty="0" err="1"/>
              <a:t>chữ</a:t>
            </a:r>
            <a:r>
              <a:rPr lang="en-US" sz="2800" dirty="0"/>
              <a:t> </a:t>
            </a:r>
            <a:r>
              <a:rPr lang="en-US" sz="2800" dirty="0" err="1"/>
              <a:t>số</a:t>
            </a:r>
            <a:r>
              <a:rPr lang="en-US" sz="2800" dirty="0"/>
              <a:t> </a:t>
            </a:r>
            <a:r>
              <a:rPr lang="en-US" sz="2800" dirty="0" err="1"/>
              <a:t>đầu</a:t>
            </a:r>
            <a:r>
              <a:rPr lang="en-US" sz="2800" dirty="0"/>
              <a:t> </a:t>
            </a:r>
            <a:r>
              <a:rPr lang="en-US" sz="2800" dirty="0" err="1"/>
              <a:t>tiên</a:t>
            </a:r>
            <a:r>
              <a:rPr lang="en-US" sz="2800" dirty="0"/>
              <a:t> </a:t>
            </a:r>
            <a:r>
              <a:rPr lang="en-US" sz="2800" dirty="0" err="1"/>
              <a:t>khác</a:t>
            </a:r>
            <a:r>
              <a:rPr lang="en-US" sz="2800" dirty="0"/>
              <a:t> </a:t>
            </a:r>
            <a:r>
              <a:rPr lang="en-US" sz="2800" dirty="0" err="1"/>
              <a:t>nhau</a:t>
            </a:r>
            <a:r>
              <a:rPr lang="en-US" sz="2800" dirty="0"/>
              <a:t>. </a:t>
            </a:r>
            <a:r>
              <a:rPr lang="en-US" sz="2800" dirty="0" err="1"/>
              <a:t>Chữ</a:t>
            </a:r>
            <a:r>
              <a:rPr lang="en-US" sz="2800" dirty="0"/>
              <a:t> </a:t>
            </a:r>
            <a:r>
              <a:rPr lang="en-US" sz="2800" dirty="0" err="1"/>
              <a:t>số</a:t>
            </a:r>
            <a:r>
              <a:rPr lang="en-US" sz="2800" dirty="0"/>
              <a:t> </a:t>
            </a:r>
            <a:r>
              <a:rPr lang="en-US" sz="2800" dirty="0" err="1"/>
              <a:t>nào</a:t>
            </a:r>
            <a:r>
              <a:rPr lang="en-US" sz="2800" dirty="0"/>
              <a:t> </a:t>
            </a:r>
            <a:r>
              <a:rPr lang="en-US" sz="2800" dirty="0" err="1"/>
              <a:t>lớn</a:t>
            </a:r>
            <a:r>
              <a:rPr lang="en-US" sz="2800" dirty="0"/>
              <a:t> </a:t>
            </a:r>
            <a:r>
              <a:rPr lang="en-US" sz="2800" dirty="0" err="1"/>
              <a:t>hơn</a:t>
            </a:r>
            <a:r>
              <a:rPr lang="en-US" sz="2800" dirty="0"/>
              <a:t> </a:t>
            </a:r>
            <a:r>
              <a:rPr lang="en-US" sz="2800" dirty="0" err="1"/>
              <a:t>thì</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chứa</a:t>
            </a:r>
            <a:r>
              <a:rPr lang="en-US" sz="2800" dirty="0"/>
              <a:t> </a:t>
            </a:r>
            <a:r>
              <a:rPr lang="en-US" sz="2800" dirty="0" err="1"/>
              <a:t>chữ</a:t>
            </a:r>
            <a:r>
              <a:rPr lang="en-US" sz="2800" dirty="0"/>
              <a:t> </a:t>
            </a:r>
            <a:r>
              <a:rPr lang="en-US" sz="2800" dirty="0" err="1"/>
              <a:t>số</a:t>
            </a:r>
            <a:r>
              <a:rPr lang="en-US" sz="2800" dirty="0"/>
              <a:t> </a:t>
            </a:r>
            <a:r>
              <a:rPr lang="en-US" sz="2800" dirty="0" err="1"/>
              <a:t>đó</a:t>
            </a:r>
            <a:r>
              <a:rPr lang="en-US" sz="2800" dirty="0"/>
              <a:t> </a:t>
            </a:r>
            <a:r>
              <a:rPr lang="en-US" sz="2800" dirty="0" err="1"/>
              <a:t>lớn</a:t>
            </a:r>
            <a:r>
              <a:rPr lang="en-US" sz="2800" dirty="0"/>
              <a:t> </a:t>
            </a:r>
            <a:r>
              <a:rPr lang="en-US" sz="2800" dirty="0" err="1"/>
              <a:t>hơn</a:t>
            </a:r>
            <a:r>
              <a:rPr lang="en-US" sz="2800" dirty="0"/>
              <a:t>.</a:t>
            </a:r>
          </a:p>
          <a:p>
            <a:pPr eaLnBrk="1" fontAlgn="auto" hangingPunct="1">
              <a:spcBef>
                <a:spcPts val="0"/>
              </a:spcBef>
              <a:spcAft>
                <a:spcPts val="0"/>
              </a:spcAft>
              <a:defRPr/>
            </a:pPr>
            <a:endParaRPr lang="en-US" sz="2800" dirty="0"/>
          </a:p>
        </p:txBody>
      </p:sp>
      <p:sp>
        <p:nvSpPr>
          <p:cNvPr id="5" name="!!4">
            <a:extLst>
              <a:ext uri="{FF2B5EF4-FFF2-40B4-BE49-F238E27FC236}">
                <a16:creationId xmlns:a16="http://schemas.microsoft.com/office/drawing/2014/main" id="{745DF862-697E-4953-A992-B1CC6136CC45}"/>
              </a:ext>
            </a:extLst>
          </p:cNvPr>
          <p:cNvSpPr/>
          <p:nvPr/>
        </p:nvSpPr>
        <p:spPr>
          <a:xfrm>
            <a:off x="36513" y="55563"/>
            <a:ext cx="5716587" cy="49371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latin typeface="Times New Roman" panose="02020603050405020304" pitchFamily="18" charset="0"/>
                <a:cs typeface="Times New Roman" panose="02020603050405020304" pitchFamily="18" charset="0"/>
              </a:rPr>
              <a:t>HOẠT ĐỘNG LUYỆN TẬP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0CBAA2-DD20-40FD-8CB5-C472DC17BAF2}"/>
              </a:ext>
            </a:extLst>
          </p:cNvPr>
          <p:cNvSpPr txBox="1"/>
          <p:nvPr/>
        </p:nvSpPr>
        <p:spPr>
          <a:xfrm>
            <a:off x="1922463" y="1425575"/>
            <a:ext cx="9174162" cy="954088"/>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u="sng" dirty="0" err="1"/>
              <a:t>Bài</a:t>
            </a:r>
            <a:r>
              <a:rPr lang="en-US" sz="2800" u="sng" dirty="0"/>
              <a:t> 1</a:t>
            </a:r>
            <a:r>
              <a:rPr lang="en-US" sz="2800" dirty="0"/>
              <a:t>.(</a:t>
            </a:r>
            <a:r>
              <a:rPr lang="en-US" sz="2800" dirty="0" err="1"/>
              <a:t>sgk</a:t>
            </a:r>
            <a:r>
              <a:rPr lang="en-US" sz="2800" dirty="0"/>
              <a:t>/ </a:t>
            </a:r>
            <a:r>
              <a:rPr lang="en-US" sz="2800" dirty="0" err="1"/>
              <a:t>tr</a:t>
            </a:r>
            <a:r>
              <a:rPr lang="en-US" sz="2800" dirty="0"/>
              <a:t> 12) </a:t>
            </a:r>
            <a:r>
              <a:rPr lang="en-US" sz="2800" dirty="0" err="1"/>
              <a:t>Xác</a:t>
            </a:r>
            <a:r>
              <a:rPr lang="en-US" sz="2800" dirty="0"/>
              <a:t> </a:t>
            </a:r>
            <a:r>
              <a:rPr lang="en-US" sz="2800" dirty="0" err="1"/>
              <a:t>định</a:t>
            </a: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ở      , </a:t>
            </a:r>
            <a:r>
              <a:rPr lang="en-US" sz="2800" dirty="0" err="1"/>
              <a:t>biết</a:t>
            </a:r>
            <a:r>
              <a:rPr lang="en-US" sz="2800" dirty="0"/>
              <a:t> </a:t>
            </a:r>
            <a:r>
              <a:rPr lang="en-US" sz="2800" i="1" dirty="0"/>
              <a:t>a, b, c </a:t>
            </a:r>
            <a:r>
              <a:rPr lang="en-US" sz="2800" dirty="0" err="1"/>
              <a:t>là</a:t>
            </a:r>
            <a:r>
              <a:rPr lang="en-US" sz="2800" dirty="0"/>
              <a:t> </a:t>
            </a:r>
            <a:r>
              <a:rPr lang="en-US" sz="2800" dirty="0" err="1"/>
              <a:t>các</a:t>
            </a:r>
            <a:r>
              <a:rPr lang="en-US" sz="2800" dirty="0"/>
              <a:t> </a:t>
            </a:r>
            <a:r>
              <a:rPr lang="en-US" sz="2800" dirty="0" err="1"/>
              <a:t>chữ</a:t>
            </a:r>
            <a:r>
              <a:rPr lang="en-US" sz="2800" dirty="0"/>
              <a:t> </a:t>
            </a:r>
            <a:r>
              <a:rPr lang="en-US" sz="2800" dirty="0" err="1"/>
              <a:t>số</a:t>
            </a:r>
            <a:r>
              <a:rPr lang="en-US" sz="2800" dirty="0"/>
              <a:t>,         .</a:t>
            </a:r>
          </a:p>
        </p:txBody>
      </p:sp>
      <p:graphicFrame>
        <p:nvGraphicFramePr>
          <p:cNvPr id="2050" name="Object 2">
            <a:extLst>
              <a:ext uri="{FF2B5EF4-FFF2-40B4-BE49-F238E27FC236}">
                <a16:creationId xmlns:a16="http://schemas.microsoft.com/office/drawing/2014/main" id="{28C92B22-3019-4EBA-A244-69D36838428B}"/>
              </a:ext>
            </a:extLst>
          </p:cNvPr>
          <p:cNvGraphicFramePr>
            <a:graphicFrameLocks noChangeAspect="1"/>
          </p:cNvGraphicFramePr>
          <p:nvPr/>
        </p:nvGraphicFramePr>
        <p:xfrm>
          <a:off x="4273550" y="1905000"/>
          <a:ext cx="762000" cy="317500"/>
        </p:xfrm>
        <a:graphic>
          <a:graphicData uri="http://schemas.openxmlformats.org/presentationml/2006/ole">
            <mc:AlternateContent xmlns:mc="http://schemas.openxmlformats.org/markup-compatibility/2006">
              <mc:Choice xmlns:v="urn:schemas-microsoft-com:vml" Requires="v">
                <p:oleObj spid="_x0000_s2068" name="Equation" r:id="rId3" imgW="761669" imgH="317362" progId="Equation.DSMT4">
                  <p:embed/>
                </p:oleObj>
              </mc:Choice>
              <mc:Fallback>
                <p:oleObj name="Equation" r:id="rId3" imgW="761669" imgH="317362" progId="Equation.DSMT4">
                  <p:embed/>
                  <p:pic>
                    <p:nvPicPr>
                      <p:cNvPr id="2050" name="Object 2">
                        <a:extLst>
                          <a:ext uri="{FF2B5EF4-FFF2-40B4-BE49-F238E27FC236}">
                            <a16:creationId xmlns:a16="http://schemas.microsoft.com/office/drawing/2014/main" id="{28C92B22-3019-4EBA-A244-69D368384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190500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a:extLst>
              <a:ext uri="{FF2B5EF4-FFF2-40B4-BE49-F238E27FC236}">
                <a16:creationId xmlns:a16="http://schemas.microsoft.com/office/drawing/2014/main" id="{01E7CB8B-6503-4DAF-8C83-8BE74CBEEAFE}"/>
              </a:ext>
            </a:extLst>
          </p:cNvPr>
          <p:cNvSpPr txBox="1"/>
          <p:nvPr/>
        </p:nvSpPr>
        <p:spPr>
          <a:xfrm>
            <a:off x="8399463" y="1409700"/>
            <a:ext cx="465137" cy="5270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2800" dirty="0">
                <a:latin typeface="Arial" pitchFamily="34" charset="0"/>
                <a:cs typeface="Arial" pitchFamily="34" charset="0"/>
              </a:rPr>
              <a:t>?</a:t>
            </a:r>
          </a:p>
        </p:txBody>
      </p:sp>
      <p:graphicFrame>
        <p:nvGraphicFramePr>
          <p:cNvPr id="10" name="Table 9">
            <a:extLst>
              <a:ext uri="{FF2B5EF4-FFF2-40B4-BE49-F238E27FC236}">
                <a16:creationId xmlns:a16="http://schemas.microsoft.com/office/drawing/2014/main" id="{83586F92-1515-4D37-9D29-DF8FDAC143FE}"/>
              </a:ext>
            </a:extLst>
          </p:cNvPr>
          <p:cNvGraphicFramePr>
            <a:graphicFrameLocks noGrp="1"/>
          </p:cNvGraphicFramePr>
          <p:nvPr/>
        </p:nvGraphicFramePr>
        <p:xfrm>
          <a:off x="620713" y="2882900"/>
          <a:ext cx="10647362" cy="2767012"/>
        </p:xfrm>
        <a:graphic>
          <a:graphicData uri="http://schemas.openxmlformats.org/drawingml/2006/table">
            <a:tbl>
              <a:tblPr firstRow="1" bandRow="1">
                <a:tableStyleId>{5C22544A-7EE6-4342-B048-85BDC9FD1C3A}</a:tableStyleId>
              </a:tblPr>
              <a:tblGrid>
                <a:gridCol w="8084898">
                  <a:extLst>
                    <a:ext uri="{9D8B030D-6E8A-4147-A177-3AD203B41FA5}">
                      <a16:colId xmlns:a16="http://schemas.microsoft.com/office/drawing/2014/main" val="20000"/>
                    </a:ext>
                  </a:extLst>
                </a:gridCol>
                <a:gridCol w="2562464">
                  <a:extLst>
                    <a:ext uri="{9D8B030D-6E8A-4147-A177-3AD203B41FA5}">
                      <a16:colId xmlns:a16="http://schemas.microsoft.com/office/drawing/2014/main" val="20001"/>
                    </a:ext>
                  </a:extLst>
                </a:gridCol>
              </a:tblGrid>
              <a:tr h="477071">
                <a:tc>
                  <a:txBody>
                    <a:bodyPr/>
                    <a:lstStyle/>
                    <a:p>
                      <a:pPr algn="ctr"/>
                      <a:r>
                        <a:rPr lang="en-US" sz="2400" dirty="0" err="1">
                          <a:latin typeface="Arial" pitchFamily="34" charset="0"/>
                          <a:cs typeface="Arial" pitchFamily="34" charset="0"/>
                        </a:rPr>
                        <a:t>Tổng</a:t>
                      </a:r>
                      <a:endParaRPr lang="en-US" sz="2400" dirty="0">
                        <a:latin typeface="Arial" pitchFamily="34" charset="0"/>
                        <a:cs typeface="Arial" pitchFamily="34" charset="0"/>
                      </a:endParaRPr>
                    </a:p>
                  </a:txBody>
                  <a:tcPr/>
                </a:tc>
                <a:tc>
                  <a:txBody>
                    <a:bodyPr/>
                    <a:lstStyle/>
                    <a:p>
                      <a:pPr algn="ctr"/>
                      <a:r>
                        <a:rPr lang="en-US" sz="2400" dirty="0" err="1">
                          <a:latin typeface="Arial" pitchFamily="34" charset="0"/>
                          <a:cs typeface="Arial" pitchFamily="34" charset="0"/>
                        </a:rPr>
                        <a:t>Số</a:t>
                      </a:r>
                      <a:endParaRPr lang="en-US" sz="2400" dirty="0">
                        <a:latin typeface="Arial" pitchFamily="34" charset="0"/>
                        <a:cs typeface="Arial" pitchFamily="34" charset="0"/>
                      </a:endParaRPr>
                    </a:p>
                  </a:txBody>
                  <a:tcPr/>
                </a:tc>
                <a:extLst>
                  <a:ext uri="{0D108BD9-81ED-4DB2-BD59-A6C34878D82A}">
                    <a16:rowId xmlns:a16="http://schemas.microsoft.com/office/drawing/2014/main" val="10000"/>
                  </a:ext>
                </a:extLst>
              </a:tr>
              <a:tr h="477071">
                <a:tc>
                  <a:txBody>
                    <a:bodyPr/>
                    <a:lstStyle/>
                    <a:p>
                      <a:pPr algn="ctr"/>
                      <a:r>
                        <a:rPr lang="en-US" sz="2400" dirty="0">
                          <a:latin typeface="Arial" pitchFamily="34" charset="0"/>
                          <a:cs typeface="Arial" pitchFamily="34" charset="0"/>
                        </a:rPr>
                        <a:t>2 000 000 + 500 000 +</a:t>
                      </a:r>
                      <a:r>
                        <a:rPr lang="en-US" sz="2400" baseline="0" dirty="0">
                          <a:latin typeface="Arial" pitchFamily="34" charset="0"/>
                          <a:cs typeface="Arial" pitchFamily="34" charset="0"/>
                        </a:rPr>
                        <a:t> 60 000 + 500 + 9</a:t>
                      </a:r>
                      <a:endParaRPr lang="en-US" sz="2400" dirty="0">
                        <a:latin typeface="Arial" pitchFamily="34" charset="0"/>
                        <a:cs typeface="Arial" pitchFamily="34" charset="0"/>
                      </a:endParaRPr>
                    </a:p>
                  </a:txBody>
                  <a:tcPr/>
                </a:tc>
                <a:tc>
                  <a:txBody>
                    <a:bodyPr/>
                    <a:lstStyle/>
                    <a:p>
                      <a:pPr algn="ctr"/>
                      <a:r>
                        <a:rPr lang="en-US" sz="2400" dirty="0">
                          <a:latin typeface="Arial" pitchFamily="34" charset="0"/>
                          <a:cs typeface="Arial" pitchFamily="34" charset="0"/>
                        </a:rPr>
                        <a:t>2 560 590</a:t>
                      </a:r>
                    </a:p>
                  </a:txBody>
                  <a:tcPr/>
                </a:tc>
                <a:extLst>
                  <a:ext uri="{0D108BD9-81ED-4DB2-BD59-A6C34878D82A}">
                    <a16:rowId xmlns:a16="http://schemas.microsoft.com/office/drawing/2014/main" val="10001"/>
                  </a:ext>
                </a:extLst>
              </a:tr>
              <a:tr h="858728">
                <a:tc>
                  <a:txBody>
                    <a:bodyPr/>
                    <a:lstStyle/>
                    <a:p>
                      <a:pPr algn="ctr"/>
                      <a:r>
                        <a:rPr lang="en-US" sz="2400" dirty="0">
                          <a:latin typeface="Arial" pitchFamily="34" charset="0"/>
                          <a:cs typeface="Arial" pitchFamily="34" charset="0"/>
                        </a:rPr>
                        <a:t>9 000 000 000 + 50 000 000 + 8 000 0000 + 500 000 + 400</a:t>
                      </a:r>
                    </a:p>
                  </a:txBody>
                  <a:tcPr/>
                </a:tc>
                <a:tc>
                  <a:txBody>
                    <a:bodyPr/>
                    <a:lstStyle/>
                    <a:p>
                      <a:pPr algn="ctr"/>
                      <a:r>
                        <a:rPr lang="en-US" sz="2400" dirty="0">
                          <a:latin typeface="Arial" pitchFamily="34" charset="0"/>
                          <a:cs typeface="Arial" pitchFamily="34" charset="0"/>
                        </a:rPr>
                        <a:t>?</a:t>
                      </a:r>
                    </a:p>
                  </a:txBody>
                  <a:tcPr/>
                </a:tc>
                <a:extLst>
                  <a:ext uri="{0D108BD9-81ED-4DB2-BD59-A6C34878D82A}">
                    <a16:rowId xmlns:a16="http://schemas.microsoft.com/office/drawing/2014/main" val="10002"/>
                  </a:ext>
                </a:extLst>
              </a:tr>
              <a:tr h="477071">
                <a:tc>
                  <a:txBody>
                    <a:bodyPr/>
                    <a:lstStyle/>
                    <a:p>
                      <a:pPr algn="ctr"/>
                      <a:r>
                        <a:rPr lang="en-US" sz="2400" dirty="0">
                          <a:latin typeface="Arial" pitchFamily="34" charset="0"/>
                          <a:cs typeface="Arial" pitchFamily="34" charset="0"/>
                        </a:rPr>
                        <a:t>a</a:t>
                      </a:r>
                      <a:r>
                        <a:rPr lang="en-US" sz="2400" baseline="0" dirty="0">
                          <a:latin typeface="Arial" pitchFamily="34" charset="0"/>
                          <a:cs typeface="Arial" pitchFamily="34" charset="0"/>
                        </a:rPr>
                        <a:t> x 100 + b x 10 + 6</a:t>
                      </a:r>
                      <a:endParaRPr lang="en-US" sz="2400" dirty="0">
                        <a:latin typeface="Arial" pitchFamily="34" charset="0"/>
                        <a:cs typeface="Arial" pitchFamily="34" charset="0"/>
                      </a:endParaRPr>
                    </a:p>
                  </a:txBody>
                  <a:tcPr/>
                </a:tc>
                <a:tc>
                  <a:txBody>
                    <a:bodyPr/>
                    <a:lstStyle/>
                    <a:p>
                      <a:pPr algn="ctr"/>
                      <a:r>
                        <a:rPr lang="en-US" sz="2400" dirty="0">
                          <a:latin typeface="Arial" pitchFamily="34" charset="0"/>
                          <a:cs typeface="Arial" pitchFamily="34" charset="0"/>
                        </a:rPr>
                        <a:t>?</a:t>
                      </a:r>
                    </a:p>
                  </a:txBody>
                  <a:tcPr/>
                </a:tc>
                <a:extLst>
                  <a:ext uri="{0D108BD9-81ED-4DB2-BD59-A6C34878D82A}">
                    <a16:rowId xmlns:a16="http://schemas.microsoft.com/office/drawing/2014/main" val="10003"/>
                  </a:ext>
                </a:extLst>
              </a:tr>
              <a:tr h="477071">
                <a:tc>
                  <a:txBody>
                    <a:bodyPr/>
                    <a:lstStyle/>
                    <a:p>
                      <a:pPr algn="ctr"/>
                      <a:r>
                        <a:rPr lang="en-US" sz="2400" dirty="0">
                          <a:latin typeface="Arial" pitchFamily="34" charset="0"/>
                          <a:cs typeface="Arial" pitchFamily="34" charset="0"/>
                        </a:rPr>
                        <a:t>a</a:t>
                      </a:r>
                      <a:r>
                        <a:rPr lang="en-US" sz="2400" baseline="0" dirty="0">
                          <a:latin typeface="Arial" pitchFamily="34" charset="0"/>
                          <a:cs typeface="Arial" pitchFamily="34" charset="0"/>
                        </a:rPr>
                        <a:t> x 100 + 50 + c </a:t>
                      </a:r>
                      <a:endParaRPr lang="en-US" sz="2400" dirty="0">
                        <a:latin typeface="Arial" pitchFamily="34" charset="0"/>
                        <a:cs typeface="Arial" pitchFamily="34" charset="0"/>
                      </a:endParaRPr>
                    </a:p>
                  </a:txBody>
                  <a:tcPr/>
                </a:tc>
                <a:tc>
                  <a:txBody>
                    <a:bodyPr/>
                    <a:lstStyle/>
                    <a:p>
                      <a:pPr algn="ctr"/>
                      <a:r>
                        <a:rPr lang="en-US" sz="2400" dirty="0">
                          <a:latin typeface="Arial" pitchFamily="34" charset="0"/>
                          <a:cs typeface="Arial" pitchFamily="34" charset="0"/>
                        </a:rPr>
                        <a:t>?</a:t>
                      </a:r>
                    </a:p>
                  </a:txBody>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94781443-A7F8-47D0-8A6C-93F9D6448DC3}"/>
              </a:ext>
            </a:extLst>
          </p:cNvPr>
          <p:cNvSpPr txBox="1">
            <a:spLocks noChangeArrowheads="1"/>
          </p:cNvSpPr>
          <p:nvPr/>
        </p:nvSpPr>
        <p:spPr bwMode="auto">
          <a:xfrm>
            <a:off x="8694738" y="3889375"/>
            <a:ext cx="2571750" cy="7397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a:t>9 058 500 400</a:t>
            </a:r>
          </a:p>
        </p:txBody>
      </p:sp>
      <p:sp>
        <p:nvSpPr>
          <p:cNvPr id="14" name="TextBox 13">
            <a:extLst>
              <a:ext uri="{FF2B5EF4-FFF2-40B4-BE49-F238E27FC236}">
                <a16:creationId xmlns:a16="http://schemas.microsoft.com/office/drawing/2014/main" id="{7627FAC2-9CAA-47E0-9137-646CC0A0036D}"/>
              </a:ext>
            </a:extLst>
          </p:cNvPr>
          <p:cNvSpPr txBox="1"/>
          <p:nvPr/>
        </p:nvSpPr>
        <p:spPr>
          <a:xfrm>
            <a:off x="8678863" y="4649788"/>
            <a:ext cx="2619375" cy="522287"/>
          </a:xfrm>
          <a:prstGeom prst="rect">
            <a:avLst/>
          </a:prstGeom>
          <a:solidFill>
            <a:schemeClr val="accent2">
              <a:lumMod val="60000"/>
              <a:lumOff val="40000"/>
            </a:schemeClr>
          </a:solidFill>
        </p:spPr>
        <p:txBody>
          <a:bodyPr>
            <a:spAutoFit/>
          </a:bodyPr>
          <a:lstStyle/>
          <a:p>
            <a:pPr eaLnBrk="1" fontAlgn="auto" hangingPunct="1">
              <a:spcBef>
                <a:spcPts val="0"/>
              </a:spcBef>
              <a:spcAft>
                <a:spcPts val="0"/>
              </a:spcAft>
              <a:defRPr/>
            </a:pPr>
            <a:r>
              <a:rPr lang="en-US" sz="2800" dirty="0">
                <a:latin typeface="+mn-lt"/>
                <a:cs typeface="+mn-cs"/>
              </a:rPr>
              <a:t>  </a:t>
            </a:r>
          </a:p>
        </p:txBody>
      </p:sp>
      <p:graphicFrame>
        <p:nvGraphicFramePr>
          <p:cNvPr id="15" name="Object 3">
            <a:extLst>
              <a:ext uri="{FF2B5EF4-FFF2-40B4-BE49-F238E27FC236}">
                <a16:creationId xmlns:a16="http://schemas.microsoft.com/office/drawing/2014/main" id="{D1AE43E0-CE39-4DC8-8A03-48A11EF6D7DE}"/>
              </a:ext>
            </a:extLst>
          </p:cNvPr>
          <p:cNvGraphicFramePr>
            <a:graphicFrameLocks noChangeAspect="1"/>
          </p:cNvGraphicFramePr>
          <p:nvPr/>
        </p:nvGraphicFramePr>
        <p:xfrm>
          <a:off x="9204325" y="4762500"/>
          <a:ext cx="571500" cy="368300"/>
        </p:xfrm>
        <a:graphic>
          <a:graphicData uri="http://schemas.openxmlformats.org/presentationml/2006/ole">
            <mc:AlternateContent xmlns:mc="http://schemas.openxmlformats.org/markup-compatibility/2006">
              <mc:Choice xmlns:v="urn:schemas-microsoft-com:vml" Requires="v">
                <p:oleObj spid="_x0000_s2069" name="Equation" r:id="rId5" imgW="571500" imgH="368300" progId="Equation.DSMT4">
                  <p:embed/>
                </p:oleObj>
              </mc:Choice>
              <mc:Fallback>
                <p:oleObj name="Equation" r:id="rId5" imgW="571500" imgH="368300" progId="Equation.DSMT4">
                  <p:embed/>
                  <p:pic>
                    <p:nvPicPr>
                      <p:cNvPr id="15" name="Object 3">
                        <a:extLst>
                          <a:ext uri="{FF2B5EF4-FFF2-40B4-BE49-F238E27FC236}">
                            <a16:creationId xmlns:a16="http://schemas.microsoft.com/office/drawing/2014/main" id="{D1AE43E0-CE39-4DC8-8A03-48A11EF6D7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4325" y="4762500"/>
                        <a:ext cx="57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a:extLst>
              <a:ext uri="{FF2B5EF4-FFF2-40B4-BE49-F238E27FC236}">
                <a16:creationId xmlns:a16="http://schemas.microsoft.com/office/drawing/2014/main" id="{E675D4D1-2ADB-4B53-9DF2-A048CC55EAC4}"/>
              </a:ext>
            </a:extLst>
          </p:cNvPr>
          <p:cNvSpPr txBox="1"/>
          <p:nvPr/>
        </p:nvSpPr>
        <p:spPr>
          <a:xfrm>
            <a:off x="8662988" y="5192713"/>
            <a:ext cx="2635250" cy="522287"/>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endParaRPr lang="en-US" sz="2800" dirty="0"/>
          </a:p>
        </p:txBody>
      </p:sp>
      <p:graphicFrame>
        <p:nvGraphicFramePr>
          <p:cNvPr id="17" name="Object 4">
            <a:extLst>
              <a:ext uri="{FF2B5EF4-FFF2-40B4-BE49-F238E27FC236}">
                <a16:creationId xmlns:a16="http://schemas.microsoft.com/office/drawing/2014/main" id="{6F917B9D-873D-4697-8DF9-C68DD631FAB5}"/>
              </a:ext>
            </a:extLst>
          </p:cNvPr>
          <p:cNvGraphicFramePr>
            <a:graphicFrameLocks noChangeAspect="1"/>
          </p:cNvGraphicFramePr>
          <p:nvPr/>
        </p:nvGraphicFramePr>
        <p:xfrm>
          <a:off x="9226550" y="5257800"/>
          <a:ext cx="558800" cy="368300"/>
        </p:xfrm>
        <a:graphic>
          <a:graphicData uri="http://schemas.openxmlformats.org/presentationml/2006/ole">
            <mc:AlternateContent xmlns:mc="http://schemas.openxmlformats.org/markup-compatibility/2006">
              <mc:Choice xmlns:v="urn:schemas-microsoft-com:vml" Requires="v">
                <p:oleObj spid="_x0000_s2070" name="Equation" r:id="rId7" imgW="558800" imgH="368300" progId="Equation.DSMT4">
                  <p:embed/>
                </p:oleObj>
              </mc:Choice>
              <mc:Fallback>
                <p:oleObj name="Equation" r:id="rId7" imgW="558800" imgH="368300" progId="Equation.DSMT4">
                  <p:embed/>
                  <p:pic>
                    <p:nvPicPr>
                      <p:cNvPr id="17" name="Object 4">
                        <a:extLst>
                          <a:ext uri="{FF2B5EF4-FFF2-40B4-BE49-F238E27FC236}">
                            <a16:creationId xmlns:a16="http://schemas.microsoft.com/office/drawing/2014/main" id="{6F917B9D-873D-4697-8DF9-C68DD631FA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6550" y="5257800"/>
                        <a:ext cx="55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2">
            <a:extLst>
              <a:ext uri="{FF2B5EF4-FFF2-40B4-BE49-F238E27FC236}">
                <a16:creationId xmlns:a16="http://schemas.microsoft.com/office/drawing/2014/main" id="{AAC3C351-FB05-4AB7-BECB-33A9FED0E1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88" y="1201738"/>
            <a:ext cx="1573212"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4">
            <a:extLst>
              <a:ext uri="{FF2B5EF4-FFF2-40B4-BE49-F238E27FC236}">
                <a16:creationId xmlns:a16="http://schemas.microsoft.com/office/drawing/2014/main" id="{D630C882-25BC-4991-B262-B2C2AE40A646}"/>
              </a:ext>
            </a:extLst>
          </p:cNvPr>
          <p:cNvSpPr/>
          <p:nvPr/>
        </p:nvSpPr>
        <p:spPr>
          <a:xfrm>
            <a:off x="36513" y="-68263"/>
            <a:ext cx="5716587" cy="49371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latin typeface="Times New Roman" panose="02020603050405020304" pitchFamily="18" charset="0"/>
                <a:cs typeface="Times New Roman" panose="02020603050405020304" pitchFamily="18" charset="0"/>
              </a:rPr>
              <a:t>HOẠT ĐỘNG LUYỆN TẬP</a:t>
            </a:r>
          </a:p>
        </p:txBody>
      </p:sp>
      <p:sp>
        <p:nvSpPr>
          <p:cNvPr id="18" name="TextBox 4">
            <a:extLst>
              <a:ext uri="{FF2B5EF4-FFF2-40B4-BE49-F238E27FC236}">
                <a16:creationId xmlns:a16="http://schemas.microsoft.com/office/drawing/2014/main" id="{9BC2E7F6-AB02-4A00-A654-03607C8DDFB7}"/>
              </a:ext>
            </a:extLst>
          </p:cNvPr>
          <p:cNvSpPr txBox="1">
            <a:spLocks noChangeArrowheads="1"/>
          </p:cNvSpPr>
          <p:nvPr/>
        </p:nvSpPr>
        <p:spPr bwMode="auto">
          <a:xfrm>
            <a:off x="433388" y="387350"/>
            <a:ext cx="10787062" cy="954088"/>
          </a:xfrm>
          <a:prstGeom prst="rect">
            <a:avLst/>
          </a:prstGeom>
          <a:solidFill>
            <a:srgbClr val="A6EEA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i="1" u="sng">
                <a:latin typeface="Arial" panose="020B0604020202020204" pitchFamily="34" charset="0"/>
              </a:rPr>
              <a:t>Dạng</a:t>
            </a:r>
            <a:r>
              <a:rPr lang="en-US" altLang="en-US" i="1" u="sng">
                <a:latin typeface="Arial" panose="020B0604020202020204" pitchFamily="34" charset="0"/>
              </a:rPr>
              <a:t> 1</a:t>
            </a:r>
            <a:r>
              <a:rPr lang="vi-VN" altLang="en-US" i="1">
                <a:latin typeface="Arial" panose="020B0604020202020204" pitchFamily="34" charset="0"/>
              </a:rPr>
              <a:t> : </a:t>
            </a:r>
            <a:r>
              <a:rPr lang="en-US" altLang="en-US" i="1">
                <a:latin typeface="Arial" panose="020B0604020202020204" pitchFamily="34" charset="0"/>
              </a:rPr>
              <a:t>Đọc và viết số tự nhiên; Viết số tự nhiên theo hệ thập phân, số La Mã.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par>
                                <p:cTn id="22" presetID="4" presetClass="entr" presetSubtype="16"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box(in)">
                                      <p:cBhvr>
                                        <p:cTn id="24" dur="500"/>
                                        <p:tgtEl>
                                          <p:spTgt spid="2050"/>
                                        </p:tgtEl>
                                      </p:cBhvr>
                                    </p:animEffect>
                                  </p:childTnLst>
                                </p:cTn>
                              </p:par>
                              <p:par>
                                <p:cTn id="25" presetID="4"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500"/>
                                        <p:tgtEl>
                                          <p:spTgt spid="14"/>
                                        </p:tgtEl>
                                      </p:cBhvr>
                                    </p:animEffect>
                                  </p:childTnLst>
                                </p:cTn>
                              </p:par>
                              <p:par>
                                <p:cTn id="38" presetID="4"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ox(in)">
                                      <p:cBhvr>
                                        <p:cTn id="40" dur="500"/>
                                        <p:tgtEl>
                                          <p:spTgt spid="1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ox(in)">
                                      <p:cBhvr>
                                        <p:cTn id="45" dur="500"/>
                                        <p:tgtEl>
                                          <p:spTgt spid="16"/>
                                        </p:tgtEl>
                                      </p:cBhvr>
                                    </p:animEffect>
                                  </p:childTnLst>
                                </p:cTn>
                              </p:par>
                              <p:par>
                                <p:cTn id="46" presetID="4" presetClass="entr" presetSubtype="16"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ox(i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4" grpId="0" animBg="1"/>
      <p:bldP spid="16"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23CEBA-A2AD-4056-9F41-060B93B70D95}"/>
              </a:ext>
            </a:extLst>
          </p:cNvPr>
          <p:cNvSpPr txBox="1"/>
          <p:nvPr/>
        </p:nvSpPr>
        <p:spPr>
          <a:xfrm>
            <a:off x="1906588" y="295275"/>
            <a:ext cx="9561512" cy="522288"/>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b="1" dirty="0" err="1"/>
              <a:t>Bài</a:t>
            </a:r>
            <a:r>
              <a:rPr lang="en-US" sz="2800" b="1" dirty="0"/>
              <a:t> 2 (SGK </a:t>
            </a:r>
            <a:r>
              <a:rPr lang="en-US" sz="2800" b="1" dirty="0" err="1"/>
              <a:t>trang</a:t>
            </a:r>
            <a:r>
              <a:rPr lang="en-US" sz="2800" b="1" dirty="0"/>
              <a:t> 13). </a:t>
            </a:r>
            <a:r>
              <a:rPr lang="en-US" sz="2800" dirty="0" err="1"/>
              <a:t>Đọc</a:t>
            </a:r>
            <a:r>
              <a:rPr lang="en-US" sz="2800" dirty="0"/>
              <a:t> </a:t>
            </a:r>
            <a:r>
              <a:rPr lang="en-US" sz="2800" dirty="0" err="1"/>
              <a:t>và</a:t>
            </a:r>
            <a:r>
              <a:rPr lang="en-US" sz="2800" dirty="0"/>
              <a:t> </a:t>
            </a:r>
            <a:r>
              <a:rPr lang="en-US" sz="2800" dirty="0" err="1"/>
              <a:t>viết</a:t>
            </a:r>
            <a:endParaRPr lang="en-US" sz="2800" dirty="0"/>
          </a:p>
        </p:txBody>
      </p:sp>
      <p:sp>
        <p:nvSpPr>
          <p:cNvPr id="6" name="TextBox 5">
            <a:extLst>
              <a:ext uri="{FF2B5EF4-FFF2-40B4-BE49-F238E27FC236}">
                <a16:creationId xmlns:a16="http://schemas.microsoft.com/office/drawing/2014/main" id="{4FC49B81-C28A-4282-8842-26F377E00212}"/>
              </a:ext>
            </a:extLst>
          </p:cNvPr>
          <p:cNvSpPr txBox="1"/>
          <p:nvPr/>
        </p:nvSpPr>
        <p:spPr>
          <a:xfrm>
            <a:off x="1906588" y="790575"/>
            <a:ext cx="9577387" cy="1816100"/>
          </a:xfrm>
          <a:prstGeom prst="rect">
            <a:avLst/>
          </a:prstGeom>
          <a:solidFill>
            <a:schemeClr val="accent2">
              <a:lumMod val="20000"/>
              <a:lumOff val="80000"/>
            </a:schemeClr>
          </a:solidFill>
        </p:spPr>
        <p:txBody>
          <a:bodyPr>
            <a:spAutoFit/>
          </a:bodyPr>
          <a:lstStyle/>
          <a:p>
            <a:pPr marL="514350" indent="-514350" eaLnBrk="1" fontAlgn="auto" hangingPunct="1">
              <a:spcBef>
                <a:spcPts val="0"/>
              </a:spcBef>
              <a:spcAft>
                <a:spcPts val="0"/>
              </a:spcAft>
              <a:buFontTx/>
              <a:buAutoNum type="alphaLcParenR"/>
              <a:defRPr/>
            </a:pP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lớn</a:t>
            </a:r>
            <a:r>
              <a:rPr lang="en-US" sz="2800" dirty="0"/>
              <a:t> </a:t>
            </a:r>
            <a:r>
              <a:rPr lang="en-US" sz="2800" dirty="0" err="1"/>
              <a:t>nhất</a:t>
            </a:r>
            <a:r>
              <a:rPr lang="en-US" sz="2800" dirty="0"/>
              <a:t> </a:t>
            </a:r>
            <a:r>
              <a:rPr lang="en-US" sz="2800" dirty="0" err="1"/>
              <a:t>có</a:t>
            </a:r>
            <a:r>
              <a:rPr lang="en-US" sz="2800" dirty="0"/>
              <a:t> </a:t>
            </a:r>
            <a:r>
              <a:rPr lang="en-US" sz="2800" dirty="0" err="1"/>
              <a:t>sáu</a:t>
            </a:r>
            <a:r>
              <a:rPr lang="en-US" sz="2800" dirty="0"/>
              <a:t> </a:t>
            </a:r>
            <a:r>
              <a:rPr lang="en-US" sz="2800" dirty="0" err="1"/>
              <a:t>chữ</a:t>
            </a:r>
            <a:r>
              <a:rPr lang="en-US" sz="2800" dirty="0"/>
              <a:t> </a:t>
            </a:r>
            <a:r>
              <a:rPr lang="en-US" sz="2800" dirty="0" err="1"/>
              <a:t>số</a:t>
            </a:r>
            <a:r>
              <a:rPr lang="en-US" sz="2800" dirty="0"/>
              <a:t> </a:t>
            </a:r>
            <a:r>
              <a:rPr lang="en-US" sz="2800" dirty="0" err="1"/>
              <a:t>khác</a:t>
            </a:r>
            <a:r>
              <a:rPr lang="en-US" sz="2800" dirty="0"/>
              <a:t> </a:t>
            </a:r>
            <a:r>
              <a:rPr lang="en-US" sz="2800" dirty="0" err="1"/>
              <a:t>nhau</a:t>
            </a:r>
            <a:r>
              <a:rPr lang="en-US" sz="2800" dirty="0"/>
              <a:t>;</a:t>
            </a:r>
          </a:p>
          <a:p>
            <a:pPr marL="514350" indent="-514350" eaLnBrk="1" fontAlgn="auto" hangingPunct="1">
              <a:spcBef>
                <a:spcPts val="0"/>
              </a:spcBef>
              <a:spcAft>
                <a:spcPts val="0"/>
              </a:spcAft>
              <a:buFontTx/>
              <a:buAutoNum type="alphaLcParenR"/>
              <a:defRPr/>
            </a:pPr>
            <a:r>
              <a:rPr lang="en-US" sz="2800" dirty="0"/>
              <a:t> </a:t>
            </a: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nhỏ</a:t>
            </a:r>
            <a:r>
              <a:rPr lang="en-US" sz="2800" dirty="0"/>
              <a:t> </a:t>
            </a:r>
            <a:r>
              <a:rPr lang="en-US" sz="2800" dirty="0" err="1"/>
              <a:t>nhất</a:t>
            </a:r>
            <a:r>
              <a:rPr lang="en-US" sz="2800" dirty="0"/>
              <a:t> </a:t>
            </a:r>
            <a:r>
              <a:rPr lang="en-US" sz="2800" dirty="0" err="1"/>
              <a:t>có</a:t>
            </a:r>
            <a:r>
              <a:rPr lang="en-US" sz="2800" dirty="0"/>
              <a:t> </a:t>
            </a:r>
            <a:r>
              <a:rPr lang="en-US" sz="2800" dirty="0" err="1"/>
              <a:t>bảy</a:t>
            </a:r>
            <a:r>
              <a:rPr lang="en-US" sz="2800" dirty="0"/>
              <a:t> </a:t>
            </a:r>
            <a:r>
              <a:rPr lang="en-US" sz="2800" dirty="0" err="1"/>
              <a:t>chữ</a:t>
            </a:r>
            <a:r>
              <a:rPr lang="en-US" sz="2800" dirty="0"/>
              <a:t> </a:t>
            </a:r>
            <a:r>
              <a:rPr lang="en-US" sz="2800" dirty="0" err="1"/>
              <a:t>số</a:t>
            </a:r>
            <a:r>
              <a:rPr lang="en-US" sz="2800" dirty="0"/>
              <a:t> </a:t>
            </a:r>
            <a:r>
              <a:rPr lang="en-US" sz="2800" dirty="0" err="1"/>
              <a:t>khác</a:t>
            </a:r>
            <a:r>
              <a:rPr lang="en-US" sz="2800" dirty="0"/>
              <a:t> </a:t>
            </a:r>
            <a:r>
              <a:rPr lang="en-US" sz="2800" dirty="0" err="1"/>
              <a:t>nhau</a:t>
            </a:r>
            <a:r>
              <a:rPr lang="en-US" sz="2800" dirty="0"/>
              <a:t>;</a:t>
            </a:r>
          </a:p>
          <a:p>
            <a:pPr marL="514350" indent="-514350" eaLnBrk="1" fontAlgn="auto" hangingPunct="1">
              <a:spcBef>
                <a:spcPts val="0"/>
              </a:spcBef>
              <a:spcAft>
                <a:spcPts val="0"/>
              </a:spcAft>
              <a:buFontTx/>
              <a:buAutoNum type="alphaLcParenR"/>
              <a:defRPr/>
            </a:pP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chẵn</a:t>
            </a:r>
            <a:r>
              <a:rPr lang="en-US" sz="2800" dirty="0"/>
              <a:t> </a:t>
            </a:r>
            <a:r>
              <a:rPr lang="en-US" sz="2800" dirty="0" err="1"/>
              <a:t>lớn</a:t>
            </a:r>
            <a:r>
              <a:rPr lang="en-US" sz="2800" dirty="0"/>
              <a:t> </a:t>
            </a:r>
            <a:r>
              <a:rPr lang="en-US" sz="2800" dirty="0" err="1"/>
              <a:t>nhất</a:t>
            </a:r>
            <a:r>
              <a:rPr lang="en-US" sz="2800" dirty="0"/>
              <a:t> </a:t>
            </a:r>
            <a:r>
              <a:rPr lang="en-US" sz="2800" dirty="0" err="1"/>
              <a:t>có</a:t>
            </a:r>
            <a:r>
              <a:rPr lang="en-US" sz="2800" dirty="0"/>
              <a:t> </a:t>
            </a:r>
            <a:r>
              <a:rPr lang="en-US" sz="2800" dirty="0" err="1"/>
              <a:t>tám</a:t>
            </a:r>
            <a:r>
              <a:rPr lang="en-US" sz="2800" dirty="0"/>
              <a:t> </a:t>
            </a:r>
            <a:r>
              <a:rPr lang="en-US" sz="2800" dirty="0" err="1"/>
              <a:t>chữ</a:t>
            </a:r>
            <a:r>
              <a:rPr lang="en-US" sz="2800" dirty="0"/>
              <a:t> </a:t>
            </a:r>
            <a:r>
              <a:rPr lang="en-US" sz="2800" dirty="0" err="1"/>
              <a:t>số</a:t>
            </a:r>
            <a:r>
              <a:rPr lang="en-US" sz="2800" dirty="0"/>
              <a:t> </a:t>
            </a:r>
            <a:r>
              <a:rPr lang="en-US" sz="2800" dirty="0" err="1"/>
              <a:t>khác</a:t>
            </a:r>
            <a:r>
              <a:rPr lang="en-US" sz="2800" dirty="0"/>
              <a:t> </a:t>
            </a:r>
            <a:r>
              <a:rPr lang="en-US" sz="2800" dirty="0" err="1"/>
              <a:t>nhau</a:t>
            </a:r>
            <a:r>
              <a:rPr lang="en-US" sz="2800" dirty="0"/>
              <a:t>;</a:t>
            </a:r>
          </a:p>
          <a:p>
            <a:pPr marL="514350" indent="-514350" eaLnBrk="1" fontAlgn="auto" hangingPunct="1">
              <a:spcBef>
                <a:spcPts val="0"/>
              </a:spcBef>
              <a:spcAft>
                <a:spcPts val="0"/>
              </a:spcAft>
              <a:buFontTx/>
              <a:buAutoNum type="alphaLcParenR"/>
              <a:defRPr/>
            </a:pPr>
            <a:r>
              <a:rPr lang="en-US" sz="2800" dirty="0" err="1"/>
              <a:t>Số</a:t>
            </a:r>
            <a:r>
              <a:rPr lang="en-US" sz="2800" dirty="0"/>
              <a:t> </a:t>
            </a:r>
            <a:r>
              <a:rPr lang="en-US" sz="2800" dirty="0" err="1"/>
              <a:t>tự</a:t>
            </a:r>
            <a:r>
              <a:rPr lang="en-US" sz="2800" dirty="0"/>
              <a:t> </a:t>
            </a:r>
            <a:r>
              <a:rPr lang="en-US" sz="2800" dirty="0" err="1"/>
              <a:t>nhiên</a:t>
            </a:r>
            <a:r>
              <a:rPr lang="en-US" sz="2800" dirty="0"/>
              <a:t> </a:t>
            </a:r>
            <a:r>
              <a:rPr lang="en-US" sz="2800" dirty="0" err="1"/>
              <a:t>lẻ</a:t>
            </a:r>
            <a:r>
              <a:rPr lang="en-US" sz="2800" dirty="0"/>
              <a:t> </a:t>
            </a:r>
            <a:r>
              <a:rPr lang="en-US" sz="2800" dirty="0" err="1"/>
              <a:t>nhỏ</a:t>
            </a:r>
            <a:r>
              <a:rPr lang="en-US" sz="2800" dirty="0"/>
              <a:t> </a:t>
            </a:r>
            <a:r>
              <a:rPr lang="en-US" sz="2800" dirty="0" err="1"/>
              <a:t>nhất</a:t>
            </a:r>
            <a:r>
              <a:rPr lang="en-US" sz="2800" dirty="0"/>
              <a:t> </a:t>
            </a:r>
            <a:r>
              <a:rPr lang="en-US" sz="2800" dirty="0" err="1"/>
              <a:t>có</a:t>
            </a:r>
            <a:r>
              <a:rPr lang="en-US" sz="2800" dirty="0"/>
              <a:t> </a:t>
            </a:r>
            <a:r>
              <a:rPr lang="en-US" sz="2800" dirty="0" err="1"/>
              <a:t>tám</a:t>
            </a:r>
            <a:r>
              <a:rPr lang="en-US" sz="2800" dirty="0"/>
              <a:t> </a:t>
            </a:r>
            <a:r>
              <a:rPr lang="en-US" sz="2800" dirty="0" err="1"/>
              <a:t>chữ</a:t>
            </a:r>
            <a:r>
              <a:rPr lang="en-US" sz="2800" dirty="0"/>
              <a:t> </a:t>
            </a:r>
            <a:r>
              <a:rPr lang="en-US" sz="2800" dirty="0" err="1"/>
              <a:t>số</a:t>
            </a:r>
            <a:r>
              <a:rPr lang="en-US" sz="2800" dirty="0"/>
              <a:t> </a:t>
            </a:r>
            <a:r>
              <a:rPr lang="en-US" sz="2800" dirty="0" err="1"/>
              <a:t>khác</a:t>
            </a:r>
            <a:r>
              <a:rPr lang="en-US" sz="2800" dirty="0"/>
              <a:t> </a:t>
            </a:r>
            <a:r>
              <a:rPr lang="en-US" sz="2800" dirty="0" err="1"/>
              <a:t>nhau</a:t>
            </a:r>
            <a:r>
              <a:rPr lang="en-US" sz="2800" dirty="0"/>
              <a:t>.</a:t>
            </a:r>
          </a:p>
        </p:txBody>
      </p:sp>
      <p:sp>
        <p:nvSpPr>
          <p:cNvPr id="9" name="TextBox 8">
            <a:extLst>
              <a:ext uri="{FF2B5EF4-FFF2-40B4-BE49-F238E27FC236}">
                <a16:creationId xmlns:a16="http://schemas.microsoft.com/office/drawing/2014/main" id="{3C2876E2-72A6-434C-BEF1-019284CEA8A9}"/>
              </a:ext>
            </a:extLst>
          </p:cNvPr>
          <p:cNvSpPr txBox="1">
            <a:spLocks noChangeArrowheads="1"/>
          </p:cNvSpPr>
          <p:nvPr/>
        </p:nvSpPr>
        <p:spPr bwMode="auto">
          <a:xfrm>
            <a:off x="774700" y="2898775"/>
            <a:ext cx="10539413" cy="3784600"/>
          </a:xfrm>
          <a:prstGeom prst="rect">
            <a:avLst/>
          </a:prstGeom>
          <a:solidFill>
            <a:srgbClr val="A6EEA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Arial" panose="020B0604020202020204" pitchFamily="34" charset="0"/>
              </a:rPr>
              <a:t>a) Viết số: 987 654</a:t>
            </a:r>
          </a:p>
          <a:p>
            <a:pPr eaLnBrk="1" hangingPunct="1">
              <a:lnSpc>
                <a:spcPct val="100000"/>
              </a:lnSpc>
              <a:spcBef>
                <a:spcPct val="0"/>
              </a:spcBef>
              <a:buFontTx/>
              <a:buNone/>
            </a:pPr>
            <a:r>
              <a:rPr lang="en-US" altLang="en-US" sz="2400">
                <a:latin typeface="Arial" panose="020B0604020202020204" pitchFamily="34" charset="0"/>
              </a:rPr>
              <a:t>Đọc số: Chín trăm tám mươi bảy nghìn sáu trăm năm mươi tư.</a:t>
            </a:r>
          </a:p>
          <a:p>
            <a:pPr eaLnBrk="1" hangingPunct="1">
              <a:lnSpc>
                <a:spcPct val="100000"/>
              </a:lnSpc>
              <a:spcBef>
                <a:spcPct val="0"/>
              </a:spcBef>
              <a:buFontTx/>
              <a:buNone/>
            </a:pPr>
            <a:r>
              <a:rPr lang="en-US" altLang="en-US" sz="2400">
                <a:latin typeface="Arial" panose="020B0604020202020204" pitchFamily="34" charset="0"/>
              </a:rPr>
              <a:t>b) Viết số: 1 023 456</a:t>
            </a:r>
          </a:p>
          <a:p>
            <a:pPr eaLnBrk="1" hangingPunct="1">
              <a:lnSpc>
                <a:spcPct val="100000"/>
              </a:lnSpc>
              <a:spcBef>
                <a:spcPct val="0"/>
              </a:spcBef>
              <a:buFontTx/>
              <a:buNone/>
            </a:pPr>
            <a:r>
              <a:rPr lang="en-US" altLang="en-US" sz="2400">
                <a:latin typeface="Arial" panose="020B0604020202020204" pitchFamily="34" charset="0"/>
              </a:rPr>
              <a:t>Đọc số: Một triệu không trăm hai mươi ba nghìn bốn trăm năm mươi sáu.</a:t>
            </a:r>
          </a:p>
          <a:p>
            <a:pPr eaLnBrk="1" hangingPunct="1">
              <a:lnSpc>
                <a:spcPct val="100000"/>
              </a:lnSpc>
              <a:spcBef>
                <a:spcPct val="0"/>
              </a:spcBef>
              <a:buFontTx/>
              <a:buNone/>
            </a:pPr>
            <a:r>
              <a:rPr lang="en-US" altLang="en-US" sz="2400">
                <a:latin typeface="Arial" panose="020B0604020202020204" pitchFamily="34" charset="0"/>
              </a:rPr>
              <a:t>c) Viết số: 98 765 432</a:t>
            </a:r>
          </a:p>
          <a:p>
            <a:pPr eaLnBrk="1" hangingPunct="1">
              <a:lnSpc>
                <a:spcPct val="100000"/>
              </a:lnSpc>
              <a:spcBef>
                <a:spcPct val="0"/>
              </a:spcBef>
              <a:buFontTx/>
              <a:buNone/>
            </a:pPr>
            <a:r>
              <a:rPr lang="en-US" altLang="en-US" sz="2400">
                <a:latin typeface="Arial" panose="020B0604020202020204" pitchFamily="34" charset="0"/>
              </a:rPr>
              <a:t>Đọc số: Chín mươi tám triệu bảy trăm sáu mươi năm nghìn bốn trăm ba mươi hai.</a:t>
            </a:r>
          </a:p>
          <a:p>
            <a:pPr eaLnBrk="1" hangingPunct="1">
              <a:lnSpc>
                <a:spcPct val="100000"/>
              </a:lnSpc>
              <a:spcBef>
                <a:spcPct val="0"/>
              </a:spcBef>
              <a:buFontTx/>
              <a:buNone/>
            </a:pPr>
            <a:r>
              <a:rPr lang="en-US" altLang="en-US" sz="2400">
                <a:latin typeface="Arial" panose="020B0604020202020204" pitchFamily="34" charset="0"/>
              </a:rPr>
              <a:t>d) Viết số:  1 023 457</a:t>
            </a:r>
          </a:p>
          <a:p>
            <a:pPr eaLnBrk="1" hangingPunct="1">
              <a:lnSpc>
                <a:spcPct val="100000"/>
              </a:lnSpc>
              <a:spcBef>
                <a:spcPct val="0"/>
              </a:spcBef>
              <a:buFontTx/>
              <a:buNone/>
            </a:pPr>
            <a:r>
              <a:rPr lang="en-US" altLang="en-US" sz="2400">
                <a:latin typeface="Arial" panose="020B0604020202020204" pitchFamily="34" charset="0"/>
              </a:rPr>
              <a:t>Đọc số: Mười triệu hai trăm ba mươi tư nghìn năm trăm sáu mươi bảy.</a:t>
            </a:r>
          </a:p>
          <a:p>
            <a:pPr eaLnBrk="1" hangingPunct="1">
              <a:lnSpc>
                <a:spcPct val="100000"/>
              </a:lnSpc>
              <a:spcBef>
                <a:spcPct val="0"/>
              </a:spcBef>
              <a:buFontTx/>
              <a:buNone/>
            </a:pPr>
            <a:endParaRPr lang="en-US" altLang="en-US" sz="2400">
              <a:latin typeface="Arial" panose="020B0604020202020204" pitchFamily="34" charset="0"/>
            </a:endParaRPr>
          </a:p>
        </p:txBody>
      </p:sp>
      <p:pic>
        <p:nvPicPr>
          <p:cNvPr id="12293" name="Picture 2">
            <a:extLst>
              <a:ext uri="{FF2B5EF4-FFF2-40B4-BE49-F238E27FC236}">
                <a16:creationId xmlns:a16="http://schemas.microsoft.com/office/drawing/2014/main" id="{BBFBF8E7-68C5-486E-A55D-D759DB2DE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68263"/>
            <a:ext cx="19304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756E4F-79DA-4ED2-AFB3-0CDFD376F835}"/>
              </a:ext>
            </a:extLst>
          </p:cNvPr>
          <p:cNvSpPr txBox="1"/>
          <p:nvPr/>
        </p:nvSpPr>
        <p:spPr>
          <a:xfrm>
            <a:off x="1952625" y="542925"/>
            <a:ext cx="9686925" cy="1384300"/>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b="1" dirty="0" err="1"/>
              <a:t>Bài</a:t>
            </a:r>
            <a:r>
              <a:rPr lang="en-US" sz="2800" b="1" dirty="0"/>
              <a:t> 4.</a:t>
            </a:r>
            <a:r>
              <a:rPr lang="en-US" sz="2800" dirty="0"/>
              <a:t> (</a:t>
            </a:r>
            <a:r>
              <a:rPr lang="en-US" sz="2800" dirty="0" err="1"/>
              <a:t>Sgk</a:t>
            </a:r>
            <a:r>
              <a:rPr lang="en-US" sz="2800" dirty="0"/>
              <a:t> /</a:t>
            </a:r>
            <a:r>
              <a:rPr lang="en-US" sz="2800" dirty="0" err="1"/>
              <a:t>tr</a:t>
            </a:r>
            <a:r>
              <a:rPr lang="en-US" sz="2800" dirty="0"/>
              <a:t> 13) </a:t>
            </a:r>
          </a:p>
          <a:p>
            <a:pPr marL="342900" indent="-342900" eaLnBrk="1" fontAlgn="auto" hangingPunct="1">
              <a:spcBef>
                <a:spcPts val="0"/>
              </a:spcBef>
              <a:spcAft>
                <a:spcPts val="0"/>
              </a:spcAft>
              <a:buFontTx/>
              <a:buAutoNum type="alphaLcParenR"/>
              <a:defRPr/>
            </a:pPr>
            <a:r>
              <a:rPr lang="en-US" sz="2800" dirty="0"/>
              <a:t> </a:t>
            </a:r>
            <a:r>
              <a:rPr lang="en-US" sz="2800" dirty="0" err="1"/>
              <a:t>Đọc</a:t>
            </a:r>
            <a:r>
              <a:rPr lang="en-US" sz="2800" dirty="0"/>
              <a:t> </a:t>
            </a:r>
            <a:r>
              <a:rPr lang="en-US" sz="2800" dirty="0" err="1"/>
              <a:t>các</a:t>
            </a:r>
            <a:r>
              <a:rPr lang="en-US" sz="2800" dirty="0"/>
              <a:t> </a:t>
            </a:r>
            <a:r>
              <a:rPr lang="en-US" sz="2800" dirty="0" err="1"/>
              <a:t>số</a:t>
            </a:r>
            <a:r>
              <a:rPr lang="en-US" sz="2800" dirty="0"/>
              <a:t> La </a:t>
            </a:r>
            <a:r>
              <a:rPr lang="en-US" sz="2800" dirty="0" err="1"/>
              <a:t>Mã</a:t>
            </a:r>
            <a:r>
              <a:rPr lang="en-US" sz="2800" dirty="0"/>
              <a:t> </a:t>
            </a:r>
            <a:r>
              <a:rPr lang="en-US" sz="2800" dirty="0" err="1"/>
              <a:t>sau</a:t>
            </a:r>
            <a:r>
              <a:rPr lang="en-US" sz="2800" dirty="0"/>
              <a:t>:                                                .</a:t>
            </a:r>
          </a:p>
          <a:p>
            <a:pPr marL="342900" indent="-342900" eaLnBrk="1" fontAlgn="auto" hangingPunct="1">
              <a:spcBef>
                <a:spcPts val="0"/>
              </a:spcBef>
              <a:spcAft>
                <a:spcPts val="0"/>
              </a:spcAft>
              <a:buFontTx/>
              <a:buAutoNum type="alphaLcParenR"/>
              <a:defRPr/>
            </a:pPr>
            <a:r>
              <a:rPr lang="en-US" sz="2800" dirty="0"/>
              <a:t> </a:t>
            </a:r>
            <a:r>
              <a:rPr lang="en-US" sz="2800" dirty="0" err="1"/>
              <a:t>Viết</a:t>
            </a:r>
            <a:r>
              <a:rPr lang="en-US" sz="2800" dirty="0"/>
              <a:t> </a:t>
            </a:r>
            <a:r>
              <a:rPr lang="en-US" sz="2800" dirty="0" err="1"/>
              <a:t>các</a:t>
            </a:r>
            <a:r>
              <a:rPr lang="en-US" sz="2800" dirty="0"/>
              <a:t> </a:t>
            </a:r>
            <a:r>
              <a:rPr lang="en-US" sz="2800" dirty="0" err="1"/>
              <a:t>số</a:t>
            </a:r>
            <a:r>
              <a:rPr lang="en-US" sz="2800" dirty="0"/>
              <a:t> </a:t>
            </a:r>
            <a:r>
              <a:rPr lang="en-US" sz="2800" dirty="0" err="1"/>
              <a:t>sau</a:t>
            </a:r>
            <a:r>
              <a:rPr lang="en-US" sz="2800" dirty="0"/>
              <a:t> </a:t>
            </a:r>
            <a:r>
              <a:rPr lang="en-US" sz="2800" dirty="0" err="1"/>
              <a:t>bằng</a:t>
            </a:r>
            <a:r>
              <a:rPr lang="en-US" sz="2800" dirty="0"/>
              <a:t> </a:t>
            </a:r>
            <a:r>
              <a:rPr lang="en-US" sz="2800" dirty="0" err="1"/>
              <a:t>số</a:t>
            </a:r>
            <a:r>
              <a:rPr lang="en-US" sz="2800" dirty="0"/>
              <a:t> La </a:t>
            </a:r>
            <a:r>
              <a:rPr lang="en-US" sz="2800" dirty="0" err="1"/>
              <a:t>Mã</a:t>
            </a:r>
            <a:r>
              <a:rPr lang="en-US" sz="2800" dirty="0"/>
              <a:t>: 6, 14, 18, 19, 22, 26, 30.</a:t>
            </a:r>
          </a:p>
        </p:txBody>
      </p:sp>
      <p:graphicFrame>
        <p:nvGraphicFramePr>
          <p:cNvPr id="13315" name="Object 2">
            <a:extLst>
              <a:ext uri="{FF2B5EF4-FFF2-40B4-BE49-F238E27FC236}">
                <a16:creationId xmlns:a16="http://schemas.microsoft.com/office/drawing/2014/main" id="{928D0EEB-89E5-4DA5-9C45-59B011BADE64}"/>
              </a:ext>
            </a:extLst>
          </p:cNvPr>
          <p:cNvGraphicFramePr>
            <a:graphicFrameLocks noChangeAspect="1"/>
          </p:cNvGraphicFramePr>
          <p:nvPr/>
        </p:nvGraphicFramePr>
        <p:xfrm>
          <a:off x="6188075" y="1120775"/>
          <a:ext cx="4673600" cy="355600"/>
        </p:xfrm>
        <a:graphic>
          <a:graphicData uri="http://schemas.openxmlformats.org/presentationml/2006/ole">
            <mc:AlternateContent xmlns:mc="http://schemas.openxmlformats.org/markup-compatibility/2006">
              <mc:Choice xmlns:v="urn:schemas-microsoft-com:vml" Requires="v">
                <p:oleObj spid="_x0000_s3144" name="Equation" r:id="rId3" imgW="4673600" imgH="355600" progId="Equation.DSMT4">
                  <p:embed/>
                </p:oleObj>
              </mc:Choice>
              <mc:Fallback>
                <p:oleObj name="Equation" r:id="rId3" imgW="4673600" imgH="355600" progId="Equation.DSMT4">
                  <p:embed/>
                  <p:pic>
                    <p:nvPicPr>
                      <p:cNvPr id="13315" name="Object 2">
                        <a:extLst>
                          <a:ext uri="{FF2B5EF4-FFF2-40B4-BE49-F238E27FC236}">
                            <a16:creationId xmlns:a16="http://schemas.microsoft.com/office/drawing/2014/main" id="{928D0EEB-89E5-4DA5-9C45-59B011BAD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075" y="1120775"/>
                        <a:ext cx="4673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Table 5">
            <a:extLst>
              <a:ext uri="{FF2B5EF4-FFF2-40B4-BE49-F238E27FC236}">
                <a16:creationId xmlns:a16="http://schemas.microsoft.com/office/drawing/2014/main" id="{EFA39356-1298-4C62-B216-9458D4A8B3B7}"/>
              </a:ext>
            </a:extLst>
          </p:cNvPr>
          <p:cNvGraphicFramePr>
            <a:graphicFrameLocks noGrp="1"/>
          </p:cNvGraphicFramePr>
          <p:nvPr/>
        </p:nvGraphicFramePr>
        <p:xfrm>
          <a:off x="606425" y="2625725"/>
          <a:ext cx="4352925" cy="3600452"/>
        </p:xfrm>
        <a:graphic>
          <a:graphicData uri="http://schemas.openxmlformats.org/drawingml/2006/table">
            <a:tbl>
              <a:tblPr/>
              <a:tblGrid>
                <a:gridCol w="1827213">
                  <a:extLst>
                    <a:ext uri="{9D8B030D-6E8A-4147-A177-3AD203B41FA5}">
                      <a16:colId xmlns:a16="http://schemas.microsoft.com/office/drawing/2014/main" val="20000"/>
                    </a:ext>
                  </a:extLst>
                </a:gridCol>
                <a:gridCol w="2525712">
                  <a:extLst>
                    <a:ext uri="{9D8B030D-6E8A-4147-A177-3AD203B41FA5}">
                      <a16:colId xmlns:a16="http://schemas.microsoft.com/office/drawing/2014/main" val="20001"/>
                    </a:ext>
                  </a:extLst>
                </a:gridCol>
              </a:tblGrid>
              <a:tr h="49083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pitchFamily="34" charset="0"/>
                          <a:cs typeface="Calibri" pitchFamily="34" charset="0"/>
                        </a:rPr>
                        <a:t>Số La Mã</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pitchFamily="34" charset="0"/>
                          <a:cs typeface="Calibri" pitchFamily="34" charset="0"/>
                        </a:rPr>
                        <a:t>Đọc</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0000"/>
                        </a:solidFill>
                        <a:effectLst/>
                        <a:latin typeface="Arial" pitchFamily="34" charset="0"/>
                        <a:cs typeface="Arial" pitchFamily="34"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rial" pitchFamily="34" charset="0"/>
                          <a:cs typeface="Arial" pitchFamily="34" charset="0"/>
                        </a:rPr>
                        <a:t>Bốn</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51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0000"/>
                        </a:solidFill>
                        <a:effectLst/>
                        <a:latin typeface="Arial" pitchFamily="34" charset="0"/>
                        <a:cs typeface="Arial" pitchFamily="34"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rial" pitchFamily="34" charset="0"/>
                          <a:cs typeface="Arial" pitchFamily="34" charset="0"/>
                        </a:rPr>
                        <a:t>Tám</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2"/>
                  </a:ext>
                </a:extLst>
              </a:tr>
              <a:tr h="51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0000"/>
                        </a:solidFill>
                        <a:effectLst/>
                        <a:latin typeface="Arial" pitchFamily="34" charset="0"/>
                        <a:cs typeface="Arial" pitchFamily="34"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rial" pitchFamily="34" charset="0"/>
                          <a:cs typeface="Arial" pitchFamily="34" charset="0"/>
                        </a:rPr>
                        <a:t>Mười một</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3"/>
                  </a:ext>
                </a:extLst>
              </a:tr>
              <a:tr h="51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0000"/>
                        </a:solidFill>
                        <a:effectLst/>
                        <a:latin typeface="Arial" pitchFamily="34" charset="0"/>
                        <a:cs typeface="Arial" pitchFamily="34"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rial" pitchFamily="34" charset="0"/>
                          <a:cs typeface="Arial" pitchFamily="34" charset="0"/>
                        </a:rPr>
                        <a:t>Hai mươi ba</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4"/>
                  </a:ext>
                </a:extLst>
              </a:tr>
              <a:tr h="51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0000"/>
                        </a:solidFill>
                        <a:effectLst/>
                        <a:latin typeface="Arial" pitchFamily="34" charset="0"/>
                        <a:cs typeface="Arial" pitchFamily="34"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rial" pitchFamily="34" charset="0"/>
                          <a:cs typeface="Arial" pitchFamily="34" charset="0"/>
                        </a:rPr>
                        <a:t>Hai mươi tư</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5"/>
                  </a:ext>
                </a:extLst>
              </a:tr>
              <a:tr h="51827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rgbClr val="000000"/>
                        </a:solidFill>
                        <a:effectLst/>
                        <a:latin typeface="Arial" pitchFamily="34" charset="0"/>
                        <a:cs typeface="Arial" pitchFamily="34"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000000"/>
                          </a:solidFill>
                          <a:effectLst/>
                          <a:latin typeface="Arial" pitchFamily="34" charset="0"/>
                          <a:cs typeface="Arial" pitchFamily="34" charset="0"/>
                        </a:rPr>
                        <a:t>Hai mươi bảy</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extLst>
                  <a:ext uri="{0D108BD9-81ED-4DB2-BD59-A6C34878D82A}">
                    <a16:rowId xmlns:a16="http://schemas.microsoft.com/office/drawing/2014/main" val="10006"/>
                  </a:ext>
                </a:extLst>
              </a:tr>
            </a:tbl>
          </a:graphicData>
        </a:graphic>
      </p:graphicFrame>
      <p:graphicFrame>
        <p:nvGraphicFramePr>
          <p:cNvPr id="7" name="Object 3">
            <a:extLst>
              <a:ext uri="{FF2B5EF4-FFF2-40B4-BE49-F238E27FC236}">
                <a16:creationId xmlns:a16="http://schemas.microsoft.com/office/drawing/2014/main" id="{7AF387B3-03E3-4248-80F6-A31A2614B96B}"/>
              </a:ext>
            </a:extLst>
          </p:cNvPr>
          <p:cNvGraphicFramePr>
            <a:graphicFrameLocks noChangeAspect="1"/>
          </p:cNvGraphicFramePr>
          <p:nvPr/>
        </p:nvGraphicFramePr>
        <p:xfrm>
          <a:off x="1381125" y="3238500"/>
          <a:ext cx="431800" cy="304800"/>
        </p:xfrm>
        <a:graphic>
          <a:graphicData uri="http://schemas.openxmlformats.org/presentationml/2006/ole">
            <mc:AlternateContent xmlns:mc="http://schemas.openxmlformats.org/markup-compatibility/2006">
              <mc:Choice xmlns:v="urn:schemas-microsoft-com:vml" Requires="v">
                <p:oleObj spid="_x0000_s3145" name="Equation" r:id="rId5" imgW="431613" imgH="304668" progId="Equation.DSMT4">
                  <p:embed/>
                </p:oleObj>
              </mc:Choice>
              <mc:Fallback>
                <p:oleObj name="Equation" r:id="rId5" imgW="431613" imgH="304668" progId="Equation.DSMT4">
                  <p:embed/>
                  <p:pic>
                    <p:nvPicPr>
                      <p:cNvPr id="7" name="Object 3">
                        <a:extLst>
                          <a:ext uri="{FF2B5EF4-FFF2-40B4-BE49-F238E27FC236}">
                            <a16:creationId xmlns:a16="http://schemas.microsoft.com/office/drawing/2014/main" id="{7AF387B3-03E3-4248-80F6-A31A2614B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125" y="323850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5">
            <a:extLst>
              <a:ext uri="{FF2B5EF4-FFF2-40B4-BE49-F238E27FC236}">
                <a16:creationId xmlns:a16="http://schemas.microsoft.com/office/drawing/2014/main" id="{E13223DC-A456-4369-8F34-4F3DBFEC1D36}"/>
              </a:ext>
            </a:extLst>
          </p:cNvPr>
          <p:cNvGraphicFramePr>
            <a:graphicFrameLocks noChangeAspect="1"/>
          </p:cNvGraphicFramePr>
          <p:nvPr/>
        </p:nvGraphicFramePr>
        <p:xfrm>
          <a:off x="1120775" y="3765550"/>
          <a:ext cx="609600" cy="304800"/>
        </p:xfrm>
        <a:graphic>
          <a:graphicData uri="http://schemas.openxmlformats.org/presentationml/2006/ole">
            <mc:AlternateContent xmlns:mc="http://schemas.openxmlformats.org/markup-compatibility/2006">
              <mc:Choice xmlns:v="urn:schemas-microsoft-com:vml" Requires="v">
                <p:oleObj spid="_x0000_s3146" name="Equation" r:id="rId7" imgW="609336" imgH="304668" progId="Equation.DSMT4">
                  <p:embed/>
                </p:oleObj>
              </mc:Choice>
              <mc:Fallback>
                <p:oleObj name="Equation" r:id="rId7" imgW="609336" imgH="304668" progId="Equation.DSMT4">
                  <p:embed/>
                  <p:pic>
                    <p:nvPicPr>
                      <p:cNvPr id="9" name="Object 5">
                        <a:extLst>
                          <a:ext uri="{FF2B5EF4-FFF2-40B4-BE49-F238E27FC236}">
                            <a16:creationId xmlns:a16="http://schemas.microsoft.com/office/drawing/2014/main" id="{E13223DC-A456-4369-8F34-4F3DBFEC1D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775" y="376555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6">
            <a:extLst>
              <a:ext uri="{FF2B5EF4-FFF2-40B4-BE49-F238E27FC236}">
                <a16:creationId xmlns:a16="http://schemas.microsoft.com/office/drawing/2014/main" id="{739FA5E0-D08D-4113-B9ED-F2E9ED1C39F7}"/>
              </a:ext>
            </a:extLst>
          </p:cNvPr>
          <p:cNvGraphicFramePr>
            <a:graphicFrameLocks noChangeAspect="1"/>
          </p:cNvGraphicFramePr>
          <p:nvPr/>
        </p:nvGraphicFramePr>
        <p:xfrm>
          <a:off x="1250950" y="4205288"/>
          <a:ext cx="444500" cy="292100"/>
        </p:xfrm>
        <a:graphic>
          <a:graphicData uri="http://schemas.openxmlformats.org/presentationml/2006/ole">
            <mc:AlternateContent xmlns:mc="http://schemas.openxmlformats.org/markup-compatibility/2006">
              <mc:Choice xmlns:v="urn:schemas-microsoft-com:vml" Requires="v">
                <p:oleObj spid="_x0000_s3147" name="Equation" r:id="rId9" imgW="444307" imgH="291973" progId="Equation.DSMT4">
                  <p:embed/>
                </p:oleObj>
              </mc:Choice>
              <mc:Fallback>
                <p:oleObj name="Equation" r:id="rId9" imgW="444307" imgH="291973" progId="Equation.DSMT4">
                  <p:embed/>
                  <p:pic>
                    <p:nvPicPr>
                      <p:cNvPr id="10" name="Object 6">
                        <a:extLst>
                          <a:ext uri="{FF2B5EF4-FFF2-40B4-BE49-F238E27FC236}">
                            <a16:creationId xmlns:a16="http://schemas.microsoft.com/office/drawing/2014/main" id="{739FA5E0-D08D-4113-B9ED-F2E9ED1C3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0950" y="4205288"/>
                        <a:ext cx="444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7">
            <a:extLst>
              <a:ext uri="{FF2B5EF4-FFF2-40B4-BE49-F238E27FC236}">
                <a16:creationId xmlns:a16="http://schemas.microsoft.com/office/drawing/2014/main" id="{BFDC803A-ADF7-468F-8E15-122EF07EE1FB}"/>
              </a:ext>
            </a:extLst>
          </p:cNvPr>
          <p:cNvGraphicFramePr>
            <a:graphicFrameLocks noChangeAspect="1"/>
          </p:cNvGraphicFramePr>
          <p:nvPr/>
        </p:nvGraphicFramePr>
        <p:xfrm>
          <a:off x="1028700" y="4748213"/>
          <a:ext cx="889000" cy="292100"/>
        </p:xfrm>
        <a:graphic>
          <a:graphicData uri="http://schemas.openxmlformats.org/presentationml/2006/ole">
            <mc:AlternateContent xmlns:mc="http://schemas.openxmlformats.org/markup-compatibility/2006">
              <mc:Choice xmlns:v="urn:schemas-microsoft-com:vml" Requires="v">
                <p:oleObj spid="_x0000_s3148" name="Equation" r:id="rId11" imgW="888614" imgH="291973" progId="Equation.DSMT4">
                  <p:embed/>
                </p:oleObj>
              </mc:Choice>
              <mc:Fallback>
                <p:oleObj name="Equation" r:id="rId11" imgW="888614" imgH="291973" progId="Equation.DSMT4">
                  <p:embed/>
                  <p:pic>
                    <p:nvPicPr>
                      <p:cNvPr id="11" name="Object 7">
                        <a:extLst>
                          <a:ext uri="{FF2B5EF4-FFF2-40B4-BE49-F238E27FC236}">
                            <a16:creationId xmlns:a16="http://schemas.microsoft.com/office/drawing/2014/main" id="{BFDC803A-ADF7-468F-8E15-122EF07EE1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8700" y="4748213"/>
                        <a:ext cx="889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8">
            <a:extLst>
              <a:ext uri="{FF2B5EF4-FFF2-40B4-BE49-F238E27FC236}">
                <a16:creationId xmlns:a16="http://schemas.microsoft.com/office/drawing/2014/main" id="{2D3F35C5-68F3-4ADF-A664-31FE68D3B2A5}"/>
              </a:ext>
            </a:extLst>
          </p:cNvPr>
          <p:cNvGraphicFramePr>
            <a:graphicFrameLocks noChangeAspect="1"/>
          </p:cNvGraphicFramePr>
          <p:nvPr/>
        </p:nvGraphicFramePr>
        <p:xfrm>
          <a:off x="1120775" y="5330825"/>
          <a:ext cx="889000" cy="304800"/>
        </p:xfrm>
        <a:graphic>
          <a:graphicData uri="http://schemas.openxmlformats.org/presentationml/2006/ole">
            <mc:AlternateContent xmlns:mc="http://schemas.openxmlformats.org/markup-compatibility/2006">
              <mc:Choice xmlns:v="urn:schemas-microsoft-com:vml" Requires="v">
                <p:oleObj spid="_x0000_s3149" name="Equation" r:id="rId13" imgW="888614" imgH="304668" progId="Equation.DSMT4">
                  <p:embed/>
                </p:oleObj>
              </mc:Choice>
              <mc:Fallback>
                <p:oleObj name="Equation" r:id="rId13" imgW="888614" imgH="304668" progId="Equation.DSMT4">
                  <p:embed/>
                  <p:pic>
                    <p:nvPicPr>
                      <p:cNvPr id="12" name="Object 8">
                        <a:extLst>
                          <a:ext uri="{FF2B5EF4-FFF2-40B4-BE49-F238E27FC236}">
                            <a16:creationId xmlns:a16="http://schemas.microsoft.com/office/drawing/2014/main" id="{2D3F35C5-68F3-4ADF-A664-31FE68D3B2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0775" y="5330825"/>
                        <a:ext cx="88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9">
            <a:extLst>
              <a:ext uri="{FF2B5EF4-FFF2-40B4-BE49-F238E27FC236}">
                <a16:creationId xmlns:a16="http://schemas.microsoft.com/office/drawing/2014/main" id="{6497228C-0934-44BC-9AEC-53C51EC03A14}"/>
              </a:ext>
            </a:extLst>
          </p:cNvPr>
          <p:cNvGraphicFramePr>
            <a:graphicFrameLocks noChangeAspect="1"/>
          </p:cNvGraphicFramePr>
          <p:nvPr/>
        </p:nvGraphicFramePr>
        <p:xfrm>
          <a:off x="977900" y="5857875"/>
          <a:ext cx="990600" cy="304800"/>
        </p:xfrm>
        <a:graphic>
          <a:graphicData uri="http://schemas.openxmlformats.org/presentationml/2006/ole">
            <mc:AlternateContent xmlns:mc="http://schemas.openxmlformats.org/markup-compatibility/2006">
              <mc:Choice xmlns:v="urn:schemas-microsoft-com:vml" Requires="v">
                <p:oleObj spid="_x0000_s3150" name="Equation" r:id="rId15" imgW="990170" imgH="304668" progId="Equation.DSMT4">
                  <p:embed/>
                </p:oleObj>
              </mc:Choice>
              <mc:Fallback>
                <p:oleObj name="Equation" r:id="rId15" imgW="990170" imgH="304668" progId="Equation.DSMT4">
                  <p:embed/>
                  <p:pic>
                    <p:nvPicPr>
                      <p:cNvPr id="13" name="Object 9">
                        <a:extLst>
                          <a:ext uri="{FF2B5EF4-FFF2-40B4-BE49-F238E27FC236}">
                            <a16:creationId xmlns:a16="http://schemas.microsoft.com/office/drawing/2014/main" id="{6497228C-0934-44BC-9AEC-53C51EC03A1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7900" y="5857875"/>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Table 13">
            <a:extLst>
              <a:ext uri="{FF2B5EF4-FFF2-40B4-BE49-F238E27FC236}">
                <a16:creationId xmlns:a16="http://schemas.microsoft.com/office/drawing/2014/main" id="{1B424FDC-0FD4-4290-B135-BC8AB61B4F5C}"/>
              </a:ext>
            </a:extLst>
          </p:cNvPr>
          <p:cNvGraphicFramePr>
            <a:graphicFrameLocks noGrp="1"/>
          </p:cNvGraphicFramePr>
          <p:nvPr/>
        </p:nvGraphicFramePr>
        <p:xfrm>
          <a:off x="5907088" y="2455863"/>
          <a:ext cx="5081587" cy="4145136"/>
        </p:xfrm>
        <a:graphic>
          <a:graphicData uri="http://schemas.openxmlformats.org/drawingml/2006/table">
            <a:tbl>
              <a:tblPr firstRow="1" bandRow="1">
                <a:tableStyleId>{5C22544A-7EE6-4342-B048-85BDC9FD1C3A}</a:tableStyleId>
              </a:tblPr>
              <a:tblGrid>
                <a:gridCol w="2193727">
                  <a:extLst>
                    <a:ext uri="{9D8B030D-6E8A-4147-A177-3AD203B41FA5}">
                      <a16:colId xmlns:a16="http://schemas.microsoft.com/office/drawing/2014/main" val="20000"/>
                    </a:ext>
                  </a:extLst>
                </a:gridCol>
                <a:gridCol w="2887860">
                  <a:extLst>
                    <a:ext uri="{9D8B030D-6E8A-4147-A177-3AD203B41FA5}">
                      <a16:colId xmlns:a16="http://schemas.microsoft.com/office/drawing/2014/main" val="20001"/>
                    </a:ext>
                  </a:extLst>
                </a:gridCol>
              </a:tblGrid>
              <a:tr h="518120">
                <a:tc>
                  <a:txBody>
                    <a:bodyPr/>
                    <a:lstStyle/>
                    <a:p>
                      <a:pPr algn="ct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tự</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nhiên</a:t>
                      </a:r>
                      <a:endParaRPr lang="en-US" sz="2800" dirty="0">
                        <a:latin typeface="Arial" pitchFamily="34" charset="0"/>
                        <a:cs typeface="Arial" pitchFamily="34" charset="0"/>
                      </a:endParaRPr>
                    </a:p>
                  </a:txBody>
                  <a:tcPr marL="91438" marR="91438" marT="45711" marB="45711"/>
                </a:tc>
                <a:tc>
                  <a:txBody>
                    <a:bodyPr/>
                    <a:lstStyle/>
                    <a:p>
                      <a:pPr algn="ctr"/>
                      <a:r>
                        <a:rPr lang="en-US" sz="2800" dirty="0" err="1">
                          <a:latin typeface="Arial" pitchFamily="34" charset="0"/>
                          <a:cs typeface="Arial" pitchFamily="34" charset="0"/>
                        </a:rPr>
                        <a:t>Số</a:t>
                      </a:r>
                      <a:r>
                        <a:rPr lang="en-US" sz="2800" baseline="0" dirty="0">
                          <a:latin typeface="Arial" pitchFamily="34" charset="0"/>
                          <a:cs typeface="Arial" pitchFamily="34" charset="0"/>
                        </a:rPr>
                        <a:t>  La </a:t>
                      </a:r>
                      <a:r>
                        <a:rPr lang="en-US" sz="2800" baseline="0" dirty="0" err="1">
                          <a:latin typeface="Arial" pitchFamily="34" charset="0"/>
                          <a:cs typeface="Arial" pitchFamily="34" charset="0"/>
                        </a:rPr>
                        <a:t>Mã</a:t>
                      </a: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0"/>
                  </a:ext>
                </a:extLst>
              </a:tr>
              <a:tr h="518120">
                <a:tc>
                  <a:txBody>
                    <a:bodyPr/>
                    <a:lstStyle/>
                    <a:p>
                      <a:pPr algn="ctr"/>
                      <a:r>
                        <a:rPr lang="en-US" sz="2800" dirty="0">
                          <a:latin typeface="Arial" pitchFamily="34" charset="0"/>
                          <a:cs typeface="Arial" pitchFamily="34" charset="0"/>
                        </a:rPr>
                        <a:t>6</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1"/>
                  </a:ext>
                </a:extLst>
              </a:tr>
              <a:tr h="518120">
                <a:tc>
                  <a:txBody>
                    <a:bodyPr/>
                    <a:lstStyle/>
                    <a:p>
                      <a:pPr algn="ctr"/>
                      <a:r>
                        <a:rPr lang="en-US" sz="2800" dirty="0">
                          <a:latin typeface="Arial" pitchFamily="34" charset="0"/>
                          <a:cs typeface="Arial" pitchFamily="34" charset="0"/>
                        </a:rPr>
                        <a:t>14</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2"/>
                  </a:ext>
                </a:extLst>
              </a:tr>
              <a:tr h="518120">
                <a:tc>
                  <a:txBody>
                    <a:bodyPr/>
                    <a:lstStyle/>
                    <a:p>
                      <a:pPr algn="ctr"/>
                      <a:r>
                        <a:rPr lang="en-US" sz="2800" dirty="0">
                          <a:latin typeface="Arial" pitchFamily="34" charset="0"/>
                          <a:cs typeface="Arial" pitchFamily="34" charset="0"/>
                        </a:rPr>
                        <a:t>18</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3"/>
                  </a:ext>
                </a:extLst>
              </a:tr>
              <a:tr h="518120">
                <a:tc>
                  <a:txBody>
                    <a:bodyPr/>
                    <a:lstStyle/>
                    <a:p>
                      <a:pPr algn="ctr"/>
                      <a:r>
                        <a:rPr lang="en-US" sz="2800" dirty="0">
                          <a:latin typeface="Arial" pitchFamily="34" charset="0"/>
                          <a:cs typeface="Arial" pitchFamily="34" charset="0"/>
                        </a:rPr>
                        <a:t>19</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4"/>
                  </a:ext>
                </a:extLst>
              </a:tr>
              <a:tr h="518120">
                <a:tc>
                  <a:txBody>
                    <a:bodyPr/>
                    <a:lstStyle/>
                    <a:p>
                      <a:pPr algn="ctr"/>
                      <a:r>
                        <a:rPr lang="en-US" sz="2800" dirty="0">
                          <a:latin typeface="Arial" pitchFamily="34" charset="0"/>
                          <a:cs typeface="Arial" pitchFamily="34" charset="0"/>
                        </a:rPr>
                        <a:t>22</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5"/>
                  </a:ext>
                </a:extLst>
              </a:tr>
              <a:tr h="518120">
                <a:tc>
                  <a:txBody>
                    <a:bodyPr/>
                    <a:lstStyle/>
                    <a:p>
                      <a:pPr algn="ctr"/>
                      <a:r>
                        <a:rPr lang="en-US" sz="2800" dirty="0">
                          <a:latin typeface="Arial" pitchFamily="34" charset="0"/>
                          <a:cs typeface="Arial" pitchFamily="34" charset="0"/>
                        </a:rPr>
                        <a:t>26</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6"/>
                  </a:ext>
                </a:extLst>
              </a:tr>
              <a:tr h="518120">
                <a:tc>
                  <a:txBody>
                    <a:bodyPr/>
                    <a:lstStyle/>
                    <a:p>
                      <a:pPr algn="ctr"/>
                      <a:r>
                        <a:rPr lang="en-US" sz="2800" dirty="0">
                          <a:latin typeface="Arial" pitchFamily="34" charset="0"/>
                          <a:cs typeface="Arial" pitchFamily="34" charset="0"/>
                        </a:rPr>
                        <a:t>30</a:t>
                      </a:r>
                    </a:p>
                  </a:txBody>
                  <a:tcPr marL="91438" marR="91438" marT="45711" marB="45711"/>
                </a:tc>
                <a:tc>
                  <a:txBody>
                    <a:bodyPr/>
                    <a:lstStyle/>
                    <a:p>
                      <a:pPr algn="ctr"/>
                      <a:endParaRPr lang="en-US" sz="2800" dirty="0">
                        <a:latin typeface="Arial" pitchFamily="34" charset="0"/>
                        <a:cs typeface="Arial" pitchFamily="34" charset="0"/>
                      </a:endParaRPr>
                    </a:p>
                  </a:txBody>
                  <a:tcPr marL="91438" marR="91438" marT="45711" marB="45711"/>
                </a:tc>
                <a:extLst>
                  <a:ext uri="{0D108BD9-81ED-4DB2-BD59-A6C34878D82A}">
                    <a16:rowId xmlns:a16="http://schemas.microsoft.com/office/drawing/2014/main" val="10007"/>
                  </a:ext>
                </a:extLst>
              </a:tr>
            </a:tbl>
          </a:graphicData>
        </a:graphic>
      </p:graphicFrame>
      <p:graphicFrame>
        <p:nvGraphicFramePr>
          <p:cNvPr id="15" name="Object 10">
            <a:extLst>
              <a:ext uri="{FF2B5EF4-FFF2-40B4-BE49-F238E27FC236}">
                <a16:creationId xmlns:a16="http://schemas.microsoft.com/office/drawing/2014/main" id="{307F11A6-C397-4B56-9B8B-2A0FD0E2C2CB}"/>
              </a:ext>
            </a:extLst>
          </p:cNvPr>
          <p:cNvGraphicFramePr>
            <a:graphicFrameLocks noChangeAspect="1"/>
          </p:cNvGraphicFramePr>
          <p:nvPr/>
        </p:nvGraphicFramePr>
        <p:xfrm>
          <a:off x="9170988" y="3052763"/>
          <a:ext cx="381000" cy="304800"/>
        </p:xfrm>
        <a:graphic>
          <a:graphicData uri="http://schemas.openxmlformats.org/presentationml/2006/ole">
            <mc:AlternateContent xmlns:mc="http://schemas.openxmlformats.org/markup-compatibility/2006">
              <mc:Choice xmlns:v="urn:schemas-microsoft-com:vml" Requires="v">
                <p:oleObj spid="_x0000_s3151" name="Equation" r:id="rId17" imgW="380835" imgH="304668" progId="Equation.DSMT4">
                  <p:embed/>
                </p:oleObj>
              </mc:Choice>
              <mc:Fallback>
                <p:oleObj name="Equation" r:id="rId17" imgW="380835" imgH="304668" progId="Equation.DSMT4">
                  <p:embed/>
                  <p:pic>
                    <p:nvPicPr>
                      <p:cNvPr id="15" name="Object 10">
                        <a:extLst>
                          <a:ext uri="{FF2B5EF4-FFF2-40B4-BE49-F238E27FC236}">
                            <a16:creationId xmlns:a16="http://schemas.microsoft.com/office/drawing/2014/main" id="{307F11A6-C397-4B56-9B8B-2A0FD0E2C2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70988" y="3052763"/>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1">
            <a:extLst>
              <a:ext uri="{FF2B5EF4-FFF2-40B4-BE49-F238E27FC236}">
                <a16:creationId xmlns:a16="http://schemas.microsoft.com/office/drawing/2014/main" id="{BA29E1BF-297D-4D95-AE9F-0CE31F9D8707}"/>
              </a:ext>
            </a:extLst>
          </p:cNvPr>
          <p:cNvGraphicFramePr>
            <a:graphicFrameLocks noChangeAspect="1"/>
          </p:cNvGraphicFramePr>
          <p:nvPr/>
        </p:nvGraphicFramePr>
        <p:xfrm>
          <a:off x="9102725" y="3641725"/>
          <a:ext cx="673100" cy="304800"/>
        </p:xfrm>
        <a:graphic>
          <a:graphicData uri="http://schemas.openxmlformats.org/presentationml/2006/ole">
            <mc:AlternateContent xmlns:mc="http://schemas.openxmlformats.org/markup-compatibility/2006">
              <mc:Choice xmlns:v="urn:schemas-microsoft-com:vml" Requires="v">
                <p:oleObj spid="_x0000_s3152" name="Equation" r:id="rId19" imgW="672808" imgH="304668" progId="Equation.DSMT4">
                  <p:embed/>
                </p:oleObj>
              </mc:Choice>
              <mc:Fallback>
                <p:oleObj name="Equation" r:id="rId19" imgW="672808" imgH="304668" progId="Equation.DSMT4">
                  <p:embed/>
                  <p:pic>
                    <p:nvPicPr>
                      <p:cNvPr id="16" name="Object 11">
                        <a:extLst>
                          <a:ext uri="{FF2B5EF4-FFF2-40B4-BE49-F238E27FC236}">
                            <a16:creationId xmlns:a16="http://schemas.microsoft.com/office/drawing/2014/main" id="{BA29E1BF-297D-4D95-AE9F-0CE31F9D87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102725" y="3641725"/>
                        <a:ext cx="673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2">
            <a:extLst>
              <a:ext uri="{FF2B5EF4-FFF2-40B4-BE49-F238E27FC236}">
                <a16:creationId xmlns:a16="http://schemas.microsoft.com/office/drawing/2014/main" id="{3A0B8898-CA9D-4BE1-91CD-2A7F917A8F0A}"/>
              </a:ext>
            </a:extLst>
          </p:cNvPr>
          <p:cNvGraphicFramePr>
            <a:graphicFrameLocks noChangeAspect="1"/>
          </p:cNvGraphicFramePr>
          <p:nvPr/>
        </p:nvGraphicFramePr>
        <p:xfrm>
          <a:off x="8978900" y="4137025"/>
          <a:ext cx="889000" cy="304800"/>
        </p:xfrm>
        <a:graphic>
          <a:graphicData uri="http://schemas.openxmlformats.org/presentationml/2006/ole">
            <mc:AlternateContent xmlns:mc="http://schemas.openxmlformats.org/markup-compatibility/2006">
              <mc:Choice xmlns:v="urn:schemas-microsoft-com:vml" Requires="v">
                <p:oleObj spid="_x0000_s3153" name="Equation" r:id="rId21" imgW="888614" imgH="304668" progId="Equation.DSMT4">
                  <p:embed/>
                </p:oleObj>
              </mc:Choice>
              <mc:Fallback>
                <p:oleObj name="Equation" r:id="rId21" imgW="888614" imgH="304668" progId="Equation.DSMT4">
                  <p:embed/>
                  <p:pic>
                    <p:nvPicPr>
                      <p:cNvPr id="17" name="Object 12">
                        <a:extLst>
                          <a:ext uri="{FF2B5EF4-FFF2-40B4-BE49-F238E27FC236}">
                            <a16:creationId xmlns:a16="http://schemas.microsoft.com/office/drawing/2014/main" id="{3A0B8898-CA9D-4BE1-91CD-2A7F917A8F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78900" y="4137025"/>
                        <a:ext cx="88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3">
            <a:extLst>
              <a:ext uri="{FF2B5EF4-FFF2-40B4-BE49-F238E27FC236}">
                <a16:creationId xmlns:a16="http://schemas.microsoft.com/office/drawing/2014/main" id="{701FB4B2-B948-406F-B5B1-19CF95EC05E9}"/>
              </a:ext>
            </a:extLst>
          </p:cNvPr>
          <p:cNvGraphicFramePr>
            <a:graphicFrameLocks noChangeAspect="1"/>
          </p:cNvGraphicFramePr>
          <p:nvPr/>
        </p:nvGraphicFramePr>
        <p:xfrm>
          <a:off x="8985250" y="4638675"/>
          <a:ext cx="660400" cy="292100"/>
        </p:xfrm>
        <a:graphic>
          <a:graphicData uri="http://schemas.openxmlformats.org/presentationml/2006/ole">
            <mc:AlternateContent xmlns:mc="http://schemas.openxmlformats.org/markup-compatibility/2006">
              <mc:Choice xmlns:v="urn:schemas-microsoft-com:vml" Requires="v">
                <p:oleObj spid="_x0000_s3154" name="Equation" r:id="rId23" imgW="660113" imgH="291973" progId="Equation.DSMT4">
                  <p:embed/>
                </p:oleObj>
              </mc:Choice>
              <mc:Fallback>
                <p:oleObj name="Equation" r:id="rId23" imgW="660113" imgH="291973" progId="Equation.DSMT4">
                  <p:embed/>
                  <p:pic>
                    <p:nvPicPr>
                      <p:cNvPr id="18" name="Object 13">
                        <a:extLst>
                          <a:ext uri="{FF2B5EF4-FFF2-40B4-BE49-F238E27FC236}">
                            <a16:creationId xmlns:a16="http://schemas.microsoft.com/office/drawing/2014/main" id="{701FB4B2-B948-406F-B5B1-19CF95EC05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85250" y="4638675"/>
                        <a:ext cx="660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4">
            <a:extLst>
              <a:ext uri="{FF2B5EF4-FFF2-40B4-BE49-F238E27FC236}">
                <a16:creationId xmlns:a16="http://schemas.microsoft.com/office/drawing/2014/main" id="{5AE88A9C-CC00-42AE-89F1-F2EC5AEC1979}"/>
              </a:ext>
            </a:extLst>
          </p:cNvPr>
          <p:cNvGraphicFramePr>
            <a:graphicFrameLocks noChangeAspect="1"/>
          </p:cNvGraphicFramePr>
          <p:nvPr/>
        </p:nvGraphicFramePr>
        <p:xfrm>
          <a:off x="8958263" y="5197475"/>
          <a:ext cx="774700" cy="292100"/>
        </p:xfrm>
        <a:graphic>
          <a:graphicData uri="http://schemas.openxmlformats.org/presentationml/2006/ole">
            <mc:AlternateContent xmlns:mc="http://schemas.openxmlformats.org/markup-compatibility/2006">
              <mc:Choice xmlns:v="urn:schemas-microsoft-com:vml" Requires="v">
                <p:oleObj spid="_x0000_s3155" name="Equation" r:id="rId25" imgW="774364" imgH="291973" progId="Equation.DSMT4">
                  <p:embed/>
                </p:oleObj>
              </mc:Choice>
              <mc:Fallback>
                <p:oleObj name="Equation" r:id="rId25" imgW="774364" imgH="291973" progId="Equation.DSMT4">
                  <p:embed/>
                  <p:pic>
                    <p:nvPicPr>
                      <p:cNvPr id="19" name="Object 14">
                        <a:extLst>
                          <a:ext uri="{FF2B5EF4-FFF2-40B4-BE49-F238E27FC236}">
                            <a16:creationId xmlns:a16="http://schemas.microsoft.com/office/drawing/2014/main" id="{5AE88A9C-CC00-42AE-89F1-F2EC5AEC197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958263" y="5197475"/>
                        <a:ext cx="77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5">
            <a:extLst>
              <a:ext uri="{FF2B5EF4-FFF2-40B4-BE49-F238E27FC236}">
                <a16:creationId xmlns:a16="http://schemas.microsoft.com/office/drawing/2014/main" id="{0BEBC60C-0875-412A-995C-A1283ACDA3D9}"/>
              </a:ext>
            </a:extLst>
          </p:cNvPr>
          <p:cNvGraphicFramePr>
            <a:graphicFrameLocks noChangeAspect="1"/>
          </p:cNvGraphicFramePr>
          <p:nvPr/>
        </p:nvGraphicFramePr>
        <p:xfrm>
          <a:off x="8953500" y="5656263"/>
          <a:ext cx="876300" cy="304800"/>
        </p:xfrm>
        <a:graphic>
          <a:graphicData uri="http://schemas.openxmlformats.org/presentationml/2006/ole">
            <mc:AlternateContent xmlns:mc="http://schemas.openxmlformats.org/markup-compatibility/2006">
              <mc:Choice xmlns:v="urn:schemas-microsoft-com:vml" Requires="v">
                <p:oleObj spid="_x0000_s3156" name="Equation" r:id="rId27" imgW="875920" imgH="304668" progId="Equation.DSMT4">
                  <p:embed/>
                </p:oleObj>
              </mc:Choice>
              <mc:Fallback>
                <p:oleObj name="Equation" r:id="rId27" imgW="875920" imgH="304668" progId="Equation.DSMT4">
                  <p:embed/>
                  <p:pic>
                    <p:nvPicPr>
                      <p:cNvPr id="20" name="Object 15">
                        <a:extLst>
                          <a:ext uri="{FF2B5EF4-FFF2-40B4-BE49-F238E27FC236}">
                            <a16:creationId xmlns:a16="http://schemas.microsoft.com/office/drawing/2014/main" id="{0BEBC60C-0875-412A-995C-A1283ACDA3D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53500" y="5656263"/>
                        <a:ext cx="876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16">
            <a:extLst>
              <a:ext uri="{FF2B5EF4-FFF2-40B4-BE49-F238E27FC236}">
                <a16:creationId xmlns:a16="http://schemas.microsoft.com/office/drawing/2014/main" id="{3B109618-C718-4F17-A371-2FEBAA96B437}"/>
              </a:ext>
            </a:extLst>
          </p:cNvPr>
          <p:cNvGraphicFramePr>
            <a:graphicFrameLocks noChangeAspect="1"/>
          </p:cNvGraphicFramePr>
          <p:nvPr/>
        </p:nvGraphicFramePr>
        <p:xfrm>
          <a:off x="9036050" y="6235700"/>
          <a:ext cx="774700" cy="292100"/>
        </p:xfrm>
        <a:graphic>
          <a:graphicData uri="http://schemas.openxmlformats.org/presentationml/2006/ole">
            <mc:AlternateContent xmlns:mc="http://schemas.openxmlformats.org/markup-compatibility/2006">
              <mc:Choice xmlns:v="urn:schemas-microsoft-com:vml" Requires="v">
                <p:oleObj spid="_x0000_s3157" name="Equation" r:id="rId29" imgW="774364" imgH="291973" progId="Equation.DSMT4">
                  <p:embed/>
                </p:oleObj>
              </mc:Choice>
              <mc:Fallback>
                <p:oleObj name="Equation" r:id="rId29" imgW="774364" imgH="291973" progId="Equation.DSMT4">
                  <p:embed/>
                  <p:pic>
                    <p:nvPicPr>
                      <p:cNvPr id="21" name="Object 16">
                        <a:extLst>
                          <a:ext uri="{FF2B5EF4-FFF2-40B4-BE49-F238E27FC236}">
                            <a16:creationId xmlns:a16="http://schemas.microsoft.com/office/drawing/2014/main" id="{3B109618-C718-4F17-A371-2FEBAA96B43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036050" y="6235700"/>
                        <a:ext cx="77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84" name="Picture 2">
            <a:extLst>
              <a:ext uri="{FF2B5EF4-FFF2-40B4-BE49-F238E27FC236}">
                <a16:creationId xmlns:a16="http://schemas.microsoft.com/office/drawing/2014/main" id="{2F139101-6212-4959-9B4D-F8DDEABA60A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19304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par>
                                <p:cTn id="17" presetID="4"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par>
                                <p:cTn id="20" presetID="4"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4"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ox(in)">
                                      <p:cBhvr>
                                        <p:cTn id="30" dur="500"/>
                                        <p:tgtEl>
                                          <p:spTgt spid="14"/>
                                        </p:tgtEl>
                                      </p:cBhvr>
                                    </p:animEffect>
                                  </p:childTnLst>
                                </p:cTn>
                              </p:par>
                              <p:par>
                                <p:cTn id="31" presetID="4"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ox(in)">
                                      <p:cBhvr>
                                        <p:cTn id="33" dur="500"/>
                                        <p:tgtEl>
                                          <p:spTgt spid="15"/>
                                        </p:tgtEl>
                                      </p:cBhvr>
                                    </p:animEffect>
                                  </p:childTnLst>
                                </p:cTn>
                              </p:par>
                              <p:par>
                                <p:cTn id="34" presetID="4"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ox(in)">
                                      <p:cBhvr>
                                        <p:cTn id="36" dur="500"/>
                                        <p:tgtEl>
                                          <p:spTgt spid="16"/>
                                        </p:tgtEl>
                                      </p:cBhvr>
                                    </p:animEffect>
                                  </p:childTnLst>
                                </p:cTn>
                              </p:par>
                              <p:par>
                                <p:cTn id="37" presetID="4" presetClass="entr" presetSubtype="16"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ox(in)">
                                      <p:cBhvr>
                                        <p:cTn id="39" dur="500"/>
                                        <p:tgtEl>
                                          <p:spTgt spid="17"/>
                                        </p:tgtEl>
                                      </p:cBhvr>
                                    </p:animEffect>
                                  </p:childTnLst>
                                </p:cTn>
                              </p:par>
                              <p:par>
                                <p:cTn id="40" presetID="4" presetClass="entr" presetSubtype="16"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in)">
                                      <p:cBhvr>
                                        <p:cTn id="42" dur="500"/>
                                        <p:tgtEl>
                                          <p:spTgt spid="18"/>
                                        </p:tgtEl>
                                      </p:cBhvr>
                                    </p:animEffect>
                                  </p:childTnLst>
                                </p:cTn>
                              </p:par>
                              <p:par>
                                <p:cTn id="43" presetID="4"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ox(in)">
                                      <p:cBhvr>
                                        <p:cTn id="45" dur="500"/>
                                        <p:tgtEl>
                                          <p:spTgt spid="19"/>
                                        </p:tgtEl>
                                      </p:cBhvr>
                                    </p:animEffect>
                                  </p:childTnLst>
                                </p:cTn>
                              </p:par>
                              <p:par>
                                <p:cTn id="46" presetID="4" presetClass="entr" presetSubtype="16"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ox(in)">
                                      <p:cBhvr>
                                        <p:cTn id="48" dur="500"/>
                                        <p:tgtEl>
                                          <p:spTgt spid="20"/>
                                        </p:tgtEl>
                                      </p:cBhvr>
                                    </p:animEffect>
                                  </p:childTnLst>
                                </p:cTn>
                              </p:par>
                              <p:par>
                                <p:cTn id="49" presetID="4" presetClass="entr" presetSubtype="16"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ox(in)">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a:extLst>
              <a:ext uri="{FF2B5EF4-FFF2-40B4-BE49-F238E27FC236}">
                <a16:creationId xmlns:a16="http://schemas.microsoft.com/office/drawing/2014/main" id="{1827213B-AA10-461F-8BCA-1E06FC1CEB77}"/>
              </a:ext>
            </a:extLst>
          </p:cNvPr>
          <p:cNvSpPr/>
          <p:nvPr/>
        </p:nvSpPr>
        <p:spPr>
          <a:xfrm>
            <a:off x="36513" y="55563"/>
            <a:ext cx="5716587" cy="493712"/>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latin typeface="Times New Roman" panose="02020603050405020304" pitchFamily="18" charset="0"/>
                <a:cs typeface="Times New Roman" panose="02020603050405020304" pitchFamily="18" charset="0"/>
              </a:rPr>
              <a:t>HOẠT ĐỘNG LUYỆN TẬP</a:t>
            </a:r>
          </a:p>
        </p:txBody>
      </p:sp>
      <p:sp>
        <p:nvSpPr>
          <p:cNvPr id="14339" name="TextBox 4">
            <a:extLst>
              <a:ext uri="{FF2B5EF4-FFF2-40B4-BE49-F238E27FC236}">
                <a16:creationId xmlns:a16="http://schemas.microsoft.com/office/drawing/2014/main" id="{904C8DCE-73A0-48C7-9836-463E0F53ACF0}"/>
              </a:ext>
            </a:extLst>
          </p:cNvPr>
          <p:cNvSpPr txBox="1">
            <a:spLocks noChangeArrowheads="1"/>
          </p:cNvSpPr>
          <p:nvPr/>
        </p:nvSpPr>
        <p:spPr bwMode="auto">
          <a:xfrm>
            <a:off x="433388" y="728663"/>
            <a:ext cx="10152062" cy="522287"/>
          </a:xfrm>
          <a:prstGeom prst="rect">
            <a:avLst/>
          </a:prstGeom>
          <a:solidFill>
            <a:srgbClr val="A6EEA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i="1" u="sng">
                <a:latin typeface="Arial" panose="020B0604020202020204" pitchFamily="34" charset="0"/>
              </a:rPr>
              <a:t>Dạng</a:t>
            </a:r>
            <a:r>
              <a:rPr lang="en-US" altLang="en-US" b="1" i="1" u="sng">
                <a:latin typeface="Arial" panose="020B0604020202020204" pitchFamily="34" charset="0"/>
              </a:rPr>
              <a:t> 2</a:t>
            </a:r>
            <a:r>
              <a:rPr lang="vi-VN" altLang="en-US" i="1">
                <a:latin typeface="Arial" panose="020B0604020202020204" pitchFamily="34" charset="0"/>
              </a:rPr>
              <a:t> : </a:t>
            </a:r>
            <a:r>
              <a:rPr lang="en-US" altLang="en-US" i="1">
                <a:latin typeface="Arial" panose="020B0604020202020204" pitchFamily="34" charset="0"/>
              </a:rPr>
              <a:t>So sánh số tự nhiên.</a:t>
            </a:r>
          </a:p>
        </p:txBody>
      </p:sp>
      <p:sp>
        <p:nvSpPr>
          <p:cNvPr id="6" name="TextBox 5">
            <a:extLst>
              <a:ext uri="{FF2B5EF4-FFF2-40B4-BE49-F238E27FC236}">
                <a16:creationId xmlns:a16="http://schemas.microsoft.com/office/drawing/2014/main" id="{007516F3-1B81-429F-8D63-640B6AFC8003}"/>
              </a:ext>
            </a:extLst>
          </p:cNvPr>
          <p:cNvSpPr txBox="1"/>
          <p:nvPr/>
        </p:nvSpPr>
        <p:spPr>
          <a:xfrm>
            <a:off x="511175" y="1519238"/>
            <a:ext cx="10042525" cy="2246312"/>
          </a:xfrm>
          <a:prstGeom prst="rect">
            <a:avLst/>
          </a:prstGeom>
          <a:solidFill>
            <a:schemeClr val="accent2">
              <a:lumMod val="20000"/>
              <a:lumOff val="80000"/>
            </a:schemeClr>
          </a:solidFill>
        </p:spPr>
        <p:txBody>
          <a:bodyPr>
            <a:spAutoFit/>
          </a:bodyPr>
          <a:lstStyle/>
          <a:p>
            <a:pPr eaLnBrk="1" fontAlgn="auto" hangingPunct="1">
              <a:spcBef>
                <a:spcPts val="0"/>
              </a:spcBef>
              <a:spcAft>
                <a:spcPts val="0"/>
              </a:spcAft>
              <a:defRPr/>
            </a:pPr>
            <a:r>
              <a:rPr lang="en-US" sz="2800" b="1" dirty="0" err="1">
                <a:latin typeface="+mn-lt"/>
                <a:cs typeface="+mn-cs"/>
              </a:rPr>
              <a:t>Bài</a:t>
            </a:r>
            <a:r>
              <a:rPr lang="en-US" sz="2800" b="1" dirty="0">
                <a:latin typeface="+mn-lt"/>
                <a:cs typeface="+mn-cs"/>
              </a:rPr>
              <a:t> 5 (SGK </a:t>
            </a:r>
            <a:r>
              <a:rPr lang="en-US" sz="2800" b="1" dirty="0" err="1">
                <a:latin typeface="+mn-lt"/>
                <a:cs typeface="+mn-cs"/>
              </a:rPr>
              <a:t>trang</a:t>
            </a:r>
            <a:r>
              <a:rPr lang="en-US" sz="2800" b="1" dirty="0">
                <a:latin typeface="+mn-lt"/>
                <a:cs typeface="+mn-cs"/>
              </a:rPr>
              <a:t> 13)</a:t>
            </a:r>
          </a:p>
          <a:p>
            <a:pPr marL="514350" indent="-514350" eaLnBrk="1" fontAlgn="auto" hangingPunct="1">
              <a:spcBef>
                <a:spcPts val="0"/>
              </a:spcBef>
              <a:spcAft>
                <a:spcPts val="0"/>
              </a:spcAft>
              <a:buFontTx/>
              <a:buAutoNum type="alphaLcParenR"/>
              <a:defRPr/>
            </a:pPr>
            <a:r>
              <a:rPr lang="en-US" sz="2800" dirty="0" err="1">
                <a:latin typeface="+mn-lt"/>
                <a:cs typeface="+mn-cs"/>
              </a:rPr>
              <a:t>Viết</a:t>
            </a:r>
            <a:r>
              <a:rPr lang="en-US" sz="2800" dirty="0">
                <a:latin typeface="+mn-lt"/>
                <a:cs typeface="+mn-cs"/>
              </a:rPr>
              <a:t> </a:t>
            </a:r>
            <a:r>
              <a:rPr lang="en-US" sz="2800" dirty="0" err="1">
                <a:latin typeface="+mn-lt"/>
                <a:cs typeface="+mn-cs"/>
              </a:rPr>
              <a:t>các</a:t>
            </a:r>
            <a:r>
              <a:rPr lang="en-US" sz="2800" dirty="0">
                <a:latin typeface="+mn-lt"/>
                <a:cs typeface="+mn-cs"/>
              </a:rPr>
              <a:t> </a:t>
            </a:r>
            <a:r>
              <a:rPr lang="en-US" sz="2800" dirty="0" err="1">
                <a:latin typeface="+mn-lt"/>
                <a:cs typeface="+mn-cs"/>
              </a:rPr>
              <a:t>số</a:t>
            </a:r>
            <a:r>
              <a:rPr lang="en-US" sz="2800" dirty="0">
                <a:latin typeface="+mn-lt"/>
                <a:cs typeface="+mn-cs"/>
              </a:rPr>
              <a:t> </a:t>
            </a:r>
            <a:r>
              <a:rPr lang="en-US" sz="2800" dirty="0" err="1">
                <a:latin typeface="+mn-lt"/>
                <a:cs typeface="+mn-cs"/>
              </a:rPr>
              <a:t>sau</a:t>
            </a:r>
            <a:r>
              <a:rPr lang="en-US" sz="2800" dirty="0">
                <a:latin typeface="+mn-lt"/>
                <a:cs typeface="+mn-cs"/>
              </a:rPr>
              <a:t> </a:t>
            </a:r>
            <a:r>
              <a:rPr lang="en-US" sz="2800" dirty="0" err="1">
                <a:latin typeface="+mn-lt"/>
                <a:cs typeface="+mn-cs"/>
              </a:rPr>
              <a:t>theo</a:t>
            </a:r>
            <a:r>
              <a:rPr lang="en-US" sz="2800" dirty="0">
                <a:latin typeface="+mn-lt"/>
                <a:cs typeface="+mn-cs"/>
              </a:rPr>
              <a:t> </a:t>
            </a:r>
            <a:r>
              <a:rPr lang="en-US" sz="2800" dirty="0" err="1">
                <a:latin typeface="+mn-lt"/>
                <a:cs typeface="+mn-cs"/>
              </a:rPr>
              <a:t>thứ</a:t>
            </a:r>
            <a:r>
              <a:rPr lang="en-US" sz="2800" dirty="0">
                <a:latin typeface="+mn-lt"/>
                <a:cs typeface="+mn-cs"/>
              </a:rPr>
              <a:t> </a:t>
            </a:r>
            <a:r>
              <a:rPr lang="en-US" sz="2800" dirty="0" err="1">
                <a:latin typeface="+mn-lt"/>
                <a:cs typeface="+mn-cs"/>
              </a:rPr>
              <a:t>tự</a:t>
            </a:r>
            <a:r>
              <a:rPr lang="en-US" sz="2800" dirty="0">
                <a:latin typeface="+mn-lt"/>
                <a:cs typeface="+mn-cs"/>
              </a:rPr>
              <a:t> </a:t>
            </a:r>
            <a:r>
              <a:rPr lang="en-US" sz="2800" dirty="0" err="1">
                <a:latin typeface="+mn-lt"/>
                <a:cs typeface="+mn-cs"/>
              </a:rPr>
              <a:t>tăng</a:t>
            </a:r>
            <a:r>
              <a:rPr lang="en-US" sz="2800" dirty="0">
                <a:latin typeface="+mn-lt"/>
                <a:cs typeface="+mn-cs"/>
              </a:rPr>
              <a:t> </a:t>
            </a:r>
            <a:r>
              <a:rPr lang="en-US" sz="2800" dirty="0" err="1">
                <a:latin typeface="+mn-lt"/>
                <a:cs typeface="+mn-cs"/>
              </a:rPr>
              <a:t>dần</a:t>
            </a:r>
            <a:r>
              <a:rPr lang="en-US" sz="2800" dirty="0">
                <a:latin typeface="+mn-lt"/>
                <a:cs typeface="+mn-cs"/>
              </a:rPr>
              <a:t>: 12 059 369; 9 909 820; </a:t>
            </a:r>
          </a:p>
          <a:p>
            <a:pPr marL="514350" indent="-514350" eaLnBrk="1" fontAlgn="auto" hangingPunct="1">
              <a:spcBef>
                <a:spcPts val="0"/>
              </a:spcBef>
              <a:spcAft>
                <a:spcPts val="0"/>
              </a:spcAft>
              <a:defRPr/>
            </a:pPr>
            <a:r>
              <a:rPr lang="en-US" sz="2800" dirty="0">
                <a:latin typeface="+mn-lt"/>
                <a:cs typeface="+mn-cs"/>
              </a:rPr>
              <a:t>        12 058 967; 12 059 305.</a:t>
            </a:r>
          </a:p>
          <a:p>
            <a:pPr marL="514350" indent="-514350" eaLnBrk="1" fontAlgn="auto" hangingPunct="1">
              <a:spcBef>
                <a:spcPts val="0"/>
              </a:spcBef>
              <a:spcAft>
                <a:spcPts val="0"/>
              </a:spcAft>
              <a:buFontTx/>
              <a:buAutoNum type="alphaLcParenR"/>
              <a:defRPr/>
            </a:pPr>
            <a:r>
              <a:rPr lang="en-US" sz="2800" dirty="0" err="1">
                <a:latin typeface="+mn-lt"/>
                <a:cs typeface="+mn-cs"/>
              </a:rPr>
              <a:t>Viết</a:t>
            </a:r>
            <a:r>
              <a:rPr lang="en-US" sz="2800" dirty="0">
                <a:latin typeface="+mn-lt"/>
                <a:cs typeface="+mn-cs"/>
              </a:rPr>
              <a:t> </a:t>
            </a:r>
            <a:r>
              <a:rPr lang="en-US" sz="2800" dirty="0" err="1">
                <a:latin typeface="+mn-lt"/>
                <a:cs typeface="+mn-cs"/>
              </a:rPr>
              <a:t>các</a:t>
            </a:r>
            <a:r>
              <a:rPr lang="en-US" sz="2800" dirty="0">
                <a:latin typeface="+mn-lt"/>
                <a:cs typeface="+mn-cs"/>
              </a:rPr>
              <a:t> </a:t>
            </a:r>
            <a:r>
              <a:rPr lang="en-US" sz="2800" dirty="0" err="1">
                <a:latin typeface="+mn-lt"/>
                <a:cs typeface="+mn-cs"/>
              </a:rPr>
              <a:t>số</a:t>
            </a:r>
            <a:r>
              <a:rPr lang="en-US" sz="2800" dirty="0">
                <a:latin typeface="+mn-lt"/>
                <a:cs typeface="+mn-cs"/>
              </a:rPr>
              <a:t> </a:t>
            </a:r>
            <a:r>
              <a:rPr lang="en-US" sz="2800" dirty="0" err="1">
                <a:latin typeface="+mn-lt"/>
                <a:cs typeface="+mn-cs"/>
              </a:rPr>
              <a:t>sau</a:t>
            </a:r>
            <a:r>
              <a:rPr lang="en-US" sz="2800" dirty="0">
                <a:latin typeface="+mn-lt"/>
                <a:cs typeface="+mn-cs"/>
              </a:rPr>
              <a:t> </a:t>
            </a:r>
            <a:r>
              <a:rPr lang="en-US" sz="2800" dirty="0" err="1">
                <a:latin typeface="+mn-lt"/>
                <a:cs typeface="+mn-cs"/>
              </a:rPr>
              <a:t>theo</a:t>
            </a:r>
            <a:r>
              <a:rPr lang="en-US" sz="2800" dirty="0">
                <a:latin typeface="+mn-lt"/>
                <a:cs typeface="+mn-cs"/>
              </a:rPr>
              <a:t> </a:t>
            </a:r>
            <a:r>
              <a:rPr lang="en-US" sz="2800" dirty="0" err="1">
                <a:latin typeface="+mn-lt"/>
                <a:cs typeface="+mn-cs"/>
              </a:rPr>
              <a:t>thứ</a:t>
            </a:r>
            <a:r>
              <a:rPr lang="en-US" sz="2800" dirty="0">
                <a:latin typeface="+mn-lt"/>
                <a:cs typeface="+mn-cs"/>
              </a:rPr>
              <a:t> </a:t>
            </a:r>
            <a:r>
              <a:rPr lang="en-US" sz="2800" dirty="0" err="1">
                <a:latin typeface="+mn-lt"/>
                <a:cs typeface="+mn-cs"/>
              </a:rPr>
              <a:t>tự</a:t>
            </a:r>
            <a:r>
              <a:rPr lang="en-US" sz="2800" dirty="0">
                <a:latin typeface="+mn-lt"/>
                <a:cs typeface="+mn-cs"/>
              </a:rPr>
              <a:t> </a:t>
            </a:r>
            <a:r>
              <a:rPr lang="en-US" sz="2800" dirty="0" err="1">
                <a:latin typeface="+mn-lt"/>
                <a:cs typeface="+mn-cs"/>
              </a:rPr>
              <a:t>giảm</a:t>
            </a:r>
            <a:r>
              <a:rPr lang="en-US" sz="2800" dirty="0">
                <a:latin typeface="+mn-lt"/>
                <a:cs typeface="+mn-cs"/>
              </a:rPr>
              <a:t> </a:t>
            </a:r>
            <a:r>
              <a:rPr lang="en-US" sz="2800" dirty="0" err="1">
                <a:latin typeface="+mn-lt"/>
                <a:cs typeface="+mn-cs"/>
              </a:rPr>
              <a:t>dần</a:t>
            </a:r>
            <a:r>
              <a:rPr lang="en-US" sz="2800" dirty="0">
                <a:latin typeface="+mn-lt"/>
                <a:cs typeface="+mn-cs"/>
              </a:rPr>
              <a:t>: 50 413 000; 39 502 403; 50 412 999; 39 502 413.</a:t>
            </a:r>
          </a:p>
        </p:txBody>
      </p:sp>
      <p:sp>
        <p:nvSpPr>
          <p:cNvPr id="7" name="TextBox 6">
            <a:extLst>
              <a:ext uri="{FF2B5EF4-FFF2-40B4-BE49-F238E27FC236}">
                <a16:creationId xmlns:a16="http://schemas.microsoft.com/office/drawing/2014/main" id="{AF36C7CC-E225-4BC9-9A8F-5008223BA972}"/>
              </a:ext>
            </a:extLst>
          </p:cNvPr>
          <p:cNvSpPr txBox="1">
            <a:spLocks noChangeArrowheads="1"/>
          </p:cNvSpPr>
          <p:nvPr/>
        </p:nvSpPr>
        <p:spPr bwMode="auto">
          <a:xfrm>
            <a:off x="546100" y="4171950"/>
            <a:ext cx="10117138" cy="1816100"/>
          </a:xfrm>
          <a:prstGeom prst="rect">
            <a:avLst/>
          </a:prstGeom>
          <a:solidFill>
            <a:srgbClr val="A6EEA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AutoNum type="alphaLcParenR"/>
            </a:pPr>
            <a:r>
              <a:rPr lang="en-US" altLang="en-US">
                <a:latin typeface="Arial" panose="020B0604020202020204" pitchFamily="34" charset="0"/>
              </a:rPr>
              <a:t>Viết các số sau theo thứ tự tăng dần: 9 909 820; 12 058 97; 12 059 305; 12 059 369.</a:t>
            </a:r>
          </a:p>
          <a:p>
            <a:pPr eaLnBrk="1" hangingPunct="1">
              <a:lnSpc>
                <a:spcPct val="100000"/>
              </a:lnSpc>
              <a:spcBef>
                <a:spcPct val="0"/>
              </a:spcBef>
              <a:buFontTx/>
              <a:buAutoNum type="alphaLcParenR"/>
            </a:pPr>
            <a:r>
              <a:rPr lang="en-US" altLang="en-US"/>
              <a:t>Viết các số sau theo thứ tự giảm dần: 50 413 000; 50 412 999; </a:t>
            </a:r>
          </a:p>
          <a:p>
            <a:pPr eaLnBrk="1" hangingPunct="1">
              <a:lnSpc>
                <a:spcPct val="100000"/>
              </a:lnSpc>
              <a:spcBef>
                <a:spcPct val="0"/>
              </a:spcBef>
              <a:buFontTx/>
              <a:buNone/>
            </a:pPr>
            <a:r>
              <a:rPr lang="en-US" altLang="en-US"/>
              <a:t>       39 502 413; 39 502 412.</a:t>
            </a:r>
            <a:r>
              <a:rPr lang="en-US" altLang="en-US">
                <a:latin typeface="Arial" panose="020B0604020202020204" pitchFamily="34" charset="0"/>
              </a:rPr>
              <a:t>   </a:t>
            </a:r>
          </a:p>
        </p:txBody>
      </p:sp>
      <p:sp>
        <p:nvSpPr>
          <p:cNvPr id="14342" name="Rectangle 2">
            <a:extLst>
              <a:ext uri="{FF2B5EF4-FFF2-40B4-BE49-F238E27FC236}">
                <a16:creationId xmlns:a16="http://schemas.microsoft.com/office/drawing/2014/main" id="{0FCE9200-AC9B-4216-A85E-F5007980DA4C}"/>
              </a:ext>
            </a:extLst>
          </p:cNvPr>
          <p:cNvSpPr>
            <a:spLocks noChangeArrowheads="1"/>
          </p:cNvSpPr>
          <p:nvPr/>
        </p:nvSpPr>
        <p:spPr bwMode="auto">
          <a:xfrm>
            <a:off x="0" y="0"/>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graphicFrame>
        <p:nvGraphicFramePr>
          <p:cNvPr id="14343" name="Object 3">
            <a:extLst>
              <a:ext uri="{FF2B5EF4-FFF2-40B4-BE49-F238E27FC236}">
                <a16:creationId xmlns:a16="http://schemas.microsoft.com/office/drawing/2014/main" id="{B5E93EDA-C99D-40BB-8379-AF2DB2D2C414}"/>
              </a:ext>
            </a:extLst>
          </p:cNvPr>
          <p:cNvGraphicFramePr>
            <a:graphicFrameLocks noChangeAspect="1"/>
          </p:cNvGraphicFramePr>
          <p:nvPr/>
        </p:nvGraphicFramePr>
        <p:xfrm>
          <a:off x="3683000" y="1905000"/>
          <a:ext cx="914400" cy="336550"/>
        </p:xfrm>
        <a:graphic>
          <a:graphicData uri="http://schemas.openxmlformats.org/presentationml/2006/ole">
            <mc:AlternateContent xmlns:mc="http://schemas.openxmlformats.org/markup-compatibility/2006">
              <mc:Choice xmlns:v="urn:schemas-microsoft-com:vml" Requires="v">
                <p:oleObj spid="_x0000_s4108" name="Equation" r:id="rId3" imgW="457677" imgH="793306" progId="Equation.DSMT4">
                  <p:embed/>
                </p:oleObj>
              </mc:Choice>
              <mc:Fallback>
                <p:oleObj name="Equation" r:id="rId3" imgW="457677" imgH="793306" progId="Equation.DSMT4">
                  <p:embed/>
                  <p:pic>
                    <p:nvPicPr>
                      <p:cNvPr id="14343" name="Object 3">
                        <a:extLst>
                          <a:ext uri="{FF2B5EF4-FFF2-40B4-BE49-F238E27FC236}">
                            <a16:creationId xmlns:a16="http://schemas.microsoft.com/office/drawing/2014/main" id="{B5E93EDA-C99D-40BB-8379-AF2DB2D2C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0" y="19050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44" name="Object 4">
            <a:extLst>
              <a:ext uri="{FF2B5EF4-FFF2-40B4-BE49-F238E27FC236}">
                <a16:creationId xmlns:a16="http://schemas.microsoft.com/office/drawing/2014/main" id="{05E128A5-FA4B-42AC-A82B-989F7FC4D723}"/>
              </a:ext>
            </a:extLst>
          </p:cNvPr>
          <p:cNvGraphicFramePr>
            <a:graphicFrameLocks noChangeAspect="1"/>
          </p:cNvGraphicFramePr>
          <p:nvPr/>
        </p:nvGraphicFramePr>
        <p:xfrm>
          <a:off x="3683000" y="1905000"/>
          <a:ext cx="914400" cy="336550"/>
        </p:xfrm>
        <a:graphic>
          <a:graphicData uri="http://schemas.openxmlformats.org/presentationml/2006/ole">
            <mc:AlternateContent xmlns:mc="http://schemas.openxmlformats.org/markup-compatibility/2006">
              <mc:Choice xmlns:v="urn:schemas-microsoft-com:vml" Requires="v">
                <p:oleObj spid="_x0000_s4109" name="Equation" r:id="rId5" imgW="457677" imgH="793306" progId="Equation.DSMT4">
                  <p:embed/>
                </p:oleObj>
              </mc:Choice>
              <mc:Fallback>
                <p:oleObj name="Equation" r:id="rId5" imgW="457677" imgH="793306" progId="Equation.DSMT4">
                  <p:embed/>
                  <p:pic>
                    <p:nvPicPr>
                      <p:cNvPr id="14344" name="Object 4">
                        <a:extLst>
                          <a:ext uri="{FF2B5EF4-FFF2-40B4-BE49-F238E27FC236}">
                            <a16:creationId xmlns:a16="http://schemas.microsoft.com/office/drawing/2014/main" id="{05E128A5-FA4B-42AC-A82B-989F7FC4D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0" y="19050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Oval 8">
            <a:extLst>
              <a:ext uri="{FF2B5EF4-FFF2-40B4-BE49-F238E27FC236}">
                <a16:creationId xmlns:a16="http://schemas.microsoft.com/office/drawing/2014/main" id="{86A94FA4-42AC-446A-8C3F-6894DB56F113}"/>
              </a:ext>
            </a:extLst>
          </p:cNvPr>
          <p:cNvSpPr/>
          <p:nvPr/>
        </p:nvSpPr>
        <p:spPr>
          <a:xfrm>
            <a:off x="1346200" y="3959225"/>
            <a:ext cx="9259888" cy="25273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FF0000"/>
                </a:solidFill>
                <a:latin typeface="Arial" pitchFamily="34" charset="0"/>
                <a:cs typeface="Arial" pitchFamily="34" charset="0"/>
              </a:rPr>
              <a:t>Hướng</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dẫn</a:t>
            </a:r>
            <a:r>
              <a:rPr lang="en-US" sz="2400" dirty="0">
                <a:solidFill>
                  <a:srgbClr val="FF0000"/>
                </a:solidFill>
                <a:latin typeface="Arial" pitchFamily="34" charset="0"/>
                <a:cs typeface="Arial" pitchFamily="34" charset="0"/>
              </a:rPr>
              <a:t>:</a:t>
            </a:r>
          </a:p>
          <a:p>
            <a:pPr algn="ctr" eaLnBrk="1" hangingPunct="1">
              <a:defRPr/>
            </a:pPr>
            <a:r>
              <a:rPr lang="vi-VN" sz="2400" dirty="0">
                <a:solidFill>
                  <a:srgbClr val="0000CC"/>
                </a:solidFill>
              </a:rPr>
              <a:t>Lưu ý khi so sánh hai số tự nhiên có cùng số chữ số: So sánh các cặp chữ số lần lượt từ trái sang phải.</a:t>
            </a:r>
          </a:p>
          <a:p>
            <a:pPr algn="ctr" eaLnBrk="1" hangingPunct="1">
              <a:defRPr/>
            </a:pPr>
            <a:endParaRPr lang="en-US" sz="2400" dirty="0">
              <a:solidFill>
                <a:srgbClr val="0000FF"/>
              </a:solidFill>
              <a:latin typeface="Arial" pitchFamily="34" charset="0"/>
              <a:cs typeface="Arial" pitchFamily="34" charset="0"/>
            </a:endParaRPr>
          </a:p>
        </p:txBody>
      </p:sp>
      <p:pic>
        <p:nvPicPr>
          <p:cNvPr id="10" name="Picture 2">
            <a:extLst>
              <a:ext uri="{FF2B5EF4-FFF2-40B4-BE49-F238E27FC236}">
                <a16:creationId xmlns:a16="http://schemas.microsoft.com/office/drawing/2014/main" id="{378491D2-C98B-45C0-9CD2-4404B940B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6050" y="309563"/>
            <a:ext cx="188595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TotalTime>
  <Words>1653</Words>
  <Application>Microsoft Office PowerPoint</Application>
  <PresentationFormat>Widescreen</PresentationFormat>
  <Paragraphs>198</Paragraphs>
  <Slides>21</Slides>
  <Notes>8</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28" baseType="lpstr">
      <vt:lpstr>Arial</vt:lpstr>
      <vt:lpstr>Calibri</vt:lpstr>
      <vt:lpstr>Calibri Light</vt:lpstr>
      <vt:lpstr>Times New Roman</vt:lpstr>
      <vt:lpstr>Office Theme</vt:lpstr>
      <vt:lpstr>Equation</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2021-09-09T11:56:43Z</dcterms:created>
  <dcterms:modified xsi:type="dcterms:W3CDTF">2021-09-10T07:59:34Z</dcterms:modified>
</cp:coreProperties>
</file>